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4" r:id="rId2"/>
    <p:sldId id="347" r:id="rId3"/>
    <p:sldId id="346" r:id="rId4"/>
    <p:sldId id="342" r:id="rId5"/>
    <p:sldId id="344" r:id="rId6"/>
    <p:sldId id="345" r:id="rId7"/>
    <p:sldId id="343" r:id="rId8"/>
    <p:sldId id="349" r:id="rId9"/>
    <p:sldId id="312" r:id="rId10"/>
    <p:sldId id="270" r:id="rId11"/>
    <p:sldId id="332" r:id="rId12"/>
    <p:sldId id="313" r:id="rId13"/>
    <p:sldId id="336" r:id="rId14"/>
    <p:sldId id="338" r:id="rId15"/>
    <p:sldId id="328" r:id="rId16"/>
    <p:sldId id="331" r:id="rId17"/>
    <p:sldId id="316" r:id="rId18"/>
    <p:sldId id="317" r:id="rId19"/>
    <p:sldId id="330" r:id="rId20"/>
    <p:sldId id="335" r:id="rId21"/>
    <p:sldId id="334" r:id="rId22"/>
    <p:sldId id="326" r:id="rId23"/>
  </p:sldIdLst>
  <p:sldSz cx="9144000" cy="6858000" type="screen4x3"/>
  <p:notesSz cx="6858000" cy="9144000"/>
  <p:custDataLst>
    <p:tags r:id="rId26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B8E2651-D14E-4527-A119-3539CBF097C7}">
          <p14:sldIdLst>
            <p14:sldId id="324"/>
            <p14:sldId id="347"/>
            <p14:sldId id="346"/>
            <p14:sldId id="342"/>
            <p14:sldId id="344"/>
            <p14:sldId id="345"/>
            <p14:sldId id="343"/>
            <p14:sldId id="349"/>
            <p14:sldId id="312"/>
            <p14:sldId id="270"/>
            <p14:sldId id="332"/>
            <p14:sldId id="313"/>
            <p14:sldId id="336"/>
            <p14:sldId id="338"/>
            <p14:sldId id="328"/>
            <p14:sldId id="331"/>
            <p14:sldId id="316"/>
            <p14:sldId id="317"/>
            <p14:sldId id="330"/>
            <p14:sldId id="335"/>
            <p14:sldId id="334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20EB2"/>
    <a:srgbClr val="BFF3EE"/>
    <a:srgbClr val="005828"/>
    <a:srgbClr val="F319E3"/>
    <a:srgbClr val="FFC301"/>
    <a:srgbClr val="FFFFA7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04FB0C-5850-4817-8AE8-F9A53D565442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7B38B8-62AE-44C2-9E15-A5ECF93FF26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776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6C17B2-4DE5-4D2F-AE26-48EE3B1AAB34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7EE50-28CE-4AB2-8F1A-2E068192EFE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420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90EAD-BF71-4E47-9A71-B181AF2048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D84FC-7592-4F2D-A8E8-ECD46B3A23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94D7E-CAF7-46AD-BBEF-19997D8FC64F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985C2-A61E-4EEA-9AB2-29BFF0B2F5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90EAD-BF71-4E47-9A71-B181AF2048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CC8F1-1354-4A4E-AB15-DCB4B2A0ED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119191-A307-4779-832B-8AA2753535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11502-1D94-4F4A-ACEF-D3AA3B3C09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0DC51-D34D-4239-9FB0-AD863FA66D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28BBA-679E-43A5-8AD7-7613E57225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50198-BAA5-4D4C-9DFB-2A80BFF4E6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44A4-2AAD-4624-B659-509AFBE9F070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107B-3973-47AF-83BA-8ABE5FE74BC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6837-7199-492C-957C-63FCE6A2A2BD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0332-CDB7-478C-843E-2781AD4F6E9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D40E-DF03-44F2-8C1B-9F620ABEFEB7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9DB3-575D-4277-990D-46CE46ABC2F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03E0-93F0-43EE-A018-799F371E0E8C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0D38-1E57-4688-913F-648D8C794AD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999F-E22D-4681-969F-8F38362A52AB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24EB-9369-47C4-B474-21494436944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D4-4532-4737-9104-B30512D36F8A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FABD-C918-4247-B4BE-EE1BEAF128E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1DDD-690D-48C6-8B41-84BDDE31E4E0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A487-FA66-48E5-A119-A4DC143449D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F93D-BD98-4D2B-B836-8195514044DA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814B-3D04-4941-82B2-69E00EACD04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7788-C118-43B1-AA8A-A4973D588D19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3668-4A82-4CCF-AE4E-9124AA13AC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5F49-4066-44CB-8E7B-B2AC9ABBC729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EFA5-A6C2-4130-9311-223AC0CD3D9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B321-BC1A-4DA5-9DE3-E1589766FD17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817C-0065-4C79-A4B0-D973EC2A39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95C81-535D-475C-94A5-7C2EA1E51B15}" type="datetimeFigureOut">
              <a:rPr lang="vi-VN"/>
              <a:pPr>
                <a:defRPr/>
              </a:pPr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87DE6-E3AB-4D20-A00A-74B2E78F54D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Public/Desktop/Microsoft%20Windows%20Logo.lnk" TargetMode="External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4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hyperlink" Target="../../Public/Desktop/Microsoft%20Windows%20Logo.lnk" TargetMode="Externa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1.wm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hyperlink" Target="../../Public/Desktop/Microsoft%20Windows%20Logo.lnk" TargetMode="Externa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8.pn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9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86125" y="3143250"/>
            <a:ext cx="2530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</a:rPr>
              <a:t>LỚP</a:t>
            </a:r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: 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</a:rPr>
              <a:t>4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</a:endParaRPr>
          </a:p>
          <a:p>
            <a:pPr eaLnBrk="0" hangingPunct="0"/>
            <a:endParaRPr lang="en-US" sz="32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052" name="Picture 10" descr="BLUME000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1445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 descr="BLUME000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29540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785786" y="2000240"/>
            <a:ext cx="7543800" cy="601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0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022073" y="5643563"/>
            <a:ext cx="6429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GB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GB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GB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ngsana New" pitchFamily="18" charset="-34"/>
            </a:endParaRPr>
          </a:p>
        </p:txBody>
      </p:sp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11"/>
          <p:cNvSpPr>
            <a:spLocks noChangeArrowheads="1"/>
          </p:cNvSpPr>
          <p:nvPr/>
        </p:nvSpPr>
        <p:spPr bwMode="auto">
          <a:xfrm>
            <a:off x="1447800" y="152400"/>
            <a:ext cx="60198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&amp;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ĐT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12"/>
          <p:cNvSpPr>
            <a:spLocks noChangeArrowheads="1"/>
          </p:cNvSpPr>
          <p:nvPr/>
        </p:nvSpPr>
        <p:spPr bwMode="auto">
          <a:xfrm>
            <a:off x="1676400" y="609600"/>
            <a:ext cx="57150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800" y="2514600"/>
            <a:ext cx="356187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36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214" descr="nature39di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2954" y="565932"/>
            <a:ext cx="3607238" cy="1077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0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2954" y="3714750"/>
            <a:ext cx="33575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66" y="692696"/>
            <a:ext cx="8572500" cy="1449958"/>
          </a:xfrm>
        </p:spPr>
        <p:txBody>
          <a:bodyPr/>
          <a:lstStyle/>
          <a:p>
            <a:pPr algn="l" eaLnBrk="1" hangingPunct="1"/>
            <a:r>
              <a:rPr lang="en-US" sz="3600" b="0" dirty="0" err="1" smtClean="0">
                <a:solidFill>
                  <a:srgbClr val="220EB2"/>
                </a:solidFill>
              </a:rPr>
              <a:t>Viết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lệnh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để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điều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khiển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Rùa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vẽ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được</a:t>
            </a:r>
            <a:r>
              <a:rPr lang="en-US" sz="3600" b="0" dirty="0" smtClean="0">
                <a:solidFill>
                  <a:srgbClr val="220EB2"/>
                </a:solidFill>
              </a:rPr>
              <a:t>  </a:t>
            </a:r>
            <a:r>
              <a:rPr lang="en-US" sz="3600" b="0" dirty="0" err="1" smtClean="0">
                <a:solidFill>
                  <a:srgbClr val="220EB2"/>
                </a:solidFill>
              </a:rPr>
              <a:t>hình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vuông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có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chiều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dài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cạnh</a:t>
            </a:r>
            <a:r>
              <a:rPr lang="en-US" sz="3600" b="0" dirty="0" smtClean="0">
                <a:solidFill>
                  <a:srgbClr val="220EB2"/>
                </a:solidFill>
              </a:rPr>
              <a:t> </a:t>
            </a:r>
            <a:r>
              <a:rPr lang="en-US" sz="3600" b="0" dirty="0" err="1" smtClean="0">
                <a:solidFill>
                  <a:srgbClr val="220EB2"/>
                </a:solidFill>
              </a:rPr>
              <a:t>là</a:t>
            </a:r>
            <a:r>
              <a:rPr lang="en-US" sz="3600" b="0" dirty="0" smtClean="0">
                <a:solidFill>
                  <a:srgbClr val="220EB2"/>
                </a:solidFill>
              </a:rPr>
              <a:t> 100 </a:t>
            </a:r>
            <a:r>
              <a:rPr lang="en-US" sz="3600" b="0" dirty="0" err="1" smtClean="0">
                <a:solidFill>
                  <a:srgbClr val="220EB2"/>
                </a:solidFill>
              </a:rPr>
              <a:t>bước</a:t>
            </a:r>
            <a:r>
              <a:rPr lang="en-US" sz="3600" b="0" dirty="0" smtClean="0">
                <a:solidFill>
                  <a:srgbClr val="220EB2"/>
                </a:solidFill>
              </a:rPr>
              <a:t>.</a:t>
            </a:r>
            <a:r>
              <a:rPr lang="en-US" sz="2800" b="0" dirty="0" smtClean="0">
                <a:solidFill>
                  <a:srgbClr val="0070C0"/>
                </a:solidFill>
              </a:rPr>
              <a:t/>
            </a:r>
            <a:br>
              <a:rPr lang="en-US" sz="2800" b="0" dirty="0" smtClean="0">
                <a:solidFill>
                  <a:srgbClr val="0070C0"/>
                </a:solidFill>
              </a:rPr>
            </a:br>
            <a:endParaRPr lang="vi-VN" sz="2800" b="0" dirty="0" smtClean="0">
              <a:solidFill>
                <a:srgbClr val="0070C0"/>
              </a:solidFill>
            </a:endParaRPr>
          </a:p>
        </p:txBody>
      </p:sp>
      <p:pic>
        <p:nvPicPr>
          <p:cNvPr id="3078" name="Picture 3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588" y="5867400"/>
            <a:ext cx="11430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63479" flipH="1">
            <a:off x="8075613" y="5791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6143625"/>
            <a:ext cx="7413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2714625"/>
            <a:ext cx="3000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214688"/>
            <a:ext cx="41021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3438" y="3354388"/>
            <a:ext cx="4286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07303" y="1150607"/>
            <a:ext cx="5010539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CỦA </a:t>
            </a:r>
            <a:r>
              <a:rPr lang="en-US" sz="2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1762125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5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6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63479" flipH="1">
            <a:off x="8066088" y="5781675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714500"/>
            <a:ext cx="7848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nhiều lệnh trên một dòng</a:t>
            </a:r>
          </a:p>
        </p:txBody>
      </p:sp>
      <p:pic>
        <p:nvPicPr>
          <p:cNvPr id="6147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8" y="2071688"/>
            <a:ext cx="90725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100</a:t>
            </a:r>
          </a:p>
          <a:p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9863" y="5429250"/>
            <a:ext cx="8902700" cy="1384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 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Thực hiện từng lệnh hay gõ các lệnh liên tiếp, mỗi lệnh cách nhau một dấu cách rồi gõ Enter đều cho kết quả như nhau.</a:t>
            </a:r>
          </a:p>
        </p:txBody>
      </p:sp>
      <p:pic>
        <p:nvPicPr>
          <p:cNvPr id="6151" name="Picture 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8388" y="6429375"/>
            <a:ext cx="455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311909" y="936293"/>
            <a:ext cx="5010539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CỦA </a:t>
            </a:r>
            <a:r>
              <a:rPr lang="en-US" sz="2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14313" y="5494338"/>
            <a:ext cx="8572500" cy="1158875"/>
            <a:chOff x="642910" y="8781202"/>
            <a:chExt cx="8572500" cy="1158426"/>
          </a:xfrm>
        </p:grpSpPr>
        <p:sp>
          <p:nvSpPr>
            <p:cNvPr id="6160" name="TextBox 16"/>
            <p:cNvSpPr txBox="1">
              <a:spLocks noChangeArrowheads="1"/>
            </p:cNvSpPr>
            <p:nvPr/>
          </p:nvSpPr>
          <p:spPr bwMode="auto">
            <a:xfrm>
              <a:off x="642910" y="8781202"/>
              <a:ext cx="85725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3200" b="1">
                  <a:solidFill>
                    <a:srgbClr val="220EB2"/>
                  </a:solidFill>
                  <a:latin typeface="Times New Roman" pitchFamily="18" charset="0"/>
                  <a:cs typeface="Times New Roman" pitchFamily="18" charset="0"/>
                </a:rPr>
                <a:t>Cả hai câu lệnh trên đều cho ra kết quả là hình vuông </a:t>
              </a:r>
            </a:p>
          </p:txBody>
        </p:sp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9286916"/>
              <a:ext cx="785818" cy="65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57750" y="3494088"/>
            <a:ext cx="4214813" cy="12922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b="1" dirty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600" b="1" dirty="0">
              <a:solidFill>
                <a:srgbClr val="22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3286125"/>
            <a:ext cx="4143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1363663"/>
            <a:ext cx="46434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3071813" y="4572000"/>
            <a:ext cx="1928812" cy="500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1428750"/>
            <a:ext cx="7467600" cy="584200"/>
          </a:xfrm>
          <a:prstGeom prst="rect">
            <a:avLst/>
          </a:prstGeom>
          <a:solidFill>
            <a:srgbClr val="BFF3EE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solidFill>
                <a:srgbClr val="220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23" y="857232"/>
            <a:ext cx="538102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CỦA </a:t>
            </a:r>
            <a:r>
              <a:rPr lang="en-U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3" y="2037030"/>
            <a:ext cx="913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" y="2850898"/>
            <a:ext cx="6096000" cy="3665506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6306360" y="2850898"/>
            <a:ext cx="2570440" cy="3708436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6650" y="2850898"/>
            <a:ext cx="2570440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6360" y="4188051"/>
            <a:ext cx="259962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6650" y="4725144"/>
            <a:ext cx="25301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0" y="-9140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10401"/>
              </p:ext>
            </p:extLst>
          </p:nvPr>
        </p:nvGraphicFramePr>
        <p:xfrm>
          <a:off x="73152" y="2364200"/>
          <a:ext cx="9144000" cy="4493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63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3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01" marR="629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sổ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01" marR="629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01" marR="629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thế nào để thực hiện được dòng lệnh đã thực </a:t>
                      </a:r>
                      <a:r>
                        <a:rPr lang="en-US" sz="3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hiện?</a:t>
                      </a:r>
                      <a:endParaRPr lang="en-US" sz="3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01" marR="62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01" marR="629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51720" y="1628800"/>
            <a:ext cx="4680520" cy="695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6552" y="428536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nó xuất hiện ở ngăn gõ lệnh.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552" y="5352161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 chuột vào dòng lệnh đã thực hiện sau đó nhấn Enter.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592" y="3054255"/>
            <a:ext cx="4051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9777" y="961564"/>
            <a:ext cx="538102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CỦA </a:t>
            </a:r>
            <a:r>
              <a:rPr lang="en-U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45161" flipH="1">
            <a:off x="8173666" y="-1391"/>
            <a:ext cx="969962" cy="114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1428750"/>
            <a:ext cx="7467600" cy="584775"/>
          </a:xfrm>
          <a:prstGeom prst="rect">
            <a:avLst/>
          </a:prstGeom>
          <a:solidFill>
            <a:srgbClr val="BFF3EE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solidFill>
                <a:srgbClr val="220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72" y="3068961"/>
            <a:ext cx="5786438" cy="288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Pictur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Pictur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75" y="5950251"/>
            <a:ext cx="9001125" cy="907749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Enter.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62930" y="3483952"/>
            <a:ext cx="2878921" cy="830997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3895304" y="4258250"/>
            <a:ext cx="2214563" cy="428625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093288" y="4955476"/>
            <a:ext cx="2286001" cy="641351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369804" y="4691242"/>
            <a:ext cx="2357438" cy="461665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23" y="857232"/>
            <a:ext cx="538102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CỦA </a:t>
            </a:r>
            <a:r>
              <a:rPr lang="en-U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8" y="2132856"/>
            <a:ext cx="889305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3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63" y="2071688"/>
          <a:ext cx="6715143" cy="4663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7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Lệnh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tắt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Rùa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</a:t>
                      </a:r>
                      <a:endParaRPr lang="en-US" sz="22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  <a:endParaRPr lang="en-US" sz="22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236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17625" y="2500313"/>
            <a:ext cx="877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latin typeface="Times New Roman" pitchFamily="18" charset="0"/>
                <a:cs typeface="Times New Roman" pitchFamily="18" charset="0"/>
              </a:rPr>
              <a:t>BK n</a:t>
            </a:r>
            <a:endParaRPr lang="en-US" sz="24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30325" y="3000375"/>
            <a:ext cx="80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LT k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01750" y="3500438"/>
            <a:ext cx="595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PU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301750" y="4008438"/>
            <a:ext cx="595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PD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301750" y="4508500"/>
            <a:ext cx="62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HT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335088" y="5072063"/>
            <a:ext cx="561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ST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317625" y="5556250"/>
            <a:ext cx="954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Clean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28738" y="6008688"/>
            <a:ext cx="679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Bye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00166" y="1048392"/>
            <a:ext cx="671517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</a:t>
            </a:r>
            <a:r>
              <a:rPr lang="en-U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1438" y="1500188"/>
            <a:ext cx="257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rgbClr val="220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49" name="Picture 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875" y="6072188"/>
            <a:ext cx="7413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63" y="1835150"/>
          <a:ext cx="8358217" cy="502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29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2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Lệnh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tắt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Rùa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</a:t>
                      </a:r>
                      <a:endParaRPr lang="en-US" sz="22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  <a:endParaRPr lang="en-US" sz="22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50949" marR="5094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260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1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43313" y="22860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Rùa lùi lại sau n bước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11563" y="2805113"/>
            <a:ext cx="2455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92513" y="3351213"/>
            <a:ext cx="3829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92513" y="3948113"/>
            <a:ext cx="3148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11563" y="4481513"/>
            <a:ext cx="1755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06800" y="5014913"/>
            <a:ext cx="1909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41725" y="5548313"/>
            <a:ext cx="4992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78225" y="6134100"/>
            <a:ext cx="3914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17625" y="2286000"/>
            <a:ext cx="877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BK n</a:t>
            </a:r>
            <a:endParaRPr lang="en-US" sz="2400" b="1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30325" y="2789238"/>
            <a:ext cx="809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LT k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01750" y="3421063"/>
            <a:ext cx="595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PU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301750" y="3992563"/>
            <a:ext cx="595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PD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301750" y="4492625"/>
            <a:ext cx="62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HT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301750" y="5062538"/>
            <a:ext cx="561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ST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214438" y="5635625"/>
            <a:ext cx="954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Clean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85875" y="6143625"/>
            <a:ext cx="67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Bye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71709" y="863726"/>
            <a:ext cx="538102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CỦA </a:t>
            </a:r>
            <a:r>
              <a:rPr lang="en-U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1285875"/>
            <a:ext cx="257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2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rgbClr val="220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2857500"/>
            <a:ext cx="8501062" cy="1385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3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588" y="5867400"/>
            <a:ext cx="11430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63479" flipH="1">
            <a:off x="8075613" y="5791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6357938"/>
            <a:ext cx="571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78132" y="1079169"/>
            <a:ext cx="67122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 2. CÁC LỆNH </a:t>
            </a: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0" y="2000250"/>
            <a:ext cx="5715000" cy="64293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THỰC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000375" y="4572000"/>
            <a:ext cx="2643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2571750"/>
            <a:ext cx="85010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Em hãy điền vào chỗ trống để được câu lệnh đúng</a:t>
            </a:r>
          </a:p>
        </p:txBody>
      </p:sp>
      <p:pic>
        <p:nvPicPr>
          <p:cNvPr id="11267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619845" y="1150607"/>
            <a:ext cx="599055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 2. CÁC LỆNH </a:t>
            </a:r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1785926"/>
            <a:ext cx="26518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875" y="4857750"/>
            <a:ext cx="9001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3200" dirty="0">
                <a:latin typeface="+mj-lt"/>
              </a:rPr>
              <a:t>rt 90 fd 20 pu fd 20 pd fd 20 pu fd 20 pd fd 20 ......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58125" y="4857750"/>
            <a:ext cx="1000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ht</a:t>
            </a:r>
          </a:p>
        </p:txBody>
      </p:sp>
      <p:pic>
        <p:nvPicPr>
          <p:cNvPr id="1127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714750"/>
            <a:ext cx="28130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" action="ppaction://noaction">
              <a:snd r:embed="rId6" name="push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 b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42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66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232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741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2571750"/>
            <a:ext cx="85010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Em hãy điền vào chỗ trống để được câu lệnh đúng</a:t>
            </a:r>
          </a:p>
        </p:txBody>
      </p:sp>
      <p:pic>
        <p:nvPicPr>
          <p:cNvPr id="12291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00420" y="1150607"/>
            <a:ext cx="62293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 2. CÁC LỆNH CỦA </a:t>
            </a:r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1785926"/>
            <a:ext cx="26518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2875" y="5130800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>
                <a:latin typeface="Times New Roman" pitchFamily="18" charset="0"/>
                <a:cs typeface="Times New Roman" pitchFamily="18" charset="0"/>
              </a:rPr>
              <a:t>fd 20 pu fd 20 pd fd 20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.........</a:t>
            </a:r>
            <a:r>
              <a:rPr lang="fr-FR" sz="3200">
                <a:latin typeface="Times New Roman" pitchFamily="18" charset="0"/>
                <a:cs typeface="Times New Roman" pitchFamily="18" charset="0"/>
              </a:rPr>
              <a:t>fd 20 pu fd 20 pd fd 20 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6375" y="5072063"/>
            <a:ext cx="1000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lt 90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262313"/>
            <a:ext cx="205263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2875" y="2786063"/>
            <a:ext cx="8786813" cy="24923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142875" y="2047875"/>
            <a:ext cx="3741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800" b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845" y="1129713"/>
            <a:ext cx="599055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 2. CÁC LỆNH </a:t>
            </a:r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3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588" y="5867400"/>
            <a:ext cx="11430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63479" flipH="1">
            <a:off x="8075613" y="5791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an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" y="767524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4" descr="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64949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" descr="star_tip_md_wh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42951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9" name="WordArt 5"/>
          <p:cNvSpPr>
            <a:spLocks noChangeArrowheads="1" noChangeShapeType="1" noTextEdit="1"/>
          </p:cNvSpPr>
          <p:nvPr/>
        </p:nvSpPr>
        <p:spPr bwMode="auto">
          <a:xfrm>
            <a:off x="2198192" y="1086612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chuông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vàng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387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-152399" y="1716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1" y="2420888"/>
            <a:ext cx="8305800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vi-VN" b="1" dirty="0">
                <a:solidFill>
                  <a:srgbClr val="3366FF"/>
                </a:solidFill>
                <a:latin typeface="VNI-Times" pitchFamily="2" charset="0"/>
              </a:rPr>
              <a:t> </a:t>
            </a:r>
            <a:r>
              <a:rPr lang="en-US" altLang="vi-VN" sz="44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4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4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vi-VN" sz="44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vi-VN" b="1" dirty="0" smtClean="0">
              <a:solidFill>
                <a:srgbClr val="3366FF"/>
              </a:solidFill>
              <a:latin typeface="VNI-Times" pitchFamily="2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Sau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altLang="vi-VN" sz="32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78048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an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" y="767524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4" descr="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64949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" descr="star_tip_md_wh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42951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379298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zh-CN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altLang="zh-CN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29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29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202488" y="5560649"/>
            <a:ext cx="1370012" cy="1295400"/>
            <a:chOff x="4574" y="3342"/>
            <a:chExt cx="960" cy="912"/>
          </a:xfrm>
        </p:grpSpPr>
        <p:sp>
          <p:nvSpPr>
            <p:cNvPr id="12297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298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30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0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303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04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3817" y="5015"/>
            <a:chExt cx="960" cy="912"/>
          </a:xfrm>
        </p:grpSpPr>
        <p:sp>
          <p:nvSpPr>
            <p:cNvPr id="12306" name="AutoShape 32"/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07" name="Text Box 33"/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215188" y="5551124"/>
            <a:ext cx="1370012" cy="1295400"/>
            <a:chOff x="4574" y="3342"/>
            <a:chExt cx="960" cy="912"/>
          </a:xfrm>
        </p:grpSpPr>
        <p:sp>
          <p:nvSpPr>
            <p:cNvPr id="12309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10" name="Text Box 36"/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215188" y="5551124"/>
            <a:ext cx="1370012" cy="1295400"/>
            <a:chOff x="4574" y="3342"/>
            <a:chExt cx="960" cy="912"/>
          </a:xfrm>
        </p:grpSpPr>
        <p:sp>
          <p:nvSpPr>
            <p:cNvPr id="1231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13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215188" y="5551124"/>
            <a:ext cx="1370012" cy="1295400"/>
            <a:chOff x="4574" y="3342"/>
            <a:chExt cx="960" cy="912"/>
          </a:xfrm>
        </p:grpSpPr>
        <p:sp>
          <p:nvSpPr>
            <p:cNvPr id="12315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16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31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19" name="Text Box 45"/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sp>
        <p:nvSpPr>
          <p:cNvPr id="12320" name="Text Box 49"/>
          <p:cNvSpPr txBox="1">
            <a:spLocks noChangeArrowheads="1"/>
          </p:cNvSpPr>
          <p:nvPr/>
        </p:nvSpPr>
        <p:spPr bwMode="auto">
          <a:xfrm>
            <a:off x="4404487" y="6316632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52450" y="5133612"/>
            <a:ext cx="5459710" cy="78581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323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24" name="Text Box 42"/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12325" name="Title 1"/>
          <p:cNvSpPr txBox="1">
            <a:spLocks noChangeArrowheads="1"/>
          </p:cNvSpPr>
          <p:nvPr/>
        </p:nvSpPr>
        <p:spPr bwMode="auto">
          <a:xfrm>
            <a:off x="0" y="2131649"/>
            <a:ext cx="9144000" cy="14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FD 100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1188" y="3695337"/>
            <a:ext cx="468630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A. 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Quay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phải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100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độ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3250" y="5551124"/>
            <a:ext cx="5840958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C.</a:t>
            </a:r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Tiến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lên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trước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100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bước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1188" y="4695462"/>
            <a:ext cx="752475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B.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Lùi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lại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100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bước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329" name="WordArt 5"/>
          <p:cNvSpPr>
            <a:spLocks noChangeArrowheads="1" noChangeShapeType="1" noTextEdit="1"/>
          </p:cNvSpPr>
          <p:nvPr/>
        </p:nvSpPr>
        <p:spPr bwMode="auto">
          <a:xfrm>
            <a:off x="2198192" y="1086612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chuông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vàng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868023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5" y="741065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2816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9" y="132476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17239" cy="46166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zh-CN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zh-CN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altLang="zh-CN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15188" y="5143500"/>
            <a:ext cx="1370012" cy="1295400"/>
            <a:chOff x="4574" y="3342"/>
            <a:chExt cx="960" cy="912"/>
          </a:xfrm>
        </p:grpSpPr>
        <p:sp>
          <p:nvSpPr>
            <p:cNvPr id="18438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39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202488" y="5143500"/>
            <a:ext cx="1370012" cy="1295400"/>
            <a:chOff x="4574" y="3342"/>
            <a:chExt cx="960" cy="912"/>
          </a:xfrm>
        </p:grpSpPr>
        <p:sp>
          <p:nvSpPr>
            <p:cNvPr id="18441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2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215188" y="5143500"/>
            <a:ext cx="1370012" cy="1295400"/>
            <a:chOff x="4574" y="3342"/>
            <a:chExt cx="960" cy="912"/>
          </a:xfrm>
        </p:grpSpPr>
        <p:sp>
          <p:nvSpPr>
            <p:cNvPr id="18444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5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215188" y="5143500"/>
            <a:ext cx="1370012" cy="1295400"/>
            <a:chOff x="4574" y="3342"/>
            <a:chExt cx="960" cy="912"/>
          </a:xfrm>
        </p:grpSpPr>
        <p:sp>
          <p:nvSpPr>
            <p:cNvPr id="18447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8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215188" y="5143500"/>
            <a:ext cx="1370012" cy="1295400"/>
            <a:chOff x="3817" y="5015"/>
            <a:chExt cx="960" cy="912"/>
          </a:xfrm>
        </p:grpSpPr>
        <p:sp>
          <p:nvSpPr>
            <p:cNvPr id="18450" name="AutoShape 32"/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1" name="Text Box 33"/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215188" y="5133975"/>
            <a:ext cx="1370012" cy="1295400"/>
            <a:chOff x="4574" y="3342"/>
            <a:chExt cx="960" cy="912"/>
          </a:xfrm>
        </p:grpSpPr>
        <p:sp>
          <p:nvSpPr>
            <p:cNvPr id="18453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4" name="Text Box 36"/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215188" y="5133975"/>
            <a:ext cx="1370012" cy="1295400"/>
            <a:chOff x="4574" y="3342"/>
            <a:chExt cx="960" cy="912"/>
          </a:xfrm>
        </p:grpSpPr>
        <p:sp>
          <p:nvSpPr>
            <p:cNvPr id="18456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7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215188" y="5133975"/>
            <a:ext cx="1370012" cy="1295400"/>
            <a:chOff x="4574" y="3342"/>
            <a:chExt cx="960" cy="912"/>
          </a:xfrm>
        </p:grpSpPr>
        <p:sp>
          <p:nvSpPr>
            <p:cNvPr id="18459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0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7215188" y="5143500"/>
            <a:ext cx="1370012" cy="1295400"/>
            <a:chOff x="4574" y="3342"/>
            <a:chExt cx="960" cy="912"/>
          </a:xfrm>
        </p:grpSpPr>
        <p:sp>
          <p:nvSpPr>
            <p:cNvPr id="18462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3" name="Text Box 45"/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464" name="Text Box 49"/>
          <p:cNvSpPr txBox="1">
            <a:spLocks noChangeArrowheads="1"/>
          </p:cNvSpPr>
          <p:nvPr/>
        </p:nvSpPr>
        <p:spPr bwMode="auto">
          <a:xfrm>
            <a:off x="4419600" y="6096000"/>
            <a:ext cx="1463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785813" y="3736975"/>
            <a:ext cx="5957887" cy="7858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215188" y="5143500"/>
            <a:ext cx="1370012" cy="1295400"/>
            <a:chOff x="4574" y="3342"/>
            <a:chExt cx="960" cy="912"/>
          </a:xfrm>
        </p:grpSpPr>
        <p:sp>
          <p:nvSpPr>
            <p:cNvPr id="1846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8" name="Text Box 42"/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18469" name="Title 1"/>
          <p:cNvSpPr txBox="1">
            <a:spLocks noChangeArrowheads="1"/>
          </p:cNvSpPr>
          <p:nvPr/>
        </p:nvSpPr>
        <p:spPr bwMode="auto">
          <a:xfrm>
            <a:off x="422274" y="1988840"/>
            <a:ext cx="8507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RT 90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5812" y="5133975"/>
            <a:ext cx="5730403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lên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trước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90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bước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85813" y="3730625"/>
            <a:ext cx="69786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A. 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Quay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phải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90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độ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9765" y="4522788"/>
            <a:ext cx="550862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B. Quay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trái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90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độ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281" name="WordArt 5"/>
          <p:cNvSpPr>
            <a:spLocks noChangeArrowheads="1" noChangeShapeType="1" noTextEdit="1"/>
          </p:cNvSpPr>
          <p:nvPr/>
        </p:nvSpPr>
        <p:spPr bwMode="auto">
          <a:xfrm>
            <a:off x="2132545" y="1261153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chuông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vàng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7613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an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4" y="784153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 descr="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0" y="2060848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4" descr="star_tip_md_wh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67" y="116111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49692" y="6309320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zh-CN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zh-CN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51955" y="5466413"/>
            <a:ext cx="1370012" cy="1295400"/>
            <a:chOff x="4574" y="3342"/>
            <a:chExt cx="960" cy="912"/>
          </a:xfrm>
        </p:grpSpPr>
        <p:sp>
          <p:nvSpPr>
            <p:cNvPr id="1741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1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239255" y="5466413"/>
            <a:ext cx="1370012" cy="1295400"/>
            <a:chOff x="4574" y="3342"/>
            <a:chExt cx="960" cy="912"/>
          </a:xfrm>
        </p:grpSpPr>
        <p:sp>
          <p:nvSpPr>
            <p:cNvPr id="17417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18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251955" y="5466413"/>
            <a:ext cx="1370012" cy="1295400"/>
            <a:chOff x="4574" y="3342"/>
            <a:chExt cx="960" cy="912"/>
          </a:xfrm>
        </p:grpSpPr>
        <p:sp>
          <p:nvSpPr>
            <p:cNvPr id="1742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2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251955" y="5466413"/>
            <a:ext cx="1370012" cy="1295400"/>
            <a:chOff x="4574" y="3342"/>
            <a:chExt cx="960" cy="912"/>
          </a:xfrm>
        </p:grpSpPr>
        <p:sp>
          <p:nvSpPr>
            <p:cNvPr id="17423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24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251955" y="5466413"/>
            <a:ext cx="1370012" cy="1295400"/>
            <a:chOff x="3817" y="5015"/>
            <a:chExt cx="960" cy="912"/>
          </a:xfrm>
        </p:grpSpPr>
        <p:sp>
          <p:nvSpPr>
            <p:cNvPr id="17426" name="AutoShape 32"/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27" name="Text Box 33"/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251955" y="5456888"/>
            <a:ext cx="1370012" cy="1295400"/>
            <a:chOff x="4574" y="3342"/>
            <a:chExt cx="960" cy="912"/>
          </a:xfrm>
        </p:grpSpPr>
        <p:sp>
          <p:nvSpPr>
            <p:cNvPr id="17429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30" name="Text Box 36"/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251955" y="5456888"/>
            <a:ext cx="1370012" cy="1295400"/>
            <a:chOff x="4574" y="3342"/>
            <a:chExt cx="960" cy="912"/>
          </a:xfrm>
        </p:grpSpPr>
        <p:sp>
          <p:nvSpPr>
            <p:cNvPr id="174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33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251955" y="5456888"/>
            <a:ext cx="1370012" cy="1295400"/>
            <a:chOff x="4574" y="3342"/>
            <a:chExt cx="960" cy="912"/>
          </a:xfrm>
        </p:grpSpPr>
        <p:sp>
          <p:nvSpPr>
            <p:cNvPr id="17435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36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7251955" y="5466413"/>
            <a:ext cx="1370012" cy="1295400"/>
            <a:chOff x="4574" y="3342"/>
            <a:chExt cx="960" cy="912"/>
          </a:xfrm>
        </p:grpSpPr>
        <p:sp>
          <p:nvSpPr>
            <p:cNvPr id="1743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39" name="Text Box 45"/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sp>
        <p:nvSpPr>
          <p:cNvPr id="17440" name="Text Box 49"/>
          <p:cNvSpPr txBox="1">
            <a:spLocks noChangeArrowheads="1"/>
          </p:cNvSpPr>
          <p:nvPr/>
        </p:nvSpPr>
        <p:spPr bwMode="auto">
          <a:xfrm>
            <a:off x="4456367" y="6353001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2483768" y="4180538"/>
            <a:ext cx="3286125" cy="7858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 dirty="0">
              <a:latin typeface="+mj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251955" y="5466413"/>
            <a:ext cx="1370012" cy="1295400"/>
            <a:chOff x="4574" y="3342"/>
            <a:chExt cx="960" cy="912"/>
          </a:xfrm>
        </p:grpSpPr>
        <p:sp>
          <p:nvSpPr>
            <p:cNvPr id="17443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44" name="Text Box 42"/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17445" name="Title 1"/>
          <p:cNvSpPr txBox="1">
            <a:spLocks noChangeArrowheads="1"/>
          </p:cNvSpPr>
          <p:nvPr/>
        </p:nvSpPr>
        <p:spPr bwMode="auto">
          <a:xfrm>
            <a:off x="-88266" y="2495193"/>
            <a:ext cx="876643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55776" y="4174188"/>
            <a:ext cx="33845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b="1" dirty="0">
                <a:solidFill>
                  <a:schemeClr val="tx1"/>
                </a:solidFill>
                <a:ea typeface="SimSun" pitchFamily="2" charset="-122"/>
                <a:cs typeface="Arial" pitchFamily="34" charset="0"/>
              </a:rPr>
              <a:t>  </a:t>
            </a:r>
            <a:r>
              <a:rPr lang="en-US" altLang="zh-CN" sz="4400" b="1" dirty="0" smtClean="0">
                <a:solidFill>
                  <a:schemeClr val="tx1"/>
                </a:solidFill>
                <a:ea typeface="SimSun" pitchFamily="2" charset="-122"/>
                <a:cs typeface="Arial" pitchFamily="34" charset="0"/>
              </a:rPr>
              <a:t>  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B. Home </a:t>
            </a:r>
            <a:endParaRPr lang="en-US" altLang="zh-CN" sz="4400" b="1" dirty="0">
              <a:solidFill>
                <a:srgbClr val="FFFFFF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8267" y="4174188"/>
            <a:ext cx="36004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. CS </a:t>
            </a:r>
            <a:endParaRPr lang="en-US" altLang="zh-CN" sz="4400" b="1" dirty="0">
              <a:solidFill>
                <a:srgbClr val="FFFFFF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72200" y="4180538"/>
            <a:ext cx="303212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. FD 100 </a:t>
            </a:r>
            <a:endParaRPr lang="en-US" altLang="zh-CN" sz="4400" b="1" dirty="0">
              <a:solidFill>
                <a:srgbClr val="FFFFFF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9257" name="WordArt 5"/>
          <p:cNvSpPr>
            <a:spLocks noChangeArrowheads="1" noChangeShapeType="1" noTextEdit="1"/>
          </p:cNvSpPr>
          <p:nvPr/>
        </p:nvSpPr>
        <p:spPr bwMode="auto">
          <a:xfrm>
            <a:off x="2179892" y="1161113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chuông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vàng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165082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animBg="1"/>
      <p:bldP spid="41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an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" y="767524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4" descr="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64949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" descr="star_tip_md_wh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42951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309320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zh-CN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altLang="zh-CN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29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29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202488" y="5560649"/>
            <a:ext cx="1370012" cy="1295400"/>
            <a:chOff x="4574" y="3342"/>
            <a:chExt cx="960" cy="912"/>
          </a:xfrm>
        </p:grpSpPr>
        <p:sp>
          <p:nvSpPr>
            <p:cNvPr id="12297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298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30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0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303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04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3817" y="5015"/>
            <a:chExt cx="960" cy="912"/>
          </a:xfrm>
        </p:grpSpPr>
        <p:sp>
          <p:nvSpPr>
            <p:cNvPr id="12306" name="AutoShape 32"/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07" name="Text Box 33"/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215188" y="5551124"/>
            <a:ext cx="1370012" cy="1295400"/>
            <a:chOff x="4574" y="3342"/>
            <a:chExt cx="960" cy="912"/>
          </a:xfrm>
        </p:grpSpPr>
        <p:sp>
          <p:nvSpPr>
            <p:cNvPr id="12309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10" name="Text Box 36"/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215188" y="5551124"/>
            <a:ext cx="1370012" cy="1295400"/>
            <a:chOff x="4574" y="3342"/>
            <a:chExt cx="960" cy="912"/>
          </a:xfrm>
        </p:grpSpPr>
        <p:sp>
          <p:nvSpPr>
            <p:cNvPr id="1231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13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215188" y="5551124"/>
            <a:ext cx="1370012" cy="1295400"/>
            <a:chOff x="4574" y="3342"/>
            <a:chExt cx="960" cy="912"/>
          </a:xfrm>
        </p:grpSpPr>
        <p:sp>
          <p:nvSpPr>
            <p:cNvPr id="12315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16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31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19" name="Text Box 45"/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sp>
        <p:nvSpPr>
          <p:cNvPr id="12320" name="Text Box 49"/>
          <p:cNvSpPr txBox="1">
            <a:spLocks noChangeArrowheads="1"/>
          </p:cNvSpPr>
          <p:nvPr/>
        </p:nvSpPr>
        <p:spPr bwMode="auto">
          <a:xfrm>
            <a:off x="4404487" y="6316632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39552" y="4797152"/>
            <a:ext cx="8604448" cy="78581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215188" y="5560649"/>
            <a:ext cx="1370012" cy="1295400"/>
            <a:chOff x="4574" y="3342"/>
            <a:chExt cx="960" cy="912"/>
          </a:xfrm>
        </p:grpSpPr>
        <p:sp>
          <p:nvSpPr>
            <p:cNvPr id="12323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2324" name="Text Box 42"/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12325" name="Title 1"/>
          <p:cNvSpPr txBox="1">
            <a:spLocks noChangeArrowheads="1"/>
          </p:cNvSpPr>
          <p:nvPr/>
        </p:nvSpPr>
        <p:spPr bwMode="auto">
          <a:xfrm>
            <a:off x="0" y="2131649"/>
            <a:ext cx="9144000" cy="14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1188" y="3429000"/>
            <a:ext cx="468630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A.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Về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vị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trí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xuất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phát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3250" y="5157192"/>
            <a:ext cx="85407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C.</a:t>
            </a:r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Về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vị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trí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xuất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phát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xóa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toàn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bộ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sân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chơi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1188" y="4365030"/>
            <a:ext cx="752475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B.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Lùi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lại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 100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Arial" pitchFamily="34" charset="0"/>
              </a:rPr>
              <a:t>bước</a:t>
            </a:r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en-US" altLang="zh-CN" sz="36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329" name="WordArt 5"/>
          <p:cNvSpPr>
            <a:spLocks noChangeArrowheads="1" noChangeShapeType="1" noTextEdit="1"/>
          </p:cNvSpPr>
          <p:nvPr/>
        </p:nvSpPr>
        <p:spPr bwMode="auto">
          <a:xfrm>
            <a:off x="2198192" y="1086612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chuông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vàng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8584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107303" y="1150607"/>
            <a:ext cx="5010539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CỦA </a:t>
            </a:r>
            <a:r>
              <a:rPr lang="en-US" sz="2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5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6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63479" flipH="1">
            <a:off x="8066088" y="5781675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387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357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5750" y="3576638"/>
          <a:ext cx="8643997" cy="2661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7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0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ĐỘNG CỦA RÙA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9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57438" y="40767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 tiến về trước 50 bước.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57438" y="457676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 quay phải 90 độ.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57438" y="50768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 về vị trí xuất phát.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0" y="5622925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 về vị trí xuất phát, xóa toàn bộ sân chơi.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438" y="2165350"/>
            <a:ext cx="8858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29" name="Picture 3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1" name="Subtitle 2"/>
          <p:cNvSpPr txBox="1">
            <a:spLocks/>
          </p:cNvSpPr>
          <p:nvPr/>
        </p:nvSpPr>
        <p:spPr bwMode="auto">
          <a:xfrm>
            <a:off x="611560" y="71436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3296" y="1000108"/>
            <a:ext cx="612680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2. CÁC LỆNH CỦA </a:t>
            </a:r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1619250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 autoUpdateAnimBg="0"/>
      <p:bldP spid="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4&quot;/&gt;&lt;/object&gt;&lt;object type=&quot;3&quot; unique_id=&quot;10005&quot;&gt;&lt;property id=&quot;20148&quot; value=&quot;5&quot;/&gt;&lt;property id=&quot;20300&quot; value=&quot;Slide 2 - &amp;quot;Viết lệnh để điều khiển Rùa vẽ được  hình vuông có chiều dài cạnh là 100 bước.&amp;#x0D;&amp;#x0A;&amp;quot;&quot;/&gt;&lt;property id=&quot;20307&quot; value=&quot;270&quot;/&gt;&lt;/object&gt;&lt;object type=&quot;3&quot; unique_id=&quot;10006&quot;&gt;&lt;property id=&quot;20148&quot; value=&quot;5&quot;/&gt;&lt;property id=&quot;20300&quot; value=&quot;Slide 3&quot;/&gt;&lt;property id=&quot;20307&quot; value=&quot;312&quot;/&gt;&lt;/object&gt;&lt;object type=&quot;3&quot; unique_id=&quot;10007&quot;&gt;&lt;property id=&quot;20148&quot; value=&quot;5&quot;/&gt;&lt;property id=&quot;20300&quot; value=&quot;Slide 4&quot;/&gt;&lt;property id=&quot;20307&quot; value=&quot;332&quot;/&gt;&lt;/object&gt;&lt;object type=&quot;3&quot; unique_id=&quot;10008&quot;&gt;&lt;property id=&quot;20148&quot; value=&quot;5&quot;/&gt;&lt;property id=&quot;20300&quot; value=&quot;Slide 5&quot;/&gt;&lt;property id=&quot;20307&quot; value=&quot;313&quot;/&gt;&lt;/object&gt;&lt;object type=&quot;3&quot; unique_id=&quot;10009&quot;&gt;&lt;property id=&quot;20148&quot; value=&quot;5&quot;/&gt;&lt;property id=&quot;20300&quot; value=&quot;Slide 6&quot;/&gt;&lt;property id=&quot;20307&quot; value=&quot;328&quot;/&gt;&lt;/object&gt;&lt;object type=&quot;3&quot; unique_id=&quot;10010&quot;&gt;&lt;property id=&quot;20148&quot; value=&quot;5&quot;/&gt;&lt;property id=&quot;20300&quot; value=&quot;Slide 7&quot;/&gt;&lt;property id=&quot;20307&quot; value=&quot;331&quot;/&gt;&lt;/object&gt;&lt;object type=&quot;3&quot; unique_id=&quot;10011&quot;&gt;&lt;property id=&quot;20148&quot; value=&quot;5&quot;/&gt;&lt;property id=&quot;20300&quot; value=&quot;Slide 8&quot;/&gt;&lt;property id=&quot;20307&quot; value=&quot;316&quot;/&gt;&lt;/object&gt;&lt;object type=&quot;3&quot; unique_id=&quot;10012&quot;&gt;&lt;property id=&quot;20148&quot; value=&quot;5&quot;/&gt;&lt;property id=&quot;20300&quot; value=&quot;Slide 9&quot;/&gt;&lt;property id=&quot;20307&quot; value=&quot;317&quot;/&gt;&lt;/object&gt;&lt;object type=&quot;3&quot; unique_id=&quot;10013&quot;&gt;&lt;property id=&quot;20148&quot; value=&quot;5&quot;/&gt;&lt;property id=&quot;20300&quot; value=&quot;Slide 10&quot;/&gt;&lt;property id=&quot;20307&quot; value=&quot;330&quot;/&gt;&lt;/object&gt;&lt;object type=&quot;3&quot; unique_id=&quot;10014&quot;&gt;&lt;property id=&quot;20148&quot; value=&quot;5&quot;/&gt;&lt;property id=&quot;20300&quot; value=&quot;Slide 11&quot;/&gt;&lt;property id=&quot;20307&quot; value=&quot;335&quot;/&gt;&lt;/object&gt;&lt;object type=&quot;3&quot; unique_id=&quot;10015&quot;&gt;&lt;property id=&quot;20148&quot; value=&quot;5&quot;/&gt;&lt;property id=&quot;20300&quot; value=&quot;Slide 12&quot;/&gt;&lt;property id=&quot;20307&quot; value=&quot;334&quot;/&gt;&lt;/object&gt;&lt;object type=&quot;3&quot; unique_id=&quot;10016&quot;&gt;&lt;property id=&quot;20148&quot; value=&quot;5&quot;/&gt;&lt;property id=&quot;20300&quot; value=&quot;Slide 13&quot;/&gt;&lt;property id=&quot;20307&quot; value=&quot;32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2A45C6-06EA-456B-A5D6-DFA839FFDF00}"/>
  <p:tag name="GENSWF_ADVANCE_TIME" val="5.001"/>
  <p:tag name="TIMING" val="|0.001|2|0.5|2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2A45C6-06EA-456B-A5D6-DFA839FFDF00}"/>
  <p:tag name="GENSWF_ADVANCE_TIME" val="5.001"/>
  <p:tag name="TIMING" val="|0.001|2|0.5|2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195C0E-D417-448C-A966-387E4F020B1C}"/>
  <p:tag name="GENSWF_ADVANCE_TIME" val="45.101"/>
  <p:tag name="TIMING" val="|0.001|23.4|2|2|5.85|5.85|2|0.5|2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F52B157-C23A-40FC-B96C-87C3E6818232}"/>
  <p:tag name="GENSWF_ADVANCE_TIME" val="5.501"/>
  <p:tag name="TIMING" val="|0.001|1|2|0.5|1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195C0E-D417-448C-A966-387E4F020B1C}"/>
  <p:tag name="GENSWF_ADVANCE_TIME" val="45.101"/>
  <p:tag name="TIMING" val="|0.001|23.4|2|2|5.85|5.85|2|0.5|2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195C0E-D417-448C-A966-387E4F020B1C}"/>
  <p:tag name="GENSWF_ADVANCE_TIME" val="45.101"/>
  <p:tag name="TIMING" val="|0.001|23.4|2|2|5.85|5.85|2|0.5|2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40D3CFB-0F60-401A-A836-F4C1D99571D4}"/>
  <p:tag name="GENSWF_ADVANCE_TIME" val="5"/>
  <p:tag name="TIMING" val="|0.001|0.5|2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29F6BDB-B425-464A-8A7E-7C17E06580FF}"/>
  <p:tag name="GENSWF_ADVANCE_TIME" val="26.002"/>
  <p:tag name="TIMING" val="|0.001|2|0.5|2|2|2|2|2|0.5|2|0.5|2|0.001|1|2|1|2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29F6BDB-B425-464A-8A7E-7C17E06580FF}"/>
  <p:tag name="GENSWF_ADVANCE_TIME" val="26.002"/>
  <p:tag name="TIMING" val="|0.001|2|0.5|2|2|2|2|2|0.5|2|0.5|2|0.001|1|2|1|2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2A45C6-06EA-456B-A5D6-DFA839FFDF00}"/>
  <p:tag name="GENSWF_ADVANCE_TIME" val="5.001"/>
  <p:tag name="TIMING" val="|0.001|2|0.5|2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</TotalTime>
  <Words>1170</Words>
  <Application>Microsoft Office PowerPoint</Application>
  <PresentationFormat>On-screen Show (4:3)</PresentationFormat>
  <Paragraphs>232</Paragraphs>
  <Slides>22</Slides>
  <Notes>11</Notes>
  <HiddenSlides>4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Mincho</vt:lpstr>
      <vt:lpstr>SimSun</vt:lpstr>
      <vt:lpstr>.VnCooperH</vt:lpstr>
      <vt:lpstr>.VnTime</vt:lpstr>
      <vt:lpstr>Angsana New</vt:lpstr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lệnh để điều khiển Rùa vẽ được  hình vuông có chiều dài cạnh là 100 bước.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*Mục tiêu:  - Biết cách soạn kiểu chữ, thay đổi kiểu chữ trong trang soạn thảo; - Biết cách căn lề văn bản; - Trình bày được văn bản đơn giản trên phần mềm Word.</dc:title>
  <dc:creator>Admin</dc:creator>
  <cp:lastModifiedBy>67</cp:lastModifiedBy>
  <cp:revision>642</cp:revision>
  <dcterms:created xsi:type="dcterms:W3CDTF">2018-01-19T00:04:55Z</dcterms:created>
  <dcterms:modified xsi:type="dcterms:W3CDTF">2023-04-06T09:02:37Z</dcterms:modified>
</cp:coreProperties>
</file>