
<file path=[Content_Types].xml><?xml version="1.0" encoding="utf-8"?>
<Types xmlns="http://schemas.openxmlformats.org/package/2006/content-types">
  <Default Extension="png" ContentType="image/png"/>
  <Default Extension="tmp"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81" r:id="rId1"/>
  </p:sldMasterIdLst>
  <p:notesMasterIdLst>
    <p:notesMasterId r:id="rId16"/>
  </p:notesMasterIdLst>
  <p:sldIdLst>
    <p:sldId id="327" r:id="rId2"/>
    <p:sldId id="351" r:id="rId3"/>
    <p:sldId id="328" r:id="rId4"/>
    <p:sldId id="353" r:id="rId5"/>
    <p:sldId id="385" r:id="rId6"/>
    <p:sldId id="386" r:id="rId7"/>
    <p:sldId id="376" r:id="rId8"/>
    <p:sldId id="387" r:id="rId9"/>
    <p:sldId id="390" r:id="rId10"/>
    <p:sldId id="391" r:id="rId11"/>
    <p:sldId id="388" r:id="rId12"/>
    <p:sldId id="389" r:id="rId13"/>
    <p:sldId id="340" r:id="rId14"/>
    <p:sldId id="310" r:id="rId15"/>
  </p:sldIdLst>
  <p:sldSz cx="9144000" cy="5143500" type="screen16x9"/>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00FFFF"/>
    <a:srgbClr val="00CC00"/>
    <a:srgbClr val="00FF00"/>
    <a:srgbClr val="0000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027" autoAdjust="0"/>
    <p:restoredTop sz="94849" autoAdjust="0"/>
  </p:normalViewPr>
  <p:slideViewPr>
    <p:cSldViewPr>
      <p:cViewPr>
        <p:scale>
          <a:sx n="75" d="100"/>
          <a:sy n="75" d="100"/>
        </p:scale>
        <p:origin x="-1626" y="-786"/>
      </p:cViewPr>
      <p:guideLst>
        <p:guide orient="horz" pos="1620"/>
        <p:guide pos="2880"/>
      </p:guideLst>
    </p:cSldViewPr>
  </p:slideViewPr>
  <p:outlineViewPr>
    <p:cViewPr>
      <p:scale>
        <a:sx n="33" d="100"/>
        <a:sy n="33" d="100"/>
      </p:scale>
      <p:origin x="0" y="0"/>
    </p:cViewPr>
  </p:outlineViewPr>
  <p:notesTextViewPr>
    <p:cViewPr>
      <p:scale>
        <a:sx n="1" d="1"/>
        <a:sy n="1" d="1"/>
      </p:scale>
      <p:origin x="0" y="0"/>
    </p:cViewPr>
  </p:notesTextViewPr>
  <p:notesViewPr>
    <p:cSldViewPr>
      <p:cViewPr>
        <p:scale>
          <a:sx n="100" d="100"/>
          <a:sy n="100" d="100"/>
        </p:scale>
        <p:origin x="-2592" y="780"/>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66DB4D9-CB78-4D56-B892-028D3778355C}" type="datetimeFigureOut">
              <a:rPr lang="en-US" smtClean="0"/>
              <a:t>2/19/2023</a:t>
            </a:fld>
            <a:endParaRPr lang="en-US" dirty="0"/>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64A2CC9-6214-4A4F-A7F2-C474977A49D9}" type="slidenum">
              <a:rPr lang="en-US" smtClean="0"/>
              <a:t>‹#›</a:t>
            </a:fld>
            <a:endParaRPr lang="en-US" dirty="0"/>
          </a:p>
        </p:txBody>
      </p:sp>
    </p:spTree>
    <p:extLst>
      <p:ext uri="{BB962C8B-B14F-4D97-AF65-F5344CB8AC3E}">
        <p14:creationId xmlns:p14="http://schemas.microsoft.com/office/powerpoint/2010/main" val="32899810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841772"/>
            <a:ext cx="6858000" cy="1790700"/>
          </a:xfrm>
        </p:spPr>
        <p:txBody>
          <a:bodyPr anchor="b"/>
          <a:lstStyle>
            <a:lvl1pPr algn="ctr">
              <a:defRPr sz="4500"/>
            </a:lvl1pPr>
          </a:lstStyle>
          <a:p>
            <a:r>
              <a:rPr lang="en-US" smtClean="0"/>
              <a:t>Click to edit Master title style</a:t>
            </a:r>
            <a:endParaRPr lang="en-US"/>
          </a:p>
        </p:txBody>
      </p:sp>
      <p:sp>
        <p:nvSpPr>
          <p:cNvPr id="3" name="Subtitle 2"/>
          <p:cNvSpPr>
            <a:spLocks noGrp="1"/>
          </p:cNvSpPr>
          <p:nvPr>
            <p:ph type="subTitle" idx="1"/>
          </p:nvPr>
        </p:nvSpPr>
        <p:spPr>
          <a:xfrm>
            <a:off x="1143000" y="2701528"/>
            <a:ext cx="6858000" cy="124182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8E29967A-7568-4B43-ADFF-F109EFF199E4}" type="datetimeFigureOut">
              <a:rPr lang="en-US" smtClean="0"/>
              <a:t>2/19/2023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DE6FE75-3C93-430E-A11F-0729BD227234}" type="slidenum">
              <a:rPr lang="en-US" smtClean="0"/>
              <a:t>‹#›</a:t>
            </a:fld>
            <a:endParaRPr lang="en-US" dirty="0"/>
          </a:p>
        </p:txBody>
      </p:sp>
    </p:spTree>
    <p:extLst>
      <p:ext uri="{BB962C8B-B14F-4D97-AF65-F5344CB8AC3E}">
        <p14:creationId xmlns:p14="http://schemas.microsoft.com/office/powerpoint/2010/main" val="28991830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E29967A-7568-4B43-ADFF-F109EFF199E4}" type="datetimeFigureOut">
              <a:rPr lang="en-US" smtClean="0"/>
              <a:t>2/19/2023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DE6FE75-3C93-430E-A11F-0729BD227234}" type="slidenum">
              <a:rPr lang="en-US" smtClean="0"/>
              <a:t>‹#›</a:t>
            </a:fld>
            <a:endParaRPr lang="en-US" dirty="0"/>
          </a:p>
        </p:txBody>
      </p:sp>
    </p:spTree>
    <p:extLst>
      <p:ext uri="{BB962C8B-B14F-4D97-AF65-F5344CB8AC3E}">
        <p14:creationId xmlns:p14="http://schemas.microsoft.com/office/powerpoint/2010/main" val="292562905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6" y="273844"/>
            <a:ext cx="1971675" cy="4358879"/>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28651" y="273844"/>
            <a:ext cx="5800725" cy="4358879"/>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E29967A-7568-4B43-ADFF-F109EFF199E4}" type="datetimeFigureOut">
              <a:rPr lang="en-US" smtClean="0"/>
              <a:t>2/19/2023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DE6FE75-3C93-430E-A11F-0729BD227234}" type="slidenum">
              <a:rPr lang="en-US" smtClean="0"/>
              <a:t>‹#›</a:t>
            </a:fld>
            <a:endParaRPr lang="en-US" dirty="0"/>
          </a:p>
        </p:txBody>
      </p:sp>
    </p:spTree>
    <p:extLst>
      <p:ext uri="{BB962C8B-B14F-4D97-AF65-F5344CB8AC3E}">
        <p14:creationId xmlns:p14="http://schemas.microsoft.com/office/powerpoint/2010/main" val="269037324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2" name="TextBox 1"/>
          <p:cNvSpPr txBox="1">
            <a:spLocks noChangeArrowheads="1"/>
          </p:cNvSpPr>
          <p:nvPr userDrawn="1"/>
        </p:nvSpPr>
        <p:spPr bwMode="auto">
          <a:xfrm>
            <a:off x="533400" y="457201"/>
            <a:ext cx="5334000"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altLang="en-US" sz="2400" b="1" i="0" u="sng" strike="noStrike" kern="1200" cap="none" spc="0" normalizeH="0" baseline="0" noProof="0">
                <a:ln>
                  <a:noFill/>
                </a:ln>
                <a:solidFill>
                  <a:srgbClr val="FF0000"/>
                </a:solidFill>
                <a:effectLst/>
                <a:uLnTx/>
                <a:uFillTx/>
                <a:latin typeface="Arial" panose="020B0604020202020204" pitchFamily="34" charset="0"/>
                <a:ea typeface="+mn-ea"/>
                <a:cs typeface="Arial" panose="020B0604020202020204" pitchFamily="34" charset="0"/>
              </a:rPr>
              <a:t>BT&amp;TH số 3: Thao tác trên bảng</a:t>
            </a:r>
            <a:endParaRPr kumimoji="0" lang="vi-VN" altLang="en-US" sz="2400" b="1" i="0" u="sng" strike="noStrike" kern="1200" cap="none" spc="0" normalizeH="0" baseline="0" noProof="0">
              <a:ln>
                <a:noFill/>
              </a:ln>
              <a:solidFill>
                <a:srgbClr val="FF0000"/>
              </a:solidFill>
              <a:effectLst/>
              <a:uLnTx/>
              <a:uFillTx/>
              <a:latin typeface="Arial" panose="020B0604020202020204" pitchFamily="34" charset="0"/>
              <a:ea typeface="+mn-ea"/>
              <a:cs typeface="Arial" panose="020B0604020202020204" pitchFamily="34" charset="0"/>
            </a:endParaRPr>
          </a:p>
        </p:txBody>
      </p:sp>
      <p:sp>
        <p:nvSpPr>
          <p:cNvPr id="3" name="Rectangle 4"/>
          <p:cNvSpPr>
            <a:spLocks noGrp="1" noChangeArrowheads="1"/>
          </p:cNvSpPr>
          <p:nvPr>
            <p:ph type="dt" sz="half" idx="10"/>
          </p:nvPr>
        </p:nvSpPr>
        <p:spPr/>
        <p:txBody>
          <a:bodyPr/>
          <a:lstStyle>
            <a:lvl1pPr>
              <a:defRPr/>
            </a:lvl1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400" b="0" i="0" u="none" strike="noStrike" kern="1200" cap="none" spc="0" normalizeH="0" baseline="0" noProof="0">
              <a:ln>
                <a:noFill/>
              </a:ln>
              <a:solidFill>
                <a:srgbClr val="000000"/>
              </a:solidFill>
              <a:effectLst/>
              <a:uLnTx/>
              <a:uFillTx/>
              <a:latin typeface="Times New Roman"/>
              <a:ea typeface="+mn-ea"/>
              <a:cs typeface="Arial" panose="020B0604020202020204" pitchFamily="34" charset="0"/>
            </a:endParaRPr>
          </a:p>
        </p:txBody>
      </p:sp>
      <p:sp>
        <p:nvSpPr>
          <p:cNvPr id="4" name="Rectangle 5"/>
          <p:cNvSpPr>
            <a:spLocks noGrp="1" noChangeArrowheads="1"/>
          </p:cNvSpPr>
          <p:nvPr>
            <p:ph type="ftr" sz="quarter" idx="11"/>
          </p:nvPr>
        </p:nvSpPr>
        <p:spPr/>
        <p:txBody>
          <a:bodyPr/>
          <a:lstStyle>
            <a:lvl1pPr>
              <a:defRPr/>
            </a:lvl1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1400" b="0" i="0" u="none" strike="noStrike" kern="1200" cap="none" spc="0" normalizeH="0" baseline="0" noProof="0">
              <a:ln>
                <a:noFill/>
              </a:ln>
              <a:solidFill>
                <a:srgbClr val="000000"/>
              </a:solidFill>
              <a:effectLst/>
              <a:uLnTx/>
              <a:uFillTx/>
              <a:latin typeface="Times New Roman"/>
              <a:ea typeface="+mn-ea"/>
              <a:cs typeface="Arial" panose="020B0604020202020204" pitchFamily="34" charset="0"/>
            </a:endParaRPr>
          </a:p>
        </p:txBody>
      </p:sp>
      <p:sp>
        <p:nvSpPr>
          <p:cNvPr id="5" name="Rectangle 6"/>
          <p:cNvSpPr>
            <a:spLocks noGrp="1" noChangeArrowheads="1"/>
          </p:cNvSpPr>
          <p:nvPr>
            <p:ph type="sldNum" sz="quarter" idx="12"/>
          </p:nvPr>
        </p:nvSpPr>
        <p:spPr/>
        <p:txBody>
          <a:bodyPr/>
          <a:lstStyle>
            <a:lvl1pPr>
              <a:defRPr/>
            </a:lvl1pPr>
          </a:lstStyle>
          <a:p>
            <a:pPr marL="0" marR="0" lvl="0" indent="0" algn="r" defTabSz="914400" rtl="0" eaLnBrk="1" fontAlgn="base" latinLnBrk="0" hangingPunct="1">
              <a:lnSpc>
                <a:spcPct val="100000"/>
              </a:lnSpc>
              <a:spcBef>
                <a:spcPct val="0"/>
              </a:spcBef>
              <a:spcAft>
                <a:spcPct val="0"/>
              </a:spcAft>
              <a:buClrTx/>
              <a:buSzTx/>
              <a:buFontTx/>
              <a:buNone/>
              <a:tabLst/>
              <a:defRPr/>
            </a:pPr>
            <a:fld id="{3D17EB14-D66A-4676-92A4-03881C61F091}" type="slidenum">
              <a:rPr kumimoji="0" lang="en-US" altLang="en-US" sz="1400" b="0" i="0" u="none" strike="noStrike" kern="1200" cap="none" spc="0" normalizeH="0" baseline="0" noProof="0">
                <a:ln>
                  <a:noFill/>
                </a:ln>
                <a:solidFill>
                  <a:srgbClr val="000000"/>
                </a:solidFill>
                <a:effectLst/>
                <a:uLnTx/>
                <a:uFillTx/>
                <a:latin typeface="Times New Roman" panose="02020603050405020304" pitchFamily="18"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a:t>
            </a:fld>
            <a:endParaRPr kumimoji="0" lang="en-US" altLang="en-US" sz="1400" b="0" i="0" u="none" strike="noStrike" kern="1200" cap="none" spc="0" normalizeH="0" baseline="0" noProof="0">
              <a:ln>
                <a:noFill/>
              </a:ln>
              <a:solidFill>
                <a:srgbClr val="000000"/>
              </a:solidFill>
              <a:effectLst/>
              <a:uLnTx/>
              <a:uFillTx/>
              <a:latin typeface="Times New Roman" panose="02020603050405020304" pitchFamily="18" charset="0"/>
              <a:ea typeface="+mn-ea"/>
              <a:cs typeface="Arial" panose="020B0604020202020204" pitchFamily="34" charset="0"/>
            </a:endParaRPr>
          </a:p>
        </p:txBody>
      </p:sp>
    </p:spTree>
    <p:extLst>
      <p:ext uri="{BB962C8B-B14F-4D97-AF65-F5344CB8AC3E}">
        <p14:creationId xmlns:p14="http://schemas.microsoft.com/office/powerpoint/2010/main" val="407154845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1_Section Header">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623888" y="3442098"/>
            <a:ext cx="7886700" cy="1125140"/>
          </a:xfrm>
          <a:prstGeom prst="rect">
            <a:avLst/>
          </a:prstGeo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400" b="0" i="0" u="none" strike="noStrike" kern="1200" cap="none" spc="0" normalizeH="0" baseline="0" noProof="0">
              <a:ln>
                <a:noFill/>
              </a:ln>
              <a:solidFill>
                <a:srgbClr val="000000"/>
              </a:solidFill>
              <a:effectLst/>
              <a:uLnTx/>
              <a:uFillTx/>
              <a:latin typeface="Times New Roman"/>
              <a:ea typeface="+mn-ea"/>
              <a:cs typeface="Arial" panose="020B0604020202020204" pitchFamily="34" charset="0"/>
            </a:endParaRPr>
          </a:p>
        </p:txBody>
      </p:sp>
      <p:sp>
        <p:nvSpPr>
          <p:cNvPr id="5" name="Rectangle 5"/>
          <p:cNvSpPr>
            <a:spLocks noGrp="1" noChangeArrowheads="1"/>
          </p:cNvSpPr>
          <p:nvPr>
            <p:ph type="ftr" sz="quarter" idx="11"/>
          </p:nvPr>
        </p:nvSpPr>
        <p:spPr>
          <a:ln/>
        </p:spPr>
        <p:txBody>
          <a:bodyPr/>
          <a:lstStyle>
            <a:lvl1pPr>
              <a:defRPr/>
            </a:lvl1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1400" b="0" i="0" u="none" strike="noStrike" kern="1200" cap="none" spc="0" normalizeH="0" baseline="0" noProof="0">
              <a:ln>
                <a:noFill/>
              </a:ln>
              <a:solidFill>
                <a:srgbClr val="000000"/>
              </a:solidFill>
              <a:effectLst/>
              <a:uLnTx/>
              <a:uFillTx/>
              <a:latin typeface="Times New Roman"/>
              <a:ea typeface="+mn-ea"/>
              <a:cs typeface="Arial" panose="020B0604020202020204" pitchFamily="34" charset="0"/>
            </a:endParaRPr>
          </a:p>
        </p:txBody>
      </p:sp>
      <p:sp>
        <p:nvSpPr>
          <p:cNvPr id="6" name="Rectangle 6"/>
          <p:cNvSpPr>
            <a:spLocks noGrp="1" noChangeArrowheads="1"/>
          </p:cNvSpPr>
          <p:nvPr>
            <p:ph type="sldNum" sz="quarter" idx="12"/>
          </p:nvPr>
        </p:nvSpPr>
        <p:spPr>
          <a:ln/>
        </p:spPr>
        <p:txBody>
          <a:bodyPr/>
          <a:lstStyle>
            <a:lvl1pPr>
              <a:defRPr/>
            </a:lvl1pPr>
          </a:lstStyle>
          <a:p>
            <a:pPr marL="0" marR="0" lvl="0" indent="0" algn="r" defTabSz="914400" rtl="0" eaLnBrk="1" fontAlgn="base" latinLnBrk="0" hangingPunct="1">
              <a:lnSpc>
                <a:spcPct val="100000"/>
              </a:lnSpc>
              <a:spcBef>
                <a:spcPct val="0"/>
              </a:spcBef>
              <a:spcAft>
                <a:spcPct val="0"/>
              </a:spcAft>
              <a:buClrTx/>
              <a:buSzTx/>
              <a:buFontTx/>
              <a:buNone/>
              <a:tabLst/>
              <a:defRPr/>
            </a:pPr>
            <a:fld id="{044DE8D5-FADB-4070-88E7-7B5CF0C5DCB3}" type="slidenum">
              <a:rPr kumimoji="0" lang="en-US" altLang="en-US" sz="1400" b="0" i="0" u="none" strike="noStrike" kern="1200" cap="none" spc="0" normalizeH="0" baseline="0" noProof="0">
                <a:ln>
                  <a:noFill/>
                </a:ln>
                <a:solidFill>
                  <a:srgbClr val="000000"/>
                </a:solidFill>
                <a:effectLst/>
                <a:uLnTx/>
                <a:uFillTx/>
                <a:latin typeface="Times New Roman" panose="02020603050405020304" pitchFamily="18"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a:t>
            </a:fld>
            <a:endParaRPr kumimoji="0" lang="en-US" altLang="en-US" sz="1400" b="0" i="0" u="none" strike="noStrike" kern="1200" cap="none" spc="0" normalizeH="0" baseline="0" noProof="0">
              <a:ln>
                <a:noFill/>
              </a:ln>
              <a:solidFill>
                <a:srgbClr val="000000"/>
              </a:solidFill>
              <a:effectLst/>
              <a:uLnTx/>
              <a:uFillTx/>
              <a:latin typeface="Times New Roman" panose="02020603050405020304" pitchFamily="18" charset="0"/>
              <a:ea typeface="+mn-ea"/>
              <a:cs typeface="Arial" panose="020B0604020202020204" pitchFamily="34" charset="0"/>
            </a:endParaRPr>
          </a:p>
        </p:txBody>
      </p:sp>
    </p:spTree>
    <p:extLst>
      <p:ext uri="{BB962C8B-B14F-4D97-AF65-F5344CB8AC3E}">
        <p14:creationId xmlns:p14="http://schemas.microsoft.com/office/powerpoint/2010/main" val="69997481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1_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2667000" y="1485900"/>
            <a:ext cx="2819400" cy="3086100"/>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Content Placeholder 3"/>
          <p:cNvSpPr>
            <a:spLocks noGrp="1"/>
          </p:cNvSpPr>
          <p:nvPr>
            <p:ph sz="half" idx="2"/>
          </p:nvPr>
        </p:nvSpPr>
        <p:spPr>
          <a:xfrm>
            <a:off x="5638800" y="1485900"/>
            <a:ext cx="2819400" cy="3086100"/>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5" name="Rectangle 4"/>
          <p:cNvSpPr>
            <a:spLocks noGrp="1" noChangeArrowheads="1"/>
          </p:cNvSpPr>
          <p:nvPr>
            <p:ph type="dt" sz="half" idx="10"/>
          </p:nvPr>
        </p:nvSpPr>
        <p:spPr>
          <a:ln/>
        </p:spPr>
        <p:txBody>
          <a:bodyPr/>
          <a:lstStyle>
            <a:lvl1pPr>
              <a:defRPr/>
            </a:lvl1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400" b="0" i="0" u="none" strike="noStrike" kern="1200" cap="none" spc="0" normalizeH="0" baseline="0" noProof="0">
              <a:ln>
                <a:noFill/>
              </a:ln>
              <a:solidFill>
                <a:srgbClr val="000000"/>
              </a:solidFill>
              <a:effectLst/>
              <a:uLnTx/>
              <a:uFillTx/>
              <a:latin typeface="Times New Roman"/>
              <a:ea typeface="+mn-ea"/>
              <a:cs typeface="Arial" panose="020B0604020202020204" pitchFamily="34" charset="0"/>
            </a:endParaRPr>
          </a:p>
        </p:txBody>
      </p:sp>
      <p:sp>
        <p:nvSpPr>
          <p:cNvPr id="6" name="Rectangle 5"/>
          <p:cNvSpPr>
            <a:spLocks noGrp="1" noChangeArrowheads="1"/>
          </p:cNvSpPr>
          <p:nvPr>
            <p:ph type="ftr" sz="quarter" idx="11"/>
          </p:nvPr>
        </p:nvSpPr>
        <p:spPr>
          <a:ln/>
        </p:spPr>
        <p:txBody>
          <a:bodyPr/>
          <a:lstStyle>
            <a:lvl1pPr>
              <a:defRPr/>
            </a:lvl1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1400" b="0" i="0" u="none" strike="noStrike" kern="1200" cap="none" spc="0" normalizeH="0" baseline="0" noProof="0">
              <a:ln>
                <a:noFill/>
              </a:ln>
              <a:solidFill>
                <a:srgbClr val="000000"/>
              </a:solidFill>
              <a:effectLst/>
              <a:uLnTx/>
              <a:uFillTx/>
              <a:latin typeface="Times New Roman"/>
              <a:ea typeface="+mn-ea"/>
              <a:cs typeface="Arial" panose="020B0604020202020204" pitchFamily="34" charset="0"/>
            </a:endParaRPr>
          </a:p>
        </p:txBody>
      </p:sp>
      <p:sp>
        <p:nvSpPr>
          <p:cNvPr id="7" name="Rectangle 6"/>
          <p:cNvSpPr>
            <a:spLocks noGrp="1" noChangeArrowheads="1"/>
          </p:cNvSpPr>
          <p:nvPr>
            <p:ph type="sldNum" sz="quarter" idx="12"/>
          </p:nvPr>
        </p:nvSpPr>
        <p:spPr>
          <a:ln/>
        </p:spPr>
        <p:txBody>
          <a:bodyPr/>
          <a:lstStyle>
            <a:lvl1pPr>
              <a:defRPr/>
            </a:lvl1pPr>
          </a:lstStyle>
          <a:p>
            <a:pPr marL="0" marR="0" lvl="0" indent="0" algn="r" defTabSz="914400" rtl="0" eaLnBrk="1" fontAlgn="base" latinLnBrk="0" hangingPunct="1">
              <a:lnSpc>
                <a:spcPct val="100000"/>
              </a:lnSpc>
              <a:spcBef>
                <a:spcPct val="0"/>
              </a:spcBef>
              <a:spcAft>
                <a:spcPct val="0"/>
              </a:spcAft>
              <a:buClrTx/>
              <a:buSzTx/>
              <a:buFontTx/>
              <a:buNone/>
              <a:tabLst/>
              <a:defRPr/>
            </a:pPr>
            <a:fld id="{A81D8597-DE7C-46D9-AA0A-98318070A285}" type="slidenum">
              <a:rPr kumimoji="0" lang="en-US" altLang="en-US" sz="1400" b="0" i="0" u="none" strike="noStrike" kern="1200" cap="none" spc="0" normalizeH="0" baseline="0" noProof="0">
                <a:ln>
                  <a:noFill/>
                </a:ln>
                <a:solidFill>
                  <a:srgbClr val="000000"/>
                </a:solidFill>
                <a:effectLst/>
                <a:uLnTx/>
                <a:uFillTx/>
                <a:latin typeface="Times New Roman" panose="02020603050405020304" pitchFamily="18"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a:t>
            </a:fld>
            <a:endParaRPr kumimoji="0" lang="en-US" altLang="en-US" sz="1400" b="0" i="0" u="none" strike="noStrike" kern="1200" cap="none" spc="0" normalizeH="0" baseline="0" noProof="0">
              <a:ln>
                <a:noFill/>
              </a:ln>
              <a:solidFill>
                <a:srgbClr val="000000"/>
              </a:solidFill>
              <a:effectLst/>
              <a:uLnTx/>
              <a:uFillTx/>
              <a:latin typeface="Times New Roman" panose="02020603050405020304" pitchFamily="18" charset="0"/>
              <a:ea typeface="+mn-ea"/>
              <a:cs typeface="Arial" panose="020B0604020202020204" pitchFamily="34" charset="0"/>
            </a:endParaRPr>
          </a:p>
        </p:txBody>
      </p:sp>
    </p:spTree>
    <p:extLst>
      <p:ext uri="{BB962C8B-B14F-4D97-AF65-F5344CB8AC3E}">
        <p14:creationId xmlns:p14="http://schemas.microsoft.com/office/powerpoint/2010/main" val="348752344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1_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623888" y="1116806"/>
            <a:ext cx="3867150" cy="481013"/>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3888" y="1645444"/>
            <a:ext cx="3867150" cy="2983706"/>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5" name="Text Placeholder 4"/>
          <p:cNvSpPr>
            <a:spLocks noGrp="1"/>
          </p:cNvSpPr>
          <p:nvPr>
            <p:ph type="body" sz="quarter" idx="3"/>
          </p:nvPr>
        </p:nvSpPr>
        <p:spPr>
          <a:xfrm>
            <a:off x="4641850" y="1116806"/>
            <a:ext cx="3868738" cy="481013"/>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1850" y="1645444"/>
            <a:ext cx="3868738" cy="2983706"/>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7" name="Rectangle 4"/>
          <p:cNvSpPr>
            <a:spLocks noGrp="1" noChangeArrowheads="1"/>
          </p:cNvSpPr>
          <p:nvPr>
            <p:ph type="dt" sz="half" idx="10"/>
          </p:nvPr>
        </p:nvSpPr>
        <p:spPr>
          <a:ln/>
        </p:spPr>
        <p:txBody>
          <a:bodyPr/>
          <a:lstStyle>
            <a:lvl1pPr>
              <a:defRPr/>
            </a:lvl1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400" b="0" i="0" u="none" strike="noStrike" kern="1200" cap="none" spc="0" normalizeH="0" baseline="0" noProof="0">
              <a:ln>
                <a:noFill/>
              </a:ln>
              <a:solidFill>
                <a:srgbClr val="000000"/>
              </a:solidFill>
              <a:effectLst/>
              <a:uLnTx/>
              <a:uFillTx/>
              <a:latin typeface="Times New Roman"/>
              <a:ea typeface="+mn-ea"/>
              <a:cs typeface="Arial" panose="020B0604020202020204" pitchFamily="34" charset="0"/>
            </a:endParaRPr>
          </a:p>
        </p:txBody>
      </p:sp>
      <p:sp>
        <p:nvSpPr>
          <p:cNvPr id="8" name="Rectangle 5"/>
          <p:cNvSpPr>
            <a:spLocks noGrp="1" noChangeArrowheads="1"/>
          </p:cNvSpPr>
          <p:nvPr>
            <p:ph type="ftr" sz="quarter" idx="11"/>
          </p:nvPr>
        </p:nvSpPr>
        <p:spPr>
          <a:ln/>
        </p:spPr>
        <p:txBody>
          <a:bodyPr/>
          <a:lstStyle>
            <a:lvl1pPr>
              <a:defRPr/>
            </a:lvl1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1400" b="0" i="0" u="none" strike="noStrike" kern="1200" cap="none" spc="0" normalizeH="0" baseline="0" noProof="0">
              <a:ln>
                <a:noFill/>
              </a:ln>
              <a:solidFill>
                <a:srgbClr val="000000"/>
              </a:solidFill>
              <a:effectLst/>
              <a:uLnTx/>
              <a:uFillTx/>
              <a:latin typeface="Times New Roman"/>
              <a:ea typeface="+mn-ea"/>
              <a:cs typeface="Arial" panose="020B0604020202020204" pitchFamily="34" charset="0"/>
            </a:endParaRPr>
          </a:p>
        </p:txBody>
      </p:sp>
      <p:sp>
        <p:nvSpPr>
          <p:cNvPr id="9" name="Rectangle 6"/>
          <p:cNvSpPr>
            <a:spLocks noGrp="1" noChangeArrowheads="1"/>
          </p:cNvSpPr>
          <p:nvPr>
            <p:ph type="sldNum" sz="quarter" idx="12"/>
          </p:nvPr>
        </p:nvSpPr>
        <p:spPr>
          <a:ln/>
        </p:spPr>
        <p:txBody>
          <a:bodyPr/>
          <a:lstStyle>
            <a:lvl1pPr>
              <a:defRPr/>
            </a:lvl1pPr>
          </a:lstStyle>
          <a:p>
            <a:pPr marL="0" marR="0" lvl="0" indent="0" algn="r" defTabSz="914400" rtl="0" eaLnBrk="1" fontAlgn="base" latinLnBrk="0" hangingPunct="1">
              <a:lnSpc>
                <a:spcPct val="100000"/>
              </a:lnSpc>
              <a:spcBef>
                <a:spcPct val="0"/>
              </a:spcBef>
              <a:spcAft>
                <a:spcPct val="0"/>
              </a:spcAft>
              <a:buClrTx/>
              <a:buSzTx/>
              <a:buFontTx/>
              <a:buNone/>
              <a:tabLst/>
              <a:defRPr/>
            </a:pPr>
            <a:fld id="{E2EDA07B-E8E9-4AD7-9D49-812C4BDF930A}" type="slidenum">
              <a:rPr kumimoji="0" lang="en-US" altLang="en-US" sz="1400" b="0" i="0" u="none" strike="noStrike" kern="1200" cap="none" spc="0" normalizeH="0" baseline="0" noProof="0">
                <a:ln>
                  <a:noFill/>
                </a:ln>
                <a:solidFill>
                  <a:srgbClr val="000000"/>
                </a:solidFill>
                <a:effectLst/>
                <a:uLnTx/>
                <a:uFillTx/>
                <a:latin typeface="Times New Roman" panose="02020603050405020304" pitchFamily="18"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a:t>
            </a:fld>
            <a:endParaRPr kumimoji="0" lang="en-US" altLang="en-US" sz="1400" b="0" i="0" u="none" strike="noStrike" kern="1200" cap="none" spc="0" normalizeH="0" baseline="0" noProof="0">
              <a:ln>
                <a:noFill/>
              </a:ln>
              <a:solidFill>
                <a:srgbClr val="000000"/>
              </a:solidFill>
              <a:effectLst/>
              <a:uLnTx/>
              <a:uFillTx/>
              <a:latin typeface="Times New Roman" panose="02020603050405020304" pitchFamily="18" charset="0"/>
              <a:ea typeface="+mn-ea"/>
              <a:cs typeface="Arial" panose="020B0604020202020204" pitchFamily="34" charset="0"/>
            </a:endParaRPr>
          </a:p>
        </p:txBody>
      </p:sp>
    </p:spTree>
    <p:extLst>
      <p:ext uri="{BB962C8B-B14F-4D97-AF65-F5344CB8AC3E}">
        <p14:creationId xmlns:p14="http://schemas.microsoft.com/office/powerpoint/2010/main" val="415910941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1_Title Only">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400" b="0" i="0" u="none" strike="noStrike" kern="1200" cap="none" spc="0" normalizeH="0" baseline="0" noProof="0">
              <a:ln>
                <a:noFill/>
              </a:ln>
              <a:solidFill>
                <a:srgbClr val="000000"/>
              </a:solidFill>
              <a:effectLst/>
              <a:uLnTx/>
              <a:uFillTx/>
              <a:latin typeface="Times New Roman"/>
              <a:ea typeface="+mn-ea"/>
              <a:cs typeface="Arial" panose="020B0604020202020204" pitchFamily="34" charset="0"/>
            </a:endParaRPr>
          </a:p>
        </p:txBody>
      </p:sp>
      <p:sp>
        <p:nvSpPr>
          <p:cNvPr id="3" name="Rectangle 5"/>
          <p:cNvSpPr>
            <a:spLocks noGrp="1" noChangeArrowheads="1"/>
          </p:cNvSpPr>
          <p:nvPr>
            <p:ph type="ftr" sz="quarter" idx="11"/>
          </p:nvPr>
        </p:nvSpPr>
        <p:spPr>
          <a:ln/>
        </p:spPr>
        <p:txBody>
          <a:bodyPr/>
          <a:lstStyle>
            <a:lvl1pPr>
              <a:defRPr/>
            </a:lvl1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1400" b="0" i="0" u="none" strike="noStrike" kern="1200" cap="none" spc="0" normalizeH="0" baseline="0" noProof="0">
              <a:ln>
                <a:noFill/>
              </a:ln>
              <a:solidFill>
                <a:srgbClr val="000000"/>
              </a:solidFill>
              <a:effectLst/>
              <a:uLnTx/>
              <a:uFillTx/>
              <a:latin typeface="Times New Roman"/>
              <a:ea typeface="+mn-ea"/>
              <a:cs typeface="Arial" panose="020B0604020202020204" pitchFamily="34" charset="0"/>
            </a:endParaRPr>
          </a:p>
        </p:txBody>
      </p:sp>
      <p:sp>
        <p:nvSpPr>
          <p:cNvPr id="4" name="Rectangle 6"/>
          <p:cNvSpPr>
            <a:spLocks noGrp="1" noChangeArrowheads="1"/>
          </p:cNvSpPr>
          <p:nvPr>
            <p:ph type="sldNum" sz="quarter" idx="12"/>
          </p:nvPr>
        </p:nvSpPr>
        <p:spPr>
          <a:ln/>
        </p:spPr>
        <p:txBody>
          <a:bodyPr/>
          <a:lstStyle>
            <a:lvl1pPr>
              <a:defRPr/>
            </a:lvl1pPr>
          </a:lstStyle>
          <a:p>
            <a:pPr marL="0" marR="0" lvl="0" indent="0" algn="r" defTabSz="914400" rtl="0" eaLnBrk="1" fontAlgn="base" latinLnBrk="0" hangingPunct="1">
              <a:lnSpc>
                <a:spcPct val="100000"/>
              </a:lnSpc>
              <a:spcBef>
                <a:spcPct val="0"/>
              </a:spcBef>
              <a:spcAft>
                <a:spcPct val="0"/>
              </a:spcAft>
              <a:buClrTx/>
              <a:buSzTx/>
              <a:buFontTx/>
              <a:buNone/>
              <a:tabLst/>
              <a:defRPr/>
            </a:pPr>
            <a:fld id="{CE1447C7-73A7-49A8-9072-0AB4175D801C}" type="slidenum">
              <a:rPr kumimoji="0" lang="en-US" altLang="en-US" sz="1400" b="0" i="0" u="none" strike="noStrike" kern="1200" cap="none" spc="0" normalizeH="0" baseline="0" noProof="0">
                <a:ln>
                  <a:noFill/>
                </a:ln>
                <a:solidFill>
                  <a:srgbClr val="000000"/>
                </a:solidFill>
                <a:effectLst/>
                <a:uLnTx/>
                <a:uFillTx/>
                <a:latin typeface="Times New Roman" panose="02020603050405020304" pitchFamily="18"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a:t>
            </a:fld>
            <a:endParaRPr kumimoji="0" lang="en-US" altLang="en-US" sz="1400" b="0" i="0" u="none" strike="noStrike" kern="1200" cap="none" spc="0" normalizeH="0" baseline="0" noProof="0">
              <a:ln>
                <a:noFill/>
              </a:ln>
              <a:solidFill>
                <a:srgbClr val="000000"/>
              </a:solidFill>
              <a:effectLst/>
              <a:uLnTx/>
              <a:uFillTx/>
              <a:latin typeface="Times New Roman" panose="02020603050405020304" pitchFamily="18" charset="0"/>
              <a:ea typeface="+mn-ea"/>
              <a:cs typeface="Arial" panose="020B0604020202020204" pitchFamily="34" charset="0"/>
            </a:endParaRPr>
          </a:p>
        </p:txBody>
      </p:sp>
    </p:spTree>
    <p:extLst>
      <p:ext uri="{BB962C8B-B14F-4D97-AF65-F5344CB8AC3E}">
        <p14:creationId xmlns:p14="http://schemas.microsoft.com/office/powerpoint/2010/main" val="299276451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1_Content with Caption">
    <p:spTree>
      <p:nvGrpSpPr>
        <p:cNvPr id="1" name=""/>
        <p:cNvGrpSpPr/>
        <p:nvPr/>
      </p:nvGrpSpPr>
      <p:grpSpPr>
        <a:xfrm>
          <a:off x="0" y="0"/>
          <a:ext cx="0" cy="0"/>
          <a:chOff x="0" y="0"/>
          <a:chExt cx="0" cy="0"/>
        </a:xfrm>
      </p:grpSpPr>
      <p:sp>
        <p:nvSpPr>
          <p:cNvPr id="3" name="Content Placeholder 2"/>
          <p:cNvSpPr>
            <a:spLocks noGrp="1"/>
          </p:cNvSpPr>
          <p:nvPr>
            <p:ph idx="1"/>
          </p:nvPr>
        </p:nvSpPr>
        <p:spPr>
          <a:xfrm>
            <a:off x="3887788" y="740569"/>
            <a:ext cx="4629150" cy="3655219"/>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Text Placeholder 3"/>
          <p:cNvSpPr>
            <a:spLocks noGrp="1"/>
          </p:cNvSpPr>
          <p:nvPr>
            <p:ph type="body" sz="half" idx="2"/>
          </p:nvPr>
        </p:nvSpPr>
        <p:spPr>
          <a:xfrm>
            <a:off x="630239" y="1576388"/>
            <a:ext cx="2949575" cy="2819400"/>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400" b="0" i="0" u="none" strike="noStrike" kern="1200" cap="none" spc="0" normalizeH="0" baseline="0" noProof="0">
              <a:ln>
                <a:noFill/>
              </a:ln>
              <a:solidFill>
                <a:srgbClr val="000000"/>
              </a:solidFill>
              <a:effectLst/>
              <a:uLnTx/>
              <a:uFillTx/>
              <a:latin typeface="Times New Roman"/>
              <a:ea typeface="+mn-ea"/>
              <a:cs typeface="Arial" panose="020B0604020202020204" pitchFamily="34" charset="0"/>
            </a:endParaRPr>
          </a:p>
        </p:txBody>
      </p:sp>
      <p:sp>
        <p:nvSpPr>
          <p:cNvPr id="6" name="Rectangle 5"/>
          <p:cNvSpPr>
            <a:spLocks noGrp="1" noChangeArrowheads="1"/>
          </p:cNvSpPr>
          <p:nvPr>
            <p:ph type="ftr" sz="quarter" idx="11"/>
          </p:nvPr>
        </p:nvSpPr>
        <p:spPr>
          <a:ln/>
        </p:spPr>
        <p:txBody>
          <a:bodyPr/>
          <a:lstStyle>
            <a:lvl1pPr>
              <a:defRPr/>
            </a:lvl1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1400" b="0" i="0" u="none" strike="noStrike" kern="1200" cap="none" spc="0" normalizeH="0" baseline="0" noProof="0">
              <a:ln>
                <a:noFill/>
              </a:ln>
              <a:solidFill>
                <a:srgbClr val="000000"/>
              </a:solidFill>
              <a:effectLst/>
              <a:uLnTx/>
              <a:uFillTx/>
              <a:latin typeface="Times New Roman"/>
              <a:ea typeface="+mn-ea"/>
              <a:cs typeface="Arial" panose="020B0604020202020204" pitchFamily="34" charset="0"/>
            </a:endParaRPr>
          </a:p>
        </p:txBody>
      </p:sp>
      <p:sp>
        <p:nvSpPr>
          <p:cNvPr id="7" name="Rectangle 6"/>
          <p:cNvSpPr>
            <a:spLocks noGrp="1" noChangeArrowheads="1"/>
          </p:cNvSpPr>
          <p:nvPr>
            <p:ph type="sldNum" sz="quarter" idx="12"/>
          </p:nvPr>
        </p:nvSpPr>
        <p:spPr>
          <a:ln/>
        </p:spPr>
        <p:txBody>
          <a:bodyPr/>
          <a:lstStyle>
            <a:lvl1pPr>
              <a:defRPr/>
            </a:lvl1pPr>
          </a:lstStyle>
          <a:p>
            <a:pPr marL="0" marR="0" lvl="0" indent="0" algn="r" defTabSz="914400" rtl="0" eaLnBrk="1" fontAlgn="base" latinLnBrk="0" hangingPunct="1">
              <a:lnSpc>
                <a:spcPct val="100000"/>
              </a:lnSpc>
              <a:spcBef>
                <a:spcPct val="0"/>
              </a:spcBef>
              <a:spcAft>
                <a:spcPct val="0"/>
              </a:spcAft>
              <a:buClrTx/>
              <a:buSzTx/>
              <a:buFontTx/>
              <a:buNone/>
              <a:tabLst/>
              <a:defRPr/>
            </a:pPr>
            <a:fld id="{25117518-C007-4C20-9FB3-A0C5308DF146}" type="slidenum">
              <a:rPr kumimoji="0" lang="en-US" altLang="en-US" sz="1400" b="0" i="0" u="none" strike="noStrike" kern="1200" cap="none" spc="0" normalizeH="0" baseline="0" noProof="0">
                <a:ln>
                  <a:noFill/>
                </a:ln>
                <a:solidFill>
                  <a:srgbClr val="000000"/>
                </a:solidFill>
                <a:effectLst/>
                <a:uLnTx/>
                <a:uFillTx/>
                <a:latin typeface="Times New Roman" panose="02020603050405020304" pitchFamily="18"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a:t>
            </a:fld>
            <a:endParaRPr kumimoji="0" lang="en-US" altLang="en-US" sz="1400" b="0" i="0" u="none" strike="noStrike" kern="1200" cap="none" spc="0" normalizeH="0" baseline="0" noProof="0">
              <a:ln>
                <a:noFill/>
              </a:ln>
              <a:solidFill>
                <a:srgbClr val="000000"/>
              </a:solidFill>
              <a:effectLst/>
              <a:uLnTx/>
              <a:uFillTx/>
              <a:latin typeface="Times New Roman" panose="02020603050405020304" pitchFamily="18" charset="0"/>
              <a:ea typeface="+mn-ea"/>
              <a:cs typeface="Arial" panose="020B0604020202020204" pitchFamily="34" charset="0"/>
            </a:endParaRPr>
          </a:p>
        </p:txBody>
      </p:sp>
    </p:spTree>
    <p:extLst>
      <p:ext uri="{BB962C8B-B14F-4D97-AF65-F5344CB8AC3E}">
        <p14:creationId xmlns:p14="http://schemas.microsoft.com/office/powerpoint/2010/main" val="222233454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2_Title and Content">
    <p:spTree>
      <p:nvGrpSpPr>
        <p:cNvPr id="1" name=""/>
        <p:cNvGrpSpPr/>
        <p:nvPr/>
      </p:nvGrpSpPr>
      <p:grpSpPr>
        <a:xfrm>
          <a:off x="0" y="0"/>
          <a:ext cx="0" cy="0"/>
          <a:chOff x="0" y="0"/>
          <a:chExt cx="0" cy="0"/>
        </a:xfrm>
      </p:grpSpPr>
      <p:sp>
        <p:nvSpPr>
          <p:cNvPr id="2" name="TextBox 1"/>
          <p:cNvSpPr txBox="1">
            <a:spLocks noChangeArrowheads="1"/>
          </p:cNvSpPr>
          <p:nvPr userDrawn="1"/>
        </p:nvSpPr>
        <p:spPr bwMode="auto">
          <a:xfrm>
            <a:off x="533400" y="457201"/>
            <a:ext cx="5334000"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altLang="en-US" sz="2400" b="1" i="0" u="sng" strike="noStrike" kern="1200" cap="none" spc="0" normalizeH="0" baseline="0" noProof="0">
                <a:ln>
                  <a:noFill/>
                </a:ln>
                <a:solidFill>
                  <a:srgbClr val="FF0000"/>
                </a:solidFill>
                <a:effectLst/>
                <a:uLnTx/>
                <a:uFillTx/>
                <a:latin typeface="Arial" panose="020B0604020202020204" pitchFamily="34" charset="0"/>
                <a:ea typeface="+mn-ea"/>
                <a:cs typeface="Arial" panose="020B0604020202020204" pitchFamily="34" charset="0"/>
              </a:rPr>
              <a:t>BT&amp;TH số 3: Thao tác trên bảng</a:t>
            </a:r>
            <a:endParaRPr kumimoji="0" lang="vi-VN" altLang="en-US" sz="2400" b="1" i="0" u="sng" strike="noStrike" kern="1200" cap="none" spc="0" normalizeH="0" baseline="0" noProof="0">
              <a:ln>
                <a:noFill/>
              </a:ln>
              <a:solidFill>
                <a:srgbClr val="FF0000"/>
              </a:solidFill>
              <a:effectLst/>
              <a:uLnTx/>
              <a:uFillTx/>
              <a:latin typeface="Arial" panose="020B0604020202020204" pitchFamily="34" charset="0"/>
              <a:ea typeface="+mn-ea"/>
              <a:cs typeface="Arial" panose="020B0604020202020204" pitchFamily="34" charset="0"/>
            </a:endParaRPr>
          </a:p>
        </p:txBody>
      </p:sp>
      <p:sp>
        <p:nvSpPr>
          <p:cNvPr id="3" name="Rectangle 4"/>
          <p:cNvSpPr>
            <a:spLocks noGrp="1" noChangeArrowheads="1"/>
          </p:cNvSpPr>
          <p:nvPr>
            <p:ph type="dt" sz="half" idx="10"/>
          </p:nvPr>
        </p:nvSpPr>
        <p:spPr/>
        <p:txBody>
          <a:bodyPr/>
          <a:lstStyle>
            <a:lvl1pPr>
              <a:defRPr/>
            </a:lvl1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400" b="0" i="0" u="none" strike="noStrike" kern="1200" cap="none" spc="0" normalizeH="0" baseline="0" noProof="0">
              <a:ln>
                <a:noFill/>
              </a:ln>
              <a:solidFill>
                <a:srgbClr val="000000"/>
              </a:solidFill>
              <a:effectLst/>
              <a:uLnTx/>
              <a:uFillTx/>
              <a:latin typeface="Times New Roman"/>
              <a:ea typeface="+mn-ea"/>
              <a:cs typeface="Arial" panose="020B0604020202020204" pitchFamily="34" charset="0"/>
            </a:endParaRPr>
          </a:p>
        </p:txBody>
      </p:sp>
      <p:sp>
        <p:nvSpPr>
          <p:cNvPr id="4" name="Rectangle 5"/>
          <p:cNvSpPr>
            <a:spLocks noGrp="1" noChangeArrowheads="1"/>
          </p:cNvSpPr>
          <p:nvPr>
            <p:ph type="ftr" sz="quarter" idx="11"/>
          </p:nvPr>
        </p:nvSpPr>
        <p:spPr/>
        <p:txBody>
          <a:bodyPr/>
          <a:lstStyle>
            <a:lvl1pPr>
              <a:defRPr/>
            </a:lvl1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1400" b="0" i="0" u="none" strike="noStrike" kern="1200" cap="none" spc="0" normalizeH="0" baseline="0" noProof="0">
              <a:ln>
                <a:noFill/>
              </a:ln>
              <a:solidFill>
                <a:srgbClr val="000000"/>
              </a:solidFill>
              <a:effectLst/>
              <a:uLnTx/>
              <a:uFillTx/>
              <a:latin typeface="Times New Roman"/>
              <a:ea typeface="+mn-ea"/>
              <a:cs typeface="Arial" panose="020B0604020202020204" pitchFamily="34" charset="0"/>
            </a:endParaRPr>
          </a:p>
        </p:txBody>
      </p:sp>
      <p:sp>
        <p:nvSpPr>
          <p:cNvPr id="5" name="Rectangle 6"/>
          <p:cNvSpPr>
            <a:spLocks noGrp="1" noChangeArrowheads="1"/>
          </p:cNvSpPr>
          <p:nvPr>
            <p:ph type="sldNum" sz="quarter" idx="12"/>
          </p:nvPr>
        </p:nvSpPr>
        <p:spPr/>
        <p:txBody>
          <a:bodyPr/>
          <a:lstStyle>
            <a:lvl1pPr>
              <a:defRPr/>
            </a:lvl1pPr>
          </a:lstStyle>
          <a:p>
            <a:pPr marL="0" marR="0" lvl="0" indent="0" algn="r" defTabSz="914400" rtl="0" eaLnBrk="1" fontAlgn="base" latinLnBrk="0" hangingPunct="1">
              <a:lnSpc>
                <a:spcPct val="100000"/>
              </a:lnSpc>
              <a:spcBef>
                <a:spcPct val="0"/>
              </a:spcBef>
              <a:spcAft>
                <a:spcPct val="0"/>
              </a:spcAft>
              <a:buClrTx/>
              <a:buSzTx/>
              <a:buFontTx/>
              <a:buNone/>
              <a:tabLst/>
              <a:defRPr/>
            </a:pPr>
            <a:fld id="{3D17EB14-D66A-4676-92A4-03881C61F091}" type="slidenum">
              <a:rPr kumimoji="0" lang="en-US" altLang="en-US" sz="1400" b="0" i="0" u="none" strike="noStrike" kern="1200" cap="none" spc="0" normalizeH="0" baseline="0" noProof="0">
                <a:ln>
                  <a:noFill/>
                </a:ln>
                <a:solidFill>
                  <a:srgbClr val="000000"/>
                </a:solidFill>
                <a:effectLst/>
                <a:uLnTx/>
                <a:uFillTx/>
                <a:latin typeface="Times New Roman" panose="02020603050405020304" pitchFamily="18"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a:t>
            </a:fld>
            <a:endParaRPr kumimoji="0" lang="en-US" altLang="en-US" sz="1400" b="0" i="0" u="none" strike="noStrike" kern="1200" cap="none" spc="0" normalizeH="0" baseline="0" noProof="0">
              <a:ln>
                <a:noFill/>
              </a:ln>
              <a:solidFill>
                <a:srgbClr val="000000"/>
              </a:solidFill>
              <a:effectLst/>
              <a:uLnTx/>
              <a:uFillTx/>
              <a:latin typeface="Times New Roman" panose="02020603050405020304" pitchFamily="18" charset="0"/>
              <a:ea typeface="+mn-ea"/>
              <a:cs typeface="Arial" panose="020B0604020202020204" pitchFamily="34" charset="0"/>
            </a:endParaRPr>
          </a:p>
        </p:txBody>
      </p:sp>
    </p:spTree>
    <p:extLst>
      <p:ext uri="{BB962C8B-B14F-4D97-AF65-F5344CB8AC3E}">
        <p14:creationId xmlns:p14="http://schemas.microsoft.com/office/powerpoint/2010/main" val="411769195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2_Section Header">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623888" y="3442098"/>
            <a:ext cx="7886700" cy="1125140"/>
          </a:xfrm>
          <a:prstGeom prst="rect">
            <a:avLst/>
          </a:prstGeo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400" b="0" i="0" u="none" strike="noStrike" kern="1200" cap="none" spc="0" normalizeH="0" baseline="0" noProof="0">
              <a:ln>
                <a:noFill/>
              </a:ln>
              <a:solidFill>
                <a:srgbClr val="000000"/>
              </a:solidFill>
              <a:effectLst/>
              <a:uLnTx/>
              <a:uFillTx/>
              <a:latin typeface="Times New Roman"/>
              <a:ea typeface="+mn-ea"/>
              <a:cs typeface="Arial" panose="020B0604020202020204" pitchFamily="34" charset="0"/>
            </a:endParaRPr>
          </a:p>
        </p:txBody>
      </p:sp>
      <p:sp>
        <p:nvSpPr>
          <p:cNvPr id="5" name="Rectangle 5"/>
          <p:cNvSpPr>
            <a:spLocks noGrp="1" noChangeArrowheads="1"/>
          </p:cNvSpPr>
          <p:nvPr>
            <p:ph type="ftr" sz="quarter" idx="11"/>
          </p:nvPr>
        </p:nvSpPr>
        <p:spPr>
          <a:ln/>
        </p:spPr>
        <p:txBody>
          <a:bodyPr/>
          <a:lstStyle>
            <a:lvl1pPr>
              <a:defRPr/>
            </a:lvl1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1400" b="0" i="0" u="none" strike="noStrike" kern="1200" cap="none" spc="0" normalizeH="0" baseline="0" noProof="0">
              <a:ln>
                <a:noFill/>
              </a:ln>
              <a:solidFill>
                <a:srgbClr val="000000"/>
              </a:solidFill>
              <a:effectLst/>
              <a:uLnTx/>
              <a:uFillTx/>
              <a:latin typeface="Times New Roman"/>
              <a:ea typeface="+mn-ea"/>
              <a:cs typeface="Arial" panose="020B0604020202020204" pitchFamily="34" charset="0"/>
            </a:endParaRPr>
          </a:p>
        </p:txBody>
      </p:sp>
      <p:sp>
        <p:nvSpPr>
          <p:cNvPr id="6" name="Rectangle 6"/>
          <p:cNvSpPr>
            <a:spLocks noGrp="1" noChangeArrowheads="1"/>
          </p:cNvSpPr>
          <p:nvPr>
            <p:ph type="sldNum" sz="quarter" idx="12"/>
          </p:nvPr>
        </p:nvSpPr>
        <p:spPr>
          <a:ln/>
        </p:spPr>
        <p:txBody>
          <a:bodyPr/>
          <a:lstStyle>
            <a:lvl1pPr>
              <a:defRPr/>
            </a:lvl1pPr>
          </a:lstStyle>
          <a:p>
            <a:pPr marL="0" marR="0" lvl="0" indent="0" algn="r" defTabSz="914400" rtl="0" eaLnBrk="1" fontAlgn="base" latinLnBrk="0" hangingPunct="1">
              <a:lnSpc>
                <a:spcPct val="100000"/>
              </a:lnSpc>
              <a:spcBef>
                <a:spcPct val="0"/>
              </a:spcBef>
              <a:spcAft>
                <a:spcPct val="0"/>
              </a:spcAft>
              <a:buClrTx/>
              <a:buSzTx/>
              <a:buFontTx/>
              <a:buNone/>
              <a:tabLst/>
              <a:defRPr/>
            </a:pPr>
            <a:fld id="{044DE8D5-FADB-4070-88E7-7B5CF0C5DCB3}" type="slidenum">
              <a:rPr kumimoji="0" lang="en-US" altLang="en-US" sz="1400" b="0" i="0" u="none" strike="noStrike" kern="1200" cap="none" spc="0" normalizeH="0" baseline="0" noProof="0">
                <a:ln>
                  <a:noFill/>
                </a:ln>
                <a:solidFill>
                  <a:srgbClr val="000000"/>
                </a:solidFill>
                <a:effectLst/>
                <a:uLnTx/>
                <a:uFillTx/>
                <a:latin typeface="Times New Roman" panose="02020603050405020304" pitchFamily="18"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a:t>
            </a:fld>
            <a:endParaRPr kumimoji="0" lang="en-US" altLang="en-US" sz="1400" b="0" i="0" u="none" strike="noStrike" kern="1200" cap="none" spc="0" normalizeH="0" baseline="0" noProof="0">
              <a:ln>
                <a:noFill/>
              </a:ln>
              <a:solidFill>
                <a:srgbClr val="000000"/>
              </a:solidFill>
              <a:effectLst/>
              <a:uLnTx/>
              <a:uFillTx/>
              <a:latin typeface="Times New Roman" panose="02020603050405020304" pitchFamily="18" charset="0"/>
              <a:ea typeface="+mn-ea"/>
              <a:cs typeface="Arial" panose="020B0604020202020204" pitchFamily="34" charset="0"/>
            </a:endParaRPr>
          </a:p>
        </p:txBody>
      </p:sp>
    </p:spTree>
    <p:extLst>
      <p:ext uri="{BB962C8B-B14F-4D97-AF65-F5344CB8AC3E}">
        <p14:creationId xmlns:p14="http://schemas.microsoft.com/office/powerpoint/2010/main" val="269232920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E29967A-7568-4B43-ADFF-F109EFF199E4}" type="datetimeFigureOut">
              <a:rPr lang="en-US" smtClean="0"/>
              <a:t>2/19/2023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DE6FE75-3C93-430E-A11F-0729BD227234}" type="slidenum">
              <a:rPr lang="en-US" smtClean="0"/>
              <a:t>‹#›</a:t>
            </a:fld>
            <a:endParaRPr lang="en-US" dirty="0"/>
          </a:p>
        </p:txBody>
      </p:sp>
    </p:spTree>
    <p:extLst>
      <p:ext uri="{BB962C8B-B14F-4D97-AF65-F5344CB8AC3E}">
        <p14:creationId xmlns:p14="http://schemas.microsoft.com/office/powerpoint/2010/main" val="3046558116"/>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2_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2667000" y="1485900"/>
            <a:ext cx="2819400" cy="3086100"/>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Content Placeholder 3"/>
          <p:cNvSpPr>
            <a:spLocks noGrp="1"/>
          </p:cNvSpPr>
          <p:nvPr>
            <p:ph sz="half" idx="2"/>
          </p:nvPr>
        </p:nvSpPr>
        <p:spPr>
          <a:xfrm>
            <a:off x="5638800" y="1485900"/>
            <a:ext cx="2819400" cy="3086100"/>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5" name="Rectangle 4"/>
          <p:cNvSpPr>
            <a:spLocks noGrp="1" noChangeArrowheads="1"/>
          </p:cNvSpPr>
          <p:nvPr>
            <p:ph type="dt" sz="half" idx="10"/>
          </p:nvPr>
        </p:nvSpPr>
        <p:spPr>
          <a:ln/>
        </p:spPr>
        <p:txBody>
          <a:bodyPr/>
          <a:lstStyle>
            <a:lvl1pPr>
              <a:defRPr/>
            </a:lvl1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400" b="0" i="0" u="none" strike="noStrike" kern="1200" cap="none" spc="0" normalizeH="0" baseline="0" noProof="0">
              <a:ln>
                <a:noFill/>
              </a:ln>
              <a:solidFill>
                <a:srgbClr val="000000"/>
              </a:solidFill>
              <a:effectLst/>
              <a:uLnTx/>
              <a:uFillTx/>
              <a:latin typeface="Times New Roman"/>
              <a:ea typeface="+mn-ea"/>
              <a:cs typeface="Arial" panose="020B0604020202020204" pitchFamily="34" charset="0"/>
            </a:endParaRPr>
          </a:p>
        </p:txBody>
      </p:sp>
      <p:sp>
        <p:nvSpPr>
          <p:cNvPr id="6" name="Rectangle 5"/>
          <p:cNvSpPr>
            <a:spLocks noGrp="1" noChangeArrowheads="1"/>
          </p:cNvSpPr>
          <p:nvPr>
            <p:ph type="ftr" sz="quarter" idx="11"/>
          </p:nvPr>
        </p:nvSpPr>
        <p:spPr>
          <a:ln/>
        </p:spPr>
        <p:txBody>
          <a:bodyPr/>
          <a:lstStyle>
            <a:lvl1pPr>
              <a:defRPr/>
            </a:lvl1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1400" b="0" i="0" u="none" strike="noStrike" kern="1200" cap="none" spc="0" normalizeH="0" baseline="0" noProof="0">
              <a:ln>
                <a:noFill/>
              </a:ln>
              <a:solidFill>
                <a:srgbClr val="000000"/>
              </a:solidFill>
              <a:effectLst/>
              <a:uLnTx/>
              <a:uFillTx/>
              <a:latin typeface="Times New Roman"/>
              <a:ea typeface="+mn-ea"/>
              <a:cs typeface="Arial" panose="020B0604020202020204" pitchFamily="34" charset="0"/>
            </a:endParaRPr>
          </a:p>
        </p:txBody>
      </p:sp>
      <p:sp>
        <p:nvSpPr>
          <p:cNvPr id="7" name="Rectangle 6"/>
          <p:cNvSpPr>
            <a:spLocks noGrp="1" noChangeArrowheads="1"/>
          </p:cNvSpPr>
          <p:nvPr>
            <p:ph type="sldNum" sz="quarter" idx="12"/>
          </p:nvPr>
        </p:nvSpPr>
        <p:spPr>
          <a:ln/>
        </p:spPr>
        <p:txBody>
          <a:bodyPr/>
          <a:lstStyle>
            <a:lvl1pPr>
              <a:defRPr/>
            </a:lvl1pPr>
          </a:lstStyle>
          <a:p>
            <a:pPr marL="0" marR="0" lvl="0" indent="0" algn="r" defTabSz="914400" rtl="0" eaLnBrk="1" fontAlgn="base" latinLnBrk="0" hangingPunct="1">
              <a:lnSpc>
                <a:spcPct val="100000"/>
              </a:lnSpc>
              <a:spcBef>
                <a:spcPct val="0"/>
              </a:spcBef>
              <a:spcAft>
                <a:spcPct val="0"/>
              </a:spcAft>
              <a:buClrTx/>
              <a:buSzTx/>
              <a:buFontTx/>
              <a:buNone/>
              <a:tabLst/>
              <a:defRPr/>
            </a:pPr>
            <a:fld id="{A81D8597-DE7C-46D9-AA0A-98318070A285}" type="slidenum">
              <a:rPr kumimoji="0" lang="en-US" altLang="en-US" sz="1400" b="0" i="0" u="none" strike="noStrike" kern="1200" cap="none" spc="0" normalizeH="0" baseline="0" noProof="0">
                <a:ln>
                  <a:noFill/>
                </a:ln>
                <a:solidFill>
                  <a:srgbClr val="000000"/>
                </a:solidFill>
                <a:effectLst/>
                <a:uLnTx/>
                <a:uFillTx/>
                <a:latin typeface="Times New Roman" panose="02020603050405020304" pitchFamily="18"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a:t>
            </a:fld>
            <a:endParaRPr kumimoji="0" lang="en-US" altLang="en-US" sz="1400" b="0" i="0" u="none" strike="noStrike" kern="1200" cap="none" spc="0" normalizeH="0" baseline="0" noProof="0">
              <a:ln>
                <a:noFill/>
              </a:ln>
              <a:solidFill>
                <a:srgbClr val="000000"/>
              </a:solidFill>
              <a:effectLst/>
              <a:uLnTx/>
              <a:uFillTx/>
              <a:latin typeface="Times New Roman" panose="02020603050405020304" pitchFamily="18" charset="0"/>
              <a:ea typeface="+mn-ea"/>
              <a:cs typeface="Arial" panose="020B0604020202020204" pitchFamily="34" charset="0"/>
            </a:endParaRPr>
          </a:p>
        </p:txBody>
      </p:sp>
    </p:spTree>
    <p:extLst>
      <p:ext uri="{BB962C8B-B14F-4D97-AF65-F5344CB8AC3E}">
        <p14:creationId xmlns:p14="http://schemas.microsoft.com/office/powerpoint/2010/main" val="165718370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2_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623888" y="1116806"/>
            <a:ext cx="3867150" cy="481013"/>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3888" y="1645444"/>
            <a:ext cx="3867150" cy="2983706"/>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5" name="Text Placeholder 4"/>
          <p:cNvSpPr>
            <a:spLocks noGrp="1"/>
          </p:cNvSpPr>
          <p:nvPr>
            <p:ph type="body" sz="quarter" idx="3"/>
          </p:nvPr>
        </p:nvSpPr>
        <p:spPr>
          <a:xfrm>
            <a:off x="4641850" y="1116806"/>
            <a:ext cx="3868738" cy="481013"/>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1850" y="1645444"/>
            <a:ext cx="3868738" cy="2983706"/>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7" name="Rectangle 4"/>
          <p:cNvSpPr>
            <a:spLocks noGrp="1" noChangeArrowheads="1"/>
          </p:cNvSpPr>
          <p:nvPr>
            <p:ph type="dt" sz="half" idx="10"/>
          </p:nvPr>
        </p:nvSpPr>
        <p:spPr>
          <a:ln/>
        </p:spPr>
        <p:txBody>
          <a:bodyPr/>
          <a:lstStyle>
            <a:lvl1pPr>
              <a:defRPr/>
            </a:lvl1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400" b="0" i="0" u="none" strike="noStrike" kern="1200" cap="none" spc="0" normalizeH="0" baseline="0" noProof="0">
              <a:ln>
                <a:noFill/>
              </a:ln>
              <a:solidFill>
                <a:srgbClr val="000000"/>
              </a:solidFill>
              <a:effectLst/>
              <a:uLnTx/>
              <a:uFillTx/>
              <a:latin typeface="Times New Roman"/>
              <a:ea typeface="+mn-ea"/>
              <a:cs typeface="Arial" panose="020B0604020202020204" pitchFamily="34" charset="0"/>
            </a:endParaRPr>
          </a:p>
        </p:txBody>
      </p:sp>
      <p:sp>
        <p:nvSpPr>
          <p:cNvPr id="8" name="Rectangle 5"/>
          <p:cNvSpPr>
            <a:spLocks noGrp="1" noChangeArrowheads="1"/>
          </p:cNvSpPr>
          <p:nvPr>
            <p:ph type="ftr" sz="quarter" idx="11"/>
          </p:nvPr>
        </p:nvSpPr>
        <p:spPr>
          <a:ln/>
        </p:spPr>
        <p:txBody>
          <a:bodyPr/>
          <a:lstStyle>
            <a:lvl1pPr>
              <a:defRPr/>
            </a:lvl1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1400" b="0" i="0" u="none" strike="noStrike" kern="1200" cap="none" spc="0" normalizeH="0" baseline="0" noProof="0">
              <a:ln>
                <a:noFill/>
              </a:ln>
              <a:solidFill>
                <a:srgbClr val="000000"/>
              </a:solidFill>
              <a:effectLst/>
              <a:uLnTx/>
              <a:uFillTx/>
              <a:latin typeface="Times New Roman"/>
              <a:ea typeface="+mn-ea"/>
              <a:cs typeface="Arial" panose="020B0604020202020204" pitchFamily="34" charset="0"/>
            </a:endParaRPr>
          </a:p>
        </p:txBody>
      </p:sp>
      <p:sp>
        <p:nvSpPr>
          <p:cNvPr id="9" name="Rectangle 6"/>
          <p:cNvSpPr>
            <a:spLocks noGrp="1" noChangeArrowheads="1"/>
          </p:cNvSpPr>
          <p:nvPr>
            <p:ph type="sldNum" sz="quarter" idx="12"/>
          </p:nvPr>
        </p:nvSpPr>
        <p:spPr>
          <a:ln/>
        </p:spPr>
        <p:txBody>
          <a:bodyPr/>
          <a:lstStyle>
            <a:lvl1pPr>
              <a:defRPr/>
            </a:lvl1pPr>
          </a:lstStyle>
          <a:p>
            <a:pPr marL="0" marR="0" lvl="0" indent="0" algn="r" defTabSz="914400" rtl="0" eaLnBrk="1" fontAlgn="base" latinLnBrk="0" hangingPunct="1">
              <a:lnSpc>
                <a:spcPct val="100000"/>
              </a:lnSpc>
              <a:spcBef>
                <a:spcPct val="0"/>
              </a:spcBef>
              <a:spcAft>
                <a:spcPct val="0"/>
              </a:spcAft>
              <a:buClrTx/>
              <a:buSzTx/>
              <a:buFontTx/>
              <a:buNone/>
              <a:tabLst/>
              <a:defRPr/>
            </a:pPr>
            <a:fld id="{E2EDA07B-E8E9-4AD7-9D49-812C4BDF930A}" type="slidenum">
              <a:rPr kumimoji="0" lang="en-US" altLang="en-US" sz="1400" b="0" i="0" u="none" strike="noStrike" kern="1200" cap="none" spc="0" normalizeH="0" baseline="0" noProof="0">
                <a:ln>
                  <a:noFill/>
                </a:ln>
                <a:solidFill>
                  <a:srgbClr val="000000"/>
                </a:solidFill>
                <a:effectLst/>
                <a:uLnTx/>
                <a:uFillTx/>
                <a:latin typeface="Times New Roman" panose="02020603050405020304" pitchFamily="18"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a:t>
            </a:fld>
            <a:endParaRPr kumimoji="0" lang="en-US" altLang="en-US" sz="1400" b="0" i="0" u="none" strike="noStrike" kern="1200" cap="none" spc="0" normalizeH="0" baseline="0" noProof="0">
              <a:ln>
                <a:noFill/>
              </a:ln>
              <a:solidFill>
                <a:srgbClr val="000000"/>
              </a:solidFill>
              <a:effectLst/>
              <a:uLnTx/>
              <a:uFillTx/>
              <a:latin typeface="Times New Roman" panose="02020603050405020304" pitchFamily="18" charset="0"/>
              <a:ea typeface="+mn-ea"/>
              <a:cs typeface="Arial" panose="020B0604020202020204" pitchFamily="34" charset="0"/>
            </a:endParaRPr>
          </a:p>
        </p:txBody>
      </p:sp>
    </p:spTree>
    <p:extLst>
      <p:ext uri="{BB962C8B-B14F-4D97-AF65-F5344CB8AC3E}">
        <p14:creationId xmlns:p14="http://schemas.microsoft.com/office/powerpoint/2010/main" val="220634312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2_Title Only">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400" b="0" i="0" u="none" strike="noStrike" kern="1200" cap="none" spc="0" normalizeH="0" baseline="0" noProof="0">
              <a:ln>
                <a:noFill/>
              </a:ln>
              <a:solidFill>
                <a:srgbClr val="000000"/>
              </a:solidFill>
              <a:effectLst/>
              <a:uLnTx/>
              <a:uFillTx/>
              <a:latin typeface="Times New Roman"/>
              <a:ea typeface="+mn-ea"/>
              <a:cs typeface="Arial" panose="020B0604020202020204" pitchFamily="34" charset="0"/>
            </a:endParaRPr>
          </a:p>
        </p:txBody>
      </p:sp>
      <p:sp>
        <p:nvSpPr>
          <p:cNvPr id="3" name="Rectangle 5"/>
          <p:cNvSpPr>
            <a:spLocks noGrp="1" noChangeArrowheads="1"/>
          </p:cNvSpPr>
          <p:nvPr>
            <p:ph type="ftr" sz="quarter" idx="11"/>
          </p:nvPr>
        </p:nvSpPr>
        <p:spPr>
          <a:ln/>
        </p:spPr>
        <p:txBody>
          <a:bodyPr/>
          <a:lstStyle>
            <a:lvl1pPr>
              <a:defRPr/>
            </a:lvl1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1400" b="0" i="0" u="none" strike="noStrike" kern="1200" cap="none" spc="0" normalizeH="0" baseline="0" noProof="0">
              <a:ln>
                <a:noFill/>
              </a:ln>
              <a:solidFill>
                <a:srgbClr val="000000"/>
              </a:solidFill>
              <a:effectLst/>
              <a:uLnTx/>
              <a:uFillTx/>
              <a:latin typeface="Times New Roman"/>
              <a:ea typeface="+mn-ea"/>
              <a:cs typeface="Arial" panose="020B0604020202020204" pitchFamily="34" charset="0"/>
            </a:endParaRPr>
          </a:p>
        </p:txBody>
      </p:sp>
      <p:sp>
        <p:nvSpPr>
          <p:cNvPr id="4" name="Rectangle 6"/>
          <p:cNvSpPr>
            <a:spLocks noGrp="1" noChangeArrowheads="1"/>
          </p:cNvSpPr>
          <p:nvPr>
            <p:ph type="sldNum" sz="quarter" idx="12"/>
          </p:nvPr>
        </p:nvSpPr>
        <p:spPr>
          <a:ln/>
        </p:spPr>
        <p:txBody>
          <a:bodyPr/>
          <a:lstStyle>
            <a:lvl1pPr>
              <a:defRPr/>
            </a:lvl1pPr>
          </a:lstStyle>
          <a:p>
            <a:pPr marL="0" marR="0" lvl="0" indent="0" algn="r" defTabSz="914400" rtl="0" eaLnBrk="1" fontAlgn="base" latinLnBrk="0" hangingPunct="1">
              <a:lnSpc>
                <a:spcPct val="100000"/>
              </a:lnSpc>
              <a:spcBef>
                <a:spcPct val="0"/>
              </a:spcBef>
              <a:spcAft>
                <a:spcPct val="0"/>
              </a:spcAft>
              <a:buClrTx/>
              <a:buSzTx/>
              <a:buFontTx/>
              <a:buNone/>
              <a:tabLst/>
              <a:defRPr/>
            </a:pPr>
            <a:fld id="{CE1447C7-73A7-49A8-9072-0AB4175D801C}" type="slidenum">
              <a:rPr kumimoji="0" lang="en-US" altLang="en-US" sz="1400" b="0" i="0" u="none" strike="noStrike" kern="1200" cap="none" spc="0" normalizeH="0" baseline="0" noProof="0">
                <a:ln>
                  <a:noFill/>
                </a:ln>
                <a:solidFill>
                  <a:srgbClr val="000000"/>
                </a:solidFill>
                <a:effectLst/>
                <a:uLnTx/>
                <a:uFillTx/>
                <a:latin typeface="Times New Roman" panose="02020603050405020304" pitchFamily="18"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a:t>
            </a:fld>
            <a:endParaRPr kumimoji="0" lang="en-US" altLang="en-US" sz="1400" b="0" i="0" u="none" strike="noStrike" kern="1200" cap="none" spc="0" normalizeH="0" baseline="0" noProof="0">
              <a:ln>
                <a:noFill/>
              </a:ln>
              <a:solidFill>
                <a:srgbClr val="000000"/>
              </a:solidFill>
              <a:effectLst/>
              <a:uLnTx/>
              <a:uFillTx/>
              <a:latin typeface="Times New Roman" panose="02020603050405020304" pitchFamily="18" charset="0"/>
              <a:ea typeface="+mn-ea"/>
              <a:cs typeface="Arial" panose="020B0604020202020204" pitchFamily="34" charset="0"/>
            </a:endParaRPr>
          </a:p>
        </p:txBody>
      </p:sp>
    </p:spTree>
    <p:extLst>
      <p:ext uri="{BB962C8B-B14F-4D97-AF65-F5344CB8AC3E}">
        <p14:creationId xmlns:p14="http://schemas.microsoft.com/office/powerpoint/2010/main" val="81433444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2_Content with Caption">
    <p:spTree>
      <p:nvGrpSpPr>
        <p:cNvPr id="1" name=""/>
        <p:cNvGrpSpPr/>
        <p:nvPr/>
      </p:nvGrpSpPr>
      <p:grpSpPr>
        <a:xfrm>
          <a:off x="0" y="0"/>
          <a:ext cx="0" cy="0"/>
          <a:chOff x="0" y="0"/>
          <a:chExt cx="0" cy="0"/>
        </a:xfrm>
      </p:grpSpPr>
      <p:sp>
        <p:nvSpPr>
          <p:cNvPr id="3" name="Content Placeholder 2"/>
          <p:cNvSpPr>
            <a:spLocks noGrp="1"/>
          </p:cNvSpPr>
          <p:nvPr>
            <p:ph idx="1"/>
          </p:nvPr>
        </p:nvSpPr>
        <p:spPr>
          <a:xfrm>
            <a:off x="3887788" y="740569"/>
            <a:ext cx="4629150" cy="3655219"/>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Text Placeholder 3"/>
          <p:cNvSpPr>
            <a:spLocks noGrp="1"/>
          </p:cNvSpPr>
          <p:nvPr>
            <p:ph type="body" sz="half" idx="2"/>
          </p:nvPr>
        </p:nvSpPr>
        <p:spPr>
          <a:xfrm>
            <a:off x="630239" y="1576388"/>
            <a:ext cx="2949575" cy="2819400"/>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400" b="0" i="0" u="none" strike="noStrike" kern="1200" cap="none" spc="0" normalizeH="0" baseline="0" noProof="0">
              <a:ln>
                <a:noFill/>
              </a:ln>
              <a:solidFill>
                <a:srgbClr val="000000"/>
              </a:solidFill>
              <a:effectLst/>
              <a:uLnTx/>
              <a:uFillTx/>
              <a:latin typeface="Times New Roman"/>
              <a:ea typeface="+mn-ea"/>
              <a:cs typeface="Arial" panose="020B0604020202020204" pitchFamily="34" charset="0"/>
            </a:endParaRPr>
          </a:p>
        </p:txBody>
      </p:sp>
      <p:sp>
        <p:nvSpPr>
          <p:cNvPr id="6" name="Rectangle 5"/>
          <p:cNvSpPr>
            <a:spLocks noGrp="1" noChangeArrowheads="1"/>
          </p:cNvSpPr>
          <p:nvPr>
            <p:ph type="ftr" sz="quarter" idx="11"/>
          </p:nvPr>
        </p:nvSpPr>
        <p:spPr>
          <a:ln/>
        </p:spPr>
        <p:txBody>
          <a:bodyPr/>
          <a:lstStyle>
            <a:lvl1pPr>
              <a:defRPr/>
            </a:lvl1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1400" b="0" i="0" u="none" strike="noStrike" kern="1200" cap="none" spc="0" normalizeH="0" baseline="0" noProof="0">
              <a:ln>
                <a:noFill/>
              </a:ln>
              <a:solidFill>
                <a:srgbClr val="000000"/>
              </a:solidFill>
              <a:effectLst/>
              <a:uLnTx/>
              <a:uFillTx/>
              <a:latin typeface="Times New Roman"/>
              <a:ea typeface="+mn-ea"/>
              <a:cs typeface="Arial" panose="020B0604020202020204" pitchFamily="34" charset="0"/>
            </a:endParaRPr>
          </a:p>
        </p:txBody>
      </p:sp>
      <p:sp>
        <p:nvSpPr>
          <p:cNvPr id="7" name="Rectangle 6"/>
          <p:cNvSpPr>
            <a:spLocks noGrp="1" noChangeArrowheads="1"/>
          </p:cNvSpPr>
          <p:nvPr>
            <p:ph type="sldNum" sz="quarter" idx="12"/>
          </p:nvPr>
        </p:nvSpPr>
        <p:spPr>
          <a:ln/>
        </p:spPr>
        <p:txBody>
          <a:bodyPr/>
          <a:lstStyle>
            <a:lvl1pPr>
              <a:defRPr/>
            </a:lvl1pPr>
          </a:lstStyle>
          <a:p>
            <a:pPr marL="0" marR="0" lvl="0" indent="0" algn="r" defTabSz="914400" rtl="0" eaLnBrk="1" fontAlgn="base" latinLnBrk="0" hangingPunct="1">
              <a:lnSpc>
                <a:spcPct val="100000"/>
              </a:lnSpc>
              <a:spcBef>
                <a:spcPct val="0"/>
              </a:spcBef>
              <a:spcAft>
                <a:spcPct val="0"/>
              </a:spcAft>
              <a:buClrTx/>
              <a:buSzTx/>
              <a:buFontTx/>
              <a:buNone/>
              <a:tabLst/>
              <a:defRPr/>
            </a:pPr>
            <a:fld id="{25117518-C007-4C20-9FB3-A0C5308DF146}" type="slidenum">
              <a:rPr kumimoji="0" lang="en-US" altLang="en-US" sz="1400" b="0" i="0" u="none" strike="noStrike" kern="1200" cap="none" spc="0" normalizeH="0" baseline="0" noProof="0">
                <a:ln>
                  <a:noFill/>
                </a:ln>
                <a:solidFill>
                  <a:srgbClr val="000000"/>
                </a:solidFill>
                <a:effectLst/>
                <a:uLnTx/>
                <a:uFillTx/>
                <a:latin typeface="Times New Roman" panose="02020603050405020304" pitchFamily="18"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a:t>
            </a:fld>
            <a:endParaRPr kumimoji="0" lang="en-US" altLang="en-US" sz="1400" b="0" i="0" u="none" strike="noStrike" kern="1200" cap="none" spc="0" normalizeH="0" baseline="0" noProof="0">
              <a:ln>
                <a:noFill/>
              </a:ln>
              <a:solidFill>
                <a:srgbClr val="000000"/>
              </a:solidFill>
              <a:effectLst/>
              <a:uLnTx/>
              <a:uFillTx/>
              <a:latin typeface="Times New Roman" panose="02020603050405020304" pitchFamily="18" charset="0"/>
              <a:ea typeface="+mn-ea"/>
              <a:cs typeface="Arial" panose="020B0604020202020204" pitchFamily="34" charset="0"/>
            </a:endParaRPr>
          </a:p>
        </p:txBody>
      </p:sp>
    </p:spTree>
    <p:extLst>
      <p:ext uri="{BB962C8B-B14F-4D97-AF65-F5344CB8AC3E}">
        <p14:creationId xmlns:p14="http://schemas.microsoft.com/office/powerpoint/2010/main" val="361614839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24.xml><?xml version="1.0" encoding="utf-8"?>
<p:sldLayout xmlns:a="http://schemas.openxmlformats.org/drawingml/2006/main" xmlns:r="http://schemas.openxmlformats.org/officeDocument/2006/relationships" xmlns:p="http://schemas.openxmlformats.org/presentationml/2006/main" userDrawn="1">
  <p:cSld name="1_Title Slide">
    <p:spTree>
      <p:nvGrpSpPr>
        <p:cNvPr id="1" name=""/>
        <p:cNvGrpSpPr/>
        <p:nvPr/>
      </p:nvGrpSpPr>
      <p:grpSpPr>
        <a:xfrm>
          <a:off x="0" y="0"/>
          <a:ext cx="0" cy="0"/>
          <a:chOff x="0" y="0"/>
          <a:chExt cx="0" cy="0"/>
        </a:xfrm>
      </p:grpSpPr>
      <p:sp>
        <p:nvSpPr>
          <p:cNvPr id="4" name="Date Placeholder 3">
            <a:extLst>
              <a:ext uri="{FF2B5EF4-FFF2-40B4-BE49-F238E27FC236}">
                <a16:creationId xmlns="" xmlns:a16="http://schemas.microsoft.com/office/drawing/2014/main" id="{7F460CF7-1785-465E-A750-9D04373FCD58}"/>
              </a:ext>
            </a:extLst>
          </p:cNvPr>
          <p:cNvSpPr>
            <a:spLocks noGrp="1"/>
          </p:cNvSpPr>
          <p:nvPr>
            <p:ph type="dt" sz="half" idx="10"/>
          </p:nvPr>
        </p:nvSpPr>
        <p:spPr/>
        <p:txBody>
          <a:bodyPr/>
          <a:lstStyle/>
          <a:p>
            <a:fld id="{F7C12FCE-2274-483B-A722-0D11E37C17E7}" type="datetimeFigureOut">
              <a:rPr lang="vi-VN" smtClean="0"/>
              <a:t>19/02/2023</a:t>
            </a:fld>
            <a:endParaRPr lang="vi-VN"/>
          </a:p>
        </p:txBody>
      </p:sp>
      <p:sp>
        <p:nvSpPr>
          <p:cNvPr id="5" name="Footer Placeholder 4">
            <a:extLst>
              <a:ext uri="{FF2B5EF4-FFF2-40B4-BE49-F238E27FC236}">
                <a16:creationId xmlns="" xmlns:a16="http://schemas.microsoft.com/office/drawing/2014/main" id="{775BCE35-DB65-4384-A22F-8F9D0B3827B0}"/>
              </a:ext>
            </a:extLst>
          </p:cNvPr>
          <p:cNvSpPr>
            <a:spLocks noGrp="1"/>
          </p:cNvSpPr>
          <p:nvPr>
            <p:ph type="ftr" sz="quarter" idx="11"/>
          </p:nvPr>
        </p:nvSpPr>
        <p:spPr/>
        <p:txBody>
          <a:bodyPr/>
          <a:lstStyle/>
          <a:p>
            <a:endParaRPr lang="vi-VN"/>
          </a:p>
        </p:txBody>
      </p:sp>
      <p:sp>
        <p:nvSpPr>
          <p:cNvPr id="6" name="Slide Number Placeholder 5">
            <a:extLst>
              <a:ext uri="{FF2B5EF4-FFF2-40B4-BE49-F238E27FC236}">
                <a16:creationId xmlns="" xmlns:a16="http://schemas.microsoft.com/office/drawing/2014/main" id="{8BCCEDC5-AAC2-4449-822C-5E34F52EFCFD}"/>
              </a:ext>
            </a:extLst>
          </p:cNvPr>
          <p:cNvSpPr>
            <a:spLocks noGrp="1"/>
          </p:cNvSpPr>
          <p:nvPr>
            <p:ph type="sldNum" sz="quarter" idx="12"/>
          </p:nvPr>
        </p:nvSpPr>
        <p:spPr/>
        <p:txBody>
          <a:bodyPr/>
          <a:lstStyle/>
          <a:p>
            <a:fld id="{F4FDBE3C-7FF7-44CE-8611-1B757FD57DAF}" type="slidenum">
              <a:rPr lang="vi-VN" smtClean="0"/>
              <a:t>‹#›</a:t>
            </a:fld>
            <a:endParaRPr lang="vi-VN"/>
          </a:p>
        </p:txBody>
      </p:sp>
      <p:pic>
        <p:nvPicPr>
          <p:cNvPr id="11" name="Picture 10">
            <a:extLst>
              <a:ext uri="{FF2B5EF4-FFF2-40B4-BE49-F238E27FC236}">
                <a16:creationId xmlns="" xmlns:a16="http://schemas.microsoft.com/office/drawing/2014/main" id="{553ED81B-5C81-41B5-A703-04D07BE218E3}"/>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 y="0"/>
            <a:ext cx="7706773" cy="5143500"/>
          </a:xfrm>
          <a:prstGeom prst="rect">
            <a:avLst/>
          </a:prstGeom>
        </p:spPr>
      </p:pic>
      <p:sp>
        <p:nvSpPr>
          <p:cNvPr id="12" name="Rectangle 11">
            <a:extLst>
              <a:ext uri="{FF2B5EF4-FFF2-40B4-BE49-F238E27FC236}">
                <a16:creationId xmlns="" xmlns:a16="http://schemas.microsoft.com/office/drawing/2014/main" id="{AE3F4050-F618-4D2A-8919-9C50C32D8DA8}"/>
              </a:ext>
            </a:extLst>
          </p:cNvPr>
          <p:cNvSpPr/>
          <p:nvPr userDrawn="1"/>
        </p:nvSpPr>
        <p:spPr>
          <a:xfrm>
            <a:off x="2" y="-1"/>
            <a:ext cx="8265695" cy="5143501"/>
          </a:xfrm>
          <a:prstGeom prst="rect">
            <a:avLst/>
          </a:prstGeom>
          <a:solidFill>
            <a:schemeClr val="bg1">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p>
        </p:txBody>
      </p:sp>
    </p:spTree>
    <p:extLst>
      <p:ext uri="{BB962C8B-B14F-4D97-AF65-F5344CB8AC3E}">
        <p14:creationId xmlns:p14="http://schemas.microsoft.com/office/powerpoint/2010/main" val="344756285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282305"/>
            <a:ext cx="7886700" cy="2139553"/>
          </a:xfrm>
        </p:spPr>
        <p:txBody>
          <a:bodyPr anchor="b"/>
          <a:lstStyle>
            <a:lvl1pPr>
              <a:defRPr sz="4500"/>
            </a:lvl1pPr>
          </a:lstStyle>
          <a:p>
            <a:r>
              <a:rPr lang="en-US" smtClean="0"/>
              <a:t>Click to edit Master title style</a:t>
            </a:r>
            <a:endParaRPr lang="en-US"/>
          </a:p>
        </p:txBody>
      </p:sp>
      <p:sp>
        <p:nvSpPr>
          <p:cNvPr id="3" name="Text Placeholder 2"/>
          <p:cNvSpPr>
            <a:spLocks noGrp="1"/>
          </p:cNvSpPr>
          <p:nvPr>
            <p:ph type="body" idx="1"/>
          </p:nvPr>
        </p:nvSpPr>
        <p:spPr>
          <a:xfrm>
            <a:off x="623888" y="3442099"/>
            <a:ext cx="7886700" cy="1125140"/>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E29967A-7568-4B43-ADFF-F109EFF199E4}" type="datetimeFigureOut">
              <a:rPr lang="en-US" smtClean="0"/>
              <a:t>2/19/2023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DE6FE75-3C93-430E-A11F-0729BD227234}" type="slidenum">
              <a:rPr lang="en-US" smtClean="0"/>
              <a:t>‹#›</a:t>
            </a:fld>
            <a:endParaRPr lang="en-US" dirty="0"/>
          </a:p>
        </p:txBody>
      </p:sp>
    </p:spTree>
    <p:extLst>
      <p:ext uri="{BB962C8B-B14F-4D97-AF65-F5344CB8AC3E}">
        <p14:creationId xmlns:p14="http://schemas.microsoft.com/office/powerpoint/2010/main" val="33304367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28650" y="1369219"/>
            <a:ext cx="3886200" cy="3263504"/>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29150" y="1369219"/>
            <a:ext cx="3886200" cy="3263504"/>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8E29967A-7568-4B43-ADFF-F109EFF199E4}" type="datetimeFigureOut">
              <a:rPr lang="en-US" smtClean="0"/>
              <a:t>2/19/2023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DE6FE75-3C93-430E-A11F-0729BD227234}" type="slidenum">
              <a:rPr lang="en-US" smtClean="0"/>
              <a:t>‹#›</a:t>
            </a:fld>
            <a:endParaRPr lang="en-US" dirty="0"/>
          </a:p>
        </p:txBody>
      </p:sp>
    </p:spTree>
    <p:extLst>
      <p:ext uri="{BB962C8B-B14F-4D97-AF65-F5344CB8AC3E}">
        <p14:creationId xmlns:p14="http://schemas.microsoft.com/office/powerpoint/2010/main" val="9864690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273845"/>
            <a:ext cx="7886700" cy="994172"/>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629842" y="1260872"/>
            <a:ext cx="3868340" cy="617934"/>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Click to edit Master text styles</a:t>
            </a:r>
          </a:p>
        </p:txBody>
      </p:sp>
      <p:sp>
        <p:nvSpPr>
          <p:cNvPr id="4" name="Content Placeholder 3"/>
          <p:cNvSpPr>
            <a:spLocks noGrp="1"/>
          </p:cNvSpPr>
          <p:nvPr>
            <p:ph sz="half" idx="2"/>
          </p:nvPr>
        </p:nvSpPr>
        <p:spPr>
          <a:xfrm>
            <a:off x="629842" y="1878806"/>
            <a:ext cx="3868340" cy="2763441"/>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29151" y="1260872"/>
            <a:ext cx="3887391" cy="617934"/>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Click to edit Master text styles</a:t>
            </a:r>
          </a:p>
        </p:txBody>
      </p:sp>
      <p:sp>
        <p:nvSpPr>
          <p:cNvPr id="6" name="Content Placeholder 5"/>
          <p:cNvSpPr>
            <a:spLocks noGrp="1"/>
          </p:cNvSpPr>
          <p:nvPr>
            <p:ph sz="quarter" idx="4"/>
          </p:nvPr>
        </p:nvSpPr>
        <p:spPr>
          <a:xfrm>
            <a:off x="4629151" y="1878806"/>
            <a:ext cx="3887391" cy="2763441"/>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8E29967A-7568-4B43-ADFF-F109EFF199E4}" type="datetimeFigureOut">
              <a:rPr lang="en-US" smtClean="0"/>
              <a:t>2/19/2023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DE6FE75-3C93-430E-A11F-0729BD227234}" type="slidenum">
              <a:rPr lang="en-US" smtClean="0"/>
              <a:t>‹#›</a:t>
            </a:fld>
            <a:endParaRPr lang="en-US" dirty="0"/>
          </a:p>
        </p:txBody>
      </p:sp>
    </p:spTree>
    <p:extLst>
      <p:ext uri="{BB962C8B-B14F-4D97-AF65-F5344CB8AC3E}">
        <p14:creationId xmlns:p14="http://schemas.microsoft.com/office/powerpoint/2010/main" val="4031919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8E29967A-7568-4B43-ADFF-F109EFF199E4}" type="datetimeFigureOut">
              <a:rPr lang="en-US" smtClean="0"/>
              <a:t>2/19/2023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DE6FE75-3C93-430E-A11F-0729BD227234}" type="slidenum">
              <a:rPr lang="en-US" smtClean="0"/>
              <a:t>‹#›</a:t>
            </a:fld>
            <a:endParaRPr lang="en-US" dirty="0"/>
          </a:p>
        </p:txBody>
      </p:sp>
    </p:spTree>
    <p:extLst>
      <p:ext uri="{BB962C8B-B14F-4D97-AF65-F5344CB8AC3E}">
        <p14:creationId xmlns:p14="http://schemas.microsoft.com/office/powerpoint/2010/main" val="27411303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E29967A-7568-4B43-ADFF-F109EFF199E4}" type="datetimeFigureOut">
              <a:rPr lang="en-US" smtClean="0"/>
              <a:t>2/19/2023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DE6FE75-3C93-430E-A11F-0729BD227234}" type="slidenum">
              <a:rPr lang="en-US" smtClean="0"/>
              <a:t>‹#›</a:t>
            </a:fld>
            <a:endParaRPr lang="en-US" dirty="0"/>
          </a:p>
        </p:txBody>
      </p:sp>
    </p:spTree>
    <p:extLst>
      <p:ext uri="{BB962C8B-B14F-4D97-AF65-F5344CB8AC3E}">
        <p14:creationId xmlns:p14="http://schemas.microsoft.com/office/powerpoint/2010/main" val="11858835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342900"/>
            <a:ext cx="2949178" cy="1200150"/>
          </a:xfrm>
        </p:spPr>
        <p:txBody>
          <a:bodyPr anchor="b"/>
          <a:lstStyle>
            <a:lvl1pPr>
              <a:defRPr sz="2400"/>
            </a:lvl1pPr>
          </a:lstStyle>
          <a:p>
            <a:r>
              <a:rPr lang="en-US" smtClean="0"/>
              <a:t>Click to edit Master title style</a:t>
            </a:r>
            <a:endParaRPr lang="en-US"/>
          </a:p>
        </p:txBody>
      </p:sp>
      <p:sp>
        <p:nvSpPr>
          <p:cNvPr id="3" name="Content Placeholder 2"/>
          <p:cNvSpPr>
            <a:spLocks noGrp="1"/>
          </p:cNvSpPr>
          <p:nvPr>
            <p:ph idx="1"/>
          </p:nvPr>
        </p:nvSpPr>
        <p:spPr>
          <a:xfrm>
            <a:off x="3887391" y="740570"/>
            <a:ext cx="4629150" cy="3655219"/>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29841" y="1543050"/>
            <a:ext cx="2949178" cy="2858691"/>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E29967A-7568-4B43-ADFF-F109EFF199E4}" type="datetimeFigureOut">
              <a:rPr lang="en-US" smtClean="0"/>
              <a:t>2/19/2023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DE6FE75-3C93-430E-A11F-0729BD227234}" type="slidenum">
              <a:rPr lang="en-US" smtClean="0"/>
              <a:t>‹#›</a:t>
            </a:fld>
            <a:endParaRPr lang="en-US" dirty="0"/>
          </a:p>
        </p:txBody>
      </p:sp>
    </p:spTree>
    <p:extLst>
      <p:ext uri="{BB962C8B-B14F-4D97-AF65-F5344CB8AC3E}">
        <p14:creationId xmlns:p14="http://schemas.microsoft.com/office/powerpoint/2010/main" val="35720223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342900"/>
            <a:ext cx="2949178" cy="1200150"/>
          </a:xfrm>
        </p:spPr>
        <p:txBody>
          <a:bodyPr anchor="b"/>
          <a:lstStyle>
            <a:lvl1pPr>
              <a:defRPr sz="2400"/>
            </a:lvl1pPr>
          </a:lstStyle>
          <a:p>
            <a:r>
              <a:rPr lang="en-US" smtClean="0"/>
              <a:t>Click to edit Master title style</a:t>
            </a:r>
            <a:endParaRPr lang="en-US"/>
          </a:p>
        </p:txBody>
      </p:sp>
      <p:sp>
        <p:nvSpPr>
          <p:cNvPr id="3" name="Picture Placeholder 2"/>
          <p:cNvSpPr>
            <a:spLocks noGrp="1"/>
          </p:cNvSpPr>
          <p:nvPr>
            <p:ph type="pic" idx="1"/>
          </p:nvPr>
        </p:nvSpPr>
        <p:spPr>
          <a:xfrm>
            <a:off x="3887391" y="740570"/>
            <a:ext cx="4629150" cy="3655219"/>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US"/>
          </a:p>
        </p:txBody>
      </p:sp>
      <p:sp>
        <p:nvSpPr>
          <p:cNvPr id="4" name="Text Placeholder 3"/>
          <p:cNvSpPr>
            <a:spLocks noGrp="1"/>
          </p:cNvSpPr>
          <p:nvPr>
            <p:ph type="body" sz="half" idx="2"/>
          </p:nvPr>
        </p:nvSpPr>
        <p:spPr>
          <a:xfrm>
            <a:off x="629841" y="1543050"/>
            <a:ext cx="2949178" cy="2858691"/>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E29967A-7568-4B43-ADFF-F109EFF199E4}" type="datetimeFigureOut">
              <a:rPr lang="en-US" smtClean="0"/>
              <a:t>2/19/2023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DE6FE75-3C93-430E-A11F-0729BD227234}" type="slidenum">
              <a:rPr lang="en-US" smtClean="0"/>
              <a:t>‹#›</a:t>
            </a:fld>
            <a:endParaRPr lang="en-US" dirty="0"/>
          </a:p>
        </p:txBody>
      </p:sp>
    </p:spTree>
    <p:extLst>
      <p:ext uri="{BB962C8B-B14F-4D97-AF65-F5344CB8AC3E}">
        <p14:creationId xmlns:p14="http://schemas.microsoft.com/office/powerpoint/2010/main" val="36998753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273845"/>
            <a:ext cx="7886700" cy="994172"/>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628650" y="1369219"/>
            <a:ext cx="7886700" cy="3263504"/>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628650" y="4767264"/>
            <a:ext cx="2057400" cy="273844"/>
          </a:xfrm>
          <a:prstGeom prst="rect">
            <a:avLst/>
          </a:prstGeom>
        </p:spPr>
        <p:txBody>
          <a:bodyPr vert="horz" lIns="91440" tIns="45720" rIns="91440" bIns="45720" rtlCol="0" anchor="ctr"/>
          <a:lstStyle>
            <a:lvl1pPr algn="l">
              <a:defRPr sz="900">
                <a:solidFill>
                  <a:schemeClr val="tx1">
                    <a:tint val="75000"/>
                  </a:schemeClr>
                </a:solidFill>
              </a:defRPr>
            </a:lvl1pPr>
          </a:lstStyle>
          <a:p>
            <a:fld id="{8E29967A-7568-4B43-ADFF-F109EFF199E4}" type="datetimeFigureOut">
              <a:rPr lang="en-US" smtClean="0"/>
              <a:t>2/19/2023</a:t>
            </a:fld>
            <a:endParaRPr lang="en-US" dirty="0"/>
          </a:p>
        </p:txBody>
      </p:sp>
      <p:sp>
        <p:nvSpPr>
          <p:cNvPr id="5" name="Footer Placeholder 4"/>
          <p:cNvSpPr>
            <a:spLocks noGrp="1"/>
          </p:cNvSpPr>
          <p:nvPr>
            <p:ph type="ftr" sz="quarter" idx="3"/>
          </p:nvPr>
        </p:nvSpPr>
        <p:spPr>
          <a:xfrm>
            <a:off x="3028950" y="4767264"/>
            <a:ext cx="3086100" cy="273844"/>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457950" y="4767264"/>
            <a:ext cx="2057400" cy="273844"/>
          </a:xfrm>
          <a:prstGeom prst="rect">
            <a:avLst/>
          </a:prstGeom>
        </p:spPr>
        <p:txBody>
          <a:bodyPr vert="horz" lIns="91440" tIns="45720" rIns="91440" bIns="45720" rtlCol="0" anchor="ctr"/>
          <a:lstStyle>
            <a:lvl1pPr algn="r">
              <a:defRPr sz="900">
                <a:solidFill>
                  <a:schemeClr val="tx1">
                    <a:tint val="75000"/>
                  </a:schemeClr>
                </a:solidFill>
              </a:defRPr>
            </a:lvl1pPr>
          </a:lstStyle>
          <a:p>
            <a:fld id="{DDE6FE75-3C93-430E-A11F-0729BD227234}" type="slidenum">
              <a:rPr lang="en-US" smtClean="0"/>
              <a:t>‹#›</a:t>
            </a:fld>
            <a:endParaRPr lang="en-US" dirty="0"/>
          </a:p>
        </p:txBody>
      </p:sp>
    </p:spTree>
    <p:extLst>
      <p:ext uri="{BB962C8B-B14F-4D97-AF65-F5344CB8AC3E}">
        <p14:creationId xmlns:p14="http://schemas.microsoft.com/office/powerpoint/2010/main" val="252401263"/>
      </p:ext>
    </p:extLst>
  </p:cSld>
  <p:clrMap bg1="lt1" tx1="dk1" bg2="lt2" tx2="dk2" accent1="accent1" accent2="accent2" accent3="accent3" accent4="accent4" accent5="accent5" accent6="accent6" hlink="hlink" folHlink="folHlink"/>
  <p:sldLayoutIdLst>
    <p:sldLayoutId id="2147483882" r:id="rId1"/>
    <p:sldLayoutId id="2147483883" r:id="rId2"/>
    <p:sldLayoutId id="2147483884" r:id="rId3"/>
    <p:sldLayoutId id="2147483885" r:id="rId4"/>
    <p:sldLayoutId id="2147483886" r:id="rId5"/>
    <p:sldLayoutId id="2147483887" r:id="rId6"/>
    <p:sldLayoutId id="2147483888" r:id="rId7"/>
    <p:sldLayoutId id="2147483889" r:id="rId8"/>
    <p:sldLayoutId id="2147483890" r:id="rId9"/>
    <p:sldLayoutId id="2147483891" r:id="rId10"/>
    <p:sldLayoutId id="2147483892" r:id="rId11"/>
    <p:sldLayoutId id="2147483869" r:id="rId12"/>
    <p:sldLayoutId id="2147483870" r:id="rId13"/>
    <p:sldLayoutId id="2147483871" r:id="rId14"/>
    <p:sldLayoutId id="2147483872" r:id="rId15"/>
    <p:sldLayoutId id="2147483873" r:id="rId16"/>
    <p:sldLayoutId id="2147483874" r:id="rId17"/>
    <p:sldLayoutId id="2147483875" r:id="rId18"/>
    <p:sldLayoutId id="2147483876" r:id="rId19"/>
    <p:sldLayoutId id="2147483877" r:id="rId20"/>
    <p:sldLayoutId id="2147483878" r:id="rId21"/>
    <p:sldLayoutId id="2147483879" r:id="rId22"/>
    <p:sldLayoutId id="2147483880" r:id="rId23"/>
    <p:sldLayoutId id="2147483893" r:id="rId24"/>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4.xml"/></Relationships>
</file>

<file path=ppt/slides/_rels/slide4.xml.rels><?xml version="1.0" encoding="UTF-8" standalone="yes"?>
<Relationships xmlns="http://schemas.openxmlformats.org/package/2006/relationships"><Relationship Id="rId2" Type="http://schemas.openxmlformats.org/officeDocument/2006/relationships/image" Target="../media/image4.tmp"/><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5.tmp"/><Relationship Id="rId2" Type="http://schemas.openxmlformats.org/officeDocument/2006/relationships/image" Target="../media/image4.tmp"/><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tmp"/><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8.tmp"/><Relationship Id="rId2" Type="http://schemas.openxmlformats.org/officeDocument/2006/relationships/image" Target="../media/image7.tmp"/><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9.tmp"/><Relationship Id="rId2" Type="http://schemas.openxmlformats.org/officeDocument/2006/relationships/image" Target="../media/image8.tmp"/><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34" name="WordArt 14"/>
          <p:cNvSpPr>
            <a:spLocks noChangeArrowheads="1" noChangeShapeType="1" noTextEdit="1"/>
          </p:cNvSpPr>
          <p:nvPr/>
        </p:nvSpPr>
        <p:spPr bwMode="auto">
          <a:xfrm>
            <a:off x="2895602" y="518181"/>
            <a:ext cx="3200398" cy="742950"/>
          </a:xfrm>
          <a:prstGeom prst="rect">
            <a:avLst/>
          </a:prstGeom>
        </p:spPr>
        <p:txBody>
          <a:bodyPr wrap="none" fromWordArt="1">
            <a:prstTxWarp prst="textDeflate">
              <a:avLst>
                <a:gd name="adj" fmla="val 26227"/>
              </a:avLst>
            </a:prstTxWarp>
          </a:bodyPr>
          <a:lstStyle/>
          <a:p>
            <a:pPr algn="ctr"/>
            <a:r>
              <a:rPr lang="en-US" sz="2400" b="1" kern="10">
                <a:ln w="9525">
                  <a:solidFill>
                    <a:srgbClr val="FF0000"/>
                  </a:solidFill>
                  <a:round/>
                  <a:headEnd/>
                  <a:tailEnd/>
                </a:ln>
                <a:solidFill>
                  <a:srgbClr val="FF0000"/>
                </a:solidFill>
                <a:latin typeface="Cambria"/>
                <a:ea typeface="Cambria"/>
              </a:rPr>
              <a:t>Môn: Tin học</a:t>
            </a:r>
          </a:p>
        </p:txBody>
      </p:sp>
      <p:sp>
        <p:nvSpPr>
          <p:cNvPr id="5135" name="WordArt 15"/>
          <p:cNvSpPr>
            <a:spLocks noChangeArrowheads="1" noChangeShapeType="1" noTextEdit="1"/>
          </p:cNvSpPr>
          <p:nvPr/>
        </p:nvSpPr>
        <p:spPr bwMode="auto">
          <a:xfrm>
            <a:off x="3616778" y="1261131"/>
            <a:ext cx="1564822" cy="440532"/>
          </a:xfrm>
          <a:prstGeom prst="rect">
            <a:avLst/>
          </a:prstGeom>
        </p:spPr>
        <p:txBody>
          <a:bodyPr wrap="none" fromWordArt="1">
            <a:prstTxWarp prst="textPlain">
              <a:avLst>
                <a:gd name="adj" fmla="val 50000"/>
              </a:avLst>
            </a:prstTxWarp>
          </a:bodyPr>
          <a:lstStyle/>
          <a:p>
            <a:pPr algn="ctr"/>
            <a:r>
              <a:rPr lang="en-US" sz="1400" b="1" kern="10" dirty="0">
                <a:ln w="9525">
                  <a:solidFill>
                    <a:srgbClr val="FF0000"/>
                  </a:solidFill>
                  <a:round/>
                  <a:headEnd/>
                  <a:tailEnd/>
                </a:ln>
                <a:solidFill>
                  <a:srgbClr val="FF0000"/>
                </a:solidFill>
                <a:latin typeface="Cambria"/>
                <a:ea typeface="Cambria"/>
              </a:rPr>
              <a:t>Lớp: 3</a:t>
            </a:r>
          </a:p>
        </p:txBody>
      </p:sp>
      <p:sp>
        <p:nvSpPr>
          <p:cNvPr id="2" name="TextBox 1"/>
          <p:cNvSpPr txBox="1"/>
          <p:nvPr/>
        </p:nvSpPr>
        <p:spPr>
          <a:xfrm>
            <a:off x="644976" y="1718330"/>
            <a:ext cx="7660824" cy="892552"/>
          </a:xfrm>
          <a:prstGeom prst="rect">
            <a:avLst/>
          </a:prstGeom>
          <a:noFill/>
        </p:spPr>
        <p:txBody>
          <a:bodyPr wrap="square" rtlCol="0">
            <a:spAutoFit/>
          </a:bodyPr>
          <a:lstStyle/>
          <a:p>
            <a:pPr algn="ctr"/>
            <a:r>
              <a:rPr lang="en-US" altLang="en-US" sz="2400" b="1" dirty="0" smtClean="0">
                <a:solidFill>
                  <a:srgbClr val="FF0000"/>
                </a:solidFill>
                <a:latin typeface="Times New Roman" pitchFamily="18" charset="0"/>
                <a:cs typeface="Times New Roman" pitchFamily="18" charset="0"/>
              </a:rPr>
              <a:t>CHỦ ĐỀ E1: </a:t>
            </a:r>
          </a:p>
          <a:p>
            <a:pPr algn="ctr"/>
            <a:r>
              <a:rPr lang="en-US" sz="2800" b="1" dirty="0">
                <a:ln w="22225">
                  <a:noFill/>
                  <a:prstDash val="solid"/>
                </a:ln>
                <a:solidFill>
                  <a:srgbClr val="FF0000"/>
                </a:solidFill>
                <a:latin typeface="Cambria" panose="02040503050406030204" pitchFamily="18" charset="0"/>
                <a:ea typeface="Cambria" panose="02040503050406030204" pitchFamily="18" charset="0"/>
              </a:rPr>
              <a:t>LÀM QUAN VỚI BÀI TRÌNH CHIẾU ĐƠN </a:t>
            </a:r>
            <a:r>
              <a:rPr lang="en-US" sz="2800" b="1" dirty="0" smtClean="0">
                <a:ln w="22225">
                  <a:noFill/>
                  <a:prstDash val="solid"/>
                </a:ln>
                <a:solidFill>
                  <a:srgbClr val="FF0000"/>
                </a:solidFill>
                <a:latin typeface="Cambria" panose="02040503050406030204" pitchFamily="18" charset="0"/>
                <a:ea typeface="Cambria" panose="02040503050406030204" pitchFamily="18" charset="0"/>
              </a:rPr>
              <a:t>GIẢN</a:t>
            </a:r>
            <a:endParaRPr lang="en-US" sz="2800" b="1" dirty="0">
              <a:ln w="22225">
                <a:noFill/>
                <a:prstDash val="solid"/>
              </a:ln>
              <a:solidFill>
                <a:srgbClr val="FF0000"/>
              </a:solidFill>
              <a:latin typeface="Cambria" panose="02040503050406030204" pitchFamily="18" charset="0"/>
              <a:ea typeface="Cambria" panose="02040503050406030204" pitchFamily="18" charset="0"/>
            </a:endParaRPr>
          </a:p>
        </p:txBody>
      </p:sp>
      <p:sp>
        <p:nvSpPr>
          <p:cNvPr id="6" name="TextBox 5"/>
          <p:cNvSpPr txBox="1"/>
          <p:nvPr/>
        </p:nvSpPr>
        <p:spPr>
          <a:xfrm>
            <a:off x="85724" y="2800350"/>
            <a:ext cx="8905876" cy="461665"/>
          </a:xfrm>
          <a:prstGeom prst="rect">
            <a:avLst/>
          </a:prstGeom>
          <a:noFill/>
        </p:spPr>
        <p:txBody>
          <a:bodyPr wrap="square" rtlCol="0">
            <a:spAutoFit/>
          </a:bodyPr>
          <a:lstStyle/>
          <a:p>
            <a:pPr algn="ctr"/>
            <a:r>
              <a:rPr lang="vi-VN" altLang="en-US" sz="2000" b="1" u="sng" dirty="0" smtClean="0">
                <a:solidFill>
                  <a:srgbClr val="000099"/>
                </a:solidFill>
                <a:latin typeface="HP-001"/>
              </a:rPr>
              <a:t>BÀI </a:t>
            </a:r>
            <a:r>
              <a:rPr lang="en-US" altLang="en-US" sz="2000" b="1" u="sng" dirty="0">
                <a:solidFill>
                  <a:srgbClr val="000099"/>
                </a:solidFill>
                <a:latin typeface="HP-001"/>
              </a:rPr>
              <a:t>2</a:t>
            </a:r>
            <a:r>
              <a:rPr lang="vi-VN" altLang="en-US" sz="2000" b="1" dirty="0" smtClean="0">
                <a:solidFill>
                  <a:srgbClr val="000099"/>
                </a:solidFill>
                <a:latin typeface="HP-001"/>
              </a:rPr>
              <a:t>: </a:t>
            </a:r>
            <a:r>
              <a:rPr lang="en-US" altLang="en-US" sz="2400" b="1" dirty="0" smtClean="0">
                <a:solidFill>
                  <a:srgbClr val="000099"/>
                </a:solidFill>
                <a:latin typeface="Times New Roman" pitchFamily="18" charset="0"/>
                <a:cs typeface="Times New Roman" pitchFamily="18" charset="0"/>
              </a:rPr>
              <a:t>THÊM ẢNH VÀO TRANG TRÌNH CHIẾU</a:t>
            </a:r>
            <a:endParaRPr lang="en-US" sz="2000" b="1" dirty="0">
              <a:ln w="22225">
                <a:noFill/>
                <a:prstDash val="solid"/>
              </a:ln>
              <a:solidFill>
                <a:srgbClr val="FF0000"/>
              </a:solidFill>
              <a:latin typeface="Cambria" panose="02040503050406030204" pitchFamily="18" charset="0"/>
              <a:ea typeface="Cambria" panose="02040503050406030204" pitchFamily="18" charset="0"/>
            </a:endParaRPr>
          </a:p>
        </p:txBody>
      </p:sp>
      <p:sp>
        <p:nvSpPr>
          <p:cNvPr id="7" name="TextBox 6"/>
          <p:cNvSpPr txBox="1"/>
          <p:nvPr/>
        </p:nvSpPr>
        <p:spPr>
          <a:xfrm>
            <a:off x="1566862" y="-8870"/>
            <a:ext cx="5943600" cy="523220"/>
          </a:xfrm>
          <a:prstGeom prst="rect">
            <a:avLst/>
          </a:prstGeom>
          <a:noFill/>
        </p:spPr>
        <p:txBody>
          <a:bodyPr wrap="square" rtlCol="0">
            <a:spAutoFit/>
          </a:bodyPr>
          <a:lstStyle/>
          <a:p>
            <a:pPr algn="ctr"/>
            <a:r>
              <a:rPr lang="vi-VN" sz="2800" b="1" i="1" dirty="0" smtClean="0">
                <a:solidFill>
                  <a:srgbClr val="000099"/>
                </a:solidFill>
                <a:latin typeface="Times New Roman" panose="02020603050405020304" pitchFamily="18" charset="0"/>
                <a:cs typeface="Times New Roman" panose="02020603050405020304" pitchFamily="18" charset="0"/>
              </a:rPr>
              <a:t>Thứ năm, ngày </a:t>
            </a:r>
            <a:r>
              <a:rPr lang="en-US" sz="2800" b="1" i="1" dirty="0" smtClean="0">
                <a:solidFill>
                  <a:srgbClr val="000099"/>
                </a:solidFill>
                <a:latin typeface="Times New Roman" panose="02020603050405020304" pitchFamily="18" charset="0"/>
                <a:cs typeface="Times New Roman" panose="02020603050405020304" pitchFamily="18" charset="0"/>
              </a:rPr>
              <a:t>02</a:t>
            </a:r>
            <a:r>
              <a:rPr lang="vi-VN" sz="2800" b="1" i="1" dirty="0" smtClean="0">
                <a:solidFill>
                  <a:srgbClr val="000099"/>
                </a:solidFill>
                <a:latin typeface="Times New Roman" panose="02020603050405020304" pitchFamily="18" charset="0"/>
                <a:cs typeface="Times New Roman" panose="02020603050405020304" pitchFamily="18" charset="0"/>
              </a:rPr>
              <a:t> tháng 0</a:t>
            </a:r>
            <a:r>
              <a:rPr lang="en-US" sz="2800" b="1" i="1" dirty="0" smtClean="0">
                <a:solidFill>
                  <a:srgbClr val="000099"/>
                </a:solidFill>
                <a:latin typeface="Times New Roman" panose="02020603050405020304" pitchFamily="18" charset="0"/>
                <a:cs typeface="Times New Roman" panose="02020603050405020304" pitchFamily="18" charset="0"/>
              </a:rPr>
              <a:t>3</a:t>
            </a:r>
            <a:r>
              <a:rPr lang="vi-VN" sz="2800" b="1" i="1" dirty="0" smtClean="0">
                <a:solidFill>
                  <a:srgbClr val="000099"/>
                </a:solidFill>
                <a:latin typeface="Times New Roman" panose="02020603050405020304" pitchFamily="18" charset="0"/>
                <a:cs typeface="Times New Roman" panose="02020603050405020304" pitchFamily="18" charset="0"/>
              </a:rPr>
              <a:t> năm 2023</a:t>
            </a:r>
            <a:endParaRPr lang="en-US" sz="2800" b="1" i="1" dirty="0">
              <a:solidFill>
                <a:srgbClr val="000099"/>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228647231"/>
      </p:ext>
    </p:extLst>
  </p:cSld>
  <p:clrMapOvr>
    <a:masterClrMapping/>
  </p:clrMapOvr>
  <p:transition spd="slow">
    <p:push dir="d"/>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219075" y="157698"/>
            <a:ext cx="8610600" cy="584775"/>
          </a:xfrm>
          <a:prstGeom prst="rect">
            <a:avLst/>
          </a:prstGeom>
          <a:solidFill>
            <a:schemeClr val="accent6">
              <a:lumMod val="60000"/>
              <a:lumOff val="40000"/>
            </a:schemeClr>
          </a:solidFill>
        </p:spPr>
        <p:txBody>
          <a:bodyPr wrap="square" rtlCol="0">
            <a:spAutoFit/>
          </a:bodyPr>
          <a:lstStyle/>
          <a:p>
            <a:pPr algn="just"/>
            <a:r>
              <a:rPr lang="en-US" sz="3200" b="1" dirty="0" smtClean="0">
                <a:latin typeface="Times New Roman (Headings)"/>
                <a:cs typeface="Times New Roman" pitchFamily="18" charset="0"/>
              </a:rPr>
              <a:t>VẬN DỤNG</a:t>
            </a:r>
            <a:endParaRPr lang="en-US" sz="2400" b="1" dirty="0">
              <a:latin typeface="Times New Roman (Headings)"/>
              <a:cs typeface="Times New Roman" pitchFamily="18" charset="0"/>
            </a:endParaRPr>
          </a:p>
        </p:txBody>
      </p:sp>
      <p:sp>
        <p:nvSpPr>
          <p:cNvPr id="6" name="TextBox 5"/>
          <p:cNvSpPr txBox="1"/>
          <p:nvPr/>
        </p:nvSpPr>
        <p:spPr>
          <a:xfrm>
            <a:off x="114300" y="919698"/>
            <a:ext cx="8877300" cy="3785652"/>
          </a:xfrm>
          <a:prstGeom prst="rect">
            <a:avLst/>
          </a:prstGeom>
          <a:solidFill>
            <a:schemeClr val="accent5">
              <a:lumMod val="40000"/>
              <a:lumOff val="60000"/>
            </a:schemeClr>
          </a:solidFill>
        </p:spPr>
        <p:txBody>
          <a:bodyPr wrap="square" rtlCol="0">
            <a:spAutoFit/>
          </a:bodyPr>
          <a:lstStyle/>
          <a:p>
            <a:pPr algn="just"/>
            <a:r>
              <a:rPr lang="vi-VN" sz="4000" dirty="0">
                <a:latin typeface="+mj-lt"/>
              </a:rPr>
              <a:t>Em hãy tạo một tập trình chiếu gồm có hai trang. Trang thứ nhất có tiêu đề: “Gia dinh em”. Trang thứ hai giới thiệu các thành viên trong gia đình và một hình ảnh minh hoạ về gia đình em. Lưu lại tập trình chiếu đó với tên là </a:t>
            </a:r>
            <a:r>
              <a:rPr lang="vi-VN" sz="4000" dirty="0" smtClean="0">
                <a:latin typeface="+mj-lt"/>
              </a:rPr>
              <a:t>GIA</a:t>
            </a:r>
            <a:r>
              <a:rPr lang="en-US" sz="4000" dirty="0" smtClean="0">
                <a:latin typeface="+mj-lt"/>
              </a:rPr>
              <a:t> </a:t>
            </a:r>
            <a:r>
              <a:rPr lang="vi-VN" sz="4000" dirty="0" smtClean="0">
                <a:latin typeface="+mj-lt"/>
              </a:rPr>
              <a:t>DINH. </a:t>
            </a:r>
            <a:endParaRPr lang="en-US" sz="4400" dirty="0">
              <a:latin typeface="+mj-lt"/>
              <a:cs typeface="Times New Roman" pitchFamily="18" charset="0"/>
            </a:endParaRPr>
          </a:p>
        </p:txBody>
      </p:sp>
    </p:spTree>
    <p:extLst>
      <p:ext uri="{BB962C8B-B14F-4D97-AF65-F5344CB8AC3E}">
        <p14:creationId xmlns:p14="http://schemas.microsoft.com/office/powerpoint/2010/main" val="20668694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randombar(horizontal)">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45" presetClass="exit" presetSubtype="0" fill="hold" grpId="1" nodeType="clickEffect">
                                  <p:stCondLst>
                                    <p:cond delay="0"/>
                                  </p:stCondLst>
                                  <p:childTnLst>
                                    <p:animEffect transition="out" filter="fade">
                                      <p:cBhvr>
                                        <p:cTn id="11" dur="2000"/>
                                        <p:tgtEl>
                                          <p:spTgt spid="6"/>
                                        </p:tgtEl>
                                      </p:cBhvr>
                                    </p:animEffect>
                                    <p:anim calcmode="lin" valueType="num">
                                      <p:cBhvr>
                                        <p:cTn id="12" dur="2000"/>
                                        <p:tgtEl>
                                          <p:spTgt spid="6"/>
                                        </p:tgtEl>
                                        <p:attrNameLst>
                                          <p:attrName>ppt_w</p:attrName>
                                        </p:attrNameLst>
                                      </p:cBhvr>
                                      <p:tavLst>
                                        <p:tav tm="0">
                                          <p:val>
                                            <p:strVal val="ppt_w"/>
                                          </p:val>
                                        </p:tav>
                                        <p:tav tm="5000">
                                          <p:val>
                                            <p:strVal val="0.92*ppt_w"/>
                                          </p:val>
                                        </p:tav>
                                        <p:tav tm="10000">
                                          <p:val>
                                            <p:strVal val="0.71*ppt_w"/>
                                          </p:val>
                                        </p:tav>
                                        <p:tav tm="15000">
                                          <p:val>
                                            <p:strVal val="0.38*ppt_w"/>
                                          </p:val>
                                        </p:tav>
                                        <p:tav tm="20000">
                                          <p:val>
                                            <p:fltVal val="0"/>
                                          </p:val>
                                        </p:tav>
                                        <p:tav tm="25000">
                                          <p:val>
                                            <p:strVal val="-0.38*ppt_w"/>
                                          </p:val>
                                        </p:tav>
                                        <p:tav tm="30000">
                                          <p:val>
                                            <p:strVal val="-0.71*ppt_w"/>
                                          </p:val>
                                        </p:tav>
                                        <p:tav tm="35000">
                                          <p:val>
                                            <p:strVal val="-0.92*ppt_w"/>
                                          </p:val>
                                        </p:tav>
                                        <p:tav tm="40000">
                                          <p:val>
                                            <p:strVal val="-ppt_w"/>
                                          </p:val>
                                        </p:tav>
                                        <p:tav tm="45000">
                                          <p:val>
                                            <p:strVal val="-0.92*ppt_w"/>
                                          </p:val>
                                        </p:tav>
                                        <p:tav tm="50000">
                                          <p:val>
                                            <p:strVal val="-0.71*ppt_w"/>
                                          </p:val>
                                        </p:tav>
                                        <p:tav tm="55000">
                                          <p:val>
                                            <p:strVal val="-0.38*ppt_w"/>
                                          </p:val>
                                        </p:tav>
                                        <p:tav tm="60000">
                                          <p:val>
                                            <p:fltVal val="0"/>
                                          </p:val>
                                        </p:tav>
                                        <p:tav tm="65000">
                                          <p:val>
                                            <p:strVal val="0.38*ppt_w"/>
                                          </p:val>
                                        </p:tav>
                                        <p:tav tm="70000">
                                          <p:val>
                                            <p:strVal val="0.71*ppt_w"/>
                                          </p:val>
                                        </p:tav>
                                        <p:tav tm="75000">
                                          <p:val>
                                            <p:strVal val="0.92*ppt_w"/>
                                          </p:val>
                                        </p:tav>
                                        <p:tav tm="80000">
                                          <p:val>
                                            <p:strVal val="ppt_w"/>
                                          </p:val>
                                        </p:tav>
                                        <p:tav tm="85000">
                                          <p:val>
                                            <p:strVal val="0.92*ppt_w"/>
                                          </p:val>
                                        </p:tav>
                                        <p:tav tm="90000">
                                          <p:val>
                                            <p:strVal val="0.71*ppt_w"/>
                                          </p:val>
                                        </p:tav>
                                        <p:tav tm="95000">
                                          <p:val>
                                            <p:strVal val="0.38*ppt_w"/>
                                          </p:val>
                                        </p:tav>
                                        <p:tav tm="100000">
                                          <p:val>
                                            <p:fltVal val="0"/>
                                          </p:val>
                                        </p:tav>
                                      </p:tavLst>
                                    </p:anim>
                                    <p:anim calcmode="lin" valueType="num">
                                      <p:cBhvr>
                                        <p:cTn id="13" dur="2000"/>
                                        <p:tgtEl>
                                          <p:spTgt spid="6"/>
                                        </p:tgtEl>
                                        <p:attrNameLst>
                                          <p:attrName>ppt_h</p:attrName>
                                        </p:attrNameLst>
                                      </p:cBhvr>
                                      <p:tavLst>
                                        <p:tav tm="0">
                                          <p:val>
                                            <p:strVal val="ppt_h"/>
                                          </p:val>
                                        </p:tav>
                                        <p:tav tm="100000">
                                          <p:val>
                                            <p:strVal val="ppt_h"/>
                                          </p:val>
                                        </p:tav>
                                      </p:tavLst>
                                    </p:anim>
                                    <p:set>
                                      <p:cBhvr>
                                        <p:cTn id="14" dur="1" fill="hold">
                                          <p:stCondLst>
                                            <p:cond delay="1999"/>
                                          </p:stCondLst>
                                        </p:cTn>
                                        <p:tgtEl>
                                          <p:spTgt spid="6"/>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6" grpId="1"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1313543" y="971550"/>
            <a:ext cx="6629400" cy="584775"/>
          </a:xfrm>
          <a:prstGeom prst="rect">
            <a:avLst/>
          </a:prstGeom>
          <a:solidFill>
            <a:schemeClr val="bg2">
              <a:lumMod val="90000"/>
            </a:schemeClr>
          </a:solidFill>
        </p:spPr>
        <p:txBody>
          <a:bodyPr wrap="square" rtlCol="0">
            <a:spAutoFit/>
          </a:bodyPr>
          <a:lstStyle/>
          <a:p>
            <a:pPr algn="ctr"/>
            <a:r>
              <a:rPr lang="en-US" sz="3200" b="1" dirty="0" smtClean="0">
                <a:solidFill>
                  <a:srgbClr val="FF0000"/>
                </a:solidFill>
                <a:latin typeface="Times New Roman" pitchFamily="18" charset="0"/>
                <a:cs typeface="Times New Roman" pitchFamily="18" charset="0"/>
              </a:rPr>
              <a:t>HỌC SINH THỰC HÀNH </a:t>
            </a:r>
            <a:endParaRPr lang="en-US" sz="3200" b="1" dirty="0">
              <a:solidFill>
                <a:srgbClr val="FF0000"/>
              </a:solidFill>
              <a:latin typeface="Times New Roman" pitchFamily="18" charset="0"/>
              <a:cs typeface="Times New Roman" pitchFamily="18" charset="0"/>
            </a:endParaRPr>
          </a:p>
        </p:txBody>
      </p:sp>
      <p:sp>
        <p:nvSpPr>
          <p:cNvPr id="5" name="TextBox 4"/>
          <p:cNvSpPr txBox="1"/>
          <p:nvPr/>
        </p:nvSpPr>
        <p:spPr>
          <a:xfrm>
            <a:off x="228600" y="2038350"/>
            <a:ext cx="8763000" cy="769441"/>
          </a:xfrm>
          <a:prstGeom prst="rect">
            <a:avLst/>
          </a:prstGeom>
          <a:solidFill>
            <a:srgbClr val="FFFF00"/>
          </a:solidFill>
        </p:spPr>
        <p:txBody>
          <a:bodyPr wrap="square" rtlCol="0">
            <a:spAutoFit/>
          </a:bodyPr>
          <a:lstStyle/>
          <a:p>
            <a:pPr algn="ctr"/>
            <a:r>
              <a:rPr lang="en-US" sz="4400" b="1" dirty="0" smtClean="0">
                <a:solidFill>
                  <a:srgbClr val="FF0000"/>
                </a:solidFill>
                <a:latin typeface="Times New Roman" pitchFamily="18" charset="0"/>
                <a:cs typeface="Times New Roman" pitchFamily="18" charset="0"/>
              </a:rPr>
              <a:t>THÊM HÌNH ẢNH ƯA THÍCH</a:t>
            </a:r>
            <a:endParaRPr lang="en-US" sz="4400" b="1" dirty="0">
              <a:solidFill>
                <a:srgbClr val="FF0000"/>
              </a:solidFill>
              <a:latin typeface="Times New Roman" pitchFamily="18" charset="0"/>
              <a:cs typeface="Times New Roman" pitchFamily="18" charset="0"/>
            </a:endParaRPr>
          </a:p>
        </p:txBody>
      </p:sp>
    </p:spTree>
    <p:extLst>
      <p:ext uri="{BB962C8B-B14F-4D97-AF65-F5344CB8AC3E}">
        <p14:creationId xmlns:p14="http://schemas.microsoft.com/office/powerpoint/2010/main" val="46767760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743200" y="-19050"/>
            <a:ext cx="2895600" cy="523220"/>
          </a:xfrm>
          <a:prstGeom prst="rect">
            <a:avLst/>
          </a:prstGeom>
          <a:solidFill>
            <a:schemeClr val="accent6">
              <a:lumMod val="60000"/>
              <a:lumOff val="40000"/>
            </a:schemeClr>
          </a:solidFill>
        </p:spPr>
        <p:txBody>
          <a:bodyPr wrap="square" rtlCol="0">
            <a:spAutoFit/>
          </a:bodyPr>
          <a:lstStyle/>
          <a:p>
            <a:pPr algn="ctr"/>
            <a:r>
              <a:rPr lang="en-US" sz="2800" b="1" dirty="0" smtClean="0">
                <a:solidFill>
                  <a:srgbClr val="FF0000"/>
                </a:solidFill>
                <a:latin typeface="Times New Roman" pitchFamily="18" charset="0"/>
                <a:cs typeface="Times New Roman" pitchFamily="18" charset="0"/>
              </a:rPr>
              <a:t>GHI NHỚ</a:t>
            </a:r>
            <a:endParaRPr lang="en-US" sz="2800" b="1" dirty="0">
              <a:solidFill>
                <a:srgbClr val="FF0000"/>
              </a:solidFill>
              <a:latin typeface="Times New Roman" pitchFamily="18" charset="0"/>
              <a:cs typeface="Times New Roman" pitchFamily="18" charset="0"/>
            </a:endParaRPr>
          </a:p>
        </p:txBody>
      </p:sp>
      <p:sp>
        <p:nvSpPr>
          <p:cNvPr id="4" name="TextBox 3"/>
          <p:cNvSpPr txBox="1"/>
          <p:nvPr/>
        </p:nvSpPr>
        <p:spPr>
          <a:xfrm>
            <a:off x="0" y="529638"/>
            <a:ext cx="9144000" cy="4708981"/>
          </a:xfrm>
          <a:prstGeom prst="rect">
            <a:avLst/>
          </a:prstGeom>
          <a:solidFill>
            <a:srgbClr val="92D050"/>
          </a:solidFill>
        </p:spPr>
        <p:txBody>
          <a:bodyPr wrap="square" rtlCol="0">
            <a:spAutoFit/>
          </a:bodyPr>
          <a:lstStyle/>
          <a:p>
            <a:pPr algn="just"/>
            <a:r>
              <a:rPr lang="en-US" sz="4400" dirty="0" smtClean="0">
                <a:latin typeface="+mj-lt"/>
              </a:rPr>
              <a:t>	</a:t>
            </a:r>
            <a:r>
              <a:rPr lang="vi-VN" sz="3200" dirty="0"/>
              <a:t>Để mở tập trình chiếu đã có, trên bảng chọn File nháy chọn lệnh Open. Sau đó, chọn tệp cần mở trong thư mục lưu trữ và chọn Open. </a:t>
            </a:r>
            <a:endParaRPr lang="en-US" sz="3200" dirty="0" smtClean="0"/>
          </a:p>
          <a:p>
            <a:pPr algn="just"/>
            <a:r>
              <a:rPr lang="en-US" sz="3200" dirty="0"/>
              <a:t>	</a:t>
            </a:r>
            <a:r>
              <a:rPr lang="vi-VN" sz="3200" dirty="0" smtClean="0"/>
              <a:t>Các </a:t>
            </a:r>
            <a:r>
              <a:rPr lang="vi-VN" sz="3200" dirty="0"/>
              <a:t>bước để thêm ảnh vào trang trình chiếu mới</a:t>
            </a:r>
            <a:r>
              <a:rPr lang="vi-VN" sz="3200" dirty="0" smtClean="0"/>
              <a:t>:</a:t>
            </a:r>
            <a:endParaRPr lang="en-US" sz="3200" dirty="0" smtClean="0"/>
          </a:p>
          <a:p>
            <a:pPr algn="just"/>
            <a:r>
              <a:rPr lang="en-US" sz="3200" dirty="0" smtClean="0"/>
              <a:t>	1. </a:t>
            </a:r>
            <a:r>
              <a:rPr lang="vi-VN" sz="3200" dirty="0" smtClean="0"/>
              <a:t>Trên </a:t>
            </a:r>
            <a:r>
              <a:rPr lang="vi-VN" sz="3200" dirty="0"/>
              <a:t>dải lệnh Insert nháy chuột chọn lệnh Pictures. </a:t>
            </a:r>
            <a:endParaRPr lang="en-US" sz="3200" dirty="0"/>
          </a:p>
          <a:p>
            <a:pPr algn="just"/>
            <a:r>
              <a:rPr lang="en-US" sz="3200" dirty="0" smtClean="0"/>
              <a:t>	2. </a:t>
            </a:r>
            <a:r>
              <a:rPr lang="vi-VN" sz="3200" dirty="0" smtClean="0"/>
              <a:t>Mở </a:t>
            </a:r>
            <a:r>
              <a:rPr lang="vi-VN" sz="3200" dirty="0"/>
              <a:t>thư mục chứa ảnh, chọn ảnh cần thêm và nhảy chuột chọn Insert.</a:t>
            </a:r>
            <a:endParaRPr lang="en-US" sz="2800" dirty="0">
              <a:solidFill>
                <a:srgbClr val="FF0000"/>
              </a:solidFill>
              <a:latin typeface="+mj-lt"/>
              <a:cs typeface="Times New Roman" pitchFamily="18" charset="0"/>
            </a:endParaRPr>
          </a:p>
        </p:txBody>
      </p:sp>
    </p:spTree>
    <p:extLst>
      <p:ext uri="{BB962C8B-B14F-4D97-AF65-F5344CB8AC3E}">
        <p14:creationId xmlns:p14="http://schemas.microsoft.com/office/powerpoint/2010/main" val="28739950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randombar(horizontal)">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randombar(horizontal)">
                                      <p:cBhvr>
                                        <p:cTn id="12" dur="500"/>
                                        <p:tgtEl>
                                          <p:spTgt spid="4">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4" presetClass="entr" presetSubtype="10" fill="hold" nodeType="clickEffect">
                                  <p:stCondLst>
                                    <p:cond delay="0"/>
                                  </p:stCondLst>
                                  <p:childTnLst>
                                    <p:set>
                                      <p:cBhvr>
                                        <p:cTn id="16" dur="1" fill="hold">
                                          <p:stCondLst>
                                            <p:cond delay="0"/>
                                          </p:stCondLst>
                                        </p:cTn>
                                        <p:tgtEl>
                                          <p:spTgt spid="4">
                                            <p:txEl>
                                              <p:pRg st="2" end="2"/>
                                            </p:txEl>
                                          </p:spTgt>
                                        </p:tgtEl>
                                        <p:attrNameLst>
                                          <p:attrName>style.visibility</p:attrName>
                                        </p:attrNameLst>
                                      </p:cBhvr>
                                      <p:to>
                                        <p:strVal val="visible"/>
                                      </p:to>
                                    </p:set>
                                    <p:animEffect transition="in" filter="randombar(horizontal)">
                                      <p:cBhvr>
                                        <p:cTn id="17" dur="500"/>
                                        <p:tgtEl>
                                          <p:spTgt spid="4">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4" presetClass="entr" presetSubtype="10" fill="hold" nodeType="clickEffect">
                                  <p:stCondLst>
                                    <p:cond delay="0"/>
                                  </p:stCondLst>
                                  <p:childTnLst>
                                    <p:set>
                                      <p:cBhvr>
                                        <p:cTn id="21" dur="1" fill="hold">
                                          <p:stCondLst>
                                            <p:cond delay="0"/>
                                          </p:stCondLst>
                                        </p:cTn>
                                        <p:tgtEl>
                                          <p:spTgt spid="4">
                                            <p:txEl>
                                              <p:pRg st="3" end="3"/>
                                            </p:txEl>
                                          </p:spTgt>
                                        </p:tgtEl>
                                        <p:attrNameLst>
                                          <p:attrName>style.visibility</p:attrName>
                                        </p:attrNameLst>
                                      </p:cBhvr>
                                      <p:to>
                                        <p:strVal val="visible"/>
                                      </p:to>
                                    </p:set>
                                    <p:animEffect transition="in" filter="randombar(horizontal)">
                                      <p:cBhvr>
                                        <p:cTn id="22" dur="500"/>
                                        <p:tgtEl>
                                          <p:spTgt spid="4">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971800" y="438150"/>
            <a:ext cx="2743200" cy="858438"/>
          </a:xfrm>
          <a:solidFill>
            <a:schemeClr val="accent6">
              <a:lumMod val="60000"/>
              <a:lumOff val="40000"/>
            </a:schemeClr>
          </a:solidFill>
        </p:spPr>
        <p:txBody>
          <a:bodyPr/>
          <a:lstStyle/>
          <a:p>
            <a:pPr algn="ctr"/>
            <a:r>
              <a:rPr lang="en-US" b="1" smtClean="0">
                <a:solidFill>
                  <a:srgbClr val="FF0000"/>
                </a:solidFill>
                <a:latin typeface="Times New Roman" pitchFamily="18" charset="0"/>
                <a:cs typeface="Times New Roman" pitchFamily="18" charset="0"/>
              </a:rPr>
              <a:t>DẶN DÒ</a:t>
            </a:r>
            <a:endParaRPr lang="en-US" b="1">
              <a:solidFill>
                <a:srgbClr val="FF0000"/>
              </a:solidFill>
              <a:latin typeface="Times New Roman" pitchFamily="18" charset="0"/>
              <a:cs typeface="Times New Roman" pitchFamily="18" charset="0"/>
            </a:endParaRPr>
          </a:p>
        </p:txBody>
      </p:sp>
      <p:sp>
        <p:nvSpPr>
          <p:cNvPr id="3" name="Title 1"/>
          <p:cNvSpPr txBox="1">
            <a:spLocks/>
          </p:cNvSpPr>
          <p:nvPr/>
        </p:nvSpPr>
        <p:spPr>
          <a:xfrm>
            <a:off x="533400" y="1504950"/>
            <a:ext cx="8077200" cy="1600200"/>
          </a:xfrm>
          <a:prstGeom prst="rect">
            <a:avLst/>
          </a:prstGeom>
          <a:solidFill>
            <a:schemeClr val="bg2"/>
          </a:solidFill>
        </p:spPr>
        <p:txBody>
          <a:bodyPr vert="horz" lIns="91440" tIns="45720" rIns="91440" bIns="45720" rtlCol="0" anchor="ctr">
            <a:noAutofit/>
          </a:bodyPr>
          <a:lstStyle>
            <a:lvl1pPr algn="l" defTabSz="685800" rtl="0" eaLnBrk="1" latinLnBrk="0" hangingPunct="1">
              <a:lnSpc>
                <a:spcPct val="90000"/>
              </a:lnSpc>
              <a:spcBef>
                <a:spcPct val="0"/>
              </a:spcBef>
              <a:buNone/>
              <a:defRPr sz="3300" kern="1200">
                <a:solidFill>
                  <a:schemeClr val="tx1"/>
                </a:solidFill>
                <a:latin typeface="+mj-lt"/>
                <a:ea typeface="+mj-ea"/>
                <a:cs typeface="+mj-cs"/>
              </a:defRPr>
            </a:lvl1pPr>
          </a:lstStyle>
          <a:p>
            <a:pPr algn="ctr"/>
            <a:r>
              <a:rPr lang="en-US" sz="3600" b="1" dirty="0" smtClean="0">
                <a:solidFill>
                  <a:srgbClr val="FF0000"/>
                </a:solidFill>
                <a:latin typeface="Times New Roman" pitchFamily="18" charset="0"/>
                <a:cs typeface="Times New Roman" pitchFamily="18" charset="0"/>
              </a:rPr>
              <a:t>Về </a:t>
            </a:r>
            <a:r>
              <a:rPr lang="en-US" sz="3600" b="1" smtClean="0">
                <a:solidFill>
                  <a:srgbClr val="FF0000"/>
                </a:solidFill>
                <a:latin typeface="Times New Roman" pitchFamily="18" charset="0"/>
                <a:cs typeface="Times New Roman" pitchFamily="18" charset="0"/>
              </a:rPr>
              <a:t>nhà học bài và chuẩn bị bài sau.</a:t>
            </a:r>
            <a:endParaRPr lang="en-US" sz="3600" b="1" dirty="0" smtClean="0">
              <a:solidFill>
                <a:srgbClr val="FF0000"/>
              </a:solidFill>
              <a:latin typeface="Times New Roman" pitchFamily="18" charset="0"/>
              <a:cs typeface="Times New Roman" pitchFamily="18" charset="0"/>
            </a:endParaRPr>
          </a:p>
        </p:txBody>
      </p:sp>
      <p:sp>
        <p:nvSpPr>
          <p:cNvPr id="4" name="Title 1"/>
          <p:cNvSpPr txBox="1">
            <a:spLocks/>
          </p:cNvSpPr>
          <p:nvPr/>
        </p:nvSpPr>
        <p:spPr>
          <a:xfrm>
            <a:off x="990600" y="3257550"/>
            <a:ext cx="7315200" cy="914400"/>
          </a:xfrm>
          <a:prstGeom prst="rect">
            <a:avLst/>
          </a:prstGeom>
          <a:solidFill>
            <a:schemeClr val="bg2"/>
          </a:solidFill>
        </p:spPr>
        <p:txBody>
          <a:bodyPr vert="horz" lIns="91440" tIns="45720" rIns="91440" bIns="45720" rtlCol="0" anchor="ctr">
            <a:noAutofit/>
          </a:bodyPr>
          <a:lstStyle>
            <a:lvl1pPr algn="l" defTabSz="685800" rtl="0" eaLnBrk="1" latinLnBrk="0" hangingPunct="1">
              <a:lnSpc>
                <a:spcPct val="90000"/>
              </a:lnSpc>
              <a:spcBef>
                <a:spcPct val="0"/>
              </a:spcBef>
              <a:buNone/>
              <a:defRPr sz="3300" kern="1200">
                <a:solidFill>
                  <a:schemeClr val="tx1"/>
                </a:solidFill>
                <a:latin typeface="+mj-lt"/>
                <a:ea typeface="+mj-ea"/>
                <a:cs typeface="+mj-cs"/>
              </a:defRPr>
            </a:lvl1pPr>
          </a:lstStyle>
          <a:p>
            <a:pPr algn="ctr"/>
            <a:r>
              <a:rPr lang="en-US" sz="3600" b="1" dirty="0" smtClean="0">
                <a:solidFill>
                  <a:srgbClr val="FF0000"/>
                </a:solidFill>
                <a:latin typeface="Times New Roman" pitchFamily="18" charset="0"/>
                <a:cs typeface="Times New Roman" pitchFamily="18" charset="0"/>
              </a:rPr>
              <a:t>Nhận xét tiết học</a:t>
            </a:r>
          </a:p>
        </p:txBody>
      </p:sp>
    </p:spTree>
    <p:extLst>
      <p:ext uri="{BB962C8B-B14F-4D97-AF65-F5344CB8AC3E}">
        <p14:creationId xmlns:p14="http://schemas.microsoft.com/office/powerpoint/2010/main" val="16575398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randombar(horizontal)">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1"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wheel(1)">
                                      <p:cBhvr>
                                        <p:cTn id="12"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p:txBody>
          <a:bodyPr/>
          <a:lstStyle/>
          <a:p>
            <a:endParaRPr lang="en-US" smtClean="0"/>
          </a:p>
        </p:txBody>
      </p:sp>
      <p:pic>
        <p:nvPicPr>
          <p:cNvPr id="8195"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rcRect/>
          <a:stretch>
            <a:fillRect/>
          </a:stretch>
        </p:blipFill>
        <p:spPr>
          <a:xfrm>
            <a:off x="20638" y="-15478"/>
            <a:ext cx="9086850" cy="5128022"/>
          </a:xfrm>
        </p:spPr>
      </p:pic>
      <p:sp>
        <p:nvSpPr>
          <p:cNvPr id="5" name="Heart 4"/>
          <p:cNvSpPr/>
          <p:nvPr/>
        </p:nvSpPr>
        <p:spPr>
          <a:xfrm rot="1015216">
            <a:off x="2004370" y="260421"/>
            <a:ext cx="5131910" cy="3283784"/>
          </a:xfrm>
          <a:prstGeom prst="heart">
            <a:avLst/>
          </a:prstGeom>
          <a:solidFill>
            <a:srgbClr val="00FFFF"/>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sz="4000" b="1" i="1" dirty="0" err="1" smtClean="0">
                <a:solidFill>
                  <a:srgbClr val="FF0000"/>
                </a:solidFill>
              </a:rPr>
              <a:t>Chúc</a:t>
            </a:r>
            <a:r>
              <a:rPr lang="en-US" sz="4000" b="1" i="1" dirty="0" smtClean="0">
                <a:solidFill>
                  <a:srgbClr val="FF0000"/>
                </a:solidFill>
              </a:rPr>
              <a:t> </a:t>
            </a:r>
            <a:r>
              <a:rPr lang="en-US" sz="4000" b="1" i="1" dirty="0" err="1" smtClean="0">
                <a:solidFill>
                  <a:srgbClr val="FF0000"/>
                </a:solidFill>
              </a:rPr>
              <a:t>các</a:t>
            </a:r>
            <a:r>
              <a:rPr lang="en-US" sz="4000" b="1" i="1" dirty="0" smtClean="0">
                <a:solidFill>
                  <a:srgbClr val="FF0000"/>
                </a:solidFill>
              </a:rPr>
              <a:t> </a:t>
            </a:r>
            <a:r>
              <a:rPr lang="en-US" sz="4000" b="1" i="1" dirty="0" err="1" smtClean="0">
                <a:solidFill>
                  <a:srgbClr val="FF0000"/>
                </a:solidFill>
              </a:rPr>
              <a:t>em</a:t>
            </a:r>
            <a:r>
              <a:rPr lang="en-US" sz="4000" b="1" i="1" dirty="0" smtClean="0">
                <a:solidFill>
                  <a:srgbClr val="FF0000"/>
                </a:solidFill>
              </a:rPr>
              <a:t> </a:t>
            </a:r>
            <a:r>
              <a:rPr lang="en-US" sz="4000" b="1" i="1" dirty="0" err="1" smtClean="0">
                <a:solidFill>
                  <a:srgbClr val="FF0000"/>
                </a:solidFill>
              </a:rPr>
              <a:t>chăm</a:t>
            </a:r>
            <a:r>
              <a:rPr lang="en-US" sz="4000" b="1" i="1" dirty="0" smtClean="0">
                <a:solidFill>
                  <a:srgbClr val="FF0000"/>
                </a:solidFill>
              </a:rPr>
              <a:t> </a:t>
            </a:r>
            <a:r>
              <a:rPr lang="en-US" sz="4000" b="1" i="1" dirty="0" err="1" smtClean="0">
                <a:solidFill>
                  <a:srgbClr val="FF0000"/>
                </a:solidFill>
              </a:rPr>
              <a:t>ngoan</a:t>
            </a:r>
            <a:r>
              <a:rPr lang="en-US" sz="4000" b="1" i="1" dirty="0" smtClean="0">
                <a:solidFill>
                  <a:srgbClr val="FF0000"/>
                </a:solidFill>
              </a:rPr>
              <a:t> </a:t>
            </a:r>
            <a:r>
              <a:rPr lang="en-US" sz="4000" b="1" i="1" dirty="0" err="1" smtClean="0">
                <a:solidFill>
                  <a:srgbClr val="FF0000"/>
                </a:solidFill>
              </a:rPr>
              <a:t>học</a:t>
            </a:r>
            <a:r>
              <a:rPr lang="en-US" sz="4000" b="1" i="1" dirty="0" smtClean="0">
                <a:solidFill>
                  <a:srgbClr val="FF0000"/>
                </a:solidFill>
              </a:rPr>
              <a:t> </a:t>
            </a:r>
            <a:r>
              <a:rPr lang="en-US" sz="4000" b="1" i="1" dirty="0" err="1" smtClean="0">
                <a:solidFill>
                  <a:srgbClr val="FF0000"/>
                </a:solidFill>
              </a:rPr>
              <a:t>giỏi</a:t>
            </a:r>
            <a:endParaRPr lang="en-US" sz="4000" b="1" i="1" dirty="0">
              <a:solidFill>
                <a:srgbClr val="FF0000"/>
              </a:solidFill>
            </a:endParaRPr>
          </a:p>
        </p:txBody>
      </p:sp>
      <p:sp>
        <p:nvSpPr>
          <p:cNvPr id="2" name="Freeform 1"/>
          <p:cNvSpPr/>
          <p:nvPr/>
        </p:nvSpPr>
        <p:spPr>
          <a:xfrm>
            <a:off x="2662774" y="2917209"/>
            <a:ext cx="1472498" cy="931460"/>
          </a:xfrm>
          <a:custGeom>
            <a:avLst/>
            <a:gdLst>
              <a:gd name="connsiteX0" fmla="*/ 1472498 w 1472498"/>
              <a:gd name="connsiteY0" fmla="*/ 0 h 1241947"/>
              <a:gd name="connsiteX1" fmla="*/ 1049417 w 1472498"/>
              <a:gd name="connsiteY1" fmla="*/ 109183 h 1241947"/>
              <a:gd name="connsiteX2" fmla="*/ 994826 w 1472498"/>
              <a:gd name="connsiteY2" fmla="*/ 136478 h 1241947"/>
              <a:gd name="connsiteX3" fmla="*/ 953883 w 1472498"/>
              <a:gd name="connsiteY3" fmla="*/ 150126 h 1241947"/>
              <a:gd name="connsiteX4" fmla="*/ 912939 w 1472498"/>
              <a:gd name="connsiteY4" fmla="*/ 177421 h 1241947"/>
              <a:gd name="connsiteX5" fmla="*/ 831053 w 1472498"/>
              <a:gd name="connsiteY5" fmla="*/ 204717 h 1241947"/>
              <a:gd name="connsiteX6" fmla="*/ 790110 w 1472498"/>
              <a:gd name="connsiteY6" fmla="*/ 218365 h 1241947"/>
              <a:gd name="connsiteX7" fmla="*/ 653632 w 1472498"/>
              <a:gd name="connsiteY7" fmla="*/ 232012 h 1241947"/>
              <a:gd name="connsiteX8" fmla="*/ 558098 w 1472498"/>
              <a:gd name="connsiteY8" fmla="*/ 259308 h 1241947"/>
              <a:gd name="connsiteX9" fmla="*/ 517154 w 1472498"/>
              <a:gd name="connsiteY9" fmla="*/ 272956 h 1241947"/>
              <a:gd name="connsiteX10" fmla="*/ 435268 w 1472498"/>
              <a:gd name="connsiteY10" fmla="*/ 286603 h 1241947"/>
              <a:gd name="connsiteX11" fmla="*/ 394325 w 1472498"/>
              <a:gd name="connsiteY11" fmla="*/ 313899 h 1241947"/>
              <a:gd name="connsiteX12" fmla="*/ 353381 w 1472498"/>
              <a:gd name="connsiteY12" fmla="*/ 327547 h 1241947"/>
              <a:gd name="connsiteX13" fmla="*/ 326086 w 1472498"/>
              <a:gd name="connsiteY13" fmla="*/ 368490 h 1241947"/>
              <a:gd name="connsiteX14" fmla="*/ 285142 w 1472498"/>
              <a:gd name="connsiteY14" fmla="*/ 423081 h 1241947"/>
              <a:gd name="connsiteX15" fmla="*/ 230551 w 1472498"/>
              <a:gd name="connsiteY15" fmla="*/ 464024 h 1241947"/>
              <a:gd name="connsiteX16" fmla="*/ 175960 w 1472498"/>
              <a:gd name="connsiteY16" fmla="*/ 559559 h 1241947"/>
              <a:gd name="connsiteX17" fmla="*/ 135017 w 1472498"/>
              <a:gd name="connsiteY17" fmla="*/ 586854 h 1241947"/>
              <a:gd name="connsiteX18" fmla="*/ 39483 w 1472498"/>
              <a:gd name="connsiteY18" fmla="*/ 627797 h 1241947"/>
              <a:gd name="connsiteX19" fmla="*/ 25835 w 1472498"/>
              <a:gd name="connsiteY19" fmla="*/ 818866 h 1241947"/>
              <a:gd name="connsiteX20" fmla="*/ 80426 w 1472498"/>
              <a:gd name="connsiteY20" fmla="*/ 900753 h 1241947"/>
              <a:gd name="connsiteX21" fmla="*/ 107722 w 1472498"/>
              <a:gd name="connsiteY21" fmla="*/ 1078174 h 1241947"/>
              <a:gd name="connsiteX22" fmla="*/ 175960 w 1472498"/>
              <a:gd name="connsiteY22" fmla="*/ 1160060 h 1241947"/>
              <a:gd name="connsiteX23" fmla="*/ 175960 w 1472498"/>
              <a:gd name="connsiteY23" fmla="*/ 1241947 h 12419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1472498" h="1241947">
                <a:moveTo>
                  <a:pt x="1472498" y="0"/>
                </a:moveTo>
                <a:cubicBezTo>
                  <a:pt x="1324616" y="24647"/>
                  <a:pt x="1189036" y="39375"/>
                  <a:pt x="1049417" y="109183"/>
                </a:cubicBezTo>
                <a:cubicBezTo>
                  <a:pt x="1031220" y="118281"/>
                  <a:pt x="1013526" y="128464"/>
                  <a:pt x="994826" y="136478"/>
                </a:cubicBezTo>
                <a:cubicBezTo>
                  <a:pt x="981603" y="142145"/>
                  <a:pt x="966750" y="143692"/>
                  <a:pt x="953883" y="150126"/>
                </a:cubicBezTo>
                <a:cubicBezTo>
                  <a:pt x="939212" y="157461"/>
                  <a:pt x="927928" y="170759"/>
                  <a:pt x="912939" y="177421"/>
                </a:cubicBezTo>
                <a:cubicBezTo>
                  <a:pt x="886647" y="189106"/>
                  <a:pt x="858348" y="195618"/>
                  <a:pt x="831053" y="204717"/>
                </a:cubicBezTo>
                <a:cubicBezTo>
                  <a:pt x="817405" y="209266"/>
                  <a:pt x="804425" y="216934"/>
                  <a:pt x="790110" y="218365"/>
                </a:cubicBezTo>
                <a:lnTo>
                  <a:pt x="653632" y="232012"/>
                </a:lnTo>
                <a:lnTo>
                  <a:pt x="558098" y="259308"/>
                </a:lnTo>
                <a:cubicBezTo>
                  <a:pt x="544318" y="263442"/>
                  <a:pt x="531198" y="269835"/>
                  <a:pt x="517154" y="272956"/>
                </a:cubicBezTo>
                <a:cubicBezTo>
                  <a:pt x="490141" y="278959"/>
                  <a:pt x="462563" y="282054"/>
                  <a:pt x="435268" y="286603"/>
                </a:cubicBezTo>
                <a:cubicBezTo>
                  <a:pt x="421620" y="295702"/>
                  <a:pt x="408996" y="306563"/>
                  <a:pt x="394325" y="313899"/>
                </a:cubicBezTo>
                <a:cubicBezTo>
                  <a:pt x="381458" y="320333"/>
                  <a:pt x="364615" y="318560"/>
                  <a:pt x="353381" y="327547"/>
                </a:cubicBezTo>
                <a:cubicBezTo>
                  <a:pt x="340573" y="337793"/>
                  <a:pt x="335620" y="355143"/>
                  <a:pt x="326086" y="368490"/>
                </a:cubicBezTo>
                <a:cubicBezTo>
                  <a:pt x="312865" y="386999"/>
                  <a:pt x="301226" y="406997"/>
                  <a:pt x="285142" y="423081"/>
                </a:cubicBezTo>
                <a:cubicBezTo>
                  <a:pt x="269058" y="439165"/>
                  <a:pt x="248748" y="450376"/>
                  <a:pt x="230551" y="464024"/>
                </a:cubicBezTo>
                <a:cubicBezTo>
                  <a:pt x="219846" y="485434"/>
                  <a:pt x="195251" y="540268"/>
                  <a:pt x="175960" y="559559"/>
                </a:cubicBezTo>
                <a:cubicBezTo>
                  <a:pt x="164362" y="571157"/>
                  <a:pt x="149258" y="578716"/>
                  <a:pt x="135017" y="586854"/>
                </a:cubicBezTo>
                <a:cubicBezTo>
                  <a:pt x="87793" y="613839"/>
                  <a:pt x="85420" y="612485"/>
                  <a:pt x="39483" y="627797"/>
                </a:cubicBezTo>
                <a:cubicBezTo>
                  <a:pt x="-8024" y="699057"/>
                  <a:pt x="-12769" y="687612"/>
                  <a:pt x="25835" y="818866"/>
                </a:cubicBezTo>
                <a:cubicBezTo>
                  <a:pt x="35092" y="850338"/>
                  <a:pt x="80426" y="900753"/>
                  <a:pt x="80426" y="900753"/>
                </a:cubicBezTo>
                <a:cubicBezTo>
                  <a:pt x="80475" y="901145"/>
                  <a:pt x="97301" y="1057333"/>
                  <a:pt x="107722" y="1078174"/>
                </a:cubicBezTo>
                <a:cubicBezTo>
                  <a:pt x="127621" y="1117971"/>
                  <a:pt x="165700" y="1113888"/>
                  <a:pt x="175960" y="1160060"/>
                </a:cubicBezTo>
                <a:cubicBezTo>
                  <a:pt x="181881" y="1186706"/>
                  <a:pt x="175960" y="1214651"/>
                  <a:pt x="175960" y="1241947"/>
                </a:cubicBezTo>
              </a:path>
            </a:pathLst>
          </a:custGeom>
          <a:noFill/>
          <a:ln>
            <a:solidFill>
              <a:srgbClr val="000099"/>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701952463"/>
      </p:ext>
    </p:extLst>
  </p:cSld>
  <p:clrMapOvr>
    <a:masterClrMapping/>
  </p:clrMapOvr>
  <p:transition spd="slow" advClick="0" advTm="6000"/>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txBox="1">
            <a:spLocks/>
          </p:cNvSpPr>
          <p:nvPr/>
        </p:nvSpPr>
        <p:spPr>
          <a:xfrm>
            <a:off x="2286000" y="57150"/>
            <a:ext cx="4572000" cy="628650"/>
          </a:xfrm>
          <a:prstGeom prst="rect">
            <a:avLst/>
          </a:prstGeom>
        </p:spPr>
        <p:style>
          <a:lnRef idx="1">
            <a:schemeClr val="accent6"/>
          </a:lnRef>
          <a:fillRef idx="3">
            <a:schemeClr val="accent6"/>
          </a:fillRef>
          <a:effectRef idx="2">
            <a:schemeClr val="accent6"/>
          </a:effectRef>
          <a:fontRef idx="minor">
            <a:schemeClr val="lt1"/>
          </a:fontRef>
        </p:style>
        <p:txBody>
          <a:bodyPr vert="horz" lIns="91440" tIns="45720" rIns="91440" bIns="45720" rtlCol="0" anchor="ctr">
            <a:normAutofit fontScale="97500"/>
          </a:bodyPr>
          <a:lstStyle>
            <a:lvl1pPr algn="l" defTabSz="685800" rtl="0" eaLnBrk="1" latinLnBrk="0" hangingPunct="1">
              <a:lnSpc>
                <a:spcPct val="90000"/>
              </a:lnSpc>
              <a:spcBef>
                <a:spcPct val="0"/>
              </a:spcBef>
              <a:buNone/>
              <a:defRPr sz="3300" kern="1200">
                <a:solidFill>
                  <a:schemeClr val="lt1"/>
                </a:solidFill>
                <a:latin typeface="+mn-lt"/>
                <a:ea typeface="+mn-ea"/>
                <a:cs typeface="+mn-cs"/>
              </a:defRPr>
            </a:lvl1pPr>
            <a:lvl2pPr>
              <a:defRPr>
                <a:solidFill>
                  <a:schemeClr val="lt1"/>
                </a:solidFill>
                <a:latin typeface="+mn-lt"/>
                <a:ea typeface="+mn-ea"/>
                <a:cs typeface="+mn-cs"/>
              </a:defRPr>
            </a:lvl2pPr>
            <a:lvl3pPr>
              <a:defRPr>
                <a:solidFill>
                  <a:schemeClr val="lt1"/>
                </a:solidFill>
                <a:latin typeface="+mn-lt"/>
                <a:ea typeface="+mn-ea"/>
                <a:cs typeface="+mn-cs"/>
              </a:defRPr>
            </a:lvl3pPr>
            <a:lvl4pPr>
              <a:defRPr>
                <a:solidFill>
                  <a:schemeClr val="lt1"/>
                </a:solidFill>
                <a:latin typeface="+mn-lt"/>
                <a:ea typeface="+mn-ea"/>
                <a:cs typeface="+mn-cs"/>
              </a:defRPr>
            </a:lvl4pPr>
            <a:lvl5pPr>
              <a:defRPr>
                <a:solidFill>
                  <a:schemeClr val="lt1"/>
                </a:solidFill>
                <a:latin typeface="+mn-lt"/>
                <a:ea typeface="+mn-ea"/>
                <a:cs typeface="+mn-cs"/>
              </a:defRPr>
            </a:lvl5pPr>
            <a:lvl6pPr>
              <a:defRPr>
                <a:solidFill>
                  <a:schemeClr val="lt1"/>
                </a:solidFill>
                <a:latin typeface="+mn-lt"/>
                <a:ea typeface="+mn-ea"/>
                <a:cs typeface="+mn-cs"/>
              </a:defRPr>
            </a:lvl6pPr>
            <a:lvl7pPr>
              <a:defRPr>
                <a:solidFill>
                  <a:schemeClr val="lt1"/>
                </a:solidFill>
                <a:latin typeface="+mn-lt"/>
                <a:ea typeface="+mn-ea"/>
                <a:cs typeface="+mn-cs"/>
              </a:defRPr>
            </a:lvl7pPr>
            <a:lvl8pPr>
              <a:defRPr>
                <a:solidFill>
                  <a:schemeClr val="lt1"/>
                </a:solidFill>
                <a:latin typeface="+mn-lt"/>
                <a:ea typeface="+mn-ea"/>
                <a:cs typeface="+mn-cs"/>
              </a:defRPr>
            </a:lvl8pPr>
            <a:lvl9pPr>
              <a:defRPr>
                <a:solidFill>
                  <a:schemeClr val="lt1"/>
                </a:solidFill>
                <a:latin typeface="+mn-lt"/>
                <a:ea typeface="+mn-ea"/>
                <a:cs typeface="+mn-cs"/>
              </a:defRPr>
            </a:lvl9pPr>
          </a:lstStyle>
          <a:p>
            <a:pPr algn="ctr"/>
            <a:r>
              <a:rPr lang="en-US" sz="3600" b="1" dirty="0" smtClean="0">
                <a:solidFill>
                  <a:srgbClr val="000099"/>
                </a:solidFill>
                <a:latin typeface="Times New Roman" pitchFamily="18" charset="0"/>
                <a:cs typeface="Times New Roman" pitchFamily="18" charset="0"/>
              </a:rPr>
              <a:t>Khởi động</a:t>
            </a:r>
            <a:endParaRPr lang="en-US" sz="3600" b="1" dirty="0">
              <a:solidFill>
                <a:srgbClr val="000099"/>
              </a:solidFill>
              <a:latin typeface="Times New Roman" pitchFamily="18" charset="0"/>
              <a:cs typeface="Times New Roman" pitchFamily="18" charset="0"/>
            </a:endParaRPr>
          </a:p>
        </p:txBody>
      </p:sp>
      <p:sp>
        <p:nvSpPr>
          <p:cNvPr id="6" name="Title 1"/>
          <p:cNvSpPr txBox="1">
            <a:spLocks/>
          </p:cNvSpPr>
          <p:nvPr/>
        </p:nvSpPr>
        <p:spPr>
          <a:xfrm>
            <a:off x="283029" y="819150"/>
            <a:ext cx="8534400" cy="2971800"/>
          </a:xfrm>
          <a:prstGeom prst="rect">
            <a:avLst/>
          </a:prstGeom>
          <a:solidFill>
            <a:srgbClr val="00FFFF"/>
          </a:solidFill>
        </p:spPr>
        <p:txBody>
          <a:bodyPr vert="horz" lIns="91440" tIns="45720" rIns="91440" bIns="45720" rtlCol="0" anchor="ctr">
            <a:normAutofit/>
          </a:bodyPr>
          <a:lstStyle>
            <a:lvl1pPr algn="l" defTabSz="685800" rtl="0" eaLnBrk="1" latinLnBrk="0" hangingPunct="1">
              <a:lnSpc>
                <a:spcPct val="90000"/>
              </a:lnSpc>
              <a:spcBef>
                <a:spcPct val="0"/>
              </a:spcBef>
              <a:buNone/>
              <a:defRPr sz="3300" kern="1200">
                <a:solidFill>
                  <a:schemeClr val="tx1"/>
                </a:solidFill>
                <a:latin typeface="+mj-lt"/>
                <a:ea typeface="+mj-ea"/>
                <a:cs typeface="+mj-cs"/>
              </a:defRPr>
            </a:lvl1pPr>
          </a:lstStyle>
          <a:p>
            <a:pPr algn="just"/>
            <a:r>
              <a:rPr lang="en-US" sz="4800" dirty="0" smtClean="0">
                <a:latin typeface="Times New Roman" pitchFamily="18" charset="0"/>
                <a:cs typeface="Times New Roman" pitchFamily="18" charset="0"/>
              </a:rPr>
              <a:t>	Hôm trước các bạn đã tạo được trang trình chiếu. Để trang trình chiếu có thêm anh cho sinh động ta làm thế nào?</a:t>
            </a:r>
            <a:endParaRPr lang="en-US" sz="4800" dirty="0" smtClean="0">
              <a:solidFill>
                <a:srgbClr val="FF0000"/>
              </a:solidFill>
              <a:latin typeface="Times New Roman" pitchFamily="18" charset="0"/>
              <a:cs typeface="Times New Roman" pitchFamily="18" charset="0"/>
            </a:endParaRPr>
          </a:p>
        </p:txBody>
      </p:sp>
    </p:spTree>
    <p:extLst>
      <p:ext uri="{BB962C8B-B14F-4D97-AF65-F5344CB8AC3E}">
        <p14:creationId xmlns:p14="http://schemas.microsoft.com/office/powerpoint/2010/main" val="339157249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Freeform: Shape 7">
            <a:extLst>
              <a:ext uri="{FF2B5EF4-FFF2-40B4-BE49-F238E27FC236}">
                <a16:creationId xmlns="" xmlns:a16="http://schemas.microsoft.com/office/drawing/2014/main" id="{7B8445D9-16A8-4E49-88ED-489A25B311E8}"/>
              </a:ext>
            </a:extLst>
          </p:cNvPr>
          <p:cNvSpPr/>
          <p:nvPr/>
        </p:nvSpPr>
        <p:spPr>
          <a:xfrm>
            <a:off x="6781800" y="-24063"/>
            <a:ext cx="2542728" cy="5185610"/>
          </a:xfrm>
          <a:custGeom>
            <a:avLst/>
            <a:gdLst>
              <a:gd name="connsiteX0" fmla="*/ 2085474 w 5325979"/>
              <a:gd name="connsiteY0" fmla="*/ 0 h 6914147"/>
              <a:gd name="connsiteX1" fmla="*/ 5325979 w 5325979"/>
              <a:gd name="connsiteY1" fmla="*/ 0 h 6914147"/>
              <a:gd name="connsiteX2" fmla="*/ 5325979 w 5325979"/>
              <a:gd name="connsiteY2" fmla="*/ 6914147 h 6914147"/>
              <a:gd name="connsiteX3" fmla="*/ 2149642 w 5325979"/>
              <a:gd name="connsiteY3" fmla="*/ 6914147 h 6914147"/>
              <a:gd name="connsiteX4" fmla="*/ 0 w 5325979"/>
              <a:gd name="connsiteY4" fmla="*/ 3224463 h 6914147"/>
              <a:gd name="connsiteX5" fmla="*/ 2085474 w 5325979"/>
              <a:gd name="connsiteY5" fmla="*/ 0 h 69141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325979" h="6914147">
                <a:moveTo>
                  <a:pt x="2085474" y="0"/>
                </a:moveTo>
                <a:lnTo>
                  <a:pt x="5325979" y="0"/>
                </a:lnTo>
                <a:lnTo>
                  <a:pt x="5325979" y="6914147"/>
                </a:lnTo>
                <a:lnTo>
                  <a:pt x="2149642" y="6914147"/>
                </a:lnTo>
                <a:lnTo>
                  <a:pt x="0" y="3224463"/>
                </a:lnTo>
                <a:lnTo>
                  <a:pt x="2085474" y="0"/>
                </a:lnTo>
                <a:close/>
              </a:path>
            </a:pathLst>
          </a:custGeom>
          <a:solidFill>
            <a:srgbClr val="13A89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p>
        </p:txBody>
      </p:sp>
      <p:sp>
        <p:nvSpPr>
          <p:cNvPr id="7" name="Freeform: Shape 6">
            <a:extLst>
              <a:ext uri="{FF2B5EF4-FFF2-40B4-BE49-F238E27FC236}">
                <a16:creationId xmlns="" xmlns:a16="http://schemas.microsoft.com/office/drawing/2014/main" id="{72F1235B-A8B9-4405-9956-006F6DD40CF6}"/>
              </a:ext>
            </a:extLst>
          </p:cNvPr>
          <p:cNvSpPr/>
          <p:nvPr/>
        </p:nvSpPr>
        <p:spPr>
          <a:xfrm>
            <a:off x="6934200" y="-20538"/>
            <a:ext cx="914400" cy="5157000"/>
          </a:xfrm>
          <a:custGeom>
            <a:avLst/>
            <a:gdLst>
              <a:gd name="connsiteX0" fmla="*/ 2353456 w 2413417"/>
              <a:gd name="connsiteY0" fmla="*/ 29980 h 6865495"/>
              <a:gd name="connsiteX1" fmla="*/ 299804 w 2413417"/>
              <a:gd name="connsiteY1" fmla="*/ 3207895 h 6865495"/>
              <a:gd name="connsiteX2" fmla="*/ 2413417 w 2413417"/>
              <a:gd name="connsiteY2" fmla="*/ 6865495 h 6865495"/>
              <a:gd name="connsiteX3" fmla="*/ 2098623 w 2413417"/>
              <a:gd name="connsiteY3" fmla="*/ 6865495 h 6865495"/>
              <a:gd name="connsiteX4" fmla="*/ 0 w 2413417"/>
              <a:gd name="connsiteY4" fmla="*/ 3207895 h 6865495"/>
              <a:gd name="connsiteX5" fmla="*/ 2098623 w 2413417"/>
              <a:gd name="connsiteY5" fmla="*/ 0 h 6865495"/>
              <a:gd name="connsiteX6" fmla="*/ 2353456 w 2413417"/>
              <a:gd name="connsiteY6" fmla="*/ 29980 h 6865495"/>
              <a:gd name="connsiteX0" fmla="*/ 2383339 w 2413417"/>
              <a:gd name="connsiteY0" fmla="*/ 6074 h 6865495"/>
              <a:gd name="connsiteX1" fmla="*/ 299804 w 2413417"/>
              <a:gd name="connsiteY1" fmla="*/ 3207895 h 6865495"/>
              <a:gd name="connsiteX2" fmla="*/ 2413417 w 2413417"/>
              <a:gd name="connsiteY2" fmla="*/ 6865495 h 6865495"/>
              <a:gd name="connsiteX3" fmla="*/ 2098623 w 2413417"/>
              <a:gd name="connsiteY3" fmla="*/ 6865495 h 6865495"/>
              <a:gd name="connsiteX4" fmla="*/ 0 w 2413417"/>
              <a:gd name="connsiteY4" fmla="*/ 3207895 h 6865495"/>
              <a:gd name="connsiteX5" fmla="*/ 2098623 w 2413417"/>
              <a:gd name="connsiteY5" fmla="*/ 0 h 6865495"/>
              <a:gd name="connsiteX6" fmla="*/ 2383339 w 2413417"/>
              <a:gd name="connsiteY6" fmla="*/ 6074 h 68654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413417" h="6865495">
                <a:moveTo>
                  <a:pt x="2383339" y="6074"/>
                </a:moveTo>
                <a:lnTo>
                  <a:pt x="299804" y="3207895"/>
                </a:lnTo>
                <a:lnTo>
                  <a:pt x="2413417" y="6865495"/>
                </a:lnTo>
                <a:lnTo>
                  <a:pt x="2098623" y="6865495"/>
                </a:lnTo>
                <a:lnTo>
                  <a:pt x="0" y="3207895"/>
                </a:lnTo>
                <a:lnTo>
                  <a:pt x="2098623" y="0"/>
                </a:lnTo>
                <a:lnTo>
                  <a:pt x="2383339" y="6074"/>
                </a:lnTo>
                <a:close/>
              </a:path>
            </a:pathLst>
          </a:custGeom>
          <a:solidFill>
            <a:srgbClr val="ED1C2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aseline="-25000"/>
              <a:t>        </a:t>
            </a:r>
            <a:endParaRPr lang="vi-VN" baseline="-25000"/>
          </a:p>
        </p:txBody>
      </p:sp>
      <p:sp>
        <p:nvSpPr>
          <p:cNvPr id="9" name="Freeform: Shape 8">
            <a:extLst>
              <a:ext uri="{FF2B5EF4-FFF2-40B4-BE49-F238E27FC236}">
                <a16:creationId xmlns="" xmlns:a16="http://schemas.microsoft.com/office/drawing/2014/main" id="{038AAE9D-C036-4EB2-9C17-5CB9FBC2D2CD}"/>
              </a:ext>
            </a:extLst>
          </p:cNvPr>
          <p:cNvSpPr/>
          <p:nvPr/>
        </p:nvSpPr>
        <p:spPr>
          <a:xfrm>
            <a:off x="6781800" y="-20538"/>
            <a:ext cx="990600" cy="5157000"/>
          </a:xfrm>
          <a:custGeom>
            <a:avLst/>
            <a:gdLst>
              <a:gd name="connsiteX0" fmla="*/ 2353456 w 2413417"/>
              <a:gd name="connsiteY0" fmla="*/ 29980 h 6865495"/>
              <a:gd name="connsiteX1" fmla="*/ 299804 w 2413417"/>
              <a:gd name="connsiteY1" fmla="*/ 3207895 h 6865495"/>
              <a:gd name="connsiteX2" fmla="*/ 2413417 w 2413417"/>
              <a:gd name="connsiteY2" fmla="*/ 6865495 h 6865495"/>
              <a:gd name="connsiteX3" fmla="*/ 2098623 w 2413417"/>
              <a:gd name="connsiteY3" fmla="*/ 6865495 h 6865495"/>
              <a:gd name="connsiteX4" fmla="*/ 0 w 2413417"/>
              <a:gd name="connsiteY4" fmla="*/ 3207895 h 6865495"/>
              <a:gd name="connsiteX5" fmla="*/ 2098623 w 2413417"/>
              <a:gd name="connsiteY5" fmla="*/ 0 h 6865495"/>
              <a:gd name="connsiteX6" fmla="*/ 2353456 w 2413417"/>
              <a:gd name="connsiteY6" fmla="*/ 29980 h 6865495"/>
              <a:gd name="connsiteX0" fmla="*/ 2383339 w 2413417"/>
              <a:gd name="connsiteY0" fmla="*/ 6074 h 6865495"/>
              <a:gd name="connsiteX1" fmla="*/ 299804 w 2413417"/>
              <a:gd name="connsiteY1" fmla="*/ 3207895 h 6865495"/>
              <a:gd name="connsiteX2" fmla="*/ 2413417 w 2413417"/>
              <a:gd name="connsiteY2" fmla="*/ 6865495 h 6865495"/>
              <a:gd name="connsiteX3" fmla="*/ 2098623 w 2413417"/>
              <a:gd name="connsiteY3" fmla="*/ 6865495 h 6865495"/>
              <a:gd name="connsiteX4" fmla="*/ 0 w 2413417"/>
              <a:gd name="connsiteY4" fmla="*/ 3207895 h 6865495"/>
              <a:gd name="connsiteX5" fmla="*/ 2098623 w 2413417"/>
              <a:gd name="connsiteY5" fmla="*/ 0 h 6865495"/>
              <a:gd name="connsiteX6" fmla="*/ 2383339 w 2413417"/>
              <a:gd name="connsiteY6" fmla="*/ 6074 h 68654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413417" h="6865495">
                <a:moveTo>
                  <a:pt x="2383339" y="6074"/>
                </a:moveTo>
                <a:lnTo>
                  <a:pt x="299804" y="3207895"/>
                </a:lnTo>
                <a:lnTo>
                  <a:pt x="2413417" y="6865495"/>
                </a:lnTo>
                <a:lnTo>
                  <a:pt x="2098623" y="6865495"/>
                </a:lnTo>
                <a:lnTo>
                  <a:pt x="0" y="3207895"/>
                </a:lnTo>
                <a:lnTo>
                  <a:pt x="2098623" y="0"/>
                </a:lnTo>
                <a:lnTo>
                  <a:pt x="2383339" y="6074"/>
                </a:lnTo>
                <a:close/>
              </a:path>
            </a:pathLst>
          </a:custGeom>
          <a:solidFill>
            <a:srgbClr val="339E3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aseline="-25000"/>
              <a:t>        </a:t>
            </a:r>
            <a:endParaRPr lang="vi-VN" baseline="-25000"/>
          </a:p>
        </p:txBody>
      </p:sp>
      <p:sp>
        <p:nvSpPr>
          <p:cNvPr id="11" name="Title 1">
            <a:extLst>
              <a:ext uri="{FF2B5EF4-FFF2-40B4-BE49-F238E27FC236}">
                <a16:creationId xmlns="" xmlns:a16="http://schemas.microsoft.com/office/drawing/2014/main" id="{F1C62D11-13FB-4E2F-8A0D-851AAE498365}"/>
              </a:ext>
            </a:extLst>
          </p:cNvPr>
          <p:cNvSpPr txBox="1">
            <a:spLocks/>
          </p:cNvSpPr>
          <p:nvPr/>
        </p:nvSpPr>
        <p:spPr>
          <a:xfrm>
            <a:off x="30494" y="666750"/>
            <a:ext cx="7152250" cy="241134"/>
          </a:xfrm>
          <a:prstGeom prst="roundRect">
            <a:avLst/>
          </a:prstGeom>
          <a:solidFill>
            <a:schemeClr val="bg1">
              <a:lumMod val="85000"/>
              <a:alpha val="70000"/>
            </a:schemeClr>
          </a:solidFill>
        </p:spPr>
        <p:txBody>
          <a:bodyPr anchor="ct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altLang="en-US" sz="2000" b="1" dirty="0" smtClean="0">
                <a:solidFill>
                  <a:srgbClr val="FF0000"/>
                </a:solidFill>
                <a:latin typeface="Times New Roman" pitchFamily="18" charset="0"/>
                <a:cs typeface="Times New Roman" pitchFamily="18" charset="0"/>
              </a:rPr>
              <a:t>CHỦ ĐỀ </a:t>
            </a:r>
            <a:r>
              <a:rPr lang="en-US" altLang="en-US" sz="2000" b="1" dirty="0">
                <a:solidFill>
                  <a:srgbClr val="FF0000"/>
                </a:solidFill>
                <a:latin typeface="Times New Roman" pitchFamily="18" charset="0"/>
                <a:cs typeface="Times New Roman" pitchFamily="18" charset="0"/>
              </a:rPr>
              <a:t>E</a:t>
            </a:r>
            <a:r>
              <a:rPr lang="en-US" altLang="en-US" sz="2000" b="1" dirty="0" smtClean="0">
                <a:solidFill>
                  <a:srgbClr val="FF0000"/>
                </a:solidFill>
                <a:latin typeface="Times New Roman" pitchFamily="18" charset="0"/>
                <a:cs typeface="Times New Roman" pitchFamily="18" charset="0"/>
              </a:rPr>
              <a:t>1.</a:t>
            </a:r>
            <a:r>
              <a:rPr lang="en-US" altLang="en-US" sz="2000" b="1" dirty="0" smtClean="0">
                <a:solidFill>
                  <a:srgbClr val="000099"/>
                </a:solidFill>
                <a:latin typeface="Times New Roman" pitchFamily="18" charset="0"/>
                <a:cs typeface="Times New Roman" pitchFamily="18" charset="0"/>
              </a:rPr>
              <a:t> </a:t>
            </a:r>
            <a:r>
              <a:rPr lang="vi-VN" altLang="en-US" sz="1800" b="1" u="sng" dirty="0">
                <a:solidFill>
                  <a:srgbClr val="000099"/>
                </a:solidFill>
                <a:latin typeface="HP-001"/>
              </a:rPr>
              <a:t>BÀI </a:t>
            </a:r>
            <a:r>
              <a:rPr lang="en-US" altLang="en-US" sz="1800" b="1" u="sng" dirty="0" smtClean="0">
                <a:solidFill>
                  <a:srgbClr val="000099"/>
                </a:solidFill>
                <a:latin typeface="HP-001"/>
              </a:rPr>
              <a:t>2</a:t>
            </a:r>
            <a:r>
              <a:rPr lang="vi-VN" altLang="en-US" sz="1800" b="1" dirty="0" smtClean="0">
                <a:solidFill>
                  <a:srgbClr val="000099"/>
                </a:solidFill>
                <a:latin typeface="HP-001"/>
              </a:rPr>
              <a:t>: </a:t>
            </a:r>
            <a:r>
              <a:rPr lang="en-US" altLang="en-US" sz="1800" b="1" dirty="0" smtClean="0">
                <a:solidFill>
                  <a:srgbClr val="000099"/>
                </a:solidFill>
                <a:latin typeface="Times New Roman" pitchFamily="18" charset="0"/>
                <a:cs typeface="Times New Roman" pitchFamily="18" charset="0"/>
              </a:rPr>
              <a:t>THÊM ẢNH VÀO TRANG TRÌNH CHIẾU</a:t>
            </a:r>
            <a:endParaRPr lang="en-US" sz="1800" b="1" dirty="0">
              <a:ln w="22225">
                <a:noFill/>
                <a:prstDash val="solid"/>
              </a:ln>
              <a:solidFill>
                <a:srgbClr val="FF0000"/>
              </a:solidFill>
              <a:latin typeface="Cambria" panose="02040503050406030204" pitchFamily="18" charset="0"/>
              <a:ea typeface="Cambria" panose="02040503050406030204" pitchFamily="18" charset="0"/>
            </a:endParaRPr>
          </a:p>
        </p:txBody>
      </p:sp>
      <p:grpSp>
        <p:nvGrpSpPr>
          <p:cNvPr id="14" name="Group 13">
            <a:extLst>
              <a:ext uri="{FF2B5EF4-FFF2-40B4-BE49-F238E27FC236}">
                <a16:creationId xmlns="" xmlns:a16="http://schemas.microsoft.com/office/drawing/2014/main" id="{0753DC0D-9605-4FEF-B6F7-32D5AA4DF806}"/>
              </a:ext>
            </a:extLst>
          </p:cNvPr>
          <p:cNvGrpSpPr/>
          <p:nvPr/>
        </p:nvGrpSpPr>
        <p:grpSpPr>
          <a:xfrm>
            <a:off x="94907" y="895351"/>
            <a:ext cx="3199106" cy="527839"/>
            <a:chOff x="6281260" y="2889781"/>
            <a:chExt cx="2800229" cy="1041920"/>
          </a:xfrm>
        </p:grpSpPr>
        <p:pic>
          <p:nvPicPr>
            <p:cNvPr id="15" name="Picture 14">
              <a:extLst>
                <a:ext uri="{FF2B5EF4-FFF2-40B4-BE49-F238E27FC236}">
                  <a16:creationId xmlns="" xmlns:a16="http://schemas.microsoft.com/office/drawing/2014/main" id="{DE70D53D-A0A8-4208-AD34-3C6D809C37FC}"/>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281260" y="2889781"/>
              <a:ext cx="383820" cy="933738"/>
            </a:xfrm>
            <a:prstGeom prst="rect">
              <a:avLst/>
            </a:prstGeom>
          </p:spPr>
        </p:pic>
        <p:sp>
          <p:nvSpPr>
            <p:cNvPr id="16" name="TextBox 15">
              <a:extLst>
                <a:ext uri="{FF2B5EF4-FFF2-40B4-BE49-F238E27FC236}">
                  <a16:creationId xmlns="" xmlns:a16="http://schemas.microsoft.com/office/drawing/2014/main" id="{4D4824FE-1CFA-4AA7-A14C-C344D4683995}"/>
                </a:ext>
              </a:extLst>
            </p:cNvPr>
            <p:cNvSpPr txBox="1"/>
            <p:nvPr/>
          </p:nvSpPr>
          <p:spPr>
            <a:xfrm>
              <a:off x="7242418" y="3020404"/>
              <a:ext cx="1839071" cy="911297"/>
            </a:xfrm>
            <a:prstGeom prst="rect">
              <a:avLst/>
            </a:prstGeom>
            <a:noFill/>
          </p:spPr>
          <p:txBody>
            <a:bodyPr wrap="square" rtlCol="0" anchor="ctr">
              <a:spAutoFit/>
            </a:bodyPr>
            <a:lstStyle/>
            <a:p>
              <a:pPr algn="ctr"/>
              <a:r>
                <a:rPr lang="en-US" sz="2400" b="1" dirty="0" smtClean="0">
                  <a:latin typeface="Cambria" panose="02040503050406030204" pitchFamily="18" charset="0"/>
                  <a:ea typeface="Cambria" panose="02040503050406030204" pitchFamily="18" charset="0"/>
                  <a:cs typeface="Arial" panose="020B0604020202020204" pitchFamily="34" charset="0"/>
                </a:rPr>
                <a:t>MỤC TIÊU</a:t>
              </a:r>
              <a:endParaRPr lang="en-US" sz="2400" b="1" dirty="0">
                <a:latin typeface="Cambria" panose="02040503050406030204" pitchFamily="18" charset="0"/>
                <a:ea typeface="Cambria" panose="02040503050406030204" pitchFamily="18" charset="0"/>
                <a:cs typeface="Arial" panose="020B0604020202020204" pitchFamily="34" charset="0"/>
              </a:endParaRPr>
            </a:p>
          </p:txBody>
        </p:sp>
      </p:grpSp>
      <p:sp>
        <p:nvSpPr>
          <p:cNvPr id="18" name="Rectangle 17">
            <a:extLst>
              <a:ext uri="{FF2B5EF4-FFF2-40B4-BE49-F238E27FC236}">
                <a16:creationId xmlns="" xmlns:a16="http://schemas.microsoft.com/office/drawing/2014/main" id="{E5F9E044-053E-40B9-8B2B-F8E8CF98B6F2}"/>
              </a:ext>
            </a:extLst>
          </p:cNvPr>
          <p:cNvSpPr/>
          <p:nvPr/>
        </p:nvSpPr>
        <p:spPr>
          <a:xfrm>
            <a:off x="7182744" y="943511"/>
            <a:ext cx="2189856" cy="1323439"/>
          </a:xfrm>
          <a:prstGeom prst="rect">
            <a:avLst/>
          </a:prstGeom>
          <a:noFill/>
        </p:spPr>
        <p:txBody>
          <a:bodyPr wrap="square" lIns="91440" tIns="45720" rIns="91440" bIns="45720">
            <a:spAutoFit/>
          </a:bodyPr>
          <a:lstStyle/>
          <a:p>
            <a:pPr algn="ctr"/>
            <a:r>
              <a:rPr lang="en-US" sz="2000" b="1" dirty="0">
                <a:ln w="22225">
                  <a:noFill/>
                  <a:prstDash val="solid"/>
                </a:ln>
                <a:solidFill>
                  <a:schemeClr val="bg1"/>
                </a:solidFill>
                <a:effectLst/>
                <a:latin typeface="Cambria" panose="02040503050406030204" pitchFamily="18" charset="0"/>
                <a:ea typeface="Cambria" panose="02040503050406030204" pitchFamily="18" charset="0"/>
              </a:rPr>
              <a:t>CHỦ ĐỀ </a:t>
            </a:r>
            <a:r>
              <a:rPr lang="en-US" sz="2000" b="1" dirty="0">
                <a:ln w="22225">
                  <a:noFill/>
                  <a:prstDash val="solid"/>
                </a:ln>
                <a:solidFill>
                  <a:schemeClr val="bg1"/>
                </a:solidFill>
                <a:latin typeface="Cambria" panose="02040503050406030204" pitchFamily="18" charset="0"/>
                <a:ea typeface="Cambria" panose="02040503050406030204" pitchFamily="18" charset="0"/>
              </a:rPr>
              <a:t>E</a:t>
            </a:r>
            <a:r>
              <a:rPr lang="en-US" sz="2000" b="1" dirty="0" smtClean="0">
                <a:ln w="22225">
                  <a:noFill/>
                  <a:prstDash val="solid"/>
                </a:ln>
                <a:solidFill>
                  <a:schemeClr val="bg1"/>
                </a:solidFill>
                <a:effectLst/>
                <a:latin typeface="Cambria" panose="02040503050406030204" pitchFamily="18" charset="0"/>
                <a:ea typeface="Cambria" panose="02040503050406030204" pitchFamily="18" charset="0"/>
              </a:rPr>
              <a:t>1:</a:t>
            </a:r>
            <a:endParaRPr lang="en-US" sz="2000" b="1" dirty="0">
              <a:ln w="22225">
                <a:noFill/>
                <a:prstDash val="solid"/>
              </a:ln>
              <a:solidFill>
                <a:schemeClr val="bg1"/>
              </a:solidFill>
              <a:effectLst/>
              <a:latin typeface="Cambria" panose="02040503050406030204" pitchFamily="18" charset="0"/>
              <a:ea typeface="Cambria" panose="02040503050406030204" pitchFamily="18" charset="0"/>
            </a:endParaRPr>
          </a:p>
          <a:p>
            <a:pPr algn="ctr"/>
            <a:r>
              <a:rPr lang="en-US" sz="2000" b="1" dirty="0">
                <a:ln w="22225">
                  <a:noFill/>
                  <a:prstDash val="solid"/>
                </a:ln>
                <a:solidFill>
                  <a:schemeClr val="bg1"/>
                </a:solidFill>
                <a:latin typeface="Cambria" panose="02040503050406030204" pitchFamily="18" charset="0"/>
                <a:ea typeface="Cambria" panose="02040503050406030204" pitchFamily="18" charset="0"/>
              </a:rPr>
              <a:t>LÀM QUAN VỚI BÀI TRÌNH CHIẾU ĐƠN GIẢN</a:t>
            </a:r>
          </a:p>
        </p:txBody>
      </p:sp>
      <p:pic>
        <p:nvPicPr>
          <p:cNvPr id="19" name="Picture 18">
            <a:extLst>
              <a:ext uri="{FF2B5EF4-FFF2-40B4-BE49-F238E27FC236}">
                <a16:creationId xmlns="" xmlns:a16="http://schemas.microsoft.com/office/drawing/2014/main" id="{0EF9B328-B912-4A8F-BEBE-C0064204C282}"/>
              </a:ext>
            </a:extLst>
          </p:cNvPr>
          <p:cNvPicPr>
            <a:picLocks noChangeAspect="1"/>
          </p:cNvPicPr>
          <p:nvPr/>
        </p:nvPicPr>
        <p:blipFill>
          <a:blip r:embed="rId3" cstate="print">
            <a:extLst>
              <a:ext uri="{28A0092B-C50C-407E-A947-70E740481C1C}">
                <a14:useLocalDpi xmlns:a14="http://schemas.microsoft.com/office/drawing/2010/main" val="0"/>
              </a:ext>
            </a:extLst>
          </a:blip>
          <a:srcRect/>
          <a:stretch/>
        </p:blipFill>
        <p:spPr>
          <a:xfrm>
            <a:off x="7575662" y="2584275"/>
            <a:ext cx="1568338" cy="1470367"/>
          </a:xfrm>
          <a:prstGeom prst="rect">
            <a:avLst/>
          </a:prstGeom>
        </p:spPr>
      </p:pic>
      <p:sp>
        <p:nvSpPr>
          <p:cNvPr id="2" name="TextBox 1"/>
          <p:cNvSpPr txBox="1"/>
          <p:nvPr/>
        </p:nvSpPr>
        <p:spPr>
          <a:xfrm>
            <a:off x="1094318" y="-19050"/>
            <a:ext cx="4696882" cy="400110"/>
          </a:xfrm>
          <a:prstGeom prst="rect">
            <a:avLst/>
          </a:prstGeom>
          <a:noFill/>
        </p:spPr>
        <p:txBody>
          <a:bodyPr wrap="square" rtlCol="0">
            <a:spAutoFit/>
          </a:bodyPr>
          <a:lstStyle/>
          <a:p>
            <a:pPr algn="ctr"/>
            <a:r>
              <a:rPr lang="vi-VN" sz="2000" b="1" dirty="0" smtClean="0">
                <a:latin typeface="Times New Roman" pitchFamily="18" charset="0"/>
                <a:cs typeface="Times New Roman" pitchFamily="18" charset="0"/>
              </a:rPr>
              <a:t>Thứ năm, ngày </a:t>
            </a:r>
            <a:r>
              <a:rPr lang="en-US" sz="2000" b="1" dirty="0" smtClean="0">
                <a:latin typeface="Times New Roman" pitchFamily="18" charset="0"/>
                <a:cs typeface="Times New Roman" pitchFamily="18" charset="0"/>
              </a:rPr>
              <a:t>02</a:t>
            </a:r>
            <a:r>
              <a:rPr lang="vi-VN" sz="2000" b="1" dirty="0" smtClean="0">
                <a:latin typeface="Times New Roman" pitchFamily="18" charset="0"/>
                <a:cs typeface="Times New Roman" pitchFamily="18" charset="0"/>
              </a:rPr>
              <a:t> </a:t>
            </a:r>
            <a:r>
              <a:rPr lang="vi-VN" sz="2000" b="1" dirty="0" smtClean="0">
                <a:latin typeface="Times New Roman" pitchFamily="18" charset="0"/>
                <a:cs typeface="Times New Roman" pitchFamily="18" charset="0"/>
              </a:rPr>
              <a:t>tháng </a:t>
            </a:r>
            <a:r>
              <a:rPr lang="vi-VN" sz="2000" b="1" dirty="0" smtClean="0">
                <a:latin typeface="Times New Roman" pitchFamily="18" charset="0"/>
                <a:cs typeface="Times New Roman" pitchFamily="18" charset="0"/>
              </a:rPr>
              <a:t>0</a:t>
            </a:r>
            <a:r>
              <a:rPr lang="en-US" sz="2000" b="1" smtClean="0">
                <a:latin typeface="Times New Roman" pitchFamily="18" charset="0"/>
                <a:cs typeface="Times New Roman" pitchFamily="18" charset="0"/>
              </a:rPr>
              <a:t>3</a:t>
            </a:r>
            <a:r>
              <a:rPr lang="vi-VN" sz="2000" b="1" smtClean="0">
                <a:latin typeface="Times New Roman" pitchFamily="18" charset="0"/>
                <a:cs typeface="Times New Roman" pitchFamily="18" charset="0"/>
              </a:rPr>
              <a:t> </a:t>
            </a:r>
            <a:r>
              <a:rPr lang="vi-VN" sz="2000" b="1" dirty="0" smtClean="0">
                <a:latin typeface="Times New Roman" pitchFamily="18" charset="0"/>
                <a:cs typeface="Times New Roman" pitchFamily="18" charset="0"/>
              </a:rPr>
              <a:t>năm 2023</a:t>
            </a:r>
            <a:endParaRPr lang="en-US" sz="2000" b="1" dirty="0">
              <a:latin typeface="Times New Roman" pitchFamily="18" charset="0"/>
              <a:cs typeface="Times New Roman" pitchFamily="18" charset="0"/>
            </a:endParaRPr>
          </a:p>
        </p:txBody>
      </p:sp>
      <p:sp>
        <p:nvSpPr>
          <p:cNvPr id="17" name="TextBox 16"/>
          <p:cNvSpPr txBox="1"/>
          <p:nvPr/>
        </p:nvSpPr>
        <p:spPr>
          <a:xfrm>
            <a:off x="1963155" y="297418"/>
            <a:ext cx="3054927" cy="369332"/>
          </a:xfrm>
          <a:prstGeom prst="rect">
            <a:avLst/>
          </a:prstGeom>
          <a:noFill/>
        </p:spPr>
        <p:txBody>
          <a:bodyPr wrap="square" rtlCol="0">
            <a:spAutoFit/>
          </a:bodyPr>
          <a:lstStyle/>
          <a:p>
            <a:pPr algn="ctr"/>
            <a:r>
              <a:rPr lang="en-US" b="1" smtClean="0"/>
              <a:t>Môn: Tin học</a:t>
            </a:r>
            <a:endParaRPr lang="en-US" b="1"/>
          </a:p>
        </p:txBody>
      </p:sp>
      <p:sp>
        <p:nvSpPr>
          <p:cNvPr id="3" name="TextBox 2"/>
          <p:cNvSpPr txBox="1"/>
          <p:nvPr/>
        </p:nvSpPr>
        <p:spPr>
          <a:xfrm>
            <a:off x="139700" y="4084329"/>
            <a:ext cx="6667500" cy="1077218"/>
          </a:xfrm>
          <a:prstGeom prst="rect">
            <a:avLst/>
          </a:prstGeom>
          <a:solidFill>
            <a:schemeClr val="accent2">
              <a:lumMod val="60000"/>
              <a:lumOff val="40000"/>
            </a:schemeClr>
          </a:solidFill>
        </p:spPr>
        <p:txBody>
          <a:bodyPr wrap="square" rtlCol="0">
            <a:spAutoFit/>
          </a:bodyPr>
          <a:lstStyle/>
          <a:p>
            <a:r>
              <a:rPr lang="en-US" sz="3200" b="1" dirty="0">
                <a:solidFill>
                  <a:srgbClr val="FF0000"/>
                </a:solidFill>
                <a:latin typeface="Times New Roman" pitchFamily="18" charset="0"/>
                <a:cs typeface="Times New Roman" panose="02020603050405020304" pitchFamily="18" charset="0"/>
              </a:rPr>
              <a:t>3. Thái </a:t>
            </a:r>
            <a:r>
              <a:rPr lang="en-US" sz="3200" b="1" dirty="0" smtClean="0">
                <a:solidFill>
                  <a:srgbClr val="FF0000"/>
                </a:solidFill>
                <a:latin typeface="Times New Roman" panose="02020603050405020304" pitchFamily="18" charset="0"/>
                <a:cs typeface="Times New Roman" panose="02020603050405020304" pitchFamily="18" charset="0"/>
              </a:rPr>
              <a:t>độ: </a:t>
            </a:r>
            <a:r>
              <a:rPr lang="en-US" sz="3200" dirty="0" smtClean="0">
                <a:latin typeface="Times New Roman" pitchFamily="18" charset="0"/>
                <a:cs typeface="Times New Roman" pitchFamily="18" charset="0"/>
              </a:rPr>
              <a:t>Yêu </a:t>
            </a:r>
            <a:r>
              <a:rPr lang="en-US" sz="3200" dirty="0">
                <a:latin typeface="Times New Roman" pitchFamily="18" charset="0"/>
                <a:cs typeface="Times New Roman" pitchFamily="18" charset="0"/>
              </a:rPr>
              <a:t>thích môn tin học, chủ động xây dựng bài </a:t>
            </a:r>
            <a:r>
              <a:rPr lang="en-US" sz="3200" dirty="0" smtClean="0">
                <a:latin typeface="Times New Roman" pitchFamily="18" charset="0"/>
                <a:cs typeface="Times New Roman" pitchFamily="18" charset="0"/>
              </a:rPr>
              <a:t>học</a:t>
            </a:r>
            <a:endParaRPr lang="en-US" sz="3200" dirty="0">
              <a:latin typeface="Times New Roman" pitchFamily="18" charset="0"/>
              <a:cs typeface="Times New Roman" pitchFamily="18" charset="0"/>
            </a:endParaRPr>
          </a:p>
        </p:txBody>
      </p:sp>
      <p:sp>
        <p:nvSpPr>
          <p:cNvPr id="4" name="TextBox 3"/>
          <p:cNvSpPr txBox="1"/>
          <p:nvPr/>
        </p:nvSpPr>
        <p:spPr>
          <a:xfrm>
            <a:off x="114300" y="3054350"/>
            <a:ext cx="6642100" cy="954107"/>
          </a:xfrm>
          <a:prstGeom prst="rect">
            <a:avLst/>
          </a:prstGeom>
          <a:solidFill>
            <a:schemeClr val="accent6">
              <a:lumMod val="60000"/>
              <a:lumOff val="40000"/>
            </a:schemeClr>
          </a:solidFill>
        </p:spPr>
        <p:txBody>
          <a:bodyPr wrap="square" rtlCol="0">
            <a:spAutoFit/>
          </a:bodyPr>
          <a:lstStyle/>
          <a:p>
            <a:pPr marL="0" lvl="6"/>
            <a:r>
              <a:rPr lang="en-US" sz="2800" b="1" dirty="0">
                <a:solidFill>
                  <a:srgbClr val="FF0000"/>
                </a:solidFill>
                <a:latin typeface="Times New Roman" panose="02020603050405020304" pitchFamily="18" charset="0"/>
                <a:cs typeface="Times New Roman" panose="02020603050405020304" pitchFamily="18" charset="0"/>
              </a:rPr>
              <a:t>2. Kỹ năng</a:t>
            </a:r>
            <a:r>
              <a:rPr lang="en-US" sz="2800" b="1" dirty="0" smtClean="0">
                <a:solidFill>
                  <a:srgbClr val="FF0000"/>
                </a:solidFill>
                <a:latin typeface="Times New Roman" panose="02020603050405020304" pitchFamily="18" charset="0"/>
                <a:cs typeface="Times New Roman" panose="02020603050405020304" pitchFamily="18" charset="0"/>
              </a:rPr>
              <a:t>: </a:t>
            </a:r>
            <a:r>
              <a:rPr lang="en-US" sz="2800" b="1" dirty="0" smtClean="0">
                <a:latin typeface="Times New Roman" panose="02020603050405020304" pitchFamily="18" charset="0"/>
                <a:cs typeface="Times New Roman" panose="02020603050405020304" pitchFamily="18" charset="0"/>
              </a:rPr>
              <a:t>Biết soạn bài trình chiếu đơn giản</a:t>
            </a:r>
            <a:endParaRPr lang="en-US" sz="2800" dirty="0">
              <a:latin typeface="Times New Roman" pitchFamily="18" charset="0"/>
              <a:cs typeface="Times New Roman" pitchFamily="18" charset="0"/>
            </a:endParaRPr>
          </a:p>
        </p:txBody>
      </p:sp>
      <p:sp>
        <p:nvSpPr>
          <p:cNvPr id="10" name="TextBox 9"/>
          <p:cNvSpPr txBox="1"/>
          <p:nvPr/>
        </p:nvSpPr>
        <p:spPr>
          <a:xfrm>
            <a:off x="127000" y="1409280"/>
            <a:ext cx="6654800" cy="1569660"/>
          </a:xfrm>
          <a:prstGeom prst="rect">
            <a:avLst/>
          </a:prstGeom>
          <a:solidFill>
            <a:srgbClr val="92D050"/>
          </a:solidFill>
        </p:spPr>
        <p:txBody>
          <a:bodyPr wrap="square" rtlCol="0">
            <a:spAutoFit/>
          </a:bodyPr>
          <a:lstStyle/>
          <a:p>
            <a:pPr marL="0" lvl="6" algn="just"/>
            <a:r>
              <a:rPr lang="en-US" sz="3200" b="1" dirty="0" smtClean="0">
                <a:solidFill>
                  <a:srgbClr val="FF0000"/>
                </a:solidFill>
                <a:latin typeface="Times New Roman" pitchFamily="18" charset="0"/>
                <a:cs typeface="Times New Roman" panose="02020603050405020304" pitchFamily="18" charset="0"/>
              </a:rPr>
              <a:t>1. Kiến thức: </a:t>
            </a:r>
          </a:p>
          <a:p>
            <a:pPr marL="0" lvl="6" algn="just"/>
            <a:r>
              <a:rPr lang="vi-VN" sz="3200" dirty="0">
                <a:latin typeface="Times New Roman" pitchFamily="18" charset="0"/>
                <a:cs typeface="Times New Roman" pitchFamily="18" charset="0"/>
              </a:rPr>
              <a:t>Mở được tập trình chiếu đã lưu. Thêm được ảnh vào trang trình chiếu.</a:t>
            </a:r>
            <a:endParaRPr lang="en-US" sz="2800" dirty="0" smtClean="0">
              <a:latin typeface="Times New Roman" pitchFamily="18" charset="0"/>
              <a:cs typeface="Times New Roman" pitchFamily="18" charset="0"/>
            </a:endParaRPr>
          </a:p>
        </p:txBody>
      </p:sp>
    </p:spTree>
    <p:extLst>
      <p:ext uri="{BB962C8B-B14F-4D97-AF65-F5344CB8AC3E}">
        <p14:creationId xmlns:p14="http://schemas.microsoft.com/office/powerpoint/2010/main" val="358828311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180974" y="281285"/>
            <a:ext cx="8658226" cy="461665"/>
          </a:xfrm>
          <a:prstGeom prst="rect">
            <a:avLst/>
          </a:prstGeom>
          <a:solidFill>
            <a:schemeClr val="accent4">
              <a:lumMod val="60000"/>
              <a:lumOff val="40000"/>
            </a:schemeClr>
          </a:solidFill>
        </p:spPr>
        <p:txBody>
          <a:bodyPr wrap="square" rtlCol="0">
            <a:spAutoFit/>
          </a:bodyPr>
          <a:lstStyle/>
          <a:p>
            <a:r>
              <a:rPr lang="en-US" sz="2400" b="1" dirty="0" smtClean="0">
                <a:latin typeface="Times New Roman" pitchFamily="18" charset="0"/>
                <a:cs typeface="Times New Roman" pitchFamily="18" charset="0"/>
              </a:rPr>
              <a:t>1. MỞ TỆP TRÌNH CHIẾU</a:t>
            </a:r>
            <a:endParaRPr lang="en-US" sz="2400" b="1" dirty="0">
              <a:latin typeface="Times New Roman" pitchFamily="18" charset="0"/>
              <a:cs typeface="Times New Roman" pitchFamily="18" charset="0"/>
            </a:endParaRPr>
          </a:p>
        </p:txBody>
      </p:sp>
      <p:sp>
        <p:nvSpPr>
          <p:cNvPr id="4" name="TextBox 3"/>
          <p:cNvSpPr txBox="1"/>
          <p:nvPr/>
        </p:nvSpPr>
        <p:spPr>
          <a:xfrm>
            <a:off x="193674" y="895350"/>
            <a:ext cx="1904654" cy="2862322"/>
          </a:xfrm>
          <a:prstGeom prst="rect">
            <a:avLst/>
          </a:prstGeom>
          <a:solidFill>
            <a:schemeClr val="accent2"/>
          </a:solidFill>
        </p:spPr>
        <p:txBody>
          <a:bodyPr wrap="square" rtlCol="0">
            <a:spAutoFit/>
          </a:bodyPr>
          <a:lstStyle/>
          <a:p>
            <a:pPr algn="ctr"/>
            <a:r>
              <a:rPr lang="en-US" sz="3600" dirty="0" smtClean="0">
                <a:latin typeface="Times New Roman" pitchFamily="18" charset="0"/>
                <a:cs typeface="Times New Roman" pitchFamily="18" charset="0"/>
              </a:rPr>
              <a:t>VÀO ĐỊA CHỈ ĐÃ LƯU TRỮ</a:t>
            </a:r>
            <a:endParaRPr lang="en-US" sz="3600" dirty="0">
              <a:latin typeface="Times New Roman" pitchFamily="18" charset="0"/>
              <a:cs typeface="Times New Roman" pitchFamily="18" charset="0"/>
            </a:endParaRPr>
          </a:p>
        </p:txBody>
      </p:sp>
      <p:sp>
        <p:nvSpPr>
          <p:cNvPr id="10" name="TextBox 9"/>
          <p:cNvSpPr txBox="1"/>
          <p:nvPr/>
        </p:nvSpPr>
        <p:spPr>
          <a:xfrm>
            <a:off x="2986087" y="1172349"/>
            <a:ext cx="1524000" cy="2308324"/>
          </a:xfrm>
          <a:prstGeom prst="rect">
            <a:avLst/>
          </a:prstGeom>
          <a:solidFill>
            <a:schemeClr val="accent2"/>
          </a:solidFill>
        </p:spPr>
        <p:txBody>
          <a:bodyPr wrap="square" rtlCol="0">
            <a:spAutoFit/>
          </a:bodyPr>
          <a:lstStyle/>
          <a:p>
            <a:pPr algn="ctr"/>
            <a:r>
              <a:rPr lang="en-US" sz="3600" dirty="0" smtClean="0">
                <a:latin typeface="Times New Roman" pitchFamily="18" charset="0"/>
                <a:cs typeface="Times New Roman" pitchFamily="18" charset="0"/>
              </a:rPr>
              <a:t>CHỌN TỆP CẦN MỞ</a:t>
            </a:r>
            <a:endParaRPr lang="en-US" sz="3600" dirty="0">
              <a:latin typeface="Times New Roman" pitchFamily="18" charset="0"/>
              <a:cs typeface="Times New Roman" pitchFamily="18" charset="0"/>
            </a:endParaRPr>
          </a:p>
        </p:txBody>
      </p:sp>
      <p:pic>
        <p:nvPicPr>
          <p:cNvPr id="9" name="Picture 8" descr="Screen Clippi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1274" y="3864044"/>
            <a:ext cx="9102726" cy="1279456"/>
          </a:xfrm>
          <a:prstGeom prst="rect">
            <a:avLst/>
          </a:prstGeom>
        </p:spPr>
      </p:pic>
      <p:cxnSp>
        <p:nvCxnSpPr>
          <p:cNvPr id="12" name="Straight Arrow Connector 11"/>
          <p:cNvCxnSpPr>
            <a:stCxn id="4" idx="3"/>
            <a:endCxn id="10" idx="1"/>
          </p:cNvCxnSpPr>
          <p:nvPr/>
        </p:nvCxnSpPr>
        <p:spPr>
          <a:xfrm>
            <a:off x="2098328" y="2326511"/>
            <a:ext cx="887759" cy="0"/>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sp>
        <p:nvSpPr>
          <p:cNvPr id="15" name="TextBox 14"/>
          <p:cNvSpPr txBox="1"/>
          <p:nvPr/>
        </p:nvSpPr>
        <p:spPr>
          <a:xfrm>
            <a:off x="5486400" y="1428750"/>
            <a:ext cx="1524000" cy="1754326"/>
          </a:xfrm>
          <a:prstGeom prst="rect">
            <a:avLst/>
          </a:prstGeom>
          <a:solidFill>
            <a:schemeClr val="accent2"/>
          </a:solidFill>
        </p:spPr>
        <p:txBody>
          <a:bodyPr wrap="square" rtlCol="0">
            <a:spAutoFit/>
          </a:bodyPr>
          <a:lstStyle/>
          <a:p>
            <a:pPr algn="ctr"/>
            <a:r>
              <a:rPr lang="en-US" sz="3600" dirty="0" smtClean="0">
                <a:latin typeface="Times New Roman" pitchFamily="18" charset="0"/>
                <a:cs typeface="Times New Roman" pitchFamily="18" charset="0"/>
              </a:rPr>
              <a:t>NHẮP ĐÚP CHỘT </a:t>
            </a:r>
            <a:endParaRPr lang="en-US" sz="3600" dirty="0">
              <a:latin typeface="Times New Roman" pitchFamily="18" charset="0"/>
              <a:cs typeface="Times New Roman" pitchFamily="18" charset="0"/>
            </a:endParaRPr>
          </a:p>
        </p:txBody>
      </p:sp>
      <p:cxnSp>
        <p:nvCxnSpPr>
          <p:cNvPr id="16" name="Straight Arrow Connector 15"/>
          <p:cNvCxnSpPr>
            <a:stCxn id="10" idx="3"/>
            <a:endCxn id="15" idx="1"/>
          </p:cNvCxnSpPr>
          <p:nvPr/>
        </p:nvCxnSpPr>
        <p:spPr>
          <a:xfrm flipV="1">
            <a:off x="4510087" y="2305913"/>
            <a:ext cx="976313" cy="20598"/>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5938197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Screen Clippi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1274" y="209550"/>
            <a:ext cx="9102726" cy="1219200"/>
          </a:xfrm>
          <a:prstGeom prst="rect">
            <a:avLst/>
          </a:prstGeom>
        </p:spPr>
      </p:pic>
      <p:pic>
        <p:nvPicPr>
          <p:cNvPr id="6" name="Picture 5" descr="Screen Clippi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1274" y="1809750"/>
            <a:ext cx="9102726" cy="3200400"/>
          </a:xfrm>
          <a:prstGeom prst="rect">
            <a:avLst/>
          </a:prstGeom>
        </p:spPr>
      </p:pic>
    </p:spTree>
    <p:extLst>
      <p:ext uri="{BB962C8B-B14F-4D97-AF65-F5344CB8AC3E}">
        <p14:creationId xmlns:p14="http://schemas.microsoft.com/office/powerpoint/2010/main" val="92634118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Screen Clippi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04800" y="0"/>
            <a:ext cx="8534400" cy="5143500"/>
          </a:xfrm>
          <a:prstGeom prst="rect">
            <a:avLst/>
          </a:prstGeom>
        </p:spPr>
      </p:pic>
    </p:spTree>
    <p:extLst>
      <p:ext uri="{BB962C8B-B14F-4D97-AF65-F5344CB8AC3E}">
        <p14:creationId xmlns:p14="http://schemas.microsoft.com/office/powerpoint/2010/main" val="112678815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28600" y="133350"/>
            <a:ext cx="8610600" cy="584775"/>
          </a:xfrm>
          <a:prstGeom prst="rect">
            <a:avLst/>
          </a:prstGeom>
          <a:solidFill>
            <a:schemeClr val="accent1">
              <a:lumMod val="40000"/>
              <a:lumOff val="60000"/>
            </a:schemeClr>
          </a:solidFill>
        </p:spPr>
        <p:txBody>
          <a:bodyPr wrap="square" rtlCol="0">
            <a:spAutoFit/>
          </a:bodyPr>
          <a:lstStyle/>
          <a:p>
            <a:pPr algn="ctr"/>
            <a:r>
              <a:rPr lang="en-US" sz="3200" dirty="0" smtClean="0">
                <a:latin typeface="Times New Roman" pitchFamily="18" charset="0"/>
                <a:cs typeface="Times New Roman" pitchFamily="18" charset="0"/>
              </a:rPr>
              <a:t>2. THÊM ẢNH VÀO TRANG TRÌNH CHIẾU</a:t>
            </a:r>
            <a:endParaRPr lang="en-US" sz="3200" dirty="0">
              <a:latin typeface="Times New Roman" pitchFamily="18" charset="0"/>
              <a:cs typeface="Times New Roman" pitchFamily="18" charset="0"/>
            </a:endParaRPr>
          </a:p>
        </p:txBody>
      </p:sp>
      <p:sp>
        <p:nvSpPr>
          <p:cNvPr id="5" name="TextBox 4"/>
          <p:cNvSpPr txBox="1"/>
          <p:nvPr/>
        </p:nvSpPr>
        <p:spPr>
          <a:xfrm>
            <a:off x="381000" y="1504950"/>
            <a:ext cx="1828800" cy="707886"/>
          </a:xfrm>
          <a:prstGeom prst="rect">
            <a:avLst/>
          </a:prstGeom>
          <a:solidFill>
            <a:schemeClr val="accent1">
              <a:lumMod val="60000"/>
              <a:lumOff val="40000"/>
            </a:schemeClr>
          </a:solidFill>
        </p:spPr>
        <p:txBody>
          <a:bodyPr wrap="square" rtlCol="0">
            <a:spAutoFit/>
          </a:bodyPr>
          <a:lstStyle/>
          <a:p>
            <a:pPr algn="ctr"/>
            <a:r>
              <a:rPr lang="en-US" sz="4000" dirty="0" smtClean="0">
                <a:latin typeface="Times New Roman" pitchFamily="18" charset="0"/>
                <a:cs typeface="Times New Roman" pitchFamily="18" charset="0"/>
              </a:rPr>
              <a:t>VÀO </a:t>
            </a:r>
            <a:endParaRPr lang="en-US" sz="4000" dirty="0">
              <a:latin typeface="Times New Roman" pitchFamily="18" charset="0"/>
              <a:cs typeface="Times New Roman" pitchFamily="18" charset="0"/>
            </a:endParaRPr>
          </a:p>
        </p:txBody>
      </p:sp>
      <p:cxnSp>
        <p:nvCxnSpPr>
          <p:cNvPr id="6" name="Straight Arrow Connector 5"/>
          <p:cNvCxnSpPr/>
          <p:nvPr/>
        </p:nvCxnSpPr>
        <p:spPr>
          <a:xfrm>
            <a:off x="533400" y="4157845"/>
            <a:ext cx="596900" cy="1"/>
          </a:xfrm>
          <a:prstGeom prst="straightConnector1">
            <a:avLst/>
          </a:prstGeom>
          <a:ln w="3810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7" name="Straight Arrow Connector 6"/>
          <p:cNvCxnSpPr>
            <a:stCxn id="5" idx="3"/>
          </p:cNvCxnSpPr>
          <p:nvPr/>
        </p:nvCxnSpPr>
        <p:spPr>
          <a:xfrm>
            <a:off x="2209800" y="1858893"/>
            <a:ext cx="685800" cy="1657"/>
          </a:xfrm>
          <a:prstGeom prst="straightConnector1">
            <a:avLst/>
          </a:prstGeom>
          <a:ln w="38100">
            <a:solidFill>
              <a:srgbClr val="FF0000"/>
            </a:solidFill>
            <a:tailEnd type="arrow"/>
          </a:ln>
        </p:spPr>
        <p:style>
          <a:lnRef idx="1">
            <a:schemeClr val="accent1"/>
          </a:lnRef>
          <a:fillRef idx="0">
            <a:schemeClr val="accent1"/>
          </a:fillRef>
          <a:effectRef idx="0">
            <a:schemeClr val="accent1"/>
          </a:effectRef>
          <a:fontRef idx="minor">
            <a:schemeClr val="tx1"/>
          </a:fontRef>
        </p:style>
      </p:cxnSp>
      <p:pic>
        <p:nvPicPr>
          <p:cNvPr id="8" name="Picture 7" descr="Screen Clippi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562598" y="802584"/>
            <a:ext cx="1676402" cy="2150166"/>
          </a:xfrm>
          <a:prstGeom prst="rect">
            <a:avLst/>
          </a:prstGeom>
        </p:spPr>
      </p:pic>
      <p:pic>
        <p:nvPicPr>
          <p:cNvPr id="9" name="Picture 8" descr="Screen Clippi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941982" y="1385126"/>
            <a:ext cx="1858618" cy="947534"/>
          </a:xfrm>
          <a:prstGeom prst="rect">
            <a:avLst/>
          </a:prstGeom>
        </p:spPr>
      </p:pic>
      <p:cxnSp>
        <p:nvCxnSpPr>
          <p:cNvPr id="10" name="Straight Arrow Connector 9"/>
          <p:cNvCxnSpPr>
            <a:stCxn id="9" idx="3"/>
            <a:endCxn id="8" idx="1"/>
          </p:cNvCxnSpPr>
          <p:nvPr/>
        </p:nvCxnSpPr>
        <p:spPr>
          <a:xfrm>
            <a:off x="4800600" y="1858893"/>
            <a:ext cx="761998" cy="18774"/>
          </a:xfrm>
          <a:prstGeom prst="straightConnector1">
            <a:avLst/>
          </a:prstGeom>
          <a:ln w="38100">
            <a:solidFill>
              <a:srgbClr val="FF0000"/>
            </a:solidFill>
            <a:tailEnd type="arrow"/>
          </a:ln>
        </p:spPr>
        <p:style>
          <a:lnRef idx="1">
            <a:schemeClr val="accent1"/>
          </a:lnRef>
          <a:fillRef idx="0">
            <a:schemeClr val="accent1"/>
          </a:fillRef>
          <a:effectRef idx="0">
            <a:schemeClr val="accent1"/>
          </a:effectRef>
          <a:fontRef idx="minor">
            <a:schemeClr val="tx1"/>
          </a:fontRef>
        </p:style>
      </p:cxnSp>
      <p:pic>
        <p:nvPicPr>
          <p:cNvPr id="14" name="Picture 13" descr="Screen Clippi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980082" y="1394513"/>
            <a:ext cx="1858618" cy="947534"/>
          </a:xfrm>
          <a:prstGeom prst="rect">
            <a:avLst/>
          </a:prstGeom>
        </p:spPr>
      </p:pic>
      <p:cxnSp>
        <p:nvCxnSpPr>
          <p:cNvPr id="17" name="Straight Arrow Connector 16"/>
          <p:cNvCxnSpPr/>
          <p:nvPr/>
        </p:nvCxnSpPr>
        <p:spPr>
          <a:xfrm flipV="1">
            <a:off x="3505200" y="4157847"/>
            <a:ext cx="1214837" cy="1"/>
          </a:xfrm>
          <a:prstGeom prst="straightConnector1">
            <a:avLst/>
          </a:prstGeom>
          <a:ln w="38100">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22" name="TextBox 21"/>
          <p:cNvSpPr txBox="1"/>
          <p:nvPr/>
        </p:nvSpPr>
        <p:spPr>
          <a:xfrm>
            <a:off x="1143000" y="3188349"/>
            <a:ext cx="2362200" cy="1938992"/>
          </a:xfrm>
          <a:prstGeom prst="rect">
            <a:avLst/>
          </a:prstGeom>
          <a:solidFill>
            <a:schemeClr val="accent1">
              <a:lumMod val="60000"/>
              <a:lumOff val="40000"/>
            </a:schemeClr>
          </a:solidFill>
        </p:spPr>
        <p:txBody>
          <a:bodyPr wrap="square" rtlCol="0">
            <a:spAutoFit/>
          </a:bodyPr>
          <a:lstStyle/>
          <a:p>
            <a:pPr algn="ctr"/>
            <a:r>
              <a:rPr lang="en-US" sz="4000" dirty="0">
                <a:latin typeface="Times New Roman" pitchFamily="18" charset="0"/>
                <a:cs typeface="Times New Roman" pitchFamily="18" charset="0"/>
              </a:rPr>
              <a:t>T</a:t>
            </a:r>
            <a:r>
              <a:rPr lang="en-US" sz="4000" dirty="0" smtClean="0">
                <a:latin typeface="Times New Roman" pitchFamily="18" charset="0"/>
                <a:cs typeface="Times New Roman" pitchFamily="18" charset="0"/>
              </a:rPr>
              <a:t>ìm tới nơi lưu ảnh </a:t>
            </a:r>
            <a:endParaRPr lang="en-US" sz="4000" dirty="0">
              <a:latin typeface="Times New Roman" pitchFamily="18" charset="0"/>
              <a:cs typeface="Times New Roman" pitchFamily="18" charset="0"/>
            </a:endParaRPr>
          </a:p>
        </p:txBody>
      </p:sp>
      <p:sp>
        <p:nvSpPr>
          <p:cNvPr id="23" name="TextBox 22"/>
          <p:cNvSpPr txBox="1"/>
          <p:nvPr/>
        </p:nvSpPr>
        <p:spPr>
          <a:xfrm>
            <a:off x="4720036" y="3768864"/>
            <a:ext cx="4119164" cy="707886"/>
          </a:xfrm>
          <a:prstGeom prst="rect">
            <a:avLst/>
          </a:prstGeom>
          <a:solidFill>
            <a:schemeClr val="accent1">
              <a:lumMod val="60000"/>
              <a:lumOff val="40000"/>
            </a:schemeClr>
          </a:solidFill>
        </p:spPr>
        <p:txBody>
          <a:bodyPr wrap="square" rtlCol="0">
            <a:spAutoFit/>
          </a:bodyPr>
          <a:lstStyle/>
          <a:p>
            <a:pPr algn="ctr"/>
            <a:r>
              <a:rPr lang="en-US" sz="4000" b="1" dirty="0" smtClean="0">
                <a:solidFill>
                  <a:srgbClr val="FF0000"/>
                </a:solidFill>
                <a:latin typeface="Times New Roman" pitchFamily="18" charset="0"/>
                <a:cs typeface="Times New Roman" pitchFamily="18" charset="0"/>
              </a:rPr>
              <a:t>Insert</a:t>
            </a:r>
            <a:r>
              <a:rPr lang="en-US" sz="4000" b="1" dirty="0" smtClean="0">
                <a:latin typeface="Times New Roman" pitchFamily="18" charset="0"/>
                <a:cs typeface="Times New Roman" pitchFamily="18" charset="0"/>
              </a:rPr>
              <a:t> hoặc </a:t>
            </a:r>
            <a:r>
              <a:rPr lang="en-US" sz="4000" b="1" dirty="0" smtClean="0">
                <a:solidFill>
                  <a:srgbClr val="FF0000"/>
                </a:solidFill>
                <a:latin typeface="Times New Roman" pitchFamily="18" charset="0"/>
                <a:cs typeface="Times New Roman" pitchFamily="18" charset="0"/>
              </a:rPr>
              <a:t>Open</a:t>
            </a:r>
            <a:endParaRPr lang="en-US" sz="4000" b="1" dirty="0">
              <a:solidFill>
                <a:srgbClr val="FF0000"/>
              </a:solidFill>
              <a:latin typeface="Times New Roman" pitchFamily="18" charset="0"/>
              <a:cs typeface="Times New Roman" pitchFamily="18" charset="0"/>
            </a:endParaRPr>
          </a:p>
        </p:txBody>
      </p:sp>
    </p:spTree>
    <p:extLst>
      <p:ext uri="{BB962C8B-B14F-4D97-AF65-F5344CB8AC3E}">
        <p14:creationId xmlns:p14="http://schemas.microsoft.com/office/powerpoint/2010/main" val="16983220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randombar(horizontal)">
                                      <p:cBhvr>
                                        <p:cTn id="7" dur="5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nodeType="clickEffect">
                                  <p:stCondLst>
                                    <p:cond delay="0"/>
                                  </p:stCondLst>
                                  <p:childTnLst>
                                    <p:set>
                                      <p:cBhvr>
                                        <p:cTn id="11" dur="1" fill="hold">
                                          <p:stCondLst>
                                            <p:cond delay="0"/>
                                          </p:stCondLst>
                                        </p:cTn>
                                        <p:tgtEl>
                                          <p:spTgt spid="10"/>
                                        </p:tgtEl>
                                        <p:attrNameLst>
                                          <p:attrName>style.visibility</p:attrName>
                                        </p:attrNameLst>
                                      </p:cBhvr>
                                      <p:to>
                                        <p:strVal val="visible"/>
                                      </p:to>
                                    </p:set>
                                    <p:animEffect transition="in" filter="randombar(horizontal)">
                                      <p:cBhvr>
                                        <p:cTn id="12" dur="500"/>
                                        <p:tgtEl>
                                          <p:spTgt spid="10"/>
                                        </p:tgtEl>
                                      </p:cBhvr>
                                    </p:animEffect>
                                  </p:childTnLst>
                                </p:cTn>
                              </p:par>
                              <p:par>
                                <p:cTn id="13" presetID="14" presetClass="entr" presetSubtype="10" fill="hold" nodeType="withEffect">
                                  <p:stCondLst>
                                    <p:cond delay="0"/>
                                  </p:stCondLst>
                                  <p:childTnLst>
                                    <p:set>
                                      <p:cBhvr>
                                        <p:cTn id="14" dur="1" fill="hold">
                                          <p:stCondLst>
                                            <p:cond delay="0"/>
                                          </p:stCondLst>
                                        </p:cTn>
                                        <p:tgtEl>
                                          <p:spTgt spid="9"/>
                                        </p:tgtEl>
                                        <p:attrNameLst>
                                          <p:attrName>style.visibility</p:attrName>
                                        </p:attrNameLst>
                                      </p:cBhvr>
                                      <p:to>
                                        <p:strVal val="visible"/>
                                      </p:to>
                                    </p:set>
                                    <p:animEffect transition="in" filter="randombar(horizontal)">
                                      <p:cBhvr>
                                        <p:cTn id="15" dur="500"/>
                                        <p:tgtEl>
                                          <p:spTgt spid="9"/>
                                        </p:tgtEl>
                                      </p:cBhvr>
                                    </p:animEffect>
                                  </p:childTnLst>
                                </p:cTn>
                              </p:par>
                              <p:par>
                                <p:cTn id="16" presetID="14" presetClass="entr" presetSubtype="10" fill="hold" nodeType="withEffect">
                                  <p:stCondLst>
                                    <p:cond delay="0"/>
                                  </p:stCondLst>
                                  <p:childTnLst>
                                    <p:set>
                                      <p:cBhvr>
                                        <p:cTn id="17" dur="1" fill="hold">
                                          <p:stCondLst>
                                            <p:cond delay="0"/>
                                          </p:stCondLst>
                                        </p:cTn>
                                        <p:tgtEl>
                                          <p:spTgt spid="8"/>
                                        </p:tgtEl>
                                        <p:attrNameLst>
                                          <p:attrName>style.visibility</p:attrName>
                                        </p:attrNameLst>
                                      </p:cBhvr>
                                      <p:to>
                                        <p:strVal val="visible"/>
                                      </p:to>
                                    </p:set>
                                    <p:animEffect transition="in" filter="randombar(horizontal)">
                                      <p:cBhvr>
                                        <p:cTn id="18" dur="500"/>
                                        <p:tgtEl>
                                          <p:spTgt spid="8"/>
                                        </p:tgtEl>
                                      </p:cBhvr>
                                    </p:animEffect>
                                  </p:childTnLst>
                                </p:cTn>
                              </p:par>
                              <p:par>
                                <p:cTn id="19" presetID="14" presetClass="entr" presetSubtype="10" fill="hold" nodeType="withEffect">
                                  <p:stCondLst>
                                    <p:cond delay="0"/>
                                  </p:stCondLst>
                                  <p:childTnLst>
                                    <p:set>
                                      <p:cBhvr>
                                        <p:cTn id="20" dur="1" fill="hold">
                                          <p:stCondLst>
                                            <p:cond delay="0"/>
                                          </p:stCondLst>
                                        </p:cTn>
                                        <p:tgtEl>
                                          <p:spTgt spid="14"/>
                                        </p:tgtEl>
                                        <p:attrNameLst>
                                          <p:attrName>style.visibility</p:attrName>
                                        </p:attrNameLst>
                                      </p:cBhvr>
                                      <p:to>
                                        <p:strVal val="visible"/>
                                      </p:to>
                                    </p:set>
                                    <p:animEffect transition="in" filter="randombar(horizontal)">
                                      <p:cBhvr>
                                        <p:cTn id="21"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28600" y="133350"/>
            <a:ext cx="8610600" cy="584775"/>
          </a:xfrm>
          <a:prstGeom prst="rect">
            <a:avLst/>
          </a:prstGeom>
          <a:solidFill>
            <a:schemeClr val="accent1">
              <a:lumMod val="40000"/>
              <a:lumOff val="60000"/>
            </a:schemeClr>
          </a:solidFill>
        </p:spPr>
        <p:txBody>
          <a:bodyPr wrap="square" rtlCol="0">
            <a:spAutoFit/>
          </a:bodyPr>
          <a:lstStyle/>
          <a:p>
            <a:pPr algn="ctr"/>
            <a:r>
              <a:rPr lang="en-US" sz="3200" dirty="0" smtClean="0">
                <a:latin typeface="Times New Roman" pitchFamily="18" charset="0"/>
                <a:cs typeface="Times New Roman" pitchFamily="18" charset="0"/>
              </a:rPr>
              <a:t>2. THÊM ẢNH VÀO TRANG TRÌNH CHIẾU</a:t>
            </a:r>
            <a:endParaRPr lang="en-US" sz="3200" dirty="0">
              <a:latin typeface="Times New Roman" pitchFamily="18" charset="0"/>
              <a:cs typeface="Times New Roman" pitchFamily="18" charset="0"/>
            </a:endParaRPr>
          </a:p>
        </p:txBody>
      </p:sp>
      <p:sp>
        <p:nvSpPr>
          <p:cNvPr id="5" name="TextBox 4"/>
          <p:cNvSpPr txBox="1"/>
          <p:nvPr/>
        </p:nvSpPr>
        <p:spPr>
          <a:xfrm>
            <a:off x="381000" y="1504950"/>
            <a:ext cx="1828800" cy="707886"/>
          </a:xfrm>
          <a:prstGeom prst="rect">
            <a:avLst/>
          </a:prstGeom>
          <a:solidFill>
            <a:schemeClr val="accent1">
              <a:lumMod val="60000"/>
              <a:lumOff val="40000"/>
            </a:schemeClr>
          </a:solidFill>
        </p:spPr>
        <p:txBody>
          <a:bodyPr wrap="square" rtlCol="0">
            <a:spAutoFit/>
          </a:bodyPr>
          <a:lstStyle/>
          <a:p>
            <a:pPr algn="ctr"/>
            <a:r>
              <a:rPr lang="en-US" sz="4000" dirty="0">
                <a:latin typeface="Times New Roman" pitchFamily="18" charset="0"/>
                <a:cs typeface="Times New Roman" pitchFamily="18" charset="0"/>
              </a:rPr>
              <a:t>Hoặc từ </a:t>
            </a:r>
          </a:p>
        </p:txBody>
      </p:sp>
      <p:cxnSp>
        <p:nvCxnSpPr>
          <p:cNvPr id="7" name="Straight Arrow Connector 6"/>
          <p:cNvCxnSpPr>
            <a:stCxn id="5" idx="3"/>
          </p:cNvCxnSpPr>
          <p:nvPr/>
        </p:nvCxnSpPr>
        <p:spPr>
          <a:xfrm>
            <a:off x="2209800" y="1858893"/>
            <a:ext cx="685800" cy="1657"/>
          </a:xfrm>
          <a:prstGeom prst="straightConnector1">
            <a:avLst/>
          </a:prstGeom>
          <a:ln w="38100">
            <a:solidFill>
              <a:srgbClr val="FF0000"/>
            </a:solidFill>
            <a:tailEnd type="arrow"/>
          </a:ln>
        </p:spPr>
        <p:style>
          <a:lnRef idx="1">
            <a:schemeClr val="accent1"/>
          </a:lnRef>
          <a:fillRef idx="0">
            <a:schemeClr val="accent1"/>
          </a:fillRef>
          <a:effectRef idx="0">
            <a:schemeClr val="accent1"/>
          </a:effectRef>
          <a:fontRef idx="minor">
            <a:schemeClr val="tx1"/>
          </a:fontRef>
        </p:style>
      </p:cxnSp>
      <p:pic>
        <p:nvPicPr>
          <p:cNvPr id="9" name="Picture 8" descr="Screen Clippi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941982" y="1385126"/>
            <a:ext cx="1858618" cy="947534"/>
          </a:xfrm>
          <a:prstGeom prst="rect">
            <a:avLst/>
          </a:prstGeom>
        </p:spPr>
      </p:pic>
      <p:cxnSp>
        <p:nvCxnSpPr>
          <p:cNvPr id="10" name="Straight Arrow Connector 9"/>
          <p:cNvCxnSpPr>
            <a:stCxn id="9" idx="3"/>
          </p:cNvCxnSpPr>
          <p:nvPr/>
        </p:nvCxnSpPr>
        <p:spPr>
          <a:xfrm>
            <a:off x="4800600" y="1858893"/>
            <a:ext cx="761998" cy="18774"/>
          </a:xfrm>
          <a:prstGeom prst="straightConnector1">
            <a:avLst/>
          </a:prstGeom>
          <a:ln w="38100">
            <a:solidFill>
              <a:srgbClr val="FF0000"/>
            </a:solidFill>
            <a:tailEnd type="arrow"/>
          </a:ln>
        </p:spPr>
        <p:style>
          <a:lnRef idx="1">
            <a:schemeClr val="accent1"/>
          </a:lnRef>
          <a:fillRef idx="0">
            <a:schemeClr val="accent1"/>
          </a:fillRef>
          <a:effectRef idx="0">
            <a:schemeClr val="accent1"/>
          </a:effectRef>
          <a:fontRef idx="minor">
            <a:schemeClr val="tx1"/>
          </a:fontRef>
        </p:style>
      </p:cxnSp>
      <p:pic>
        <p:nvPicPr>
          <p:cNvPr id="14" name="Picture 13" descr="Screen Clippi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980082" y="1394513"/>
            <a:ext cx="1858618" cy="947534"/>
          </a:xfrm>
          <a:prstGeom prst="rect">
            <a:avLst/>
          </a:prstGeom>
        </p:spPr>
      </p:pic>
      <p:pic>
        <p:nvPicPr>
          <p:cNvPr id="16" name="Picture 15" descr="Screen Clippi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791200" y="863549"/>
            <a:ext cx="1949940" cy="2028236"/>
          </a:xfrm>
          <a:prstGeom prst="rect">
            <a:avLst/>
          </a:prstGeom>
        </p:spPr>
      </p:pic>
      <p:cxnSp>
        <p:nvCxnSpPr>
          <p:cNvPr id="18" name="Straight Arrow Connector 17"/>
          <p:cNvCxnSpPr/>
          <p:nvPr/>
        </p:nvCxnSpPr>
        <p:spPr>
          <a:xfrm>
            <a:off x="609600" y="3562350"/>
            <a:ext cx="685800" cy="1657"/>
          </a:xfrm>
          <a:prstGeom prst="straightConnector1">
            <a:avLst/>
          </a:prstGeom>
          <a:ln w="38100">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19" name="TextBox 18"/>
          <p:cNvSpPr txBox="1"/>
          <p:nvPr/>
        </p:nvSpPr>
        <p:spPr>
          <a:xfrm>
            <a:off x="1394791" y="3235464"/>
            <a:ext cx="1828800" cy="707886"/>
          </a:xfrm>
          <a:prstGeom prst="rect">
            <a:avLst/>
          </a:prstGeom>
          <a:solidFill>
            <a:schemeClr val="accent1">
              <a:lumMod val="60000"/>
              <a:lumOff val="40000"/>
            </a:schemeClr>
          </a:solidFill>
        </p:spPr>
        <p:txBody>
          <a:bodyPr wrap="square" rtlCol="0">
            <a:spAutoFit/>
          </a:bodyPr>
          <a:lstStyle/>
          <a:p>
            <a:pPr algn="ctr"/>
            <a:r>
              <a:rPr lang="en-US" sz="4000" dirty="0" smtClean="0">
                <a:latin typeface="Times New Roman" pitchFamily="18" charset="0"/>
                <a:cs typeface="Times New Roman" pitchFamily="18" charset="0"/>
              </a:rPr>
              <a:t>GO</a:t>
            </a:r>
            <a:endParaRPr lang="en-US" sz="4000" dirty="0">
              <a:latin typeface="Times New Roman" pitchFamily="18" charset="0"/>
              <a:cs typeface="Times New Roman" pitchFamily="18" charset="0"/>
            </a:endParaRPr>
          </a:p>
        </p:txBody>
      </p:sp>
      <p:cxnSp>
        <p:nvCxnSpPr>
          <p:cNvPr id="20" name="Straight Arrow Connector 19"/>
          <p:cNvCxnSpPr/>
          <p:nvPr/>
        </p:nvCxnSpPr>
        <p:spPr>
          <a:xfrm>
            <a:off x="3236291" y="3562350"/>
            <a:ext cx="685800" cy="1657"/>
          </a:xfrm>
          <a:prstGeom prst="straightConnector1">
            <a:avLst/>
          </a:prstGeom>
          <a:ln w="38100">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21" name="TextBox 20"/>
          <p:cNvSpPr txBox="1"/>
          <p:nvPr/>
        </p:nvSpPr>
        <p:spPr>
          <a:xfrm>
            <a:off x="1500532" y="4248150"/>
            <a:ext cx="4741518" cy="707886"/>
          </a:xfrm>
          <a:prstGeom prst="rect">
            <a:avLst/>
          </a:prstGeom>
          <a:solidFill>
            <a:schemeClr val="accent1">
              <a:lumMod val="60000"/>
              <a:lumOff val="40000"/>
            </a:schemeClr>
          </a:solidFill>
        </p:spPr>
        <p:txBody>
          <a:bodyPr wrap="square" rtlCol="0">
            <a:spAutoFit/>
          </a:bodyPr>
          <a:lstStyle/>
          <a:p>
            <a:pPr algn="ctr"/>
            <a:r>
              <a:rPr lang="en-US" sz="4000" b="1" dirty="0">
                <a:solidFill>
                  <a:srgbClr val="FF0000"/>
                </a:solidFill>
                <a:latin typeface="Times New Roman" pitchFamily="18" charset="0"/>
                <a:cs typeface="Times New Roman" pitchFamily="18" charset="0"/>
              </a:rPr>
              <a:t>Insert</a:t>
            </a:r>
            <a:r>
              <a:rPr lang="en-US" sz="4000" b="1" dirty="0">
                <a:latin typeface="Times New Roman" pitchFamily="18" charset="0"/>
                <a:cs typeface="Times New Roman" pitchFamily="18" charset="0"/>
              </a:rPr>
              <a:t> hoặc </a:t>
            </a:r>
            <a:r>
              <a:rPr lang="en-US" sz="4000" b="1" dirty="0">
                <a:solidFill>
                  <a:srgbClr val="FF0000"/>
                </a:solidFill>
                <a:latin typeface="Times New Roman" pitchFamily="18" charset="0"/>
                <a:cs typeface="Times New Roman" pitchFamily="18" charset="0"/>
              </a:rPr>
              <a:t>Open</a:t>
            </a:r>
          </a:p>
        </p:txBody>
      </p:sp>
      <p:sp>
        <p:nvSpPr>
          <p:cNvPr id="22" name="TextBox 21"/>
          <p:cNvSpPr txBox="1"/>
          <p:nvPr/>
        </p:nvSpPr>
        <p:spPr>
          <a:xfrm>
            <a:off x="3957982" y="3235464"/>
            <a:ext cx="2808188" cy="707886"/>
          </a:xfrm>
          <a:prstGeom prst="rect">
            <a:avLst/>
          </a:prstGeom>
          <a:solidFill>
            <a:schemeClr val="accent1">
              <a:lumMod val="60000"/>
              <a:lumOff val="40000"/>
            </a:schemeClr>
          </a:solidFill>
        </p:spPr>
        <p:txBody>
          <a:bodyPr wrap="square" rtlCol="0">
            <a:spAutoFit/>
          </a:bodyPr>
          <a:lstStyle/>
          <a:p>
            <a:pPr algn="ctr"/>
            <a:r>
              <a:rPr lang="en-US" sz="4000" dirty="0" smtClean="0">
                <a:latin typeface="Times New Roman" pitchFamily="18" charset="0"/>
                <a:cs typeface="Times New Roman" pitchFamily="18" charset="0"/>
              </a:rPr>
              <a:t>Chọn hình</a:t>
            </a:r>
            <a:endParaRPr lang="en-US" sz="4000" dirty="0">
              <a:latin typeface="Times New Roman" pitchFamily="18" charset="0"/>
              <a:cs typeface="Times New Roman" pitchFamily="18" charset="0"/>
            </a:endParaRPr>
          </a:p>
        </p:txBody>
      </p:sp>
      <p:cxnSp>
        <p:nvCxnSpPr>
          <p:cNvPr id="23" name="Straight Arrow Connector 22"/>
          <p:cNvCxnSpPr/>
          <p:nvPr/>
        </p:nvCxnSpPr>
        <p:spPr>
          <a:xfrm>
            <a:off x="738532" y="4602093"/>
            <a:ext cx="685800" cy="1657"/>
          </a:xfrm>
          <a:prstGeom prst="straightConnector1">
            <a:avLst/>
          </a:prstGeom>
          <a:ln w="38100">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24" name="TextBox 23"/>
          <p:cNvSpPr txBox="1"/>
          <p:nvPr/>
        </p:nvSpPr>
        <p:spPr>
          <a:xfrm>
            <a:off x="1551332" y="4248150"/>
            <a:ext cx="4741518" cy="707886"/>
          </a:xfrm>
          <a:prstGeom prst="rect">
            <a:avLst/>
          </a:prstGeom>
          <a:solidFill>
            <a:schemeClr val="accent1">
              <a:lumMod val="60000"/>
              <a:lumOff val="40000"/>
            </a:schemeClr>
          </a:solidFill>
        </p:spPr>
        <p:txBody>
          <a:bodyPr wrap="square" rtlCol="0">
            <a:spAutoFit/>
          </a:bodyPr>
          <a:lstStyle/>
          <a:p>
            <a:pPr algn="ctr"/>
            <a:r>
              <a:rPr lang="en-US" sz="4000" b="1" dirty="0">
                <a:solidFill>
                  <a:srgbClr val="FF0000"/>
                </a:solidFill>
                <a:latin typeface="Times New Roman" pitchFamily="18" charset="0"/>
                <a:cs typeface="Times New Roman" pitchFamily="18" charset="0"/>
              </a:rPr>
              <a:t>Insert</a:t>
            </a:r>
            <a:r>
              <a:rPr lang="en-US" sz="4000" b="1" dirty="0">
                <a:latin typeface="Times New Roman" pitchFamily="18" charset="0"/>
                <a:cs typeface="Times New Roman" pitchFamily="18" charset="0"/>
              </a:rPr>
              <a:t> hoặc </a:t>
            </a:r>
            <a:r>
              <a:rPr lang="en-US" sz="4000" b="1" dirty="0">
                <a:solidFill>
                  <a:srgbClr val="FF0000"/>
                </a:solidFill>
                <a:latin typeface="Times New Roman" pitchFamily="18" charset="0"/>
                <a:cs typeface="Times New Roman" pitchFamily="18" charset="0"/>
              </a:rPr>
              <a:t>Open</a:t>
            </a:r>
          </a:p>
        </p:txBody>
      </p:sp>
      <p:cxnSp>
        <p:nvCxnSpPr>
          <p:cNvPr id="25" name="Straight Arrow Connector 24"/>
          <p:cNvCxnSpPr/>
          <p:nvPr/>
        </p:nvCxnSpPr>
        <p:spPr>
          <a:xfrm>
            <a:off x="789332" y="4602093"/>
            <a:ext cx="685800" cy="1657"/>
          </a:xfrm>
          <a:prstGeom prst="straightConnector1">
            <a:avLst/>
          </a:prstGeom>
          <a:ln w="38100">
            <a:solidFill>
              <a:srgbClr val="FF0000"/>
            </a:solidFill>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637691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randombar(horizontal)">
                                      <p:cBhvr>
                                        <p:cTn id="7" dur="500"/>
                                        <p:tgtEl>
                                          <p:spTgt spid="7"/>
                                        </p:tgtEl>
                                      </p:cBhvr>
                                    </p:animEffect>
                                  </p:childTnLst>
                                </p:cTn>
                              </p:par>
                              <p:par>
                                <p:cTn id="8" presetID="14" presetClass="entr" presetSubtype="10" fill="hold" nodeType="withEffect">
                                  <p:stCondLst>
                                    <p:cond delay="0"/>
                                  </p:stCondLst>
                                  <p:childTnLst>
                                    <p:set>
                                      <p:cBhvr>
                                        <p:cTn id="9" dur="1" fill="hold">
                                          <p:stCondLst>
                                            <p:cond delay="0"/>
                                          </p:stCondLst>
                                        </p:cTn>
                                        <p:tgtEl>
                                          <p:spTgt spid="14"/>
                                        </p:tgtEl>
                                        <p:attrNameLst>
                                          <p:attrName>style.visibility</p:attrName>
                                        </p:attrNameLst>
                                      </p:cBhvr>
                                      <p:to>
                                        <p:strVal val="visible"/>
                                      </p:to>
                                    </p:set>
                                    <p:animEffect transition="in" filter="randombar(horizontal)">
                                      <p:cBhvr>
                                        <p:cTn id="10" dur="500"/>
                                        <p:tgtEl>
                                          <p:spTgt spid="14"/>
                                        </p:tgtEl>
                                      </p:cBhvr>
                                    </p:animEffect>
                                  </p:childTnLst>
                                </p:cTn>
                              </p:par>
                            </p:childTnLst>
                          </p:cTn>
                        </p:par>
                      </p:childTnLst>
                    </p:cTn>
                  </p:par>
                  <p:par>
                    <p:cTn id="11" fill="hold">
                      <p:stCondLst>
                        <p:cond delay="indefinite"/>
                      </p:stCondLst>
                      <p:childTnLst>
                        <p:par>
                          <p:cTn id="12" fill="hold">
                            <p:stCondLst>
                              <p:cond delay="0"/>
                            </p:stCondLst>
                            <p:childTnLst>
                              <p:par>
                                <p:cTn id="13" presetID="14" presetClass="entr" presetSubtype="10" fill="hold" nodeType="clickEffect">
                                  <p:stCondLst>
                                    <p:cond delay="0"/>
                                  </p:stCondLst>
                                  <p:childTnLst>
                                    <p:set>
                                      <p:cBhvr>
                                        <p:cTn id="14" dur="1" fill="hold">
                                          <p:stCondLst>
                                            <p:cond delay="0"/>
                                          </p:stCondLst>
                                        </p:cTn>
                                        <p:tgtEl>
                                          <p:spTgt spid="10"/>
                                        </p:tgtEl>
                                        <p:attrNameLst>
                                          <p:attrName>style.visibility</p:attrName>
                                        </p:attrNameLst>
                                      </p:cBhvr>
                                      <p:to>
                                        <p:strVal val="visible"/>
                                      </p:to>
                                    </p:set>
                                    <p:animEffect transition="in" filter="randombar(horizontal)">
                                      <p:cBhvr>
                                        <p:cTn id="15" dur="500"/>
                                        <p:tgtEl>
                                          <p:spTgt spid="10"/>
                                        </p:tgtEl>
                                      </p:cBhvr>
                                    </p:animEffect>
                                  </p:childTnLst>
                                </p:cTn>
                              </p:par>
                              <p:par>
                                <p:cTn id="16" presetID="14" presetClass="entr" presetSubtype="10" fill="hold" nodeType="withEffect">
                                  <p:stCondLst>
                                    <p:cond delay="0"/>
                                  </p:stCondLst>
                                  <p:childTnLst>
                                    <p:set>
                                      <p:cBhvr>
                                        <p:cTn id="17" dur="1" fill="hold">
                                          <p:stCondLst>
                                            <p:cond delay="0"/>
                                          </p:stCondLst>
                                        </p:cTn>
                                        <p:tgtEl>
                                          <p:spTgt spid="16"/>
                                        </p:tgtEl>
                                        <p:attrNameLst>
                                          <p:attrName>style.visibility</p:attrName>
                                        </p:attrNameLst>
                                      </p:cBhvr>
                                      <p:to>
                                        <p:strVal val="visible"/>
                                      </p:to>
                                    </p:set>
                                    <p:animEffect transition="in" filter="randombar(horizontal)">
                                      <p:cBhvr>
                                        <p:cTn id="18" dur="500"/>
                                        <p:tgtEl>
                                          <p:spTgt spid="16"/>
                                        </p:tgtEl>
                                      </p:cBhvr>
                                    </p:animEffect>
                                  </p:childTnLst>
                                </p:cTn>
                              </p:par>
                            </p:childTnLst>
                          </p:cTn>
                        </p:par>
                      </p:childTnLst>
                    </p:cTn>
                  </p:par>
                  <p:par>
                    <p:cTn id="19" fill="hold">
                      <p:stCondLst>
                        <p:cond delay="indefinite"/>
                      </p:stCondLst>
                      <p:childTnLst>
                        <p:par>
                          <p:cTn id="20" fill="hold">
                            <p:stCondLst>
                              <p:cond delay="0"/>
                            </p:stCondLst>
                            <p:childTnLst>
                              <p:par>
                                <p:cTn id="21" presetID="14" presetClass="entr" presetSubtype="10" fill="hold" nodeType="clickEffect">
                                  <p:stCondLst>
                                    <p:cond delay="0"/>
                                  </p:stCondLst>
                                  <p:childTnLst>
                                    <p:set>
                                      <p:cBhvr>
                                        <p:cTn id="22" dur="1" fill="hold">
                                          <p:stCondLst>
                                            <p:cond delay="0"/>
                                          </p:stCondLst>
                                        </p:cTn>
                                        <p:tgtEl>
                                          <p:spTgt spid="18"/>
                                        </p:tgtEl>
                                        <p:attrNameLst>
                                          <p:attrName>style.visibility</p:attrName>
                                        </p:attrNameLst>
                                      </p:cBhvr>
                                      <p:to>
                                        <p:strVal val="visible"/>
                                      </p:to>
                                    </p:set>
                                    <p:animEffect transition="in" filter="randombar(horizontal)">
                                      <p:cBhvr>
                                        <p:cTn id="23" dur="500"/>
                                        <p:tgtEl>
                                          <p:spTgt spid="18"/>
                                        </p:tgtEl>
                                      </p:cBhvr>
                                    </p:animEffect>
                                  </p:childTnLst>
                                </p:cTn>
                              </p:par>
                              <p:par>
                                <p:cTn id="24" presetID="14" presetClass="entr" presetSubtype="10" fill="hold" grpId="0" nodeType="withEffect">
                                  <p:stCondLst>
                                    <p:cond delay="0"/>
                                  </p:stCondLst>
                                  <p:childTnLst>
                                    <p:set>
                                      <p:cBhvr>
                                        <p:cTn id="25" dur="1" fill="hold">
                                          <p:stCondLst>
                                            <p:cond delay="0"/>
                                          </p:stCondLst>
                                        </p:cTn>
                                        <p:tgtEl>
                                          <p:spTgt spid="19"/>
                                        </p:tgtEl>
                                        <p:attrNameLst>
                                          <p:attrName>style.visibility</p:attrName>
                                        </p:attrNameLst>
                                      </p:cBhvr>
                                      <p:to>
                                        <p:strVal val="visible"/>
                                      </p:to>
                                    </p:set>
                                    <p:animEffect transition="in" filter="randombar(horizontal)">
                                      <p:cBhvr>
                                        <p:cTn id="26" dur="500"/>
                                        <p:tgtEl>
                                          <p:spTgt spid="19"/>
                                        </p:tgtEl>
                                      </p:cBhvr>
                                    </p:animEffect>
                                  </p:childTnLst>
                                </p:cTn>
                              </p:par>
                            </p:childTnLst>
                          </p:cTn>
                        </p:par>
                      </p:childTnLst>
                    </p:cTn>
                  </p:par>
                  <p:par>
                    <p:cTn id="27" fill="hold">
                      <p:stCondLst>
                        <p:cond delay="indefinite"/>
                      </p:stCondLst>
                      <p:childTnLst>
                        <p:par>
                          <p:cTn id="28" fill="hold">
                            <p:stCondLst>
                              <p:cond delay="0"/>
                            </p:stCondLst>
                            <p:childTnLst>
                              <p:par>
                                <p:cTn id="29" presetID="14" presetClass="entr" presetSubtype="10" fill="hold" nodeType="clickEffect">
                                  <p:stCondLst>
                                    <p:cond delay="0"/>
                                  </p:stCondLst>
                                  <p:childTnLst>
                                    <p:set>
                                      <p:cBhvr>
                                        <p:cTn id="30" dur="1" fill="hold">
                                          <p:stCondLst>
                                            <p:cond delay="0"/>
                                          </p:stCondLst>
                                        </p:cTn>
                                        <p:tgtEl>
                                          <p:spTgt spid="20"/>
                                        </p:tgtEl>
                                        <p:attrNameLst>
                                          <p:attrName>style.visibility</p:attrName>
                                        </p:attrNameLst>
                                      </p:cBhvr>
                                      <p:to>
                                        <p:strVal val="visible"/>
                                      </p:to>
                                    </p:set>
                                    <p:animEffect transition="in" filter="randombar(horizontal)">
                                      <p:cBhvr>
                                        <p:cTn id="31" dur="500"/>
                                        <p:tgtEl>
                                          <p:spTgt spid="20"/>
                                        </p:tgtEl>
                                      </p:cBhvr>
                                    </p:animEffect>
                                  </p:childTnLst>
                                </p:cTn>
                              </p:par>
                              <p:par>
                                <p:cTn id="32" presetID="14" presetClass="entr" presetSubtype="10" fill="hold" grpId="0" nodeType="withEffect">
                                  <p:stCondLst>
                                    <p:cond delay="0"/>
                                  </p:stCondLst>
                                  <p:childTnLst>
                                    <p:set>
                                      <p:cBhvr>
                                        <p:cTn id="33" dur="1" fill="hold">
                                          <p:stCondLst>
                                            <p:cond delay="0"/>
                                          </p:stCondLst>
                                        </p:cTn>
                                        <p:tgtEl>
                                          <p:spTgt spid="22"/>
                                        </p:tgtEl>
                                        <p:attrNameLst>
                                          <p:attrName>style.visibility</p:attrName>
                                        </p:attrNameLst>
                                      </p:cBhvr>
                                      <p:to>
                                        <p:strVal val="visible"/>
                                      </p:to>
                                    </p:set>
                                    <p:animEffect transition="in" filter="randombar(horizontal)">
                                      <p:cBhvr>
                                        <p:cTn id="34" dur="500"/>
                                        <p:tgtEl>
                                          <p:spTgt spid="22"/>
                                        </p:tgtEl>
                                      </p:cBhvr>
                                    </p:animEffect>
                                  </p:childTnLst>
                                </p:cTn>
                              </p:par>
                            </p:childTnLst>
                          </p:cTn>
                        </p:par>
                      </p:childTnLst>
                    </p:cTn>
                  </p:par>
                  <p:par>
                    <p:cTn id="35" fill="hold">
                      <p:stCondLst>
                        <p:cond delay="indefinite"/>
                      </p:stCondLst>
                      <p:childTnLst>
                        <p:par>
                          <p:cTn id="36" fill="hold">
                            <p:stCondLst>
                              <p:cond delay="0"/>
                            </p:stCondLst>
                            <p:childTnLst>
                              <p:par>
                                <p:cTn id="37" presetID="14" presetClass="entr" presetSubtype="10" fill="hold" grpId="0" nodeType="clickEffect">
                                  <p:stCondLst>
                                    <p:cond delay="0"/>
                                  </p:stCondLst>
                                  <p:childTnLst>
                                    <p:set>
                                      <p:cBhvr>
                                        <p:cTn id="38" dur="1" fill="hold">
                                          <p:stCondLst>
                                            <p:cond delay="0"/>
                                          </p:stCondLst>
                                        </p:cTn>
                                        <p:tgtEl>
                                          <p:spTgt spid="24"/>
                                        </p:tgtEl>
                                        <p:attrNameLst>
                                          <p:attrName>style.visibility</p:attrName>
                                        </p:attrNameLst>
                                      </p:cBhvr>
                                      <p:to>
                                        <p:strVal val="visible"/>
                                      </p:to>
                                    </p:set>
                                    <p:animEffect transition="in" filter="randombar(horizontal)">
                                      <p:cBhvr>
                                        <p:cTn id="39" dur="500"/>
                                        <p:tgtEl>
                                          <p:spTgt spid="24"/>
                                        </p:tgtEl>
                                      </p:cBhvr>
                                    </p:animEffect>
                                  </p:childTnLst>
                                </p:cTn>
                              </p:par>
                              <p:par>
                                <p:cTn id="40" presetID="14" presetClass="entr" presetSubtype="10" fill="hold" nodeType="withEffect">
                                  <p:stCondLst>
                                    <p:cond delay="0"/>
                                  </p:stCondLst>
                                  <p:childTnLst>
                                    <p:set>
                                      <p:cBhvr>
                                        <p:cTn id="41" dur="1" fill="hold">
                                          <p:stCondLst>
                                            <p:cond delay="0"/>
                                          </p:stCondLst>
                                        </p:cTn>
                                        <p:tgtEl>
                                          <p:spTgt spid="25"/>
                                        </p:tgtEl>
                                        <p:attrNameLst>
                                          <p:attrName>style.visibility</p:attrName>
                                        </p:attrNameLst>
                                      </p:cBhvr>
                                      <p:to>
                                        <p:strVal val="visible"/>
                                      </p:to>
                                    </p:set>
                                    <p:animEffect transition="in" filter="randombar(horizontal)">
                                      <p:cBhvr>
                                        <p:cTn id="42" dur="500"/>
                                        <p:tgtEl>
                                          <p:spTgt spid="2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animBg="1"/>
      <p:bldP spid="22" grpId="0" animBg="1"/>
      <p:bldP spid="24"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276225" y="1047750"/>
            <a:ext cx="8553450" cy="3416320"/>
          </a:xfrm>
          <a:prstGeom prst="rect">
            <a:avLst/>
          </a:prstGeom>
          <a:solidFill>
            <a:schemeClr val="accent1">
              <a:lumMod val="20000"/>
              <a:lumOff val="80000"/>
            </a:schemeClr>
          </a:solidFill>
        </p:spPr>
        <p:txBody>
          <a:bodyPr wrap="square" rtlCol="0">
            <a:spAutoFit/>
          </a:bodyPr>
          <a:lstStyle/>
          <a:p>
            <a:pPr algn="just"/>
            <a:r>
              <a:rPr lang="vi-VN" sz="3600" dirty="0"/>
              <a:t>Thao tác nào sau đây giúp em thêm ảnh vào bài trình chiếu? </a:t>
            </a:r>
            <a:endParaRPr lang="en-US" sz="3600" dirty="0" smtClean="0"/>
          </a:p>
          <a:p>
            <a:pPr algn="just"/>
            <a:r>
              <a:rPr lang="en-US" sz="3600" dirty="0" smtClean="0"/>
              <a:t>1. </a:t>
            </a:r>
            <a:r>
              <a:rPr lang="vi-VN" sz="3600" dirty="0" smtClean="0"/>
              <a:t>Insert/Pictures</a:t>
            </a:r>
            <a:r>
              <a:rPr lang="vi-VN" sz="3600" dirty="0"/>
              <a:t>. </a:t>
            </a:r>
            <a:r>
              <a:rPr lang="en-US" sz="3600" dirty="0" smtClean="0"/>
              <a:t>		</a:t>
            </a:r>
          </a:p>
          <a:p>
            <a:pPr algn="just"/>
            <a:r>
              <a:rPr lang="en-US" sz="3600" dirty="0" smtClean="0"/>
              <a:t>2. </a:t>
            </a:r>
            <a:r>
              <a:rPr lang="vi-VN" sz="3600" dirty="0" smtClean="0"/>
              <a:t>Home/Pictures</a:t>
            </a:r>
            <a:r>
              <a:rPr lang="vi-VN" sz="3600" dirty="0"/>
              <a:t>. </a:t>
            </a:r>
            <a:endParaRPr lang="en-US" sz="3600" dirty="0" smtClean="0"/>
          </a:p>
          <a:p>
            <a:pPr algn="just"/>
            <a:r>
              <a:rPr lang="vi-VN" sz="3600" dirty="0" smtClean="0"/>
              <a:t>3</a:t>
            </a:r>
            <a:r>
              <a:rPr lang="en-US" sz="3600" dirty="0" smtClean="0"/>
              <a:t>.</a:t>
            </a:r>
            <a:r>
              <a:rPr lang="vi-VN" sz="3600" dirty="0" smtClean="0"/>
              <a:t> View/Pictures.</a:t>
            </a:r>
            <a:r>
              <a:rPr lang="en-US" sz="3600" dirty="0" smtClean="0"/>
              <a:t>		</a:t>
            </a:r>
          </a:p>
          <a:p>
            <a:pPr algn="just"/>
            <a:r>
              <a:rPr lang="en-US" sz="3600" dirty="0" smtClean="0"/>
              <a:t>4.</a:t>
            </a:r>
            <a:r>
              <a:rPr lang="vi-VN" sz="3600" dirty="0" smtClean="0"/>
              <a:t> </a:t>
            </a:r>
            <a:r>
              <a:rPr lang="vi-VN" sz="3600" dirty="0"/>
              <a:t>Review/Pictures.</a:t>
            </a:r>
            <a:endParaRPr lang="en-US" sz="4400" dirty="0">
              <a:latin typeface="+mj-lt"/>
              <a:cs typeface="Times New Roman" pitchFamily="18" charset="0"/>
            </a:endParaRPr>
          </a:p>
        </p:txBody>
      </p:sp>
      <p:sp>
        <p:nvSpPr>
          <p:cNvPr id="5" name="TextBox 4"/>
          <p:cNvSpPr txBox="1"/>
          <p:nvPr/>
        </p:nvSpPr>
        <p:spPr>
          <a:xfrm>
            <a:off x="219075" y="209550"/>
            <a:ext cx="8610600" cy="584775"/>
          </a:xfrm>
          <a:prstGeom prst="rect">
            <a:avLst/>
          </a:prstGeom>
          <a:solidFill>
            <a:schemeClr val="accent6">
              <a:lumMod val="60000"/>
              <a:lumOff val="40000"/>
            </a:schemeClr>
          </a:solidFill>
        </p:spPr>
        <p:txBody>
          <a:bodyPr wrap="square" rtlCol="0">
            <a:spAutoFit/>
          </a:bodyPr>
          <a:lstStyle/>
          <a:p>
            <a:pPr algn="just"/>
            <a:r>
              <a:rPr lang="en-US" sz="3200" b="1" dirty="0" smtClean="0">
                <a:latin typeface="Times New Roman (Headings)"/>
                <a:cs typeface="Times New Roman" pitchFamily="18" charset="0"/>
              </a:rPr>
              <a:t>LUYỆN TẬP</a:t>
            </a:r>
            <a:endParaRPr lang="en-US" sz="2400" b="1" dirty="0">
              <a:latin typeface="Times New Roman (Headings)"/>
              <a:cs typeface="Times New Roman" pitchFamily="18" charset="0"/>
            </a:endParaRPr>
          </a:p>
        </p:txBody>
      </p:sp>
    </p:spTree>
    <p:extLst>
      <p:ext uri="{BB962C8B-B14F-4D97-AF65-F5344CB8AC3E}">
        <p14:creationId xmlns:p14="http://schemas.microsoft.com/office/powerpoint/2010/main" val="9113958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randombar(horizontal)">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nodeType="clickEffect">
                                  <p:stCondLst>
                                    <p:cond delay="0"/>
                                  </p:stCondLst>
                                  <p:childTnLst>
                                    <p:set>
                                      <p:cBhvr>
                                        <p:cTn id="11" dur="1" fill="hold">
                                          <p:stCondLst>
                                            <p:cond delay="0"/>
                                          </p:stCondLst>
                                        </p:cTn>
                                        <p:tgtEl>
                                          <p:spTgt spid="6">
                                            <p:txEl>
                                              <p:pRg st="1" end="1"/>
                                            </p:txEl>
                                          </p:spTgt>
                                        </p:tgtEl>
                                        <p:attrNameLst>
                                          <p:attrName>style.visibility</p:attrName>
                                        </p:attrNameLst>
                                      </p:cBhvr>
                                      <p:to>
                                        <p:strVal val="visible"/>
                                      </p:to>
                                    </p:set>
                                    <p:animEffect transition="in" filter="randombar(horizontal)">
                                      <p:cBhvr>
                                        <p:cTn id="12" dur="500"/>
                                        <p:tgtEl>
                                          <p:spTgt spid="6">
                                            <p:txEl>
                                              <p:pRg st="1" end="1"/>
                                            </p:txEl>
                                          </p:spTgt>
                                        </p:tgtEl>
                                      </p:cBhvr>
                                    </p:animEffect>
                                  </p:childTnLst>
                                </p:cTn>
                              </p:par>
                              <p:par>
                                <p:cTn id="13" presetID="14" presetClass="entr" presetSubtype="10" fill="hold" nodeType="withEffect">
                                  <p:stCondLst>
                                    <p:cond delay="0"/>
                                  </p:stCondLst>
                                  <p:childTnLst>
                                    <p:set>
                                      <p:cBhvr>
                                        <p:cTn id="14" dur="1" fill="hold">
                                          <p:stCondLst>
                                            <p:cond delay="0"/>
                                          </p:stCondLst>
                                        </p:cTn>
                                        <p:tgtEl>
                                          <p:spTgt spid="6">
                                            <p:txEl>
                                              <p:pRg st="2" end="2"/>
                                            </p:txEl>
                                          </p:spTgt>
                                        </p:tgtEl>
                                        <p:attrNameLst>
                                          <p:attrName>style.visibility</p:attrName>
                                        </p:attrNameLst>
                                      </p:cBhvr>
                                      <p:to>
                                        <p:strVal val="visible"/>
                                      </p:to>
                                    </p:set>
                                    <p:animEffect transition="in" filter="randombar(horizontal)">
                                      <p:cBhvr>
                                        <p:cTn id="15" dur="500"/>
                                        <p:tgtEl>
                                          <p:spTgt spid="6">
                                            <p:txEl>
                                              <p:pRg st="2" end="2"/>
                                            </p:txEl>
                                          </p:spTgt>
                                        </p:tgtEl>
                                      </p:cBhvr>
                                    </p:animEffect>
                                  </p:childTnLst>
                                </p:cTn>
                              </p:par>
                              <p:par>
                                <p:cTn id="16" presetID="14" presetClass="entr" presetSubtype="10" fill="hold" nodeType="withEffect">
                                  <p:stCondLst>
                                    <p:cond delay="0"/>
                                  </p:stCondLst>
                                  <p:childTnLst>
                                    <p:set>
                                      <p:cBhvr>
                                        <p:cTn id="17" dur="1" fill="hold">
                                          <p:stCondLst>
                                            <p:cond delay="0"/>
                                          </p:stCondLst>
                                        </p:cTn>
                                        <p:tgtEl>
                                          <p:spTgt spid="6">
                                            <p:txEl>
                                              <p:pRg st="3" end="3"/>
                                            </p:txEl>
                                          </p:spTgt>
                                        </p:tgtEl>
                                        <p:attrNameLst>
                                          <p:attrName>style.visibility</p:attrName>
                                        </p:attrNameLst>
                                      </p:cBhvr>
                                      <p:to>
                                        <p:strVal val="visible"/>
                                      </p:to>
                                    </p:set>
                                    <p:animEffect transition="in" filter="randombar(horizontal)">
                                      <p:cBhvr>
                                        <p:cTn id="18" dur="500"/>
                                        <p:tgtEl>
                                          <p:spTgt spid="6">
                                            <p:txEl>
                                              <p:pRg st="3" end="3"/>
                                            </p:txEl>
                                          </p:spTgt>
                                        </p:tgtEl>
                                      </p:cBhvr>
                                    </p:animEffect>
                                  </p:childTnLst>
                                </p:cTn>
                              </p:par>
                              <p:par>
                                <p:cTn id="19" presetID="14" presetClass="entr" presetSubtype="10" fill="hold" nodeType="withEffect">
                                  <p:stCondLst>
                                    <p:cond delay="0"/>
                                  </p:stCondLst>
                                  <p:childTnLst>
                                    <p:set>
                                      <p:cBhvr>
                                        <p:cTn id="20" dur="1" fill="hold">
                                          <p:stCondLst>
                                            <p:cond delay="0"/>
                                          </p:stCondLst>
                                        </p:cTn>
                                        <p:tgtEl>
                                          <p:spTgt spid="6">
                                            <p:txEl>
                                              <p:pRg st="4" end="4"/>
                                            </p:txEl>
                                          </p:spTgt>
                                        </p:tgtEl>
                                        <p:attrNameLst>
                                          <p:attrName>style.visibility</p:attrName>
                                        </p:attrNameLst>
                                      </p:cBhvr>
                                      <p:to>
                                        <p:strVal val="visible"/>
                                      </p:to>
                                    </p:set>
                                    <p:animEffect transition="in" filter="randombar(horizontal)">
                                      <p:cBhvr>
                                        <p:cTn id="21" dur="500"/>
                                        <p:tgtEl>
                                          <p:spTgt spid="6">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3886</TotalTime>
  <Words>302</Words>
  <Application>Microsoft Office PowerPoint</Application>
  <PresentationFormat>On-screen Show (16:9)</PresentationFormat>
  <Paragraphs>53</Paragraphs>
  <Slides>14</Slides>
  <Notes>0</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DẶN DÒ</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WELCOME</dc:creator>
  <cp:lastModifiedBy>Admin</cp:lastModifiedBy>
  <cp:revision>248</cp:revision>
  <dcterms:created xsi:type="dcterms:W3CDTF">2017-10-03T01:20:28Z</dcterms:created>
  <dcterms:modified xsi:type="dcterms:W3CDTF">2023-02-19T02:35:29Z</dcterms:modified>
</cp:coreProperties>
</file>