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9"/>
  </p:notesMasterIdLst>
  <p:handoutMasterIdLst>
    <p:handoutMasterId r:id="rId20"/>
  </p:handoutMasterIdLst>
  <p:sldIdLst>
    <p:sldId id="343" r:id="rId2"/>
    <p:sldId id="302" r:id="rId3"/>
    <p:sldId id="340" r:id="rId4"/>
    <p:sldId id="341" r:id="rId5"/>
    <p:sldId id="331" r:id="rId6"/>
    <p:sldId id="329" r:id="rId7"/>
    <p:sldId id="330" r:id="rId8"/>
    <p:sldId id="333" r:id="rId9"/>
    <p:sldId id="332" r:id="rId10"/>
    <p:sldId id="326" r:id="rId11"/>
    <p:sldId id="316" r:id="rId12"/>
    <p:sldId id="337" r:id="rId13"/>
    <p:sldId id="338" r:id="rId14"/>
    <p:sldId id="339" r:id="rId15"/>
    <p:sldId id="323" r:id="rId16"/>
    <p:sldId id="342" r:id="rId17"/>
    <p:sldId id="336" r:id="rId18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71" autoAdjust="0"/>
  </p:normalViewPr>
  <p:slideViewPr>
    <p:cSldViewPr>
      <p:cViewPr>
        <p:scale>
          <a:sx n="96" d="100"/>
          <a:sy n="96" d="100"/>
        </p:scale>
        <p:origin x="-178" y="-58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2978-53BF-46A2-BC32-412D9C76F253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58C13-6858-4C44-A23D-10DE3FE39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C77A5-0CEB-47AC-9373-2C4BE4497AA6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F25AEC-484C-4AED-9355-B865E7084080}" type="slidenum">
              <a:rPr lang="en-US" sz="1200">
                <a:cs typeface="Arial" charset="0"/>
              </a:rPr>
              <a:pPr algn="r" eaLnBrk="1" hangingPunct="1"/>
              <a:t>2</a:t>
            </a:fld>
            <a:endParaRPr lang="en-US" sz="1200">
              <a:cs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2588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E821-72DD-4211-9532-FA4D12CEEB4B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196D9F-0049-4255-ABF9-14F07DDE9286}" type="slidenum">
              <a:rPr lang="en-US" sz="1200">
                <a:cs typeface="Arial" charset="0"/>
              </a:rPr>
              <a:pPr algn="r" eaLnBrk="1" hangingPunct="1"/>
              <a:t>3</a:t>
            </a:fld>
            <a:endParaRPr lang="en-US" sz="1200"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71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bai1.doc" TargetMode="External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L_blue"/>
          <p:cNvGrpSpPr>
            <a:grpSpLocks/>
          </p:cNvGrpSpPr>
          <p:nvPr/>
        </p:nvGrpSpPr>
        <p:grpSpPr bwMode="auto">
          <a:xfrm>
            <a:off x="-68105" y="-8467"/>
            <a:ext cx="334329" cy="6747933"/>
            <a:chOff x="228152" y="25657"/>
            <a:chExt cx="257539" cy="5061369"/>
          </a:xfrm>
        </p:grpSpPr>
        <p:pic>
          <p:nvPicPr>
            <p:cNvPr id="9235" name="Picture 3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33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R_blue"/>
          <p:cNvGrpSpPr>
            <a:grpSpLocks/>
          </p:cNvGrpSpPr>
          <p:nvPr/>
        </p:nvGrpSpPr>
        <p:grpSpPr bwMode="auto">
          <a:xfrm rot="10800000">
            <a:off x="11583830" y="378884"/>
            <a:ext cx="260033" cy="6407149"/>
            <a:chOff x="8912859" y="317293"/>
            <a:chExt cx="198086" cy="4804239"/>
          </a:xfrm>
        </p:grpSpPr>
        <p:grpSp>
          <p:nvGrpSpPr>
            <p:cNvPr id="9231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9233" name="Picture 30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4" name="Picture 31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32" name="Picture 2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组合 2051"/>
          <p:cNvGrpSpPr>
            <a:grpSpLocks/>
          </p:cNvGrpSpPr>
          <p:nvPr/>
        </p:nvGrpSpPr>
        <p:grpSpPr bwMode="auto">
          <a:xfrm>
            <a:off x="125890" y="6512985"/>
            <a:ext cx="11187588" cy="300567"/>
            <a:chOff x="150297" y="4506158"/>
            <a:chExt cx="8605580" cy="225202"/>
          </a:xfrm>
        </p:grpSpPr>
        <p:pic>
          <p:nvPicPr>
            <p:cNvPr id="9229" name="B2_green" descr="F:\1-原创素材\1_mm1102\PPT\PPT_014\materaials\page_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B1_red" descr="F:\1-原创素材\1_mm1102\PPT\PPT_014\materaials\pa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1" name="Picture 8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90" y="5249334"/>
            <a:ext cx="301308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775744" y="1562100"/>
            <a:ext cx="6998176" cy="4193117"/>
          </a:xfrm>
          <a:prstGeom prst="rect">
            <a:avLst/>
          </a:prstGeom>
        </p:spPr>
        <p:txBody>
          <a:bodyPr spcFirstLastPara="1" wrap="none" lIns="119969" tIns="59985" rIns="119969" bIns="59985" fromWordArt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7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223" name="Picture 13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15" y="4345518"/>
            <a:ext cx="974090" cy="7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65" y="1500718"/>
            <a:ext cx="487045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07" y="4648200"/>
            <a:ext cx="2878931" cy="133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72878" y="84165"/>
            <a:ext cx="7128564" cy="943848"/>
          </a:xfrm>
          <a:prstGeom prst="rect">
            <a:avLst/>
          </a:prstGeom>
          <a:noFill/>
        </p:spPr>
        <p:txBody>
          <a:bodyPr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2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 HỌC - LỚP </a:t>
            </a:r>
            <a:r>
              <a:rPr lang="en-US" sz="52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52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7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4" y="3026833"/>
            <a:ext cx="2441416" cy="35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99060" y="899585"/>
            <a:ext cx="11598275" cy="2683381"/>
          </a:xfrm>
          <a:prstGeom prst="rect">
            <a:avLst/>
          </a:prstGeom>
          <a:noFill/>
        </p:spPr>
        <p:txBody>
          <a:bodyPr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3700" b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 ĐỀ 4: THIẾT KẾ BÀI GIẢNG TRÌNH CHIẾU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7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7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kern="1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SAO CHÉP NỘI DUNG TỪ PHẦN MỀM KHÁC</a:t>
            </a:r>
          </a:p>
          <a:p>
            <a:pPr algn="ctr">
              <a:lnSpc>
                <a:spcPct val="150000"/>
              </a:lnSpc>
              <a:defRPr/>
            </a:pPr>
            <a:endParaRPr lang="vi-VN" sz="37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43" y="1560620"/>
            <a:ext cx="11049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Copy              )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Ctrl + V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Paste       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743" y="787556"/>
            <a:ext cx="100583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99" y="3818253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4106"/>
            <a:ext cx="1247143" cy="5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71992"/>
            <a:ext cx="609600" cy="7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0484" y="67956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3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410355"/>
            <a:ext cx="10297116" cy="5447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334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606927"/>
            <a:ext cx="350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6781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4191000"/>
            <a:ext cx="2895598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3333662"/>
            <a:ext cx="3047999" cy="8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-152400"/>
            <a:ext cx="1069848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829246" cy="57564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209800" y="1371600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0400" y="10668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1651575"/>
            <a:ext cx="990600" cy="482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905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2971800"/>
            <a:ext cx="426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3: </a:t>
            </a:r>
            <a:r>
              <a:rPr lang="en-US" sz="3200" b="1" dirty="0" err="1" smtClean="0"/>
              <a:t>Nháy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/>
              <a:t>Chuột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phải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chọn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</a:rPr>
              <a:t>Lưu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</a:rPr>
              <a:t>”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tải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máy</a:t>
            </a:r>
            <a:r>
              <a:rPr lang="en-US" sz="3200" b="1" dirty="0" smtClean="0"/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165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662"/>
            <a:ext cx="4419600" cy="857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0"/>
            <a:ext cx="4343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1981200"/>
            <a:ext cx="106781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048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1219200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887200" cy="6875881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219200" y="385765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74" y="4103020"/>
            <a:ext cx="3744158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95" y="-65434"/>
            <a:ext cx="279920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78866" y="6252341"/>
            <a:ext cx="389951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5858" y="1356444"/>
            <a:ext cx="7485790" cy="1826077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68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2454404" y="192466"/>
            <a:ext cx="6460995" cy="1787145"/>
            <a:chOff x="528" y="921"/>
            <a:chExt cx="3168" cy="528"/>
          </a:xfrm>
        </p:grpSpPr>
        <p:sp>
          <p:nvSpPr>
            <p:cNvPr id="59404" name="AutoShape 12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528" y="921"/>
              <a:ext cx="3168" cy="528"/>
            </a:xfrm>
            <a:prstGeom prst="cloudCallout">
              <a:avLst>
                <a:gd name="adj1" fmla="val -43843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1">
                <a:latin typeface=".VnArial Narrow" pitchFamily="34" charset="0"/>
                <a:cs typeface="Arial" charset="0"/>
              </a:endParaRPr>
            </a:p>
          </p:txBody>
        </p:sp>
        <p:sp>
          <p:nvSpPr>
            <p:cNvPr id="594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90" y="1034"/>
              <a:ext cx="1638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b="1" i="1" kern="10" dirty="0" err="1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3200" b="1" i="1" kern="1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0" dirty="0" err="1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48125" y="2905647"/>
            <a:ext cx="108280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         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		.      C. 		  D.			E.</a:t>
            </a: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4236360"/>
            <a:ext cx="129460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33517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15" y="4073194"/>
            <a:ext cx="1130593" cy="138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8125" y="2378109"/>
            <a:ext cx="10225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chiếu mới,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28" y="4122859"/>
            <a:ext cx="1273608" cy="13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37" y="4147981"/>
            <a:ext cx="1871725" cy="8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2640842" y="424607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6340" y="4258883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1648" y="2667000"/>
            <a:ext cx="774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chiếu,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Oval 23"/>
          <p:cNvSpPr/>
          <p:nvPr/>
        </p:nvSpPr>
        <p:spPr>
          <a:xfrm>
            <a:off x="7217537" y="422578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5" name="WordArt 19"/>
          <p:cNvSpPr>
            <a:spLocks noChangeArrowheads="1" noChangeShapeType="1" noTextEdit="1"/>
          </p:cNvSpPr>
          <p:nvPr/>
        </p:nvSpPr>
        <p:spPr bwMode="auto">
          <a:xfrm>
            <a:off x="803561" y="4070153"/>
            <a:ext cx="1059942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1"/>
              </a:avLst>
            </a:prstTxWarp>
          </a:bodyPr>
          <a:lstStyle/>
          <a:p>
            <a:pPr algn="ctr"/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SAO CHÉP NỘI DUNG TỪ PHẦN MỀM KHÁC</a:t>
            </a:r>
            <a:endParaRPr lang="en-US" sz="40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3181026"/>
            <a:ext cx="168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285021" y="1745055"/>
            <a:ext cx="7636499" cy="10582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  <a:endParaRPr lang="en-US" sz="2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4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7760" y="254783"/>
            <a:ext cx="9005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82881" y="1691298"/>
            <a:ext cx="2079472" cy="5223568"/>
            <a:chOff x="1103630" y="1238103"/>
            <a:chExt cx="1980946" cy="5115115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1103630" y="1238103"/>
              <a:ext cx="1980946" cy="4876948"/>
              <a:chOff x="1103630" y="1238103"/>
              <a:chExt cx="1980946" cy="48769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88000"/>
                    </a:schemeClr>
                  </a:gs>
                  <a:gs pos="69000">
                    <a:schemeClr val="accent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33000">
                    <a:schemeClr val="accent1">
                      <a:lumMod val="60000"/>
                      <a:lumOff val="40000"/>
                    </a:schemeClr>
                  </a:gs>
                  <a:gs pos="3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14450" y="2247900"/>
                <a:ext cx="1581149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410350" y="2247900"/>
              <a:ext cx="1451735" cy="4105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4997" y="1683789"/>
            <a:ext cx="1978594" cy="5022001"/>
            <a:chOff x="3615010" y="1238103"/>
            <a:chExt cx="1980946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615010" y="1238103"/>
              <a:ext cx="1980946" cy="4876948"/>
              <a:chOff x="1103630" y="1238103"/>
              <a:chExt cx="1980946" cy="487694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69000">
                    <a:schemeClr val="accent2">
                      <a:lumMod val="88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88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25830" y="2440231"/>
              <a:ext cx="1584307" cy="3437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87092" y="1691298"/>
            <a:ext cx="2017768" cy="4990740"/>
            <a:chOff x="6100633" y="1238103"/>
            <a:chExt cx="1984248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6100633" y="1238103"/>
              <a:ext cx="1984248" cy="4876948"/>
              <a:chOff x="1103630" y="1238103"/>
              <a:chExt cx="1984248" cy="4876948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flipH="1">
                <a:off x="2094738" y="1256063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69000">
                    <a:schemeClr val="accent3"/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33000">
                    <a:schemeClr val="accent3">
                      <a:lumMod val="60000"/>
                      <a:lumOff val="40000"/>
                    </a:schemeClr>
                  </a:gs>
                  <a:gs pos="3000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96468" y="2271776"/>
              <a:ext cx="1581151" cy="345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04475" y="951452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9805557" y="1333968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046" y="62864"/>
            <a:ext cx="99059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  <a:p>
            <a:pPr algn="just"/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46" y="1676400"/>
            <a:ext cx="1151092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Word.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Word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</p:txBody>
      </p:sp>
    </p:spTree>
    <p:extLst>
      <p:ext uri="{BB962C8B-B14F-4D97-AF65-F5344CB8AC3E}">
        <p14:creationId xmlns:p14="http://schemas.microsoft.com/office/powerpoint/2010/main" val="411007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8300" y="6299818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0"/>
            <a:ext cx="1134291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887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660913"/>
            <a:ext cx="2858322" cy="407328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306122" y="990600"/>
            <a:ext cx="6895277" cy="3276600"/>
          </a:xfrm>
          <a:prstGeom prst="cloudCallout">
            <a:avLst>
              <a:gd name="adj1" fmla="val -55736"/>
              <a:gd name="adj2" fmla="val 297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	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chép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….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từ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vào</a:t>
            </a:r>
            <a:r>
              <a:rPr lang="en-US" sz="2800" dirty="0" smtClean="0">
                <a:solidFill>
                  <a:srgbClr val="FF0000"/>
                </a:solidFill>
              </a:rPr>
              <a:t> PowerPoint????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3298550" y="792163"/>
            <a:ext cx="505206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969" y="1293226"/>
            <a:ext cx="9905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HỎI?????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1137456" y="1415121"/>
            <a:ext cx="9454344" cy="5191827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621" y="323751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8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4234</TotalTime>
  <Words>516</Words>
  <Application>Microsoft Office PowerPoint</Application>
  <PresentationFormat>Custom</PresentationFormat>
  <Paragraphs>58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SAO CHÉP NỘI DUNG TỪ PHẦN MỀM KHÁC</vt:lpstr>
      <vt:lpstr>BÀI 2: SAO CHÉP NỘI DUNG TỪ PHẦN MỀM KHÁC</vt:lpstr>
      <vt:lpstr>BÀI 2: SAO CHÉP NỘI DUNG TỪ PHẦN MỀM KHÁC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ismail - [2010]</cp:lastModifiedBy>
  <cp:revision>399</cp:revision>
  <cp:lastPrinted>2018-02-23T14:44:19Z</cp:lastPrinted>
  <dcterms:created xsi:type="dcterms:W3CDTF">2014-10-11T13:38:36Z</dcterms:created>
  <dcterms:modified xsi:type="dcterms:W3CDTF">2023-02-15T12:03:17Z</dcterms:modified>
</cp:coreProperties>
</file>