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1"/>
  </p:notesMasterIdLst>
  <p:sldIdLst>
    <p:sldId id="443" r:id="rId3"/>
    <p:sldId id="440" r:id="rId4"/>
    <p:sldId id="291" r:id="rId5"/>
    <p:sldId id="292" r:id="rId6"/>
    <p:sldId id="293" r:id="rId7"/>
    <p:sldId id="294" r:id="rId8"/>
    <p:sldId id="295" r:id="rId9"/>
    <p:sldId id="296" r:id="rId10"/>
    <p:sldId id="441" r:id="rId11"/>
    <p:sldId id="299" r:id="rId12"/>
    <p:sldId id="304" r:id="rId13"/>
    <p:sldId id="305" r:id="rId14"/>
    <p:sldId id="306" r:id="rId15"/>
    <p:sldId id="307" r:id="rId16"/>
    <p:sldId id="442" r:id="rId17"/>
    <p:sldId id="439" r:id="rId18"/>
    <p:sldId id="310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>
        <p:scale>
          <a:sx n="91" d="100"/>
          <a:sy n="91" d="100"/>
        </p:scale>
        <p:origin x="-121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1/11/2023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audio" Target="../media/audio4.wav"/><Relationship Id="rId10" Type="http://schemas.openxmlformats.org/officeDocument/2006/relationships/image" Target="../media/image21.jpg"/><Relationship Id="rId4" Type="http://schemas.openxmlformats.org/officeDocument/2006/relationships/audio" Target="../media/audio3.wav"/><Relationship Id="rId9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4.jpg"/><Relationship Id="rId5" Type="http://schemas.openxmlformats.org/officeDocument/2006/relationships/audio" Target="../media/audio4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jpg"/><Relationship Id="rId5" Type="http://schemas.openxmlformats.org/officeDocument/2006/relationships/audio" Target="../media/audio4.wav"/><Relationship Id="rId10" Type="http://schemas.openxmlformats.org/officeDocument/2006/relationships/image" Target="../media/image22.jpg"/><Relationship Id="rId4" Type="http://schemas.openxmlformats.org/officeDocument/2006/relationships/audio" Target="../media/audio3.wav"/><Relationship Id="rId9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audio" Target="../media/audio4.wav"/><Relationship Id="rId10" Type="http://schemas.openxmlformats.org/officeDocument/2006/relationships/image" Target="../media/image20.jpg"/><Relationship Id="rId4" Type="http://schemas.openxmlformats.org/officeDocument/2006/relationships/audio" Target="../media/audio3.wav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1661112" y="304801"/>
            <a:ext cx="6194425" cy="76199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Môn: Tin </a:t>
            </a:r>
            <a:r>
              <a:rPr lang="en-US" sz="24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ambria"/>
                <a:ea typeface="Cambria"/>
              </a:rPr>
              <a:t>học LỚP 3</a:t>
            </a:r>
            <a:endParaRPr lang="en-US" sz="2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ambria"/>
              <a:ea typeface="Cambri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2077"/>
            <a:ext cx="1780948" cy="3017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1062745"/>
            <a:ext cx="7643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sz="2800" b="1" smtClean="0">
                <a:solidFill>
                  <a:srgbClr val="000099"/>
                </a:solidFill>
                <a:latin typeface="HP-001"/>
              </a:rPr>
              <a:t>CHỦ ĐỀ </a:t>
            </a:r>
            <a:r>
              <a:rPr lang="en-US" altLang="en-US" sz="2800" b="1">
                <a:solidFill>
                  <a:srgbClr val="000099"/>
                </a:solidFill>
                <a:latin typeface="HP-001"/>
              </a:rPr>
              <a:t>C</a:t>
            </a:r>
            <a:r>
              <a:rPr lang="en-US" altLang="en-US" sz="2800" b="1" smtClean="0">
                <a:solidFill>
                  <a:srgbClr val="000099"/>
                </a:solidFill>
                <a:latin typeface="HP-001"/>
              </a:rPr>
              <a:t>: TỔ CHỨC LƯU TRỮ, TÌM KIẾM VÀ TRAO ĐỔI THÔNG TIN </a:t>
            </a:r>
            <a:endParaRPr lang="en-US" sz="2800" b="1">
              <a:solidFill>
                <a:srgbClr val="000099"/>
              </a:solidFill>
              <a:latin typeface="HP-001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025241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CHỦ ĐỀ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C2: LÀM QUEN VỚI THƯ MỤC, LƯU TRỮ THÔNG TIN TRONG MÁY TÍNH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en-US" altLang="en-US" sz="2800" b="1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9200" y="3104346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</p:spTree>
    <p:extLst>
      <p:ext uri="{BB962C8B-B14F-4D97-AF65-F5344CB8AC3E}">
        <p14:creationId xmlns:p14="http://schemas.microsoft.com/office/powerpoint/2010/main" val="17707482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7" y="3930327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94E334-2470-80A2-C636-76F1C4EE9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FC69FF-2356-9E5F-9021-AD45880DDD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087" y="3854086"/>
            <a:ext cx="1019219" cy="9541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A06C7A4-1E85-C17B-FCD5-97505059574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36" y="3762816"/>
            <a:ext cx="1221146" cy="870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F42974-8502-21F5-C391-9045C32F2C6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738" y="2569963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0941" y="276506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3" y="269227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8" y="255250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232D476-02F3-BBC9-5FFA-B67B0C999D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861" y="2421148"/>
            <a:ext cx="1221146" cy="10078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F3071F0-2DDB-BC89-41C9-AB2C79173C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04" y="3829154"/>
            <a:ext cx="1240211" cy="870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0B00D9-95CD-689C-4E36-7B147E8B9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6" y="3727617"/>
            <a:ext cx="1376324" cy="1052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1B5C9A-2E4D-D60E-B875-D05C8611FD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7" y="2340002"/>
            <a:ext cx="989541" cy="85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76C8633-A8CD-FA0D-EBC0-752B204522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26" y="2476112"/>
            <a:ext cx="1240211" cy="870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27C1880-6EA5-B39A-2878-9A7B7A2D62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68" y="3745334"/>
            <a:ext cx="1221146" cy="1007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CF6CA7-6378-AB3C-700C-5F55745F9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2460572"/>
            <a:ext cx="1019219" cy="9541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C7BD3F4-39CA-B340-F7D7-83384AAE6A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04" y="3723139"/>
            <a:ext cx="1376324" cy="105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98394" y="3963104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732167" y="2798952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2" y="278041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0" y="263282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1" y="375054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4548FB6-CF2D-AC7E-CC8E-0FE76D98DF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692" y="3727102"/>
            <a:ext cx="1376324" cy="10522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A48A4D6-E112-1397-EFF3-7B6B07B8BB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1" y="2646134"/>
            <a:ext cx="1240211" cy="720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71B3AC1-3A07-1E3B-8BE6-A875C52D94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77" y="3606880"/>
            <a:ext cx="1221146" cy="10078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C593EE7-ECBD-CB83-864A-A7B04A959F0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6019" y="2434375"/>
            <a:ext cx="1116960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xmlns="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226801"/>
            <a:ext cx="37338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2726088"/>
            <a:ext cx="5778500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411357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4C1584-FF45-70CD-D95B-BAD289AB7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03" y="3996041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Ổ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đĩa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r>
              <a:rPr kumimoji="0" lang="en-US" altLang="en-US" sz="2400" b="1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295400"/>
            <a:ext cx="6553200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1: SẮP XẾP PHÂN LOẠI CÁC TỆP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DỮ LIỆU TRONG MÁY TÍNH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1"/>
            <a:ext cx="2438400" cy="1952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816921" cy="1816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760624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239"/>
            <a:ext cx="7467600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3A8C30-13F5-2454-D4C1-480D752E3417}"/>
              </a:ext>
            </a:extLst>
          </p:cNvPr>
          <p:cNvSpPr txBox="1"/>
          <p:nvPr/>
        </p:nvSpPr>
        <p:spPr>
          <a:xfrm>
            <a:off x="863991" y="3519513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PC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8574" y="6538082"/>
            <a:ext cx="99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430061-F0AA-79F7-E095-B12E2458C0BA}"/>
              </a:ext>
            </a:extLst>
          </p:cNvPr>
          <p:cNvSpPr txBox="1"/>
          <p:nvPr/>
        </p:nvSpPr>
        <p:spPr>
          <a:xfrm>
            <a:off x="914400" y="1155708"/>
            <a:ext cx="7467600" cy="983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2DC68F8-1D06-15ED-A91E-C5AD7AB21433}"/>
              </a:ext>
            </a:extLst>
          </p:cNvPr>
          <p:cNvSpPr txBox="1"/>
          <p:nvPr/>
        </p:nvSpPr>
        <p:spPr>
          <a:xfrm>
            <a:off x="1464836" y="4943599"/>
            <a:ext cx="6207978" cy="144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húng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video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2C8FFD5-F3F7-B3C4-B3E5-F3C55B4FD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336" y="2146231"/>
            <a:ext cx="5064978" cy="26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1E0A5B-FFDC-33FC-63FB-BDC9933DC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84475"/>
            <a:ext cx="4857751" cy="3189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DEBA87-AFE0-67AA-B95A-CE894AEB1F33}"/>
              </a:ext>
            </a:extLst>
          </p:cNvPr>
          <p:cNvSpPr txBox="1"/>
          <p:nvPr/>
        </p:nvSpPr>
        <p:spPr>
          <a:xfrm>
            <a:off x="914400" y="1155708"/>
            <a:ext cx="7467600" cy="125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Video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4D408-6B53-3938-7063-580E7B37EADD}"/>
              </a:ext>
            </a:extLst>
          </p:cNvPr>
          <p:cNvSpPr txBox="1"/>
          <p:nvPr/>
        </p:nvSpPr>
        <p:spPr>
          <a:xfrm>
            <a:off x="914400" y="5674157"/>
            <a:ext cx="622935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DEBA87-AFE0-67AA-B95A-CE894AEB1F33}"/>
              </a:ext>
            </a:extLst>
          </p:cNvPr>
          <p:cNvSpPr txBox="1"/>
          <p:nvPr/>
        </p:nvSpPr>
        <p:spPr>
          <a:xfrm>
            <a:off x="495300" y="1614080"/>
            <a:ext cx="8648700" cy="52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9F4D408-6B53-3938-7063-580E7B37EADD}"/>
              </a:ext>
            </a:extLst>
          </p:cNvPr>
          <p:cNvSpPr txBox="1"/>
          <p:nvPr/>
        </p:nvSpPr>
        <p:spPr>
          <a:xfrm>
            <a:off x="876300" y="2649132"/>
            <a:ext cx="7200900" cy="85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579</Words>
  <Application>Microsoft Office PowerPoint</Application>
  <PresentationFormat>On-screen Show (4:3)</PresentationFormat>
  <Paragraphs>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ismail - [2010]</cp:lastModifiedBy>
  <cp:revision>93</cp:revision>
  <dcterms:created xsi:type="dcterms:W3CDTF">2017-10-03T01:20:28Z</dcterms:created>
  <dcterms:modified xsi:type="dcterms:W3CDTF">2023-01-11T03:36:42Z</dcterms:modified>
</cp:coreProperties>
</file>