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9" r:id="rId3"/>
    <p:sldId id="257" r:id="rId4"/>
    <p:sldId id="259" r:id="rId5"/>
    <p:sldId id="270" r:id="rId6"/>
    <p:sldId id="271" r:id="rId7"/>
    <p:sldId id="272" r:id="rId8"/>
    <p:sldId id="273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7EF50"/>
    <a:srgbClr val="E7D975"/>
    <a:srgbClr val="FFCC99"/>
    <a:srgbClr val="FF0066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F493E5-FFE2-48C3-AA84-FACC9B07B311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132509-9E71-4F1E-AEEF-29CC2B47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361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637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589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071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594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419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707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193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32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25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6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320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B9BA2-B2BE-4310-AFF0-7549615168EA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119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-18151" y="3124200"/>
            <a:ext cx="9144001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1: NHỮNG GÌ EM ĐÃ BIẾT (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01)</a:t>
            </a:r>
            <a:endParaRPr lang="en-US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AutoShape 2" descr="Hình ảnh có liên qu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264" y="2212127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CHỦ ĐỀ </a:t>
            </a:r>
            <a:r>
              <a:rPr lang="en-US" sz="36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THIẾT KẾ BÀI TRÌNH CHIẾU</a:t>
            </a:r>
            <a:endParaRPr lang="en-US" sz="36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0375" y="4572000"/>
            <a:ext cx="427072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8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8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endParaRPr lang="en-US" sz="2800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62805"/>
            <a:ext cx="9151264" cy="1566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PHÒNG GD&amp;ĐT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QUẬN LONG BIÊN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14000"/>
              </a:lnSpc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 TIỂU HỌC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NGỌC LÂM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14000"/>
              </a:lnSpc>
            </a:pP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29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4" descr="Kết quả hình ảnh cho ảnh độn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2648" y="11600922"/>
            <a:ext cx="387667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8393" y="48822"/>
            <a:ext cx="8704316" cy="1394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AutoNum type="alphaUcPeriod"/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HOẠT ĐỘNG THỰC HÀNH</a:t>
            </a:r>
          </a:p>
          <a:p>
            <a:pPr>
              <a:lnSpc>
                <a:spcPct val="150000"/>
              </a:lnSpc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37335"/>
            <a:ext cx="1155545" cy="1563265"/>
          </a:xfrm>
          <a:prstGeom prst="rect">
            <a:avLst/>
          </a:prstGeom>
          <a:solidFill>
            <a:srgbClr val="E7D975"/>
          </a:solidFill>
          <a:ln>
            <a:solidFill>
              <a:schemeClr val="tx1"/>
            </a:solidFill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237335"/>
            <a:ext cx="1143000" cy="15329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237335"/>
            <a:ext cx="1100964" cy="154276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237335"/>
            <a:ext cx="1219200" cy="15329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693783"/>
            <a:ext cx="1524000" cy="84452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3691894"/>
            <a:ext cx="1823052" cy="84641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92255" y="1828800"/>
            <a:ext cx="2895600" cy="523220"/>
          </a:xfrm>
          <a:prstGeom prst="rect">
            <a:avLst/>
          </a:prstGeom>
          <a:solidFill>
            <a:srgbClr val="E7D97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649222" y="1408093"/>
            <a:ext cx="2450945" cy="954107"/>
          </a:xfrm>
          <a:prstGeom prst="rect">
            <a:avLst/>
          </a:prstGeom>
          <a:solidFill>
            <a:srgbClr val="E7D97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629400" y="1813034"/>
            <a:ext cx="2127852" cy="523220"/>
          </a:xfrm>
          <a:prstGeom prst="rect">
            <a:avLst/>
          </a:prstGeom>
          <a:solidFill>
            <a:srgbClr val="E7D97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41794" y="5547452"/>
            <a:ext cx="2895600" cy="523220"/>
          </a:xfrm>
          <a:prstGeom prst="rect">
            <a:avLst/>
          </a:prstGeom>
          <a:solidFill>
            <a:srgbClr val="E7D97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993051" y="5522893"/>
            <a:ext cx="1874349" cy="954107"/>
          </a:xfrm>
          <a:prstGeom prst="rect">
            <a:avLst/>
          </a:prstGeom>
          <a:solidFill>
            <a:srgbClr val="E7D97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678939" y="5509736"/>
            <a:ext cx="2127852" cy="523220"/>
          </a:xfrm>
          <a:prstGeom prst="rect">
            <a:avLst/>
          </a:prstGeom>
          <a:solidFill>
            <a:srgbClr val="E7D97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Elbow Connector 7"/>
          <p:cNvCxnSpPr>
            <a:stCxn id="6" idx="2"/>
            <a:endCxn id="1030" idx="0"/>
          </p:cNvCxnSpPr>
          <p:nvPr/>
        </p:nvCxnSpPr>
        <p:spPr>
          <a:xfrm rot="16200000" flipH="1">
            <a:off x="3323346" y="768728"/>
            <a:ext cx="1341763" cy="4508345"/>
          </a:xfrm>
          <a:prstGeom prst="bentConnector3">
            <a:avLst>
              <a:gd name="adj1" fmla="val 33479"/>
            </a:avLst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>
            <a:stCxn id="25" idx="2"/>
            <a:endCxn id="1026" idx="0"/>
          </p:cNvCxnSpPr>
          <p:nvPr/>
        </p:nvCxnSpPr>
        <p:spPr>
          <a:xfrm rot="5400000">
            <a:off x="2402967" y="765606"/>
            <a:ext cx="875135" cy="4068322"/>
          </a:xfrm>
          <a:prstGeom prst="bentConnector3">
            <a:avLst>
              <a:gd name="adj1" fmla="val 68538"/>
            </a:avLst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6" idx="2"/>
          </p:cNvCxnSpPr>
          <p:nvPr/>
        </p:nvCxnSpPr>
        <p:spPr>
          <a:xfrm flipH="1">
            <a:off x="3649222" y="2336254"/>
            <a:ext cx="4044104" cy="901081"/>
          </a:xfrm>
          <a:prstGeom prst="straightConnector1">
            <a:avLst/>
          </a:prstGeom>
          <a:ln w="31750">
            <a:solidFill>
              <a:srgbClr val="17EF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1027" idx="2"/>
          </p:cNvCxnSpPr>
          <p:nvPr/>
        </p:nvCxnSpPr>
        <p:spPr>
          <a:xfrm flipV="1">
            <a:off x="1981200" y="4770297"/>
            <a:ext cx="114300" cy="752596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0" name="Elbow Connector 2049"/>
          <p:cNvCxnSpPr>
            <a:stCxn id="28" idx="0"/>
            <a:endCxn id="1031" idx="2"/>
          </p:cNvCxnSpPr>
          <p:nvPr/>
        </p:nvCxnSpPr>
        <p:spPr>
          <a:xfrm rot="5400000" flipH="1" flipV="1">
            <a:off x="6009985" y="3458552"/>
            <a:ext cx="984582" cy="3144100"/>
          </a:xfrm>
          <a:prstGeom prst="bentConnector3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4" name="Straight Arrow Connector 2053"/>
          <p:cNvCxnSpPr/>
          <p:nvPr/>
        </p:nvCxnSpPr>
        <p:spPr>
          <a:xfrm flipH="1" flipV="1">
            <a:off x="5334000" y="4800600"/>
            <a:ext cx="1966985" cy="709136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8807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6" descr="Hình ảnh có liên qu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11084" y="160338"/>
            <a:ext cx="8704316" cy="701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Đ,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876800" y="206467"/>
            <a:ext cx="6096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23372" y="914400"/>
            <a:ext cx="845457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lnSpc>
                <a:spcPct val="200000"/>
              </a:lnSpc>
              <a:buAutoNum type="alphaLcParenR"/>
            </a:pP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lnSpc>
                <a:spcPct val="200000"/>
              </a:lnSpc>
              <a:buAutoNum type="alphaLcParenR"/>
            </a:pP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lnSpc>
                <a:spcPct val="200000"/>
              </a:lnSpc>
              <a:buAutoNum type="alphaLcParenR"/>
            </a:pP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lnSpc>
                <a:spcPct val="200000"/>
              </a:lnSpc>
              <a:buAutoNum type="alphaLcParenR"/>
            </a:pP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nền</a:t>
            </a:r>
            <a:endParaRPr lang="en-US" sz="27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" name="Picture 9" descr="465af30fc027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71" y="4500562"/>
            <a:ext cx="1349375" cy="261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9" descr="465af30fc027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529591"/>
            <a:ext cx="1349375" cy="261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9" descr="465af30fc027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551362"/>
            <a:ext cx="1349375" cy="261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9" descr="465af30fc027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025" y="4515076"/>
            <a:ext cx="1349375" cy="261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ounded Rectangle 30"/>
          <p:cNvSpPr/>
          <p:nvPr/>
        </p:nvSpPr>
        <p:spPr>
          <a:xfrm>
            <a:off x="8305800" y="1066800"/>
            <a:ext cx="6096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>
            <a:off x="8305800" y="1905000"/>
            <a:ext cx="6096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4"/>
          <p:cNvSpPr/>
          <p:nvPr/>
        </p:nvSpPr>
        <p:spPr>
          <a:xfrm>
            <a:off x="8273143" y="2743200"/>
            <a:ext cx="6096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8273143" y="3581400"/>
            <a:ext cx="6096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382000" y="3649636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400144" y="1124152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385628" y="278639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378371" y="1947838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Đ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397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7" grpId="0"/>
      <p:bldP spid="38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92202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37000" y="990600"/>
            <a:ext cx="4495800" cy="1307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9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92202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37000" y="990600"/>
            <a:ext cx="449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51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92202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37000" y="990600"/>
            <a:ext cx="449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8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533400" y="1219200"/>
            <a:ext cx="8001000" cy="2819400"/>
          </a:xfrm>
          <a:prstGeom prst="horizontalScroll">
            <a:avLst/>
          </a:prstGeom>
          <a:ln w="38100">
            <a:solidFill>
              <a:srgbClr val="FF000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innerShdw blurRad="63500" dist="50800" dir="16200000">
              <a:prstClr val="black">
                <a:alpha val="50000"/>
              </a:prstClr>
            </a:innerShdw>
            <a:reflection blurRad="6350" stA="50000" endA="300" endPos="38500" dist="50800" dir="5400000" sy="-100000" algn="bl" rotWithShape="0"/>
          </a:effectLst>
          <a:scene3d>
            <a:camera prst="perspectiveBelow"/>
            <a:lightRig rig="threePt" dir="t"/>
          </a:scene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THỰC HÀNH: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80 - SGK</a:t>
            </a:r>
            <a:endParaRPr lang="en-U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065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533400" y="1219200"/>
            <a:ext cx="8001000" cy="2819400"/>
          </a:xfrm>
          <a:prstGeom prst="horizontalScroll">
            <a:avLst/>
          </a:prstGeom>
          <a:ln w="38100">
            <a:solidFill>
              <a:srgbClr val="FF000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innerShdw blurRad="63500" dist="50800" dir="16200000">
              <a:prstClr val="black">
                <a:alpha val="50000"/>
              </a:prstClr>
            </a:innerShdw>
            <a:reflection blurRad="6350" stA="50000" endA="300" endPos="38500" dist="50800" dir="5400000" sy="-100000" algn="bl" rotWithShape="0"/>
          </a:effectLst>
          <a:scene3d>
            <a:camera prst="perspectiveBelow"/>
            <a:lightRig rig="threePt" dir="t"/>
          </a:scene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THUYẾT TRÌNH</a:t>
            </a:r>
            <a:endParaRPr lang="en-U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149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Kết quả hình ảnh cho cảm ơn rất nhiề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5226"/>
            <a:ext cx="9296401" cy="68732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2" name="AutoShape 4" descr="Hình ảnh có liên qu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10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</TotalTime>
  <Words>166</Words>
  <Application>Microsoft Office PowerPoint</Application>
  <PresentationFormat>On-screen Show (4:3)</PresentationFormat>
  <Paragraphs>27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</dc:creator>
  <cp:lastModifiedBy>67</cp:lastModifiedBy>
  <cp:revision>66</cp:revision>
  <dcterms:created xsi:type="dcterms:W3CDTF">2017-11-24T08:58:52Z</dcterms:created>
  <dcterms:modified xsi:type="dcterms:W3CDTF">2023-02-28T09:26:04Z</dcterms:modified>
</cp:coreProperties>
</file>