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6" r:id="rId2"/>
    <p:sldId id="313" r:id="rId3"/>
    <p:sldId id="315" r:id="rId4"/>
    <p:sldId id="314" r:id="rId5"/>
    <p:sldId id="271" r:id="rId6"/>
    <p:sldId id="335" r:id="rId7"/>
    <p:sldId id="310" r:id="rId8"/>
    <p:sldId id="299" r:id="rId9"/>
    <p:sldId id="322" r:id="rId10"/>
    <p:sldId id="323" r:id="rId11"/>
    <p:sldId id="324" r:id="rId12"/>
    <p:sldId id="325" r:id="rId13"/>
    <p:sldId id="326" r:id="rId14"/>
    <p:sldId id="328" r:id="rId15"/>
    <p:sldId id="329" r:id="rId16"/>
    <p:sldId id="331" r:id="rId17"/>
    <p:sldId id="332" r:id="rId18"/>
    <p:sldId id="333" r:id="rId19"/>
    <p:sldId id="320" r:id="rId20"/>
    <p:sldId id="265" r:id="rId21"/>
    <p:sldId id="302" r:id="rId22"/>
    <p:sldId id="266" r:id="rId23"/>
    <p:sldId id="267" r:id="rId24"/>
    <p:sldId id="300" r:id="rId25"/>
    <p:sldId id="301" r:id="rId26"/>
    <p:sldId id="305" r:id="rId27"/>
    <p:sldId id="317" r:id="rId28"/>
    <p:sldId id="306" r:id="rId29"/>
    <p:sldId id="307" r:id="rId30"/>
    <p:sldId id="308" r:id="rId31"/>
    <p:sldId id="269" r:id="rId32"/>
    <p:sldId id="318" r:id="rId33"/>
    <p:sldId id="334" r:id="rId34"/>
    <p:sldId id="311" r:id="rId35"/>
    <p:sldId id="278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4660"/>
  </p:normalViewPr>
  <p:slideViewPr>
    <p:cSldViewPr>
      <p:cViewPr>
        <p:scale>
          <a:sx n="100" d="100"/>
          <a:sy n="100" d="100"/>
        </p:scale>
        <p:origin x="-941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93A2A-A58D-40B1-907E-E7539E1528A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C2016-029F-4612-9A8C-27BFB7B8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F960-96FA-449B-AE47-04DF9D2F18D1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251A-ACAB-49EB-95F3-AA910E5C9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4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1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9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3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46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9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08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2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8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3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3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0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1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7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251A-ACAB-49EB-95F3-AA910E5C91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5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5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8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4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8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5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0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2DF0-FECF-41ED-AA21-5DCD929F6871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6A0AC-78EA-4064-9C35-95FB7CE7E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2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Lat%20manh%20ghep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L_blue"/>
          <p:cNvGrpSpPr>
            <a:grpSpLocks/>
          </p:cNvGrpSpPr>
          <p:nvPr/>
        </p:nvGrpSpPr>
        <p:grpSpPr bwMode="auto">
          <a:xfrm>
            <a:off x="-52388" y="-7143"/>
            <a:ext cx="257176" cy="5061347"/>
            <a:chOff x="228152" y="25657"/>
            <a:chExt cx="257539" cy="5061369"/>
          </a:xfrm>
        </p:grpSpPr>
        <p:pic>
          <p:nvPicPr>
            <p:cNvPr id="3091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R_blue"/>
          <p:cNvGrpSpPr>
            <a:grpSpLocks/>
          </p:cNvGrpSpPr>
          <p:nvPr/>
        </p:nvGrpSpPr>
        <p:grpSpPr bwMode="auto">
          <a:xfrm rot="10800000">
            <a:off x="8910639" y="283369"/>
            <a:ext cx="200025" cy="4805363"/>
            <a:chOff x="8912859" y="317293"/>
            <a:chExt cx="198086" cy="4804239"/>
          </a:xfrm>
        </p:grpSpPr>
        <p:grpSp>
          <p:nvGrpSpPr>
            <p:cNvPr id="3087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089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0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8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组合 2051"/>
          <p:cNvGrpSpPr>
            <a:grpSpLocks/>
          </p:cNvGrpSpPr>
          <p:nvPr/>
        </p:nvGrpSpPr>
        <p:grpSpPr bwMode="auto">
          <a:xfrm>
            <a:off x="96839" y="4885135"/>
            <a:ext cx="8605837" cy="225028"/>
            <a:chOff x="150297" y="4506158"/>
            <a:chExt cx="8605580" cy="225202"/>
          </a:xfrm>
        </p:grpSpPr>
        <p:pic>
          <p:nvPicPr>
            <p:cNvPr id="3085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1" y="3937398"/>
            <a:ext cx="231775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135188" y="1171575"/>
            <a:ext cx="5383212" cy="3144441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3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58741"/>
            <a:ext cx="7493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6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125141"/>
            <a:ext cx="37465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486151"/>
            <a:ext cx="2214562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25290" y="63124"/>
            <a:ext cx="5483511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en-US" sz="4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0893"/>
            <a:ext cx="1877640" cy="267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6201" y="675018"/>
            <a:ext cx="8920986" cy="138499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SOẠN THẢO VĂN BẢN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6: LUYỆN TẬP TỔNG HỢP</a:t>
            </a:r>
            <a:endParaRPr lang="en-US" sz="2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55464" y="2911431"/>
            <a:ext cx="1865598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26572" y="569430"/>
            <a:ext cx="1923383" cy="616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51444" y="3607536"/>
            <a:ext cx="1904020" cy="489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59832" y="4297399"/>
            <a:ext cx="188175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28184" y="600769"/>
            <a:ext cx="2117370" cy="441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35588" y="2068867"/>
            <a:ext cx="2117369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669951" y="1773942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796136" y="3118088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300192" y="4227934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00522" y="2520874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78685" y="1440034"/>
            <a:ext cx="1923383" cy="616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37552" y="3450453"/>
            <a:ext cx="1904020" cy="489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72200" y="2684082"/>
            <a:ext cx="188175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995936" y="371169"/>
            <a:ext cx="2117370" cy="441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140554" y="1479009"/>
            <a:ext cx="2117369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339752" y="4286901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59410" y="2594197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24128" y="3505311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5669" y="4371950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7949" y="2571750"/>
            <a:ext cx="1923383" cy="61688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37477" y="3379710"/>
            <a:ext cx="1904020" cy="489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86317" y="4371950"/>
            <a:ext cx="188175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923928" y="2135382"/>
            <a:ext cx="2117370" cy="441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830802" y="591161"/>
            <a:ext cx="2117369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588224" y="2071171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292080" y="4227934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84899" y="3210017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419872" y="1098476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3411356"/>
            <a:ext cx="783792" cy="6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7949" y="2571750"/>
            <a:ext cx="1923383" cy="61688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57949" y="3508687"/>
            <a:ext cx="1904020" cy="489449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69080" y="2266225"/>
            <a:ext cx="188175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28184" y="601839"/>
            <a:ext cx="2117370" cy="441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39848" y="1335148"/>
            <a:ext cx="2117369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536929" y="4201862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75856" y="4083918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45048" y="3219229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23928" y="2556992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3411356"/>
            <a:ext cx="783792" cy="626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4198219"/>
            <a:ext cx="1035368" cy="5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7949" y="2571750"/>
            <a:ext cx="1923383" cy="61688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57949" y="3508687"/>
            <a:ext cx="1904020" cy="489449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0219" y="4275154"/>
            <a:ext cx="1881750" cy="43204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355976" y="367883"/>
            <a:ext cx="2117370" cy="441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40152" y="3409318"/>
            <a:ext cx="2117369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300192" y="1788662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365478" y="2626872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83968" y="1257304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12805" y="4257090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3411356"/>
            <a:ext cx="783792" cy="626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4198219"/>
            <a:ext cx="1035368" cy="585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2" y="362375"/>
            <a:ext cx="755229" cy="4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7949" y="2571750"/>
            <a:ext cx="1923383" cy="61688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57949" y="3508687"/>
            <a:ext cx="1904020" cy="489449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0219" y="4275154"/>
            <a:ext cx="1881750" cy="43204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24128" y="348492"/>
            <a:ext cx="2117370" cy="441876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67944" y="2449016"/>
            <a:ext cx="2117369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655589" y="978688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652120" y="1591933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39796" y="3288015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67944" y="4198219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3411356"/>
            <a:ext cx="783792" cy="626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4198219"/>
            <a:ext cx="1035368" cy="585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2" y="362375"/>
            <a:ext cx="755229" cy="4114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15" y="1099211"/>
            <a:ext cx="888038" cy="4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7949" y="2571750"/>
            <a:ext cx="1923383" cy="61688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57949" y="3508687"/>
            <a:ext cx="1904020" cy="489449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0219" y="4275154"/>
            <a:ext cx="1881750" cy="43204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24128" y="348492"/>
            <a:ext cx="2117370" cy="441876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24129" y="1100406"/>
            <a:ext cx="2117369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23928" y="1810416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794947" y="2566948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11960" y="3289875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08104" y="4056587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3411356"/>
            <a:ext cx="783792" cy="626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4198219"/>
            <a:ext cx="1035368" cy="585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2" y="362375"/>
            <a:ext cx="755229" cy="4114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15" y="1099211"/>
            <a:ext cx="888038" cy="4708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5" y="1742595"/>
            <a:ext cx="818701" cy="6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7949" y="2571750"/>
            <a:ext cx="1923383" cy="61688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57949" y="3508687"/>
            <a:ext cx="1904020" cy="489449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0219" y="4275154"/>
            <a:ext cx="1881750" cy="43204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24128" y="348492"/>
            <a:ext cx="2117370" cy="441876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24129" y="1100406"/>
            <a:ext cx="2117369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24128" y="1878163"/>
            <a:ext cx="2117369" cy="47756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860032" y="3291830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67944" y="2499742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99282" y="4087442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3411356"/>
            <a:ext cx="783792" cy="626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4198219"/>
            <a:ext cx="1035368" cy="585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2" y="362375"/>
            <a:ext cx="755229" cy="4114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15" y="1099211"/>
            <a:ext cx="888038" cy="4708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5" y="1742595"/>
            <a:ext cx="818701" cy="6131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99" y="2626320"/>
            <a:ext cx="827213" cy="5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7949" y="2571750"/>
            <a:ext cx="1923383" cy="61688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57949" y="3508687"/>
            <a:ext cx="1904020" cy="489449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0219" y="4275154"/>
            <a:ext cx="1881750" cy="43204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24128" y="348492"/>
            <a:ext cx="2117370" cy="441876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24129" y="1100406"/>
            <a:ext cx="2117369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24128" y="1878163"/>
            <a:ext cx="2117369" cy="47756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741968" y="2658366"/>
            <a:ext cx="2117368" cy="48944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24128" y="3505311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55466" y="4297399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3411356"/>
            <a:ext cx="783792" cy="626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4198219"/>
            <a:ext cx="1035368" cy="5859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2" y="362375"/>
            <a:ext cx="755229" cy="4114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15" y="1099211"/>
            <a:ext cx="888038" cy="4708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5" y="1742595"/>
            <a:ext cx="818701" cy="6131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99" y="2626320"/>
            <a:ext cx="827213" cy="5214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14" y="3363838"/>
            <a:ext cx="732076" cy="7212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/>
          <a:stretch/>
        </p:blipFill>
        <p:spPr>
          <a:xfrm>
            <a:off x="7886899" y="4299942"/>
            <a:ext cx="848258" cy="4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1" y="1788662"/>
            <a:ext cx="845305" cy="47756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19538" y="1014277"/>
            <a:ext cx="1861796" cy="486054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735" y="1748478"/>
            <a:ext cx="1865598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7949" y="2571750"/>
            <a:ext cx="1923383" cy="61688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57949" y="3508687"/>
            <a:ext cx="1904020" cy="489449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0219" y="4275154"/>
            <a:ext cx="1881750" cy="43204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24128" y="348492"/>
            <a:ext cx="2117370" cy="441876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24129" y="1100406"/>
            <a:ext cx="2117369" cy="46323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24128" y="1878163"/>
            <a:ext cx="2117369" cy="47756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741968" y="2658366"/>
            <a:ext cx="2117368" cy="489448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24128" y="3505311"/>
            <a:ext cx="2117369" cy="434591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55466" y="4297399"/>
            <a:ext cx="2086031" cy="434591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"/>
          <a:stretch/>
        </p:blipFill>
        <p:spPr>
          <a:xfrm>
            <a:off x="395536" y="2499742"/>
            <a:ext cx="761765" cy="5566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3411356"/>
            <a:ext cx="783792" cy="626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4198219"/>
            <a:ext cx="1035368" cy="5859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2" y="362375"/>
            <a:ext cx="755229" cy="4114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15" y="1099211"/>
            <a:ext cx="888038" cy="470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5" y="1742595"/>
            <a:ext cx="818701" cy="6131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99" y="2626320"/>
            <a:ext cx="827213" cy="5214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14" y="3363838"/>
            <a:ext cx="732076" cy="7212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/>
          <a:stretch/>
        </p:blipFill>
        <p:spPr>
          <a:xfrm>
            <a:off x="7886899" y="4299942"/>
            <a:ext cx="848258" cy="4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5985" y="2110085"/>
            <a:ext cx="3692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7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1595" y="305282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A. HOẠT ĐỘNG THỰC HÀNH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8088" y="865353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0155" y="1869672"/>
            <a:ext cx="1752600" cy="616074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35156" y="1869672"/>
            <a:ext cx="1328733" cy="616074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42568" y="1869672"/>
            <a:ext cx="1075696" cy="61688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32040" y="1869672"/>
            <a:ext cx="2037477" cy="61688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92280" y="1869672"/>
            <a:ext cx="1752600" cy="61688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27952" y="3869408"/>
            <a:ext cx="1075696" cy="628979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757526" y="3867894"/>
            <a:ext cx="1734354" cy="630494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62608" y="3869696"/>
            <a:ext cx="1429473" cy="628691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40154" y="3867719"/>
            <a:ext cx="1368151" cy="63066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390364" y="2731290"/>
            <a:ext cx="8471479" cy="703727"/>
            <a:chOff x="457200" y="3657599"/>
            <a:chExt cx="8079830" cy="902677"/>
          </a:xfrm>
        </p:grpSpPr>
        <p:pic>
          <p:nvPicPr>
            <p:cNvPr id="4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10000"/>
              <a:ext cx="72813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754" y="3852171"/>
              <a:ext cx="571500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630" y="3657599"/>
              <a:ext cx="533400" cy="902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068" y="3689132"/>
              <a:ext cx="558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790" y="3852171"/>
              <a:ext cx="55327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820" y="3825977"/>
              <a:ext cx="34834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014" y="3865403"/>
              <a:ext cx="528461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607" y="3829535"/>
              <a:ext cx="88466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151" y="3721894"/>
              <a:ext cx="49775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652" y="3748880"/>
              <a:ext cx="533400" cy="64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770" y="3692051"/>
              <a:ext cx="523875" cy="71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Rounded Rectangle 70"/>
          <p:cNvSpPr/>
          <p:nvPr/>
        </p:nvSpPr>
        <p:spPr>
          <a:xfrm>
            <a:off x="7812360" y="3869695"/>
            <a:ext cx="830424" cy="628692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36952" y="2486560"/>
            <a:ext cx="4767153" cy="4183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9" idx="0"/>
          </p:cNvCxnSpPr>
          <p:nvPr/>
        </p:nvCxnSpPr>
        <p:spPr>
          <a:xfrm>
            <a:off x="3077023" y="2431724"/>
            <a:ext cx="279628" cy="370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425960" y="2438085"/>
            <a:ext cx="1854456" cy="349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8" idx="2"/>
          </p:cNvCxnSpPr>
          <p:nvPr/>
        </p:nvCxnSpPr>
        <p:spPr>
          <a:xfrm>
            <a:off x="5950779" y="2486560"/>
            <a:ext cx="1594803" cy="370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6" idx="0"/>
          </p:cNvCxnSpPr>
          <p:nvPr/>
        </p:nvCxnSpPr>
        <p:spPr>
          <a:xfrm flipH="1">
            <a:off x="4169106" y="2455549"/>
            <a:ext cx="3895335" cy="4377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48748" y="3337801"/>
            <a:ext cx="4710513" cy="5476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5" idx="0"/>
            <a:endCxn id="45" idx="2"/>
          </p:cNvCxnSpPr>
          <p:nvPr/>
        </p:nvCxnSpPr>
        <p:spPr>
          <a:xfrm flipV="1">
            <a:off x="2624703" y="3337801"/>
            <a:ext cx="4602530" cy="5300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6" idx="0"/>
            <a:endCxn id="40" idx="2"/>
          </p:cNvCxnSpPr>
          <p:nvPr/>
        </p:nvCxnSpPr>
        <p:spPr>
          <a:xfrm flipH="1" flipV="1">
            <a:off x="772078" y="3206535"/>
            <a:ext cx="3805267" cy="6631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7" idx="0"/>
          </p:cNvCxnSpPr>
          <p:nvPr/>
        </p:nvCxnSpPr>
        <p:spPr>
          <a:xfrm flipH="1" flipV="1">
            <a:off x="1757527" y="3290567"/>
            <a:ext cx="4866703" cy="577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1" idx="0"/>
          </p:cNvCxnSpPr>
          <p:nvPr/>
        </p:nvCxnSpPr>
        <p:spPr>
          <a:xfrm flipV="1">
            <a:off x="8227573" y="3472489"/>
            <a:ext cx="198383" cy="3972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97446"/>
            <a:ext cx="680724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2050" name="Picture 2" descr="Microsoft Word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3097"/>
            <a:ext cx="1489572" cy="13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9626" y="349865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984" y="250651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 Thực hi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n các yêu cầu sau: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a) Tạo bảng theo mẫu.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2" y="1779662"/>
            <a:ext cx="7682377" cy="233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052" y="4155925"/>
            <a:ext cx="79604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biết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bảng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này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tạo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bởi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mấy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hàng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mấy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cột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040" y="1877799"/>
            <a:ext cx="3930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232" y="1407526"/>
            <a:ext cx="4993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1                       2                      3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3" grpId="0" animBg="1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4711" y="411510"/>
            <a:ext cx="8413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b) Chỉnh sửa bảng đã tạo ở hoạt động a thành bảng 1 và bảng 2 theo 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1640" y="3723878"/>
            <a:ext cx="1754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20348" y="3780884"/>
            <a:ext cx="1209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1" y="1707654"/>
            <a:ext cx="3866172" cy="2072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5" y="1685695"/>
            <a:ext cx="4390438" cy="20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2" y="449610"/>
            <a:ext cx="7141253" cy="3828727"/>
          </a:xfrm>
          <a:prstGeom prst="rect">
            <a:avLst/>
          </a:prstGeom>
        </p:spPr>
      </p:pic>
      <p:pic>
        <p:nvPicPr>
          <p:cNvPr id="1026" name="Picture 2" descr="C:\Users\MTTG\Desktop\Pictur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4" r="21758"/>
          <a:stretch/>
        </p:blipFill>
        <p:spPr bwMode="auto">
          <a:xfrm>
            <a:off x="4992921" y="521618"/>
            <a:ext cx="1506334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TTG\Desktop\Picture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9"/>
          <a:stretch/>
        </p:blipFill>
        <p:spPr bwMode="auto">
          <a:xfrm>
            <a:off x="1090534" y="3468142"/>
            <a:ext cx="6923087" cy="6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TTG\Desktop\Picture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9"/>
          <a:stretch/>
        </p:blipFill>
        <p:spPr bwMode="auto">
          <a:xfrm>
            <a:off x="1101830" y="2884458"/>
            <a:ext cx="6923087" cy="6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TTG\Desktop\Pictur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4" r="21758"/>
          <a:stretch/>
        </p:blipFill>
        <p:spPr bwMode="auto">
          <a:xfrm>
            <a:off x="6486182" y="526018"/>
            <a:ext cx="1506334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9524" y="51470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1             2               3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637689"/>
            <a:ext cx="36740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1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2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3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214" y="51470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             5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4044" y="2984098"/>
            <a:ext cx="3674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5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6</a:t>
            </a:r>
            <a:endParaRPr lang="en-US" sz="28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537855" y="4043149"/>
            <a:ext cx="1754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9903" y="4587974"/>
            <a:ext cx="678647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nhận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xét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bảng</a:t>
            </a:r>
            <a:r>
              <a:rPr lang="en-US" sz="2400" b="1" dirty="0" smtClean="0">
                <a:solidFill>
                  <a:srgbClr val="0070C0"/>
                </a:solidFill>
              </a:rPr>
              <a:t> 1 </a:t>
            </a:r>
            <a:r>
              <a:rPr lang="en-US" sz="2400" b="1" dirty="0" err="1" smtClean="0">
                <a:solidFill>
                  <a:srgbClr val="0070C0"/>
                </a:solidFill>
              </a:rPr>
              <a:t>này</a:t>
            </a:r>
            <a:r>
              <a:rPr lang="en-US" sz="2400" b="1" dirty="0" smtClean="0">
                <a:solidFill>
                  <a:srgbClr val="0070C0"/>
                </a:solidFill>
              </a:rPr>
              <a:t> so </a:t>
            </a:r>
            <a:r>
              <a:rPr lang="en-US" sz="2400" b="1" dirty="0" err="1" smtClean="0">
                <a:solidFill>
                  <a:srgbClr val="0070C0"/>
                </a:solidFill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bảng</a:t>
            </a:r>
            <a:r>
              <a:rPr lang="en-US" sz="2400" b="1" dirty="0" smtClean="0">
                <a:solidFill>
                  <a:srgbClr val="0070C0"/>
                </a:solidFill>
              </a:rPr>
              <a:t> ở </a:t>
            </a:r>
            <a:r>
              <a:rPr lang="en-US" sz="2400" b="1" dirty="0" err="1" smtClean="0">
                <a:solidFill>
                  <a:srgbClr val="0070C0"/>
                </a:solidFill>
              </a:rPr>
              <a:t>câu</a:t>
            </a:r>
            <a:r>
              <a:rPr lang="en-US" sz="2400" b="1" dirty="0" smtClean="0">
                <a:solidFill>
                  <a:srgbClr val="0070C0"/>
                </a:solidFill>
              </a:rPr>
              <a:t> a?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502"/>
            <a:ext cx="7200800" cy="3399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792" y="4126309"/>
            <a:ext cx="601241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nhận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xét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bảng</a:t>
            </a:r>
            <a:r>
              <a:rPr lang="en-US" sz="2400" b="1" dirty="0" smtClean="0">
                <a:solidFill>
                  <a:srgbClr val="0070C0"/>
                </a:solidFill>
              </a:rPr>
              <a:t> 2 </a:t>
            </a:r>
            <a:r>
              <a:rPr lang="en-US" sz="2400" b="1" dirty="0" err="1" smtClean="0">
                <a:solidFill>
                  <a:srgbClr val="0070C0"/>
                </a:solidFill>
              </a:rPr>
              <a:t>này</a:t>
            </a:r>
            <a:r>
              <a:rPr lang="en-US" sz="2400" b="1" dirty="0" smtClean="0">
                <a:solidFill>
                  <a:srgbClr val="0070C0"/>
                </a:solidFill>
              </a:rPr>
              <a:t> so </a:t>
            </a:r>
            <a:r>
              <a:rPr lang="en-US" sz="2400" b="1" dirty="0" err="1" smtClean="0">
                <a:solidFill>
                  <a:srgbClr val="0070C0"/>
                </a:solidFill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bảng</a:t>
            </a:r>
            <a:r>
              <a:rPr lang="en-US" sz="2400" b="1" dirty="0" smtClean="0">
                <a:solidFill>
                  <a:srgbClr val="0070C0"/>
                </a:solidFill>
              </a:rPr>
              <a:t> 1?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8242" y="514493"/>
            <a:ext cx="5577840" cy="4730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48242" y="1029846"/>
            <a:ext cx="2578608" cy="4617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5616" y="522262"/>
            <a:ext cx="1296144" cy="9647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63888" y="3507854"/>
            <a:ext cx="1754225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087908" y="1004654"/>
            <a:ext cx="133262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37546" y="504398"/>
            <a:ext cx="0" cy="5002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37523" y="487318"/>
            <a:ext cx="0" cy="5002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36997" y="500639"/>
            <a:ext cx="0" cy="5002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40779" y="1005832"/>
            <a:ext cx="0" cy="5002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4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97446"/>
            <a:ext cx="710066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gộp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</a:t>
            </a:r>
            <a:r>
              <a:rPr lang="en-US" sz="2800" b="1" dirty="0"/>
              <a:t>?</a:t>
            </a:r>
          </a:p>
        </p:txBody>
      </p:sp>
      <p:pic>
        <p:nvPicPr>
          <p:cNvPr id="2050" name="Picture 2" descr="Microsoft Word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3097"/>
            <a:ext cx="1489572" cy="13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9792" y="2110085"/>
            <a:ext cx="376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032" y="339502"/>
            <a:ext cx="842142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2028785"/>
            <a:ext cx="8147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3036897"/>
            <a:ext cx="83529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528" y="4045009"/>
            <a:ext cx="83529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5192" y="660633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6" y="165869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" y="8404"/>
            <a:ext cx="9129057" cy="51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làm việc nhóm, hợp tác nhóm cực đẹp dành cho các TE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7"/>
          <a:stretch/>
        </p:blipFill>
        <p:spPr bwMode="auto">
          <a:xfrm>
            <a:off x="1835696" y="2434216"/>
            <a:ext cx="5400600" cy="24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26026"/>
            <a:ext cx="806489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,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bày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Tìm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hiểu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một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số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loài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động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vật</a:t>
            </a:r>
            <a:r>
              <a:rPr lang="en-US" sz="3200" b="1" i="1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đẹp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83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0472" y="339502"/>
            <a:ext cx="179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  <a:endParaRPr lang="vi-VN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23528" y="775452"/>
            <a:ext cx="8424490" cy="4080752"/>
          </a:xfrm>
          <a:prstGeom prst="cloudCallout">
            <a:avLst>
              <a:gd name="adj1" fmla="val -95405"/>
              <a:gd name="adj2" fmla="val 2014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440472" y="927852"/>
            <a:ext cx="8163976" cy="3804138"/>
          </a:xfrm>
          <a:prstGeom prst="cloudCallout">
            <a:avLst>
              <a:gd name="adj1" fmla="val -95405"/>
              <a:gd name="adj2" fmla="val 20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5616" y="1476771"/>
            <a:ext cx="8686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0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734" y="2110085"/>
            <a:ext cx="588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IV.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cố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Dặn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dò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6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817136"/>
            <a:ext cx="68391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vừa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dung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  <a:endParaRPr lang="en-US" sz="2800" dirty="0"/>
          </a:p>
        </p:txBody>
      </p:sp>
      <p:sp>
        <p:nvSpPr>
          <p:cNvPr id="6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1211660" y="1681232"/>
            <a:ext cx="6815144" cy="661987"/>
          </a:xfrm>
          <a:prstGeom prst="foldedCorner">
            <a:avLst>
              <a:gd name="adj" fmla="val 4707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defRPr/>
            </a:pPr>
            <a:endParaRPr lang="en-US" sz="2400" dirty="0">
              <a:ln>
                <a:solidFill>
                  <a:srgbClr val="006600"/>
                </a:solidFill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254840" y="1722761"/>
            <a:ext cx="480020" cy="57606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6064" y="1681748"/>
            <a:ext cx="6329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srgbClr val="FFFF00"/>
                </a:solidFill>
              </a:rPr>
              <a:t>Tìm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hiểu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chức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năng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của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các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nút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lệnh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trong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phần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mềm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soạn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thảo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1211660" y="2545328"/>
            <a:ext cx="6815144" cy="661987"/>
          </a:xfrm>
          <a:prstGeom prst="foldedCorner">
            <a:avLst>
              <a:gd name="adj" fmla="val 4707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defRPr/>
            </a:pPr>
            <a:endParaRPr lang="en-US" sz="2400" dirty="0">
              <a:ln>
                <a:solidFill>
                  <a:srgbClr val="006600"/>
                </a:solidFill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254840" y="2586857"/>
            <a:ext cx="480020" cy="57606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6064" y="2689344"/>
            <a:ext cx="6329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srgbClr val="FFFF00"/>
                </a:solidFill>
              </a:rPr>
              <a:t>Tạo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bảng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bày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bảng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trong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văn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bản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Rectangle: Folded Corner 26">
            <a:extLst>
              <a:ext uri="{FF2B5EF4-FFF2-40B4-BE49-F238E27FC236}"/>
            </a:extLst>
          </p:cNvPr>
          <p:cNvSpPr/>
          <p:nvPr/>
        </p:nvSpPr>
        <p:spPr>
          <a:xfrm>
            <a:off x="1211660" y="3409424"/>
            <a:ext cx="6815144" cy="661987"/>
          </a:xfrm>
          <a:prstGeom prst="foldedCorner">
            <a:avLst>
              <a:gd name="adj" fmla="val 4707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defRPr/>
            </a:pPr>
            <a:endParaRPr lang="en-US" sz="2400" dirty="0">
              <a:ln>
                <a:solidFill>
                  <a:srgbClr val="006600"/>
                </a:solidFill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254840" y="3450953"/>
            <a:ext cx="480020" cy="57606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6064" y="3553440"/>
            <a:ext cx="6329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Chèn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ảnh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điều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chỉnh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văn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bản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3" grpId="0" animBg="1"/>
      <p:bldP spid="1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64106"/>
            <a:ext cx="815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-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        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thẻ</a:t>
            </a:r>
            <a:r>
              <a:rPr lang="en-US" sz="3200" b="1" dirty="0" smtClean="0"/>
              <a:t> Home.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0"/>
          <a:stretch/>
        </p:blipFill>
        <p:spPr bwMode="auto">
          <a:xfrm>
            <a:off x="4602480" y="708466"/>
            <a:ext cx="882412" cy="77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t="39999" r="17120" b="19326"/>
          <a:stretch/>
        </p:blipFill>
        <p:spPr bwMode="auto">
          <a:xfrm>
            <a:off x="1198247" y="2355726"/>
            <a:ext cx="6808466" cy="252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635646"/>
            <a:ext cx="4937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- </a:t>
            </a:r>
            <a:r>
              <a:rPr lang="en-US" sz="3200" b="1" dirty="0" err="1"/>
              <a:t>Xem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thời</a:t>
            </a:r>
            <a:r>
              <a:rPr lang="en-US" sz="3200" b="1" dirty="0"/>
              <a:t> </a:t>
            </a:r>
            <a:r>
              <a:rPr lang="en-US" sz="3200" b="1" dirty="0" err="1"/>
              <a:t>khóa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5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"/>
            <a:ext cx="9139767" cy="51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6291" y="2110085"/>
            <a:ext cx="3791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6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936104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118022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CHỦ ĐỀ 3: SOẠN THẢO VĂN BẢN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24792" y="895254"/>
            <a:ext cx="3560008" cy="34231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83387" y="1085430"/>
            <a:ext cx="3042818" cy="30428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827584" y="2144854"/>
            <a:ext cx="3744416" cy="79208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75656" y="2186955"/>
            <a:ext cx="2265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Mục tiêu</a:t>
            </a:r>
            <a:endParaRPr lang="en-US" sz="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260" y="1589767"/>
            <a:ext cx="28921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Ôn, luyện tập </a:t>
            </a:r>
          </a:p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các thao tác </a:t>
            </a:r>
          </a:p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trên trang </a:t>
            </a:r>
          </a:p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soạn thảo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1595" y="305282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A. HOẠT ĐỘNG THỰC HÀNH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8088" y="865353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30155" y="1869672"/>
            <a:ext cx="1752600" cy="616074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235156" y="1869672"/>
            <a:ext cx="1328733" cy="616074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742568" y="1869672"/>
            <a:ext cx="1075696" cy="61688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932040" y="1869672"/>
            <a:ext cx="2037477" cy="61688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092280" y="1869672"/>
            <a:ext cx="1752600" cy="61688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27952" y="3869408"/>
            <a:ext cx="1075696" cy="628979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757526" y="3867894"/>
            <a:ext cx="1734354" cy="630494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862608" y="3869696"/>
            <a:ext cx="1429473" cy="628691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940154" y="3867719"/>
            <a:ext cx="1368151" cy="630668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1" name="Group 37"/>
          <p:cNvGrpSpPr>
            <a:grpSpLocks/>
          </p:cNvGrpSpPr>
          <p:nvPr/>
        </p:nvGrpSpPr>
        <p:grpSpPr bwMode="auto">
          <a:xfrm>
            <a:off x="390364" y="2731290"/>
            <a:ext cx="8471479" cy="703727"/>
            <a:chOff x="457200" y="3657599"/>
            <a:chExt cx="8079830" cy="902677"/>
          </a:xfrm>
        </p:grpSpPr>
        <p:pic>
          <p:nvPicPr>
            <p:cNvPr id="102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10000"/>
              <a:ext cx="72813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754" y="3852171"/>
              <a:ext cx="571500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630" y="3657599"/>
              <a:ext cx="533400" cy="902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068" y="3689132"/>
              <a:ext cx="558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790" y="3852171"/>
              <a:ext cx="55327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820" y="3825977"/>
              <a:ext cx="34834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014" y="3865403"/>
              <a:ext cx="528461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607" y="3829535"/>
              <a:ext cx="88466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151" y="3721894"/>
              <a:ext cx="49775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652" y="3748880"/>
              <a:ext cx="533400" cy="64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770" y="3692051"/>
              <a:ext cx="523875" cy="71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Rounded Rectangle 112"/>
          <p:cNvSpPr/>
          <p:nvPr/>
        </p:nvSpPr>
        <p:spPr>
          <a:xfrm>
            <a:off x="7812360" y="3869695"/>
            <a:ext cx="830424" cy="628692"/>
          </a:xfrm>
          <a:prstGeom prst="roundRect">
            <a:avLst/>
          </a:prstGeom>
          <a:solidFill>
            <a:srgbClr val="CDFDD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536952" y="2486560"/>
            <a:ext cx="4767153" cy="4183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111" idx="0"/>
          </p:cNvCxnSpPr>
          <p:nvPr/>
        </p:nvCxnSpPr>
        <p:spPr>
          <a:xfrm>
            <a:off x="3077023" y="2431724"/>
            <a:ext cx="279628" cy="370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2425960" y="2438085"/>
            <a:ext cx="1854456" cy="349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5" idx="2"/>
          </p:cNvCxnSpPr>
          <p:nvPr/>
        </p:nvCxnSpPr>
        <p:spPr>
          <a:xfrm>
            <a:off x="5950779" y="2486560"/>
            <a:ext cx="1594803" cy="370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08" idx="0"/>
          </p:cNvCxnSpPr>
          <p:nvPr/>
        </p:nvCxnSpPr>
        <p:spPr>
          <a:xfrm flipH="1">
            <a:off x="4169106" y="2455549"/>
            <a:ext cx="3895335" cy="4377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748748" y="3337801"/>
            <a:ext cx="4710513" cy="5476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8" idx="0"/>
            <a:endCxn id="107" idx="2"/>
          </p:cNvCxnSpPr>
          <p:nvPr/>
        </p:nvCxnSpPr>
        <p:spPr>
          <a:xfrm flipV="1">
            <a:off x="2624703" y="3337801"/>
            <a:ext cx="4602530" cy="5300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9" idx="0"/>
            <a:endCxn id="102" idx="2"/>
          </p:cNvCxnSpPr>
          <p:nvPr/>
        </p:nvCxnSpPr>
        <p:spPr>
          <a:xfrm flipH="1" flipV="1">
            <a:off x="772078" y="3206535"/>
            <a:ext cx="3805267" cy="6631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0" idx="0"/>
          </p:cNvCxnSpPr>
          <p:nvPr/>
        </p:nvCxnSpPr>
        <p:spPr>
          <a:xfrm flipH="1" flipV="1">
            <a:off x="1757527" y="3290567"/>
            <a:ext cx="4866703" cy="577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3" idx="0"/>
          </p:cNvCxnSpPr>
          <p:nvPr/>
        </p:nvCxnSpPr>
        <p:spPr>
          <a:xfrm flipV="1">
            <a:off x="8227573" y="3472489"/>
            <a:ext cx="198383" cy="3972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71600" y="3325168"/>
            <a:ext cx="1880812" cy="5066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78356" y="2063310"/>
            <a:ext cx="1861796" cy="486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61969" y="3591988"/>
            <a:ext cx="1865598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19672" y="2064823"/>
            <a:ext cx="1923383" cy="616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70301" y="3342412"/>
            <a:ext cx="1904020" cy="489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0219" y="4275154"/>
            <a:ext cx="188175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24128" y="348492"/>
            <a:ext cx="2117370" cy="441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24129" y="1100406"/>
            <a:ext cx="2117369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87624" y="1069929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04993" y="483518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372200" y="2243784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55466" y="4297399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316084"/>
            <a:ext cx="872285" cy="50669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00522" y="316084"/>
            <a:ext cx="1880812" cy="506693"/>
          </a:xfrm>
          <a:prstGeom prst="roundRect">
            <a:avLst/>
          </a:prstGeom>
          <a:solidFill>
            <a:srgbClr val="66FF3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63688" y="3320518"/>
            <a:ext cx="1861796" cy="486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14696" y="2324322"/>
            <a:ext cx="1865598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25484" y="2444633"/>
            <a:ext cx="1923383" cy="616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33303" y="4246453"/>
            <a:ext cx="1904020" cy="489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0219" y="4275154"/>
            <a:ext cx="188175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9329" y="2097477"/>
            <a:ext cx="2117370" cy="441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11960" y="637174"/>
            <a:ext cx="2117369" cy="463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31498" y="1347614"/>
            <a:ext cx="2117369" cy="477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60232" y="978626"/>
            <a:ext cx="2117368" cy="489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67944" y="3563545"/>
            <a:ext cx="2117369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06769" y="3356616"/>
            <a:ext cx="2086031" cy="434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" y="978688"/>
            <a:ext cx="738727" cy="5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1017</Words>
  <Application>Microsoft Office PowerPoint</Application>
  <PresentationFormat>On-screen Show (16:9)</PresentationFormat>
  <Paragraphs>285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Thứ ba ngày 27 tháng 12 năm 2022 Tin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ismail - [2010]</cp:lastModifiedBy>
  <cp:revision>152</cp:revision>
  <cp:lastPrinted>2022-12-26T09:51:34Z</cp:lastPrinted>
  <dcterms:created xsi:type="dcterms:W3CDTF">2018-12-04T11:04:10Z</dcterms:created>
  <dcterms:modified xsi:type="dcterms:W3CDTF">2023-01-28T07:52:37Z</dcterms:modified>
</cp:coreProperties>
</file>