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3"/>
  </p:notesMasterIdLst>
  <p:sldIdLst>
    <p:sldId id="308" r:id="rId3"/>
    <p:sldId id="304" r:id="rId4"/>
    <p:sldId id="305" r:id="rId5"/>
    <p:sldId id="306" r:id="rId6"/>
    <p:sldId id="307" r:id="rId7"/>
    <p:sldId id="309" r:id="rId8"/>
    <p:sldId id="276" r:id="rId9"/>
    <p:sldId id="281" r:id="rId10"/>
    <p:sldId id="282" r:id="rId11"/>
    <p:sldId id="283" r:id="rId12"/>
    <p:sldId id="284" r:id="rId13"/>
    <p:sldId id="302" r:id="rId14"/>
    <p:sldId id="295" r:id="rId15"/>
    <p:sldId id="301" r:id="rId16"/>
    <p:sldId id="290" r:id="rId17"/>
    <p:sldId id="291" r:id="rId18"/>
    <p:sldId id="297" r:id="rId19"/>
    <p:sldId id="310" r:id="rId20"/>
    <p:sldId id="303" r:id="rId21"/>
    <p:sldId id="31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ới Thị Minh Phương" initials="TTMP" lastIdx="1" clrIdx="0">
    <p:extLst>
      <p:ext uri="{19B8F6BF-5375-455C-9EA6-DF929625EA0E}">
        <p15:presenceInfo xmlns:p15="http://schemas.microsoft.com/office/powerpoint/2012/main" userId="fd4005ea9b9b6db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  <a:srgbClr val="0033CC"/>
    <a:srgbClr val="33CC33"/>
    <a:srgbClr val="FC52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3" d="100"/>
          <a:sy n="73" d="100"/>
        </p:scale>
        <p:origin x="132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4572C-7B3E-4F6E-AFE8-FD270BD9277B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0AF54F-CB25-418A-B6CF-3CDC65C9AE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07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Text Placeholder 2"/>
          <p:cNvSpPr>
            <a:spLocks noGrp="1"/>
          </p:cNvSpPr>
          <p:nvPr>
            <p:ph type="body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19365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76BC3CC-9CF9-499C-886F-2EA94963E6CE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617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76BC3CC-9CF9-499C-886F-2EA94963E6CE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645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76BC3CC-9CF9-499C-886F-2EA94963E6CE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294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© Copyright </a:t>
            </a:r>
            <a:r>
              <a:rPr lang="en-US" b="1" dirty="0" smtClean="0"/>
              <a:t>PresentationGo.com</a:t>
            </a:r>
            <a:r>
              <a:rPr lang="en-US" dirty="0" smtClean="0"/>
              <a:t> – The free PowerPoint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879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0500-D727-48BE-9F68-60F530CF4718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7B39-BF3A-4DEB-AC91-A115C4A4C6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856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0500-D727-48BE-9F68-60F530CF4718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7B39-BF3A-4DEB-AC91-A115C4A4C6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809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0500-D727-48BE-9F68-60F530CF4718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7B39-BF3A-4DEB-AC91-A115C4A4C6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5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BC0EE0-E325-41EA-9605-09E54D707A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B76954-7E02-4E10-B7AC-B54D6F56F9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F56850-428B-4634-A03A-A37352F907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96C797-09B4-4A35-A66D-88C4D14A84F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2ECD64-0DB3-48A2-A8D5-A5A337DF3D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C5C360-5AAA-4A26-9129-FD1DE8D2E1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E47D1A-32C2-4440-855D-6D73E116B9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9855E8-416F-4E06-9719-78BB72FBB2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774728-73D0-4A68-815E-36CC8D5529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D64060-055B-4EE9-8AD3-5D12394FE2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48FFCD-19DD-402B-BD34-91DB2BE03D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E9845-9E3B-4A34-9626-1CA57B8C84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C32AFA-5800-45EB-BF24-D83D01BEE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07A731-3401-4EF7-A981-249030D93A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C6056C-BBDA-4555-B682-4E1758C23E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38EE45-E777-4D54-B42C-977ECAC377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0500-D727-48BE-9F68-60F530CF4718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7B39-BF3A-4DEB-AC91-A115C4A4C6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242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EF3FA7-9904-4949-ADED-2798C6B1B6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DD2B0B-A533-461D-9DFA-38CF6851FA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71C28B-4616-4988-A46E-310D5DAB9F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9EB072-8D75-4C92-A464-78B35E0628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AE5ADB-DE11-4CF1-922F-D9E9846A6C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4BB7A2-BED1-4806-88EB-57654E5405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0500-D727-48BE-9F68-60F530CF4718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7B39-BF3A-4DEB-AC91-A115C4A4C6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90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0500-D727-48BE-9F68-60F530CF4718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7B39-BF3A-4DEB-AC91-A115C4A4C6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06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0500-D727-48BE-9F68-60F530CF4718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7B39-BF3A-4DEB-AC91-A115C4A4C6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024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0500-D727-48BE-9F68-60F530CF4718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7B39-BF3A-4DEB-AC91-A115C4A4C6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72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0500-D727-48BE-9F68-60F530CF4718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7B39-BF3A-4DEB-AC91-A115C4A4C6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030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0500-D727-48BE-9F68-60F530CF4718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7B39-BF3A-4DEB-AC91-A115C4A4C6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13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0500-D727-48BE-9F68-60F530CF4718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7B39-BF3A-4DEB-AC91-A115C4A4C6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066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E0500-D727-48BE-9F68-60F530CF4718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E7B39-BF3A-4DEB-AC91-A115C4A4C6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88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E0500-D727-48BE-9F68-60F530CF4718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E7B39-BF3A-4DEB-AC91-A115C4A4C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7.xml"/><Relationship Id="rId4" Type="http://schemas.openxmlformats.org/officeDocument/2006/relationships/slide" Target="slide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slide" Target="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file:///C:\Documents%20and%20Settings\Administrator\Desktop\CHAY\Chay%20(H)\GIAO%20AN\GA%20DT\VINH\THIET%20KE%20BAI%20DAY\CONGTODINH\bai%20hoi%20giang%20Av8.ppt#-1,20,Slide%2020" TargetMode="External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gif"/><Relationship Id="rId12" Type="http://schemas.openxmlformats.org/officeDocument/2006/relationships/slide" Target="slide3.xml"/><Relationship Id="rId2" Type="http://schemas.openxmlformats.org/officeDocument/2006/relationships/slideLayout" Target="../slideLayouts/slideLayout13.xml"/><Relationship Id="rId1" Type="http://schemas.openxmlformats.org/officeDocument/2006/relationships/audio" Target="file:///D:\giao%20an%20tin%20hoc\NHAC\VUIDEHOC.WAV" TargetMode="External"/><Relationship Id="rId6" Type="http://schemas.openxmlformats.org/officeDocument/2006/relationships/slide" Target="slide2.xml"/><Relationship Id="rId11" Type="http://schemas.openxmlformats.org/officeDocument/2006/relationships/image" Target="../media/image9.png"/><Relationship Id="rId5" Type="http://schemas.openxmlformats.org/officeDocument/2006/relationships/audio" Target="../media/audio1.wav"/><Relationship Id="rId10" Type="http://schemas.openxmlformats.org/officeDocument/2006/relationships/image" Target="../media/image8.png"/><Relationship Id="rId4" Type="http://schemas.openxmlformats.org/officeDocument/2006/relationships/slide" Target="slide1.xml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audio" Target="../media/audio2.wav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audio" Target="../media/audio2.wav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audio" Target="../media/audio2.wav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1"/>
          <p:cNvSpPr/>
          <p:nvPr/>
        </p:nvSpPr>
        <p:spPr>
          <a:xfrm>
            <a:off x="609600" y="304800"/>
            <a:ext cx="7772401" cy="16239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 w="19050" cap="flat" cmpd="sng">
                  <a:solidFill>
                    <a:srgbClr val="FF66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Times New Roman"/>
              </a:rPr>
              <a:t> CHÀO MỪNG CÁC BẠN HỌC SINH </a:t>
            </a:r>
          </a:p>
        </p:txBody>
      </p:sp>
      <p:sp>
        <p:nvSpPr>
          <p:cNvPr id="275" name="Google Shape;275;p1"/>
          <p:cNvSpPr/>
          <p:nvPr/>
        </p:nvSpPr>
        <p:spPr>
          <a:xfrm>
            <a:off x="2286000" y="1371600"/>
            <a:ext cx="4810125" cy="39338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 w="9525" cap="flat" cmpd="sng">
                  <a:solidFill>
                    <a:srgbClr val="0033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0000FF"/>
                </a:solidFill>
                <a:latin typeface="Arial"/>
              </a:rPr>
              <a:t> </a:t>
            </a:r>
          </a:p>
        </p:txBody>
      </p:sp>
      <p:pic>
        <p:nvPicPr>
          <p:cNvPr id="276" name="Google Shape;276;p1" descr="Firewrk8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1676400" y="1600200"/>
            <a:ext cx="762000" cy="74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1" descr="Firewrk8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2427287" y="5326062"/>
            <a:ext cx="762000" cy="74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6705600"/>
            <a:ext cx="3048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"/>
          <p:cNvSpPr txBox="1"/>
          <p:nvPr/>
        </p:nvSpPr>
        <p:spPr>
          <a:xfrm>
            <a:off x="2863850" y="2057400"/>
            <a:ext cx="3765550" cy="132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0093"/>
              </a:buClr>
              <a:buSzPts val="4000"/>
              <a:buFont typeface="Times New Roman"/>
              <a:buNone/>
            </a:pPr>
            <a:r>
              <a:rPr lang="en-US" sz="4000" b="1" i="0" u="none" strike="noStrike" cap="none" dirty="0">
                <a:solidFill>
                  <a:srgbClr val="D6009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MÔN TIN HỌC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0093"/>
              </a:buClr>
              <a:buSzPts val="4000"/>
              <a:buFont typeface="Times New Roman"/>
              <a:buNone/>
            </a:pPr>
            <a:r>
              <a:rPr lang="en-US" sz="4000" b="1" i="0" u="none" strike="noStrike" cap="none" dirty="0">
                <a:solidFill>
                  <a:srgbClr val="D6009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LỚP </a:t>
            </a:r>
            <a:r>
              <a:rPr lang="en-US" sz="4000" b="1" i="0" u="none" strike="noStrike" cap="none" dirty="0" smtClean="0">
                <a:solidFill>
                  <a:srgbClr val="D6009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/>
          </a:p>
        </p:txBody>
      </p:sp>
      <p:sp>
        <p:nvSpPr>
          <p:cNvPr id="280" name="Google Shape;280;p1"/>
          <p:cNvSpPr txBox="1"/>
          <p:nvPr/>
        </p:nvSpPr>
        <p:spPr>
          <a:xfrm>
            <a:off x="2286000" y="5429250"/>
            <a:ext cx="552636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3200"/>
              <a:buFont typeface="Times New Roman"/>
              <a:buNone/>
            </a:pPr>
            <a:r>
              <a:rPr lang="en-US" sz="3200" b="1" i="0" u="none" strike="noStrike" cap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Giáo</a:t>
            </a:r>
            <a:r>
              <a:rPr lang="en-US" sz="3200" b="1" i="0" u="none" strike="noStrike" cap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viên</a:t>
            </a:r>
            <a:r>
              <a:rPr lang="en-US" sz="3200" b="1" i="0" u="none" strike="noStrike" cap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3200" b="1" i="0" u="none" strike="noStrike" cap="none" dirty="0" err="1" smtClean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Nguyễn</a:t>
            </a:r>
            <a:r>
              <a:rPr lang="en-US" sz="3200" b="1" i="0" u="none" strike="noStrike" cap="none" dirty="0" smtClean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 smtClean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Lê</a:t>
            </a:r>
            <a:r>
              <a:rPr lang="en-US" sz="3200" b="1" i="0" u="none" strike="noStrike" cap="none" dirty="0" smtClean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 smtClean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Mạnh</a:t>
            </a:r>
            <a:endParaRPr dirty="0"/>
          </a:p>
        </p:txBody>
      </p:sp>
      <p:pic>
        <p:nvPicPr>
          <p:cNvPr id="281" name="Google Shape;281;p1" descr="blumen-pflanzen09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2580000">
            <a:off x="-350837" y="5757862"/>
            <a:ext cx="1685925" cy="131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1" descr="blumen-pflanzen09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3660000">
            <a:off x="7718425" y="5473700"/>
            <a:ext cx="1685925" cy="131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827462" y="3448050"/>
            <a:ext cx="2344737" cy="1624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1" descr="Firewrk8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6002337" y="5192712"/>
            <a:ext cx="762000" cy="74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1" descr="Firewrk8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5692775" y="3657600"/>
            <a:ext cx="762000" cy="74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1" descr="Firewrk8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6629400" y="1360487"/>
            <a:ext cx="762000" cy="74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870" y="3131838"/>
            <a:ext cx="7507415" cy="3654748"/>
          </a:xfrm>
          <a:prstGeom prst="rect">
            <a:avLst/>
          </a:prstGeom>
        </p:spPr>
      </p:pic>
      <p:sp>
        <p:nvSpPr>
          <p:cNvPr id="5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155575" y="-107159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307975" y="-91919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9010" y="877582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thông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trang mẫu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5575" y="336397"/>
            <a:ext cx="6843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8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HOẠT ĐỘNG CƠ BẢN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5643" y="1547762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Sau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Slide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Master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trang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(trang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) bao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214686"/>
            <a:ext cx="7563144" cy="351513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133600" y="3422745"/>
            <a:ext cx="5791199" cy="523220"/>
          </a:xfrm>
          <a:prstGeom prst="rect">
            <a:avLst/>
          </a:prstGeom>
          <a:solidFill>
            <a:srgbClr val="33CC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 </a:t>
            </a:r>
            <a:r>
              <a:rPr lang="vi-VN" sz="280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</a:t>
            </a:r>
            <a:r>
              <a:rPr lang="vi-VN" sz="28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endParaRPr lang="vi-VN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05000" y="4093826"/>
            <a:ext cx="5791199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trang </a:t>
            </a:r>
            <a:r>
              <a:rPr 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72411" y="5725625"/>
            <a:ext cx="7563144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thông tin ở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trang: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trang,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029199" y="5449889"/>
            <a:ext cx="0" cy="32136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605548" y="5449889"/>
            <a:ext cx="0" cy="32136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488963" y="5449889"/>
            <a:ext cx="0" cy="32136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042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3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63688" y="1833995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thông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trang mẫu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0375" y="1262595"/>
            <a:ext cx="6843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smtClean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800" b="1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HOẠT ĐỘNG CƠ BẢN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" y="2726559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thông </a:t>
            </a:r>
            <a:r>
              <a:rPr lang="vi-VN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tiêu </a:t>
            </a:r>
            <a:r>
              <a:rPr lang="vi-VN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dung, </a:t>
            </a:r>
            <a:r>
              <a:rPr lang="vi-VN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trang, </a:t>
            </a:r>
            <a:r>
              <a:rPr lang="vi-VN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trang </a:t>
            </a:r>
            <a:r>
              <a:rPr lang="vi-VN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0" y="3673257"/>
            <a:ext cx="8229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Tiêu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phông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Tahoma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xanh 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</a:p>
          <a:p>
            <a:pPr marL="457200" indent="-457200" algn="just">
              <a:buFontTx/>
              <a:buChar char="-"/>
            </a:pP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cho trang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vi-VN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thao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trang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, em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Close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Master</a:t>
            </a:r>
            <a:r>
              <a:rPr lang="vi-V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View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1880" y="5915025"/>
            <a:ext cx="771525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45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7" descr="Kết quả hình ảnh cho đấu chấm hỏi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78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976777"/>
            <a:ext cx="1281339" cy="276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loud Callout 12"/>
          <p:cNvSpPr/>
          <p:nvPr/>
        </p:nvSpPr>
        <p:spPr>
          <a:xfrm>
            <a:off x="2928926" y="1785926"/>
            <a:ext cx="6138875" cy="2662772"/>
          </a:xfrm>
          <a:prstGeom prst="cloudCallout">
            <a:avLst>
              <a:gd name="adj1" fmla="val -45204"/>
              <a:gd name="adj2" fmla="val 74256"/>
            </a:avLst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thực hiện thao tác điều chỉnh thông số về tiêu đề, nội dung và màu nền cho trang mẫu theo yêu cầu.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9" descr="Kết quả hình ảnh cho suy nghĩ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238" y="4359275"/>
            <a:ext cx="309562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26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33400"/>
            <a:ext cx="83490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smtClean="0">
                <a:solidFill>
                  <a:srgbClr val="FF0000"/>
                </a:solidFill>
                <a:latin typeface="+mj-lt"/>
              </a:rPr>
              <a:t>TRÒ CHƠI “AI NHANH HƠN”</a:t>
            </a:r>
            <a:endParaRPr lang="vi-VN" sz="4400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Hexagon 2">
            <a:hlinkClick r:id="rId2" action="ppaction://hlinksldjump"/>
          </p:cNvPr>
          <p:cNvSpPr/>
          <p:nvPr/>
        </p:nvSpPr>
        <p:spPr>
          <a:xfrm>
            <a:off x="914400" y="2091519"/>
            <a:ext cx="2514600" cy="2057400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9600" b="1">
                <a:solidFill>
                  <a:srgbClr val="0000FF"/>
                </a:solidFill>
                <a:latin typeface="+mj-lt"/>
              </a:rPr>
              <a:t>1</a:t>
            </a:r>
          </a:p>
        </p:txBody>
      </p:sp>
      <p:sp>
        <p:nvSpPr>
          <p:cNvPr id="6" name="Hexagon 5">
            <a:hlinkClick r:id="rId3" action="ppaction://hlinksldjump"/>
          </p:cNvPr>
          <p:cNvSpPr/>
          <p:nvPr/>
        </p:nvSpPr>
        <p:spPr>
          <a:xfrm>
            <a:off x="3581400" y="2091519"/>
            <a:ext cx="2514600" cy="2057400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9600" b="1">
                <a:solidFill>
                  <a:srgbClr val="0000FF"/>
                </a:solidFill>
                <a:latin typeface="+mj-lt"/>
              </a:rPr>
              <a:t>2</a:t>
            </a:r>
          </a:p>
        </p:txBody>
      </p:sp>
      <p:sp>
        <p:nvSpPr>
          <p:cNvPr id="7" name="Hexagon 6">
            <a:hlinkClick r:id="rId4" action="ppaction://hlinksldjump"/>
          </p:cNvPr>
          <p:cNvSpPr/>
          <p:nvPr/>
        </p:nvSpPr>
        <p:spPr>
          <a:xfrm>
            <a:off x="6248400" y="2057400"/>
            <a:ext cx="2514600" cy="2057400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9600" b="1">
                <a:solidFill>
                  <a:srgbClr val="0000FF"/>
                </a:solidFill>
                <a:latin typeface="+mj-lt"/>
              </a:rPr>
              <a:t>3</a:t>
            </a:r>
          </a:p>
        </p:txBody>
      </p:sp>
      <p:sp>
        <p:nvSpPr>
          <p:cNvPr id="4" name="Action Button: Home 3">
            <a:hlinkClick r:id="rId5" action="ppaction://hlinksldjump" highlightClick="1"/>
          </p:cNvPr>
          <p:cNvSpPr/>
          <p:nvPr/>
        </p:nvSpPr>
        <p:spPr>
          <a:xfrm>
            <a:off x="8382000" y="6324600"/>
            <a:ext cx="533400" cy="45720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0246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âu hỏi"/>
          <p:cNvSpPr txBox="1"/>
          <p:nvPr/>
        </p:nvSpPr>
        <p:spPr>
          <a:xfrm>
            <a:off x="838200" y="1662916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smtClean="0">
                <a:solidFill>
                  <a:srgbClr val="0000FF"/>
                </a:solidFill>
                <a:latin typeface="+mj-lt"/>
              </a:rPr>
              <a:t>1. Để </a:t>
            </a:r>
            <a:r>
              <a:rPr lang="vi-VN" sz="2800" b="1" err="1" smtClean="0">
                <a:solidFill>
                  <a:srgbClr val="0000FF"/>
                </a:solidFill>
                <a:latin typeface="+mj-lt"/>
              </a:rPr>
              <a:t>tạo</a:t>
            </a:r>
            <a:r>
              <a:rPr lang="vi-VN" sz="2800" b="1">
                <a:solidFill>
                  <a:srgbClr val="0000FF"/>
                </a:solidFill>
                <a:latin typeface="+mj-lt"/>
              </a:rPr>
              <a:t> trang </a:t>
            </a:r>
            <a:r>
              <a:rPr lang="vi-VN" sz="2800" b="1" err="1" smtClean="0">
                <a:solidFill>
                  <a:srgbClr val="0000FF"/>
                </a:solidFill>
                <a:latin typeface="+mj-lt"/>
              </a:rPr>
              <a:t>mẫu</a:t>
            </a:r>
            <a:r>
              <a:rPr lang="vi-VN" sz="2800" b="1">
                <a:solidFill>
                  <a:srgbClr val="0000FF"/>
                </a:solidFill>
                <a:latin typeface="+mj-lt"/>
              </a:rPr>
              <a:t> ta </a:t>
            </a:r>
            <a:r>
              <a:rPr lang="vi-VN" sz="2800" b="1" err="1" smtClean="0">
                <a:solidFill>
                  <a:srgbClr val="0000FF"/>
                </a:solidFill>
                <a:latin typeface="+mj-lt"/>
              </a:rPr>
              <a:t>làm</a:t>
            </a:r>
            <a:r>
              <a:rPr lang="vi-VN" sz="2800" b="1">
                <a:solidFill>
                  <a:srgbClr val="0000FF"/>
                </a:solidFill>
                <a:latin typeface="+mj-lt"/>
              </a:rPr>
              <a:t> như </a:t>
            </a:r>
            <a:r>
              <a:rPr lang="vi-VN" sz="2800" b="1" err="1" smtClean="0">
                <a:solidFill>
                  <a:srgbClr val="0000FF"/>
                </a:solidFill>
                <a:latin typeface="+mj-lt"/>
              </a:rPr>
              <a:t>thế</a:t>
            </a:r>
            <a:r>
              <a:rPr lang="vi-VN" sz="2800" b="1">
                <a:solidFill>
                  <a:srgbClr val="0000FF"/>
                </a:solidFill>
                <a:latin typeface="+mj-lt"/>
              </a:rPr>
              <a:t> </a:t>
            </a:r>
            <a:r>
              <a:rPr lang="vi-VN" sz="2800" b="1" err="1" smtClean="0">
                <a:solidFill>
                  <a:srgbClr val="0000FF"/>
                </a:solidFill>
                <a:latin typeface="+mj-lt"/>
              </a:rPr>
              <a:t>nào</a:t>
            </a:r>
            <a:r>
              <a:rPr lang="vi-VN" sz="2800" b="1" smtClean="0">
                <a:solidFill>
                  <a:srgbClr val="0000FF"/>
                </a:solidFill>
                <a:latin typeface="+mj-lt"/>
              </a:rPr>
              <a:t>?</a:t>
            </a:r>
            <a:endParaRPr lang="vi-VN" sz="2800" b="1">
              <a:solidFill>
                <a:srgbClr val="0000FF"/>
              </a:solidFill>
              <a:latin typeface="+mj-lt"/>
            </a:endParaRPr>
          </a:p>
        </p:txBody>
      </p:sp>
      <p:sp>
        <p:nvSpPr>
          <p:cNvPr id="3" name="da1"/>
          <p:cNvSpPr txBox="1"/>
          <p:nvPr/>
        </p:nvSpPr>
        <p:spPr>
          <a:xfrm>
            <a:off x="838200" y="2424916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smtClean="0">
                <a:latin typeface="+mj-lt"/>
              </a:rPr>
              <a:t>A</a:t>
            </a:r>
            <a:r>
              <a:rPr lang="vi-VN" sz="2800">
                <a:latin typeface="+mj-lt"/>
              </a:rPr>
              <a:t>. </a:t>
            </a:r>
            <a:r>
              <a:rPr lang="vi-VN" sz="2800" err="1" smtClean="0">
                <a:latin typeface="+mj-lt"/>
              </a:rPr>
              <a:t>Vào</a:t>
            </a:r>
            <a:r>
              <a:rPr lang="vi-VN" sz="2800">
                <a:latin typeface="+mj-lt"/>
              </a:rPr>
              <a:t> </a:t>
            </a:r>
            <a:r>
              <a:rPr lang="vi-VN" sz="2800" err="1" smtClean="0">
                <a:latin typeface="+mj-lt"/>
              </a:rPr>
              <a:t>thẻ</a:t>
            </a:r>
            <a:r>
              <a:rPr lang="vi-VN" sz="2800" smtClean="0">
                <a:latin typeface="+mj-lt"/>
              </a:rPr>
              <a:t> Insert – Master</a:t>
            </a:r>
            <a:endParaRPr lang="vi-VN" sz="2800">
              <a:latin typeface="+mj-lt"/>
            </a:endParaRPr>
          </a:p>
        </p:txBody>
      </p:sp>
      <p:sp>
        <p:nvSpPr>
          <p:cNvPr id="4" name="da4"/>
          <p:cNvSpPr txBox="1"/>
          <p:nvPr/>
        </p:nvSpPr>
        <p:spPr>
          <a:xfrm>
            <a:off x="841420" y="4939516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latin typeface="+mj-lt"/>
              </a:rPr>
              <a:t>D</a:t>
            </a:r>
            <a:r>
              <a:rPr lang="vi-VN" sz="2800" smtClean="0">
                <a:latin typeface="+mj-lt"/>
              </a:rPr>
              <a:t>. </a:t>
            </a:r>
            <a:r>
              <a:rPr lang="vi-VN" sz="2800" err="1" smtClean="0">
                <a:latin typeface="+mj-lt"/>
              </a:rPr>
              <a:t>Vào</a:t>
            </a:r>
            <a:r>
              <a:rPr lang="vi-VN" sz="2800">
                <a:latin typeface="+mj-lt"/>
              </a:rPr>
              <a:t> </a:t>
            </a:r>
            <a:r>
              <a:rPr lang="vi-VN" sz="2800" err="1" smtClean="0">
                <a:latin typeface="+mj-lt"/>
              </a:rPr>
              <a:t>thẻ</a:t>
            </a:r>
            <a:r>
              <a:rPr lang="vi-VN" sz="2800" smtClean="0">
                <a:latin typeface="+mj-lt"/>
              </a:rPr>
              <a:t> Format – Slide </a:t>
            </a:r>
            <a:r>
              <a:rPr lang="vi-VN" sz="2800" err="1" smtClean="0">
                <a:latin typeface="+mj-lt"/>
              </a:rPr>
              <a:t>Master</a:t>
            </a:r>
            <a:endParaRPr lang="vi-VN" sz="2800">
              <a:latin typeface="+mj-lt"/>
            </a:endParaRPr>
          </a:p>
        </p:txBody>
      </p:sp>
      <p:sp>
        <p:nvSpPr>
          <p:cNvPr id="5" name="da3"/>
          <p:cNvSpPr txBox="1"/>
          <p:nvPr/>
        </p:nvSpPr>
        <p:spPr>
          <a:xfrm>
            <a:off x="762000" y="4095397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smtClean="0">
                <a:latin typeface="+mj-lt"/>
              </a:rPr>
              <a:t>C</a:t>
            </a:r>
            <a:r>
              <a:rPr lang="vi-VN" sz="2800">
                <a:latin typeface="+mj-lt"/>
              </a:rPr>
              <a:t>. </a:t>
            </a:r>
            <a:r>
              <a:rPr lang="vi-VN" sz="2800" err="1" smtClean="0">
                <a:latin typeface="+mj-lt"/>
              </a:rPr>
              <a:t>Vào</a:t>
            </a:r>
            <a:r>
              <a:rPr lang="vi-VN" sz="2800">
                <a:latin typeface="+mj-lt"/>
              </a:rPr>
              <a:t> </a:t>
            </a:r>
            <a:r>
              <a:rPr lang="vi-VN" sz="2800" err="1" smtClean="0">
                <a:latin typeface="+mj-lt"/>
              </a:rPr>
              <a:t>thẻ</a:t>
            </a:r>
            <a:r>
              <a:rPr lang="vi-VN" sz="2800">
                <a:latin typeface="+mj-lt"/>
              </a:rPr>
              <a:t> </a:t>
            </a:r>
            <a:r>
              <a:rPr lang="vi-VN" sz="2800" err="1" smtClean="0">
                <a:latin typeface="+mj-lt"/>
              </a:rPr>
              <a:t>Insert</a:t>
            </a:r>
            <a:r>
              <a:rPr lang="vi-VN" sz="2800">
                <a:latin typeface="+mj-lt"/>
              </a:rPr>
              <a:t> </a:t>
            </a:r>
            <a:r>
              <a:rPr lang="vi-VN" sz="2800" smtClean="0">
                <a:latin typeface="+mj-lt"/>
              </a:rPr>
              <a:t>– Slide </a:t>
            </a:r>
            <a:r>
              <a:rPr lang="vi-VN" sz="2800" err="1" smtClean="0">
                <a:latin typeface="+mj-lt"/>
              </a:rPr>
              <a:t>Master</a:t>
            </a:r>
            <a:endParaRPr lang="vi-VN" sz="2800">
              <a:latin typeface="+mj-lt"/>
            </a:endParaRPr>
          </a:p>
        </p:txBody>
      </p:sp>
      <p:sp>
        <p:nvSpPr>
          <p:cNvPr id="6" name="da2"/>
          <p:cNvSpPr txBox="1"/>
          <p:nvPr/>
        </p:nvSpPr>
        <p:spPr>
          <a:xfrm>
            <a:off x="838200" y="3269035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smtClean="0">
                <a:latin typeface="+mj-lt"/>
              </a:rPr>
              <a:t>B. </a:t>
            </a:r>
            <a:r>
              <a:rPr lang="vi-VN" sz="2800" err="1" smtClean="0">
                <a:latin typeface="+mj-lt"/>
              </a:rPr>
              <a:t>Vào</a:t>
            </a:r>
            <a:r>
              <a:rPr lang="vi-VN" sz="2800">
                <a:latin typeface="+mj-lt"/>
              </a:rPr>
              <a:t> </a:t>
            </a:r>
            <a:r>
              <a:rPr lang="vi-VN" sz="2800" err="1" smtClean="0">
                <a:latin typeface="+mj-lt"/>
              </a:rPr>
              <a:t>thẻ</a:t>
            </a:r>
            <a:r>
              <a:rPr lang="vi-VN" sz="2800" smtClean="0">
                <a:latin typeface="+mj-lt"/>
              </a:rPr>
              <a:t> View – </a:t>
            </a:r>
            <a:r>
              <a:rPr lang="vi-VN" sz="2800" err="1" smtClean="0">
                <a:latin typeface="+mj-lt"/>
              </a:rPr>
              <a:t>Slide</a:t>
            </a:r>
            <a:r>
              <a:rPr lang="vi-VN" sz="2800">
                <a:latin typeface="+mj-lt"/>
              </a:rPr>
              <a:t> </a:t>
            </a:r>
            <a:r>
              <a:rPr lang="vi-VN" sz="2800" err="1" smtClean="0">
                <a:latin typeface="+mj-lt"/>
              </a:rPr>
              <a:t>Master</a:t>
            </a:r>
            <a:endParaRPr lang="vi-VN" sz="280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818764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err="1" smtClean="0">
                <a:solidFill>
                  <a:srgbClr val="FF0000"/>
                </a:solidFill>
                <a:latin typeface="+mj-lt"/>
              </a:rPr>
              <a:t>Chọn</a:t>
            </a:r>
            <a:r>
              <a:rPr lang="vi-VN" sz="3200">
                <a:solidFill>
                  <a:srgbClr val="FF0000"/>
                </a:solidFill>
                <a:latin typeface="+mj-lt"/>
              </a:rPr>
              <a:t> câu </a:t>
            </a:r>
            <a:r>
              <a:rPr lang="vi-VN" sz="3200" err="1" smtClean="0">
                <a:solidFill>
                  <a:srgbClr val="FF0000"/>
                </a:solidFill>
                <a:latin typeface="+mj-lt"/>
              </a:rPr>
              <a:t>trả</a:t>
            </a:r>
            <a:r>
              <a:rPr lang="vi-VN" sz="320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err="1" smtClean="0">
                <a:solidFill>
                  <a:srgbClr val="FF0000"/>
                </a:solidFill>
                <a:latin typeface="+mj-lt"/>
              </a:rPr>
              <a:t>lời</a:t>
            </a:r>
            <a:r>
              <a:rPr lang="vi-VN" sz="320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smtClean="0">
                <a:solidFill>
                  <a:srgbClr val="FF0000"/>
                </a:solidFill>
                <a:latin typeface="+mj-lt"/>
              </a:rPr>
              <a:t>đúng nhất:</a:t>
            </a:r>
            <a:endParaRPr lang="vi-VN" sz="32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Action Button: Home 6">
            <a:hlinkClick r:id="rId4" action="ppaction://hlinksldjump" highlightClick="1"/>
          </p:cNvPr>
          <p:cNvSpPr/>
          <p:nvPr/>
        </p:nvSpPr>
        <p:spPr>
          <a:xfrm>
            <a:off x="8686800" y="6400800"/>
            <a:ext cx="457200" cy="457200"/>
          </a:xfrm>
          <a:prstGeom prst="actionButtonHom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3" name="c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670" y="3065540"/>
            <a:ext cx="1159210" cy="869407"/>
          </a:xfrm>
          <a:prstGeom prst="rect">
            <a:avLst/>
          </a:prstGeom>
        </p:spPr>
      </p:pic>
      <p:pic>
        <p:nvPicPr>
          <p:cNvPr id="14" name="k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407171"/>
            <a:ext cx="1047750" cy="722948"/>
          </a:xfrm>
          <a:prstGeom prst="rect">
            <a:avLst/>
          </a:prstGeom>
        </p:spPr>
      </p:pic>
      <p:pic>
        <p:nvPicPr>
          <p:cNvPr id="15" name="k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304" y="4056119"/>
            <a:ext cx="1047750" cy="722948"/>
          </a:xfrm>
          <a:prstGeom prst="rect">
            <a:avLst/>
          </a:prstGeom>
        </p:spPr>
      </p:pic>
      <p:pic>
        <p:nvPicPr>
          <p:cNvPr id="16" name="k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839652"/>
            <a:ext cx="1047750" cy="72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17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1659" y="1278793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smtClean="0">
                <a:solidFill>
                  <a:srgbClr val="0000FF"/>
                </a:solidFill>
                <a:latin typeface="+mj-lt"/>
              </a:rPr>
              <a:t>2. Sau khi </a:t>
            </a:r>
            <a:r>
              <a:rPr lang="vi-VN" sz="2800" b="1" err="1" smtClean="0">
                <a:solidFill>
                  <a:srgbClr val="0000FF"/>
                </a:solidFill>
                <a:latin typeface="+mj-lt"/>
              </a:rPr>
              <a:t>đã</a:t>
            </a:r>
            <a:r>
              <a:rPr lang="vi-VN" sz="2800" b="1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2800" b="1" err="1" smtClean="0">
                <a:solidFill>
                  <a:srgbClr val="0000FF"/>
                </a:solidFill>
                <a:latin typeface="+mj-lt"/>
              </a:rPr>
              <a:t>chọn</a:t>
            </a:r>
            <a:r>
              <a:rPr lang="vi-VN" sz="2800" b="1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2800" b="1" err="1" smtClean="0">
                <a:solidFill>
                  <a:srgbClr val="0000FF"/>
                </a:solidFill>
                <a:latin typeface="+mj-lt"/>
              </a:rPr>
              <a:t>Slide</a:t>
            </a:r>
            <a:r>
              <a:rPr lang="vi-VN" sz="2800" b="1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2800" b="1" err="1" smtClean="0">
                <a:solidFill>
                  <a:srgbClr val="0000FF"/>
                </a:solidFill>
                <a:latin typeface="+mj-lt"/>
              </a:rPr>
              <a:t>Master</a:t>
            </a:r>
            <a:r>
              <a:rPr lang="vi-VN" sz="2800" b="1" smtClean="0">
                <a:solidFill>
                  <a:srgbClr val="0000FF"/>
                </a:solidFill>
                <a:latin typeface="+mj-lt"/>
              </a:rPr>
              <a:t>, </a:t>
            </a:r>
            <a:r>
              <a:rPr lang="vi-VN" sz="2800" b="1" err="1" smtClean="0">
                <a:solidFill>
                  <a:srgbClr val="0000FF"/>
                </a:solidFill>
                <a:latin typeface="+mj-lt"/>
              </a:rPr>
              <a:t>nội</a:t>
            </a:r>
            <a:r>
              <a:rPr lang="vi-VN" sz="2800" b="1" smtClean="0">
                <a:solidFill>
                  <a:srgbClr val="0000FF"/>
                </a:solidFill>
                <a:latin typeface="+mj-lt"/>
              </a:rPr>
              <a:t> dung </a:t>
            </a:r>
            <a:r>
              <a:rPr lang="vi-VN" sz="2800" b="1" err="1" smtClean="0">
                <a:solidFill>
                  <a:srgbClr val="0000FF"/>
                </a:solidFill>
                <a:latin typeface="+mj-lt"/>
              </a:rPr>
              <a:t>nào</a:t>
            </a:r>
            <a:r>
              <a:rPr lang="vi-VN" sz="2800" b="1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2800" b="1" err="1" smtClean="0">
                <a:solidFill>
                  <a:srgbClr val="0000FF"/>
                </a:solidFill>
                <a:latin typeface="+mj-lt"/>
              </a:rPr>
              <a:t>có</a:t>
            </a:r>
            <a:r>
              <a:rPr lang="vi-VN" sz="2800" b="1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2800" b="1" err="1" smtClean="0">
                <a:solidFill>
                  <a:srgbClr val="0000FF"/>
                </a:solidFill>
                <a:latin typeface="+mj-lt"/>
              </a:rPr>
              <a:t>thể</a:t>
            </a:r>
            <a:r>
              <a:rPr lang="vi-VN" sz="2800" b="1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2800" b="1" err="1" smtClean="0">
                <a:solidFill>
                  <a:srgbClr val="0000FF"/>
                </a:solidFill>
                <a:latin typeface="+mj-lt"/>
              </a:rPr>
              <a:t>điều</a:t>
            </a:r>
            <a:r>
              <a:rPr lang="vi-VN" sz="2800" b="1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2800" b="1" err="1" smtClean="0">
                <a:solidFill>
                  <a:srgbClr val="0000FF"/>
                </a:solidFill>
                <a:latin typeface="+mj-lt"/>
              </a:rPr>
              <a:t>chỉnh</a:t>
            </a:r>
            <a:r>
              <a:rPr lang="vi-VN" sz="2800" b="1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2800" b="1" err="1" smtClean="0">
                <a:solidFill>
                  <a:srgbClr val="0000FF"/>
                </a:solidFill>
                <a:latin typeface="+mj-lt"/>
              </a:rPr>
              <a:t>được</a:t>
            </a:r>
            <a:r>
              <a:rPr lang="vi-VN" sz="2800" b="1" smtClean="0">
                <a:solidFill>
                  <a:srgbClr val="0000FF"/>
                </a:solidFill>
                <a:latin typeface="+mj-lt"/>
              </a:rPr>
              <a:t>?</a:t>
            </a:r>
            <a:endParaRPr lang="vi-VN" sz="2800" b="1">
              <a:solidFill>
                <a:srgbClr val="0000FF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473828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err="1" smtClean="0">
                <a:solidFill>
                  <a:srgbClr val="FF0000"/>
                </a:solidFill>
                <a:latin typeface="+mj-lt"/>
              </a:rPr>
              <a:t>Chọn</a:t>
            </a:r>
            <a:r>
              <a:rPr lang="vi-VN" sz="3200">
                <a:solidFill>
                  <a:srgbClr val="FF0000"/>
                </a:solidFill>
                <a:latin typeface="+mj-lt"/>
              </a:rPr>
              <a:t> câu </a:t>
            </a:r>
            <a:r>
              <a:rPr lang="vi-VN" sz="3200" err="1" smtClean="0">
                <a:solidFill>
                  <a:srgbClr val="FF0000"/>
                </a:solidFill>
                <a:latin typeface="+mj-lt"/>
              </a:rPr>
              <a:t>trả</a:t>
            </a:r>
            <a:r>
              <a:rPr lang="vi-VN" sz="320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err="1" smtClean="0">
                <a:solidFill>
                  <a:srgbClr val="FF0000"/>
                </a:solidFill>
                <a:latin typeface="+mj-lt"/>
              </a:rPr>
              <a:t>lời</a:t>
            </a:r>
            <a:r>
              <a:rPr lang="vi-VN" sz="320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smtClean="0">
                <a:solidFill>
                  <a:srgbClr val="FF0000"/>
                </a:solidFill>
                <a:latin typeface="+mj-lt"/>
              </a:rPr>
              <a:t>đúng nhất:</a:t>
            </a:r>
            <a:endParaRPr lang="vi-VN" sz="32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8859" y="2283232"/>
            <a:ext cx="7237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smtClean="0">
                <a:latin typeface="+mj-lt"/>
              </a:rPr>
              <a:t>A. Tiêu </a:t>
            </a:r>
            <a:r>
              <a:rPr lang="vi-VN" sz="2800" err="1" smtClean="0">
                <a:latin typeface="+mj-lt"/>
              </a:rPr>
              <a:t>đề</a:t>
            </a:r>
            <a:r>
              <a:rPr lang="vi-VN" sz="2800" smtClean="0">
                <a:latin typeface="+mj-lt"/>
              </a:rPr>
              <a:t> trang </a:t>
            </a:r>
            <a:r>
              <a:rPr lang="vi-VN" sz="2800" err="1" smtClean="0">
                <a:latin typeface="+mj-lt"/>
              </a:rPr>
              <a:t>trình</a:t>
            </a:r>
            <a:r>
              <a:rPr lang="vi-VN" sz="2800" smtClean="0">
                <a:latin typeface="+mj-lt"/>
              </a:rPr>
              <a:t> </a:t>
            </a:r>
            <a:r>
              <a:rPr lang="vi-VN" sz="2800" err="1" smtClean="0">
                <a:latin typeface="+mj-lt"/>
              </a:rPr>
              <a:t>chiếu</a:t>
            </a:r>
            <a:endParaRPr lang="vi-VN" sz="280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3238179"/>
            <a:ext cx="7237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latin typeface="+mj-lt"/>
              </a:rPr>
              <a:t>B</a:t>
            </a:r>
            <a:r>
              <a:rPr lang="vi-VN" sz="2800" smtClean="0">
                <a:latin typeface="+mj-lt"/>
              </a:rPr>
              <a:t>. </a:t>
            </a:r>
            <a:r>
              <a:rPr lang="vi-VN" sz="2800" err="1" smtClean="0">
                <a:latin typeface="+mj-lt"/>
              </a:rPr>
              <a:t>Nội</a:t>
            </a:r>
            <a:r>
              <a:rPr lang="vi-VN" sz="2800" smtClean="0">
                <a:latin typeface="+mj-lt"/>
              </a:rPr>
              <a:t> dung trang </a:t>
            </a:r>
            <a:r>
              <a:rPr lang="vi-VN" sz="2800" err="1" smtClean="0">
                <a:latin typeface="+mj-lt"/>
              </a:rPr>
              <a:t>trình</a:t>
            </a:r>
            <a:r>
              <a:rPr lang="vi-VN" sz="2800" smtClean="0">
                <a:latin typeface="+mj-lt"/>
              </a:rPr>
              <a:t> </a:t>
            </a:r>
            <a:r>
              <a:rPr lang="vi-VN" sz="2800" err="1" smtClean="0">
                <a:latin typeface="+mj-lt"/>
              </a:rPr>
              <a:t>chiếu</a:t>
            </a:r>
            <a:endParaRPr lang="vi-VN" sz="280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98607" y="3992705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latin typeface="+mj-lt"/>
              </a:rPr>
              <a:t>C</a:t>
            </a:r>
            <a:r>
              <a:rPr lang="vi-VN" sz="2800" smtClean="0">
                <a:latin typeface="+mj-lt"/>
              </a:rPr>
              <a:t>. </a:t>
            </a:r>
            <a:r>
              <a:rPr lang="vi-VN" sz="2800" err="1" smtClean="0">
                <a:latin typeface="+mj-lt"/>
              </a:rPr>
              <a:t>Các</a:t>
            </a:r>
            <a:r>
              <a:rPr lang="vi-VN" sz="2800" smtClean="0">
                <a:latin typeface="+mj-lt"/>
              </a:rPr>
              <a:t> thông tin ở </a:t>
            </a:r>
            <a:r>
              <a:rPr lang="vi-VN" sz="2800" err="1" smtClean="0">
                <a:latin typeface="+mj-lt"/>
              </a:rPr>
              <a:t>cuối</a:t>
            </a:r>
            <a:r>
              <a:rPr lang="vi-VN" sz="2800" smtClean="0">
                <a:latin typeface="+mj-lt"/>
              </a:rPr>
              <a:t> trang: </a:t>
            </a:r>
            <a:r>
              <a:rPr lang="vi-VN" sz="2800" err="1" smtClean="0">
                <a:latin typeface="+mj-lt"/>
              </a:rPr>
              <a:t>số</a:t>
            </a:r>
            <a:r>
              <a:rPr lang="vi-VN" sz="2800" smtClean="0">
                <a:latin typeface="+mj-lt"/>
              </a:rPr>
              <a:t> trang, </a:t>
            </a:r>
            <a:r>
              <a:rPr lang="vi-VN" sz="2800" err="1" smtClean="0">
                <a:latin typeface="+mj-lt"/>
              </a:rPr>
              <a:t>ngày</a:t>
            </a:r>
            <a:r>
              <a:rPr lang="vi-VN" sz="2800" smtClean="0">
                <a:latin typeface="+mj-lt"/>
              </a:rPr>
              <a:t>, </a:t>
            </a:r>
            <a:r>
              <a:rPr lang="vi-VN" sz="2800" err="1" smtClean="0">
                <a:latin typeface="+mj-lt"/>
              </a:rPr>
              <a:t>tháng</a:t>
            </a:r>
            <a:r>
              <a:rPr lang="vi-VN" sz="2800" smtClean="0">
                <a:latin typeface="+mj-lt"/>
              </a:rPr>
              <a:t>…</a:t>
            </a:r>
            <a:endParaRPr lang="vi-VN" sz="280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9200" y="4863405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>
                <a:latin typeface="+mj-lt"/>
              </a:rPr>
              <a:t>D</a:t>
            </a:r>
            <a:r>
              <a:rPr lang="vi-VN" sz="2800" smtClean="0">
                <a:latin typeface="+mj-lt"/>
              </a:rPr>
              <a:t>. Tiêu đề trang trình chiếu, nội dung trang trình chiếu, các thông tin ở cuối trang: số trang, ngày, tháng…</a:t>
            </a:r>
            <a:endParaRPr lang="vi-VN" sz="2800">
              <a:latin typeface="+mj-lt"/>
            </a:endParaRPr>
          </a:p>
        </p:txBody>
      </p:sp>
      <p:sp>
        <p:nvSpPr>
          <p:cNvPr id="3" name="Action Button: Home 2">
            <a:hlinkClick r:id="rId4" action="ppaction://hlinksldjump" highlightClick="1"/>
          </p:cNvPr>
          <p:cNvSpPr/>
          <p:nvPr/>
        </p:nvSpPr>
        <p:spPr>
          <a:xfrm>
            <a:off x="8572500" y="6277970"/>
            <a:ext cx="533400" cy="609600"/>
          </a:xfrm>
          <a:prstGeom prst="actionButtonHom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0971"/>
            <a:ext cx="1263649" cy="9477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75" y="2195440"/>
            <a:ext cx="1115768" cy="7698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07" y="3107172"/>
            <a:ext cx="1115768" cy="7698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07" y="3919785"/>
            <a:ext cx="1115768" cy="76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94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283515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smtClean="0">
                <a:solidFill>
                  <a:srgbClr val="0000FF"/>
                </a:solidFill>
                <a:latin typeface="+mj-lt"/>
              </a:rPr>
              <a:t>3. Lợi </a:t>
            </a:r>
            <a:r>
              <a:rPr lang="vi-VN" sz="2800" b="1" err="1" smtClean="0">
                <a:solidFill>
                  <a:srgbClr val="0000FF"/>
                </a:solidFill>
                <a:latin typeface="+mj-lt"/>
              </a:rPr>
              <a:t>ích</a:t>
            </a:r>
            <a:r>
              <a:rPr lang="vi-VN" sz="2800" b="1">
                <a:solidFill>
                  <a:srgbClr val="0000FF"/>
                </a:solidFill>
                <a:latin typeface="+mj-lt"/>
              </a:rPr>
              <a:t> </a:t>
            </a:r>
            <a:r>
              <a:rPr lang="vi-VN" sz="2800" b="1" err="1" smtClean="0">
                <a:solidFill>
                  <a:srgbClr val="0000FF"/>
                </a:solidFill>
                <a:latin typeface="+mj-lt"/>
              </a:rPr>
              <a:t>của</a:t>
            </a:r>
            <a:r>
              <a:rPr lang="vi-VN" sz="2800" b="1">
                <a:solidFill>
                  <a:srgbClr val="0000FF"/>
                </a:solidFill>
                <a:latin typeface="+mj-lt"/>
              </a:rPr>
              <a:t> công </a:t>
            </a:r>
            <a:r>
              <a:rPr lang="vi-VN" sz="2800" b="1" err="1" smtClean="0">
                <a:solidFill>
                  <a:srgbClr val="0000FF"/>
                </a:solidFill>
                <a:latin typeface="+mj-lt"/>
              </a:rPr>
              <a:t>cụ</a:t>
            </a:r>
            <a:r>
              <a:rPr lang="vi-VN" sz="2800" b="1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2800" b="1" err="1" smtClean="0">
                <a:solidFill>
                  <a:srgbClr val="0000FF"/>
                </a:solidFill>
                <a:latin typeface="+mj-lt"/>
              </a:rPr>
              <a:t>Slide</a:t>
            </a:r>
            <a:r>
              <a:rPr lang="vi-VN" sz="2800" b="1">
                <a:solidFill>
                  <a:srgbClr val="0000FF"/>
                </a:solidFill>
                <a:latin typeface="+mj-lt"/>
              </a:rPr>
              <a:t> </a:t>
            </a:r>
            <a:r>
              <a:rPr lang="vi-VN" sz="2800" b="1" err="1" smtClean="0">
                <a:solidFill>
                  <a:srgbClr val="0000FF"/>
                </a:solidFill>
                <a:latin typeface="+mj-lt"/>
              </a:rPr>
              <a:t>Master</a:t>
            </a:r>
            <a:r>
              <a:rPr lang="vi-VN" sz="2800" b="1" smtClean="0">
                <a:solidFill>
                  <a:srgbClr val="0000FF"/>
                </a:solidFill>
                <a:latin typeface="+mj-lt"/>
              </a:rPr>
              <a:t>:</a:t>
            </a:r>
            <a:endParaRPr lang="vi-VN" sz="2800" b="1">
              <a:solidFill>
                <a:srgbClr val="0000FF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2063672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smtClean="0">
                <a:latin typeface="+mj-lt"/>
              </a:rPr>
              <a:t>A</a:t>
            </a:r>
            <a:r>
              <a:rPr lang="vi-VN" sz="2800">
                <a:latin typeface="+mj-lt"/>
              </a:rPr>
              <a:t>. </a:t>
            </a:r>
            <a:r>
              <a:rPr lang="vi-VN" sz="2800" err="1" smtClean="0">
                <a:latin typeface="+mj-lt"/>
              </a:rPr>
              <a:t>Là</a:t>
            </a:r>
            <a:r>
              <a:rPr lang="vi-VN" sz="2800">
                <a:latin typeface="+mj-lt"/>
              </a:rPr>
              <a:t> công </a:t>
            </a:r>
            <a:r>
              <a:rPr lang="vi-VN" sz="2800" err="1" smtClean="0">
                <a:latin typeface="+mj-lt"/>
              </a:rPr>
              <a:t>cụ</a:t>
            </a:r>
            <a:r>
              <a:rPr lang="vi-VN" sz="2800">
                <a:latin typeface="+mj-lt"/>
              </a:rPr>
              <a:t> </a:t>
            </a:r>
            <a:r>
              <a:rPr lang="vi-VN" sz="2800" err="1" smtClean="0">
                <a:latin typeface="+mj-lt"/>
              </a:rPr>
              <a:t>hữu</a:t>
            </a:r>
            <a:r>
              <a:rPr lang="vi-VN" sz="2800">
                <a:latin typeface="+mj-lt"/>
              </a:rPr>
              <a:t> </a:t>
            </a:r>
            <a:r>
              <a:rPr lang="vi-VN" sz="2800" err="1" smtClean="0">
                <a:latin typeface="+mj-lt"/>
              </a:rPr>
              <a:t>hiệu</a:t>
            </a:r>
            <a:r>
              <a:rPr lang="vi-VN" sz="2800" smtClean="0">
                <a:latin typeface="+mj-lt"/>
              </a:rPr>
              <a:t> </a:t>
            </a:r>
            <a:r>
              <a:rPr lang="vi-VN" sz="2800">
                <a:latin typeface="+mj-lt"/>
              </a:rPr>
              <a:t>cho </a:t>
            </a:r>
            <a:r>
              <a:rPr lang="vi-VN" sz="2800" err="1" smtClean="0">
                <a:latin typeface="+mj-lt"/>
              </a:rPr>
              <a:t>thiết</a:t>
            </a:r>
            <a:r>
              <a:rPr lang="vi-VN" sz="2800">
                <a:latin typeface="+mj-lt"/>
              </a:rPr>
              <a:t> </a:t>
            </a:r>
            <a:r>
              <a:rPr lang="vi-VN" sz="2800" err="1" smtClean="0">
                <a:latin typeface="+mj-lt"/>
              </a:rPr>
              <a:t>kế</a:t>
            </a:r>
            <a:r>
              <a:rPr lang="vi-VN" sz="2800">
                <a:latin typeface="+mj-lt"/>
              </a:rPr>
              <a:t> 1 </a:t>
            </a:r>
            <a:r>
              <a:rPr lang="vi-VN" sz="2800" err="1" smtClean="0">
                <a:latin typeface="+mj-lt"/>
              </a:rPr>
              <a:t>lần</a:t>
            </a:r>
            <a:r>
              <a:rPr lang="vi-VN" sz="2800" smtClean="0">
                <a:latin typeface="+mj-lt"/>
              </a:rPr>
              <a:t> </a:t>
            </a:r>
            <a:r>
              <a:rPr lang="vi-VN" sz="2800" err="1" smtClean="0">
                <a:latin typeface="+mj-lt"/>
              </a:rPr>
              <a:t>các</a:t>
            </a:r>
            <a:r>
              <a:rPr lang="vi-VN" sz="2800" smtClean="0">
                <a:latin typeface="+mj-lt"/>
              </a:rPr>
              <a:t> </a:t>
            </a:r>
            <a:r>
              <a:rPr lang="vi-VN" sz="2800">
                <a:latin typeface="+mj-lt"/>
              </a:rPr>
              <a:t>trang </a:t>
            </a:r>
            <a:r>
              <a:rPr lang="vi-VN" sz="2800" err="1" smtClean="0">
                <a:latin typeface="+mj-lt"/>
              </a:rPr>
              <a:t>trình</a:t>
            </a:r>
            <a:r>
              <a:rPr lang="vi-VN" sz="2800">
                <a:latin typeface="+mj-lt"/>
              </a:rPr>
              <a:t> </a:t>
            </a:r>
            <a:r>
              <a:rPr lang="vi-VN" sz="2800" err="1">
                <a:latin typeface="+mj-lt"/>
              </a:rPr>
              <a:t>chiếu</a:t>
            </a:r>
            <a:endParaRPr lang="vi-VN" sz="280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3234444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smtClean="0">
                <a:latin typeface="+mj-lt"/>
              </a:rPr>
              <a:t>B</a:t>
            </a:r>
            <a:r>
              <a:rPr lang="vi-VN" sz="2800">
                <a:latin typeface="+mj-lt"/>
              </a:rPr>
              <a:t>. </a:t>
            </a:r>
            <a:r>
              <a:rPr lang="vi-VN" sz="2800" err="1" smtClean="0">
                <a:latin typeface="+mj-lt"/>
              </a:rPr>
              <a:t>Tiết</a:t>
            </a:r>
            <a:r>
              <a:rPr lang="vi-VN" sz="2800">
                <a:latin typeface="+mj-lt"/>
              </a:rPr>
              <a:t> </a:t>
            </a:r>
            <a:r>
              <a:rPr lang="vi-VN" sz="2800" err="1" smtClean="0">
                <a:latin typeface="+mj-lt"/>
              </a:rPr>
              <a:t>kiệm</a:t>
            </a:r>
            <a:r>
              <a:rPr lang="vi-VN" sz="2800">
                <a:latin typeface="+mj-lt"/>
              </a:rPr>
              <a:t> </a:t>
            </a:r>
            <a:r>
              <a:rPr lang="vi-VN" sz="2800" err="1" smtClean="0">
                <a:latin typeface="+mj-lt"/>
              </a:rPr>
              <a:t>thời</a:t>
            </a:r>
            <a:r>
              <a:rPr lang="vi-VN" sz="2800" smtClean="0">
                <a:latin typeface="+mj-lt"/>
              </a:rPr>
              <a:t> gian</a:t>
            </a:r>
            <a:endParaRPr lang="vi-VN" sz="280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5658489"/>
            <a:ext cx="7959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>
                <a:latin typeface="+mj-lt"/>
              </a:rPr>
              <a:t>D</a:t>
            </a:r>
            <a:r>
              <a:rPr lang="vi-VN" sz="2800" smtClean="0">
                <a:latin typeface="+mj-lt"/>
              </a:rPr>
              <a:t>. </a:t>
            </a:r>
            <a:r>
              <a:rPr lang="vi-VN" sz="2800">
                <a:latin typeface="+mj-lt"/>
              </a:rPr>
              <a:t>Thao </a:t>
            </a:r>
            <a:r>
              <a:rPr lang="vi-VN" sz="2800" err="1" smtClean="0">
                <a:latin typeface="+mj-lt"/>
              </a:rPr>
              <a:t>tác</a:t>
            </a:r>
            <a:r>
              <a:rPr lang="vi-VN" sz="2800" smtClean="0">
                <a:latin typeface="+mj-lt"/>
              </a:rPr>
              <a:t> nhanh </a:t>
            </a:r>
            <a:r>
              <a:rPr lang="vi-VN" sz="2800">
                <a:latin typeface="+mj-lt"/>
              </a:rPr>
              <a:t>trong </a:t>
            </a:r>
            <a:r>
              <a:rPr lang="vi-VN" sz="2800" smtClean="0">
                <a:latin typeface="+mj-lt"/>
              </a:rPr>
              <a:t>việc trình bày các trang </a:t>
            </a:r>
            <a:r>
              <a:rPr lang="vi-VN" sz="2800" err="1">
                <a:latin typeface="+mj-lt"/>
              </a:rPr>
              <a:t>trình</a:t>
            </a:r>
            <a:r>
              <a:rPr lang="vi-VN" sz="2800">
                <a:latin typeface="+mj-lt"/>
              </a:rPr>
              <a:t> </a:t>
            </a:r>
            <a:r>
              <a:rPr lang="vi-VN" sz="2800" err="1">
                <a:latin typeface="+mj-lt"/>
              </a:rPr>
              <a:t>chiếu</a:t>
            </a:r>
            <a:r>
              <a:rPr lang="vi-VN" sz="2800">
                <a:latin typeface="+mj-lt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9200" y="4058050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>
                <a:latin typeface="+mj-lt"/>
              </a:rPr>
              <a:t>C</a:t>
            </a:r>
            <a:r>
              <a:rPr lang="vi-VN" sz="2800" smtClean="0">
                <a:latin typeface="+mj-lt"/>
              </a:rPr>
              <a:t>. Là công cụ hữu hiệu cho thiết kế 1 lần các trang trình chiếu; Tiết kiệm thời gian; Thao tác nhanh trong việc trình bày các trang trình chiếu.</a:t>
            </a:r>
            <a:endParaRPr lang="vi-VN" sz="280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496204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err="1" smtClean="0">
                <a:solidFill>
                  <a:srgbClr val="FF0000"/>
                </a:solidFill>
                <a:latin typeface="+mj-lt"/>
              </a:rPr>
              <a:t>Chọn</a:t>
            </a:r>
            <a:r>
              <a:rPr lang="vi-VN" sz="3200">
                <a:solidFill>
                  <a:srgbClr val="FF0000"/>
                </a:solidFill>
                <a:latin typeface="+mj-lt"/>
              </a:rPr>
              <a:t> câu </a:t>
            </a:r>
            <a:r>
              <a:rPr lang="vi-VN" sz="3200" err="1" smtClean="0">
                <a:solidFill>
                  <a:srgbClr val="FF0000"/>
                </a:solidFill>
                <a:latin typeface="+mj-lt"/>
              </a:rPr>
              <a:t>trả</a:t>
            </a:r>
            <a:r>
              <a:rPr lang="vi-VN" sz="320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err="1" smtClean="0">
                <a:solidFill>
                  <a:srgbClr val="FF0000"/>
                </a:solidFill>
                <a:latin typeface="+mj-lt"/>
              </a:rPr>
              <a:t>lời</a:t>
            </a:r>
            <a:r>
              <a:rPr lang="vi-VN" sz="320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smtClean="0">
                <a:solidFill>
                  <a:srgbClr val="FF0000"/>
                </a:solidFill>
                <a:latin typeface="+mj-lt"/>
              </a:rPr>
              <a:t>đúng nhất:</a:t>
            </a:r>
            <a:endParaRPr lang="vi-VN" sz="32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Action Button: Home 8">
            <a:hlinkClick r:id="rId4" action="ppaction://hlinksldjump" highlightClick="1"/>
          </p:cNvPr>
          <p:cNvSpPr/>
          <p:nvPr/>
        </p:nvSpPr>
        <p:spPr>
          <a:xfrm>
            <a:off x="8610600" y="6268792"/>
            <a:ext cx="533400" cy="609600"/>
          </a:xfrm>
          <a:prstGeom prst="actionButtonHom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1" name="Picture 7" descr="Hoabuon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3" y="2035060"/>
            <a:ext cx="962025" cy="106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Hoacuoi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35769"/>
            <a:ext cx="1296988" cy="117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Hoabuon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3" y="3155824"/>
            <a:ext cx="962025" cy="106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Hoabuon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79" y="5564188"/>
            <a:ext cx="962025" cy="106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37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roup 114"/>
          <p:cNvGrpSpPr/>
          <p:nvPr/>
        </p:nvGrpSpPr>
        <p:grpSpPr>
          <a:xfrm>
            <a:off x="-73468" y="2460665"/>
            <a:ext cx="3199155" cy="523220"/>
            <a:chOff x="157704" y="1803836"/>
            <a:chExt cx="2703840" cy="523220"/>
          </a:xfrm>
        </p:grpSpPr>
        <p:sp>
          <p:nvSpPr>
            <p:cNvPr id="14" name="Teardrop 13"/>
            <p:cNvSpPr/>
            <p:nvPr/>
          </p:nvSpPr>
          <p:spPr bwMode="auto">
            <a:xfrm rot="8100000">
              <a:off x="157704" y="1900381"/>
              <a:ext cx="258245" cy="258313"/>
            </a:xfrm>
            <a:prstGeom prst="teardrop">
              <a:avLst/>
            </a:prstGeom>
            <a:solidFill>
              <a:srgbClr val="F359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800" dirty="0">
                <a:latin typeface="Lato Light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55318" y="1803836"/>
              <a:ext cx="2406226" cy="523220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just"/>
              <a:r>
                <a:rPr lang="en-US" sz="2800" b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 trang mẫu</a:t>
              </a:r>
              <a:endPara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362200" y="1041467"/>
            <a:ext cx="4052203" cy="3855519"/>
            <a:chOff x="2729598" y="1041468"/>
            <a:chExt cx="3684805" cy="3566160"/>
          </a:xfrm>
        </p:grpSpPr>
        <p:sp>
          <p:nvSpPr>
            <p:cNvPr id="26" name="Freeform 3034"/>
            <p:cNvSpPr>
              <a:spLocks/>
            </p:cNvSpPr>
            <p:nvPr/>
          </p:nvSpPr>
          <p:spPr bwMode="auto">
            <a:xfrm>
              <a:off x="3943176" y="2577086"/>
              <a:ext cx="2471227" cy="2030542"/>
            </a:xfrm>
            <a:custGeom>
              <a:avLst/>
              <a:gdLst>
                <a:gd name="T0" fmla="*/ 2114 w 2917"/>
                <a:gd name="T1" fmla="*/ 0 h 2394"/>
                <a:gd name="T2" fmla="*/ 2152 w 2917"/>
                <a:gd name="T3" fmla="*/ 28 h 2394"/>
                <a:gd name="T4" fmla="*/ 2377 w 2917"/>
                <a:gd name="T5" fmla="*/ 233 h 2394"/>
                <a:gd name="T6" fmla="*/ 2515 w 2917"/>
                <a:gd name="T7" fmla="*/ 382 h 2394"/>
                <a:gd name="T8" fmla="*/ 2607 w 2917"/>
                <a:gd name="T9" fmla="*/ 496 h 2394"/>
                <a:gd name="T10" fmla="*/ 2695 w 2917"/>
                <a:gd name="T11" fmla="*/ 619 h 2394"/>
                <a:gd name="T12" fmla="*/ 2774 w 2917"/>
                <a:gd name="T13" fmla="*/ 753 h 2394"/>
                <a:gd name="T14" fmla="*/ 2840 w 2917"/>
                <a:gd name="T15" fmla="*/ 893 h 2394"/>
                <a:gd name="T16" fmla="*/ 2888 w 2917"/>
                <a:gd name="T17" fmla="*/ 1039 h 2394"/>
                <a:gd name="T18" fmla="*/ 2910 w 2917"/>
                <a:gd name="T19" fmla="*/ 1152 h 2394"/>
                <a:gd name="T20" fmla="*/ 2917 w 2917"/>
                <a:gd name="T21" fmla="*/ 1229 h 2394"/>
                <a:gd name="T22" fmla="*/ 2917 w 2917"/>
                <a:gd name="T23" fmla="*/ 1305 h 2394"/>
                <a:gd name="T24" fmla="*/ 2910 w 2917"/>
                <a:gd name="T25" fmla="*/ 1383 h 2394"/>
                <a:gd name="T26" fmla="*/ 2895 w 2917"/>
                <a:gd name="T27" fmla="*/ 1461 h 2394"/>
                <a:gd name="T28" fmla="*/ 2871 w 2917"/>
                <a:gd name="T29" fmla="*/ 1538 h 2394"/>
                <a:gd name="T30" fmla="*/ 2839 w 2917"/>
                <a:gd name="T31" fmla="*/ 1616 h 2394"/>
                <a:gd name="T32" fmla="*/ 2796 w 2917"/>
                <a:gd name="T33" fmla="*/ 1694 h 2394"/>
                <a:gd name="T34" fmla="*/ 2771 w 2917"/>
                <a:gd name="T35" fmla="*/ 1733 h 2394"/>
                <a:gd name="T36" fmla="*/ 2739 w 2917"/>
                <a:gd name="T37" fmla="*/ 1779 h 2394"/>
                <a:gd name="T38" fmla="*/ 2666 w 2917"/>
                <a:gd name="T39" fmla="*/ 1865 h 2394"/>
                <a:gd name="T40" fmla="*/ 2587 w 2917"/>
                <a:gd name="T41" fmla="*/ 1943 h 2394"/>
                <a:gd name="T42" fmla="*/ 2502 w 2917"/>
                <a:gd name="T43" fmla="*/ 2014 h 2394"/>
                <a:gd name="T44" fmla="*/ 2411 w 2917"/>
                <a:gd name="T45" fmla="*/ 2076 h 2394"/>
                <a:gd name="T46" fmla="*/ 2314 w 2917"/>
                <a:gd name="T47" fmla="*/ 2133 h 2394"/>
                <a:gd name="T48" fmla="*/ 2211 w 2917"/>
                <a:gd name="T49" fmla="*/ 2183 h 2394"/>
                <a:gd name="T50" fmla="*/ 2105 w 2917"/>
                <a:gd name="T51" fmla="*/ 2227 h 2394"/>
                <a:gd name="T52" fmla="*/ 1941 w 2917"/>
                <a:gd name="T53" fmla="*/ 2281 h 2394"/>
                <a:gd name="T54" fmla="*/ 1712 w 2917"/>
                <a:gd name="T55" fmla="*/ 2334 h 2394"/>
                <a:gd name="T56" fmla="*/ 1478 w 2917"/>
                <a:gd name="T57" fmla="*/ 2369 h 2394"/>
                <a:gd name="T58" fmla="*/ 1245 w 2917"/>
                <a:gd name="T59" fmla="*/ 2389 h 2394"/>
                <a:gd name="T60" fmla="*/ 1018 w 2917"/>
                <a:gd name="T61" fmla="*/ 2394 h 2394"/>
                <a:gd name="T62" fmla="*/ 800 w 2917"/>
                <a:gd name="T63" fmla="*/ 2390 h 2394"/>
                <a:gd name="T64" fmla="*/ 502 w 2917"/>
                <a:gd name="T65" fmla="*/ 2369 h 2394"/>
                <a:gd name="T66" fmla="*/ 65 w 2917"/>
                <a:gd name="T67" fmla="*/ 2311 h 2394"/>
                <a:gd name="T68" fmla="*/ 0 w 2917"/>
                <a:gd name="T69" fmla="*/ 2297 h 2394"/>
                <a:gd name="T70" fmla="*/ 34 w 2917"/>
                <a:gd name="T71" fmla="*/ 2294 h 2394"/>
                <a:gd name="T72" fmla="*/ 272 w 2917"/>
                <a:gd name="T73" fmla="*/ 2256 h 2394"/>
                <a:gd name="T74" fmla="*/ 501 w 2917"/>
                <a:gd name="T75" fmla="*/ 2205 h 2394"/>
                <a:gd name="T76" fmla="*/ 699 w 2917"/>
                <a:gd name="T77" fmla="*/ 2144 h 2394"/>
                <a:gd name="T78" fmla="*/ 840 w 2917"/>
                <a:gd name="T79" fmla="*/ 2093 h 2394"/>
                <a:gd name="T80" fmla="*/ 985 w 2917"/>
                <a:gd name="T81" fmla="*/ 2032 h 2394"/>
                <a:gd name="T82" fmla="*/ 1133 w 2917"/>
                <a:gd name="T83" fmla="*/ 1960 h 2394"/>
                <a:gd name="T84" fmla="*/ 1281 w 2917"/>
                <a:gd name="T85" fmla="*/ 1877 h 2394"/>
                <a:gd name="T86" fmla="*/ 1427 w 2917"/>
                <a:gd name="T87" fmla="*/ 1782 h 2394"/>
                <a:gd name="T88" fmla="*/ 1569 w 2917"/>
                <a:gd name="T89" fmla="*/ 1673 h 2394"/>
                <a:gd name="T90" fmla="*/ 1702 w 2917"/>
                <a:gd name="T91" fmla="*/ 1550 h 2394"/>
                <a:gd name="T92" fmla="*/ 1767 w 2917"/>
                <a:gd name="T93" fmla="*/ 1483 h 2394"/>
                <a:gd name="T94" fmla="*/ 1810 w 2917"/>
                <a:gd name="T95" fmla="*/ 1433 h 2394"/>
                <a:gd name="T96" fmla="*/ 1884 w 2917"/>
                <a:gd name="T97" fmla="*/ 1327 h 2394"/>
                <a:gd name="T98" fmla="*/ 1946 w 2917"/>
                <a:gd name="T99" fmla="*/ 1214 h 2394"/>
                <a:gd name="T100" fmla="*/ 1998 w 2917"/>
                <a:gd name="T101" fmla="*/ 1095 h 2394"/>
                <a:gd name="T102" fmla="*/ 2038 w 2917"/>
                <a:gd name="T103" fmla="*/ 973 h 2394"/>
                <a:gd name="T104" fmla="*/ 2070 w 2917"/>
                <a:gd name="T105" fmla="*/ 849 h 2394"/>
                <a:gd name="T106" fmla="*/ 2104 w 2917"/>
                <a:gd name="T107" fmla="*/ 666 h 2394"/>
                <a:gd name="T108" fmla="*/ 2125 w 2917"/>
                <a:gd name="T109" fmla="*/ 435 h 2394"/>
                <a:gd name="T110" fmla="*/ 2129 w 2917"/>
                <a:gd name="T111" fmla="*/ 238 h 2394"/>
                <a:gd name="T112" fmla="*/ 2118 w 2917"/>
                <a:gd name="T113" fmla="*/ 30 h 2394"/>
                <a:gd name="T114" fmla="*/ 2114 w 2917"/>
                <a:gd name="T115" fmla="*/ 0 h 2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917" h="2394">
                  <a:moveTo>
                    <a:pt x="2114" y="0"/>
                  </a:moveTo>
                  <a:lnTo>
                    <a:pt x="2152" y="28"/>
                  </a:lnTo>
                  <a:lnTo>
                    <a:pt x="2377" y="233"/>
                  </a:lnTo>
                  <a:lnTo>
                    <a:pt x="2515" y="382"/>
                  </a:lnTo>
                  <a:lnTo>
                    <a:pt x="2607" y="496"/>
                  </a:lnTo>
                  <a:lnTo>
                    <a:pt x="2695" y="619"/>
                  </a:lnTo>
                  <a:lnTo>
                    <a:pt x="2774" y="753"/>
                  </a:lnTo>
                  <a:lnTo>
                    <a:pt x="2840" y="893"/>
                  </a:lnTo>
                  <a:lnTo>
                    <a:pt x="2888" y="1039"/>
                  </a:lnTo>
                  <a:lnTo>
                    <a:pt x="2910" y="1152"/>
                  </a:lnTo>
                  <a:lnTo>
                    <a:pt x="2917" y="1229"/>
                  </a:lnTo>
                  <a:lnTo>
                    <a:pt x="2917" y="1305"/>
                  </a:lnTo>
                  <a:lnTo>
                    <a:pt x="2910" y="1383"/>
                  </a:lnTo>
                  <a:lnTo>
                    <a:pt x="2895" y="1461"/>
                  </a:lnTo>
                  <a:lnTo>
                    <a:pt x="2871" y="1538"/>
                  </a:lnTo>
                  <a:lnTo>
                    <a:pt x="2839" y="1616"/>
                  </a:lnTo>
                  <a:lnTo>
                    <a:pt x="2796" y="1694"/>
                  </a:lnTo>
                  <a:lnTo>
                    <a:pt x="2771" y="1733"/>
                  </a:lnTo>
                  <a:lnTo>
                    <a:pt x="2739" y="1779"/>
                  </a:lnTo>
                  <a:lnTo>
                    <a:pt x="2666" y="1865"/>
                  </a:lnTo>
                  <a:lnTo>
                    <a:pt x="2587" y="1943"/>
                  </a:lnTo>
                  <a:lnTo>
                    <a:pt x="2502" y="2014"/>
                  </a:lnTo>
                  <a:lnTo>
                    <a:pt x="2411" y="2076"/>
                  </a:lnTo>
                  <a:lnTo>
                    <a:pt x="2314" y="2133"/>
                  </a:lnTo>
                  <a:lnTo>
                    <a:pt x="2211" y="2183"/>
                  </a:lnTo>
                  <a:lnTo>
                    <a:pt x="2105" y="2227"/>
                  </a:lnTo>
                  <a:lnTo>
                    <a:pt x="1941" y="2281"/>
                  </a:lnTo>
                  <a:lnTo>
                    <a:pt x="1712" y="2334"/>
                  </a:lnTo>
                  <a:lnTo>
                    <a:pt x="1478" y="2369"/>
                  </a:lnTo>
                  <a:lnTo>
                    <a:pt x="1245" y="2389"/>
                  </a:lnTo>
                  <a:lnTo>
                    <a:pt x="1018" y="2394"/>
                  </a:lnTo>
                  <a:lnTo>
                    <a:pt x="800" y="2390"/>
                  </a:lnTo>
                  <a:lnTo>
                    <a:pt x="502" y="2369"/>
                  </a:lnTo>
                  <a:lnTo>
                    <a:pt x="65" y="2311"/>
                  </a:lnTo>
                  <a:lnTo>
                    <a:pt x="0" y="2297"/>
                  </a:lnTo>
                  <a:lnTo>
                    <a:pt x="34" y="2294"/>
                  </a:lnTo>
                  <a:lnTo>
                    <a:pt x="272" y="2256"/>
                  </a:lnTo>
                  <a:lnTo>
                    <a:pt x="501" y="2205"/>
                  </a:lnTo>
                  <a:lnTo>
                    <a:pt x="699" y="2144"/>
                  </a:lnTo>
                  <a:lnTo>
                    <a:pt x="840" y="2093"/>
                  </a:lnTo>
                  <a:lnTo>
                    <a:pt x="985" y="2032"/>
                  </a:lnTo>
                  <a:lnTo>
                    <a:pt x="1133" y="1960"/>
                  </a:lnTo>
                  <a:lnTo>
                    <a:pt x="1281" y="1877"/>
                  </a:lnTo>
                  <a:lnTo>
                    <a:pt x="1427" y="1782"/>
                  </a:lnTo>
                  <a:lnTo>
                    <a:pt x="1569" y="1673"/>
                  </a:lnTo>
                  <a:lnTo>
                    <a:pt x="1702" y="1550"/>
                  </a:lnTo>
                  <a:lnTo>
                    <a:pt x="1767" y="1483"/>
                  </a:lnTo>
                  <a:lnTo>
                    <a:pt x="1810" y="1433"/>
                  </a:lnTo>
                  <a:lnTo>
                    <a:pt x="1884" y="1327"/>
                  </a:lnTo>
                  <a:lnTo>
                    <a:pt x="1946" y="1214"/>
                  </a:lnTo>
                  <a:lnTo>
                    <a:pt x="1998" y="1095"/>
                  </a:lnTo>
                  <a:lnTo>
                    <a:pt x="2038" y="973"/>
                  </a:lnTo>
                  <a:lnTo>
                    <a:pt x="2070" y="849"/>
                  </a:lnTo>
                  <a:lnTo>
                    <a:pt x="2104" y="666"/>
                  </a:lnTo>
                  <a:lnTo>
                    <a:pt x="2125" y="435"/>
                  </a:lnTo>
                  <a:lnTo>
                    <a:pt x="2129" y="238"/>
                  </a:lnTo>
                  <a:lnTo>
                    <a:pt x="2118" y="30"/>
                  </a:lnTo>
                  <a:lnTo>
                    <a:pt x="2114" y="0"/>
                  </a:lnTo>
                  <a:close/>
                </a:path>
              </a:pathLst>
            </a:custGeom>
            <a:solidFill>
              <a:srgbClr val="1AA8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365760" rIns="274320" bIns="45720" numCol="1" anchor="ctr" anchorCtr="0" compatLnSpc="1">
              <a:prstTxWarp prst="textNoShape">
                <a:avLst/>
              </a:prstTxWarp>
            </a:bodyPr>
            <a:lstStyle/>
            <a:p>
              <a:pPr algn="r"/>
              <a:r>
                <a:rPr lang="en-US" sz="3200" b="1" smtClean="0">
                  <a:solidFill>
                    <a:schemeClr val="bg1"/>
                  </a:solidFill>
                </a:rPr>
                <a:t>03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Freeform 3035"/>
            <p:cNvSpPr>
              <a:spLocks/>
            </p:cNvSpPr>
            <p:nvPr/>
          </p:nvSpPr>
          <p:spPr bwMode="auto">
            <a:xfrm>
              <a:off x="2729598" y="1756735"/>
              <a:ext cx="1650875" cy="2691568"/>
            </a:xfrm>
            <a:custGeom>
              <a:avLst/>
              <a:gdLst>
                <a:gd name="T0" fmla="*/ 1946 w 1946"/>
                <a:gd name="T1" fmla="*/ 2979 h 3175"/>
                <a:gd name="T2" fmla="*/ 1904 w 1946"/>
                <a:gd name="T3" fmla="*/ 2998 h 3175"/>
                <a:gd name="T4" fmla="*/ 1613 w 1946"/>
                <a:gd name="T5" fmla="*/ 3091 h 3175"/>
                <a:gd name="T6" fmla="*/ 1415 w 1946"/>
                <a:gd name="T7" fmla="*/ 3135 h 3175"/>
                <a:gd name="T8" fmla="*/ 1271 w 1946"/>
                <a:gd name="T9" fmla="*/ 3158 h 3175"/>
                <a:gd name="T10" fmla="*/ 1120 w 1946"/>
                <a:gd name="T11" fmla="*/ 3173 h 3175"/>
                <a:gd name="T12" fmla="*/ 965 w 1946"/>
                <a:gd name="T13" fmla="*/ 3175 h 3175"/>
                <a:gd name="T14" fmla="*/ 811 w 1946"/>
                <a:gd name="T15" fmla="*/ 3162 h 3175"/>
                <a:gd name="T16" fmla="*/ 659 w 1946"/>
                <a:gd name="T17" fmla="*/ 3131 h 3175"/>
                <a:gd name="T18" fmla="*/ 552 w 1946"/>
                <a:gd name="T19" fmla="*/ 3092 h 3175"/>
                <a:gd name="T20" fmla="*/ 482 w 1946"/>
                <a:gd name="T21" fmla="*/ 3061 h 3175"/>
                <a:gd name="T22" fmla="*/ 414 w 1946"/>
                <a:gd name="T23" fmla="*/ 3022 h 3175"/>
                <a:gd name="T24" fmla="*/ 351 w 1946"/>
                <a:gd name="T25" fmla="*/ 2977 h 3175"/>
                <a:gd name="T26" fmla="*/ 291 w 1946"/>
                <a:gd name="T27" fmla="*/ 2925 h 3175"/>
                <a:gd name="T28" fmla="*/ 236 w 1946"/>
                <a:gd name="T29" fmla="*/ 2867 h 3175"/>
                <a:gd name="T30" fmla="*/ 185 w 1946"/>
                <a:gd name="T31" fmla="*/ 2799 h 3175"/>
                <a:gd name="T32" fmla="*/ 138 w 1946"/>
                <a:gd name="T33" fmla="*/ 2724 h 3175"/>
                <a:gd name="T34" fmla="*/ 118 w 1946"/>
                <a:gd name="T35" fmla="*/ 2683 h 3175"/>
                <a:gd name="T36" fmla="*/ 94 w 1946"/>
                <a:gd name="T37" fmla="*/ 2631 h 3175"/>
                <a:gd name="T38" fmla="*/ 55 w 1946"/>
                <a:gd name="T39" fmla="*/ 2526 h 3175"/>
                <a:gd name="T40" fmla="*/ 27 w 1946"/>
                <a:gd name="T41" fmla="*/ 2418 h 3175"/>
                <a:gd name="T42" fmla="*/ 9 w 1946"/>
                <a:gd name="T43" fmla="*/ 2309 h 3175"/>
                <a:gd name="T44" fmla="*/ 0 w 1946"/>
                <a:gd name="T45" fmla="*/ 2198 h 3175"/>
                <a:gd name="T46" fmla="*/ 0 w 1946"/>
                <a:gd name="T47" fmla="*/ 2085 h 3175"/>
                <a:gd name="T48" fmla="*/ 7 w 1946"/>
                <a:gd name="T49" fmla="*/ 1972 h 3175"/>
                <a:gd name="T50" fmla="*/ 23 w 1946"/>
                <a:gd name="T51" fmla="*/ 1860 h 3175"/>
                <a:gd name="T52" fmla="*/ 58 w 1946"/>
                <a:gd name="T53" fmla="*/ 1689 h 3175"/>
                <a:gd name="T54" fmla="*/ 125 w 1946"/>
                <a:gd name="T55" fmla="*/ 1464 h 3175"/>
                <a:gd name="T56" fmla="*/ 212 w 1946"/>
                <a:gd name="T57" fmla="*/ 1244 h 3175"/>
                <a:gd name="T58" fmla="*/ 312 w 1946"/>
                <a:gd name="T59" fmla="*/ 1033 h 3175"/>
                <a:gd name="T60" fmla="*/ 422 w 1946"/>
                <a:gd name="T61" fmla="*/ 833 h 3175"/>
                <a:gd name="T62" fmla="*/ 535 w 1946"/>
                <a:gd name="T63" fmla="*/ 646 h 3175"/>
                <a:gd name="T64" fmla="*/ 701 w 1946"/>
                <a:gd name="T65" fmla="*/ 399 h 3175"/>
                <a:gd name="T66" fmla="*/ 969 w 1946"/>
                <a:gd name="T67" fmla="*/ 50 h 3175"/>
                <a:gd name="T68" fmla="*/ 1015 w 1946"/>
                <a:gd name="T69" fmla="*/ 0 h 3175"/>
                <a:gd name="T70" fmla="*/ 999 w 1946"/>
                <a:gd name="T71" fmla="*/ 31 h 3175"/>
                <a:gd name="T72" fmla="*/ 913 w 1946"/>
                <a:gd name="T73" fmla="*/ 256 h 3175"/>
                <a:gd name="T74" fmla="*/ 845 w 1946"/>
                <a:gd name="T75" fmla="*/ 479 h 3175"/>
                <a:gd name="T76" fmla="*/ 798 w 1946"/>
                <a:gd name="T77" fmla="*/ 683 h 3175"/>
                <a:gd name="T78" fmla="*/ 771 w 1946"/>
                <a:gd name="T79" fmla="*/ 830 h 3175"/>
                <a:gd name="T80" fmla="*/ 751 w 1946"/>
                <a:gd name="T81" fmla="*/ 986 h 3175"/>
                <a:gd name="T82" fmla="*/ 740 w 1946"/>
                <a:gd name="T83" fmla="*/ 1149 h 3175"/>
                <a:gd name="T84" fmla="*/ 737 w 1946"/>
                <a:gd name="T85" fmla="*/ 1319 h 3175"/>
                <a:gd name="T86" fmla="*/ 748 w 1946"/>
                <a:gd name="T87" fmla="*/ 1493 h 3175"/>
                <a:gd name="T88" fmla="*/ 771 w 1946"/>
                <a:gd name="T89" fmla="*/ 1670 h 3175"/>
                <a:gd name="T90" fmla="*/ 810 w 1946"/>
                <a:gd name="T91" fmla="*/ 1848 h 3175"/>
                <a:gd name="T92" fmla="*/ 837 w 1946"/>
                <a:gd name="T93" fmla="*/ 1937 h 3175"/>
                <a:gd name="T94" fmla="*/ 858 w 1946"/>
                <a:gd name="T95" fmla="*/ 1998 h 3175"/>
                <a:gd name="T96" fmla="*/ 912 w 1946"/>
                <a:gd name="T97" fmla="*/ 2116 h 3175"/>
                <a:gd name="T98" fmla="*/ 978 w 1946"/>
                <a:gd name="T99" fmla="*/ 2226 h 3175"/>
                <a:gd name="T100" fmla="*/ 1056 w 1946"/>
                <a:gd name="T101" fmla="*/ 2331 h 3175"/>
                <a:gd name="T102" fmla="*/ 1142 w 1946"/>
                <a:gd name="T103" fmla="*/ 2427 h 3175"/>
                <a:gd name="T104" fmla="*/ 1232 w 1946"/>
                <a:gd name="T105" fmla="*/ 2517 h 3175"/>
                <a:gd name="T106" fmla="*/ 1375 w 1946"/>
                <a:gd name="T107" fmla="*/ 2637 h 3175"/>
                <a:gd name="T108" fmla="*/ 1564 w 1946"/>
                <a:gd name="T109" fmla="*/ 2771 h 3175"/>
                <a:gd name="T110" fmla="*/ 1734 w 1946"/>
                <a:gd name="T111" fmla="*/ 2872 h 3175"/>
                <a:gd name="T112" fmla="*/ 1919 w 1946"/>
                <a:gd name="T113" fmla="*/ 2968 h 3175"/>
                <a:gd name="T114" fmla="*/ 1946 w 1946"/>
                <a:gd name="T115" fmla="*/ 2979 h 3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46" h="3175">
                  <a:moveTo>
                    <a:pt x="1946" y="2979"/>
                  </a:moveTo>
                  <a:lnTo>
                    <a:pt x="1904" y="2998"/>
                  </a:lnTo>
                  <a:lnTo>
                    <a:pt x="1613" y="3091"/>
                  </a:lnTo>
                  <a:lnTo>
                    <a:pt x="1415" y="3135"/>
                  </a:lnTo>
                  <a:lnTo>
                    <a:pt x="1271" y="3158"/>
                  </a:lnTo>
                  <a:lnTo>
                    <a:pt x="1120" y="3173"/>
                  </a:lnTo>
                  <a:lnTo>
                    <a:pt x="965" y="3175"/>
                  </a:lnTo>
                  <a:lnTo>
                    <a:pt x="811" y="3162"/>
                  </a:lnTo>
                  <a:lnTo>
                    <a:pt x="659" y="3131"/>
                  </a:lnTo>
                  <a:lnTo>
                    <a:pt x="552" y="3092"/>
                  </a:lnTo>
                  <a:lnTo>
                    <a:pt x="482" y="3061"/>
                  </a:lnTo>
                  <a:lnTo>
                    <a:pt x="414" y="3022"/>
                  </a:lnTo>
                  <a:lnTo>
                    <a:pt x="351" y="2977"/>
                  </a:lnTo>
                  <a:lnTo>
                    <a:pt x="291" y="2925"/>
                  </a:lnTo>
                  <a:lnTo>
                    <a:pt x="236" y="2867"/>
                  </a:lnTo>
                  <a:lnTo>
                    <a:pt x="185" y="2799"/>
                  </a:lnTo>
                  <a:lnTo>
                    <a:pt x="138" y="2724"/>
                  </a:lnTo>
                  <a:lnTo>
                    <a:pt x="118" y="2683"/>
                  </a:lnTo>
                  <a:lnTo>
                    <a:pt x="94" y="2631"/>
                  </a:lnTo>
                  <a:lnTo>
                    <a:pt x="55" y="2526"/>
                  </a:lnTo>
                  <a:lnTo>
                    <a:pt x="27" y="2418"/>
                  </a:lnTo>
                  <a:lnTo>
                    <a:pt x="9" y="2309"/>
                  </a:lnTo>
                  <a:lnTo>
                    <a:pt x="0" y="2198"/>
                  </a:lnTo>
                  <a:lnTo>
                    <a:pt x="0" y="2085"/>
                  </a:lnTo>
                  <a:lnTo>
                    <a:pt x="7" y="1972"/>
                  </a:lnTo>
                  <a:lnTo>
                    <a:pt x="23" y="1860"/>
                  </a:lnTo>
                  <a:lnTo>
                    <a:pt x="58" y="1689"/>
                  </a:lnTo>
                  <a:lnTo>
                    <a:pt x="125" y="1464"/>
                  </a:lnTo>
                  <a:lnTo>
                    <a:pt x="212" y="1244"/>
                  </a:lnTo>
                  <a:lnTo>
                    <a:pt x="312" y="1033"/>
                  </a:lnTo>
                  <a:lnTo>
                    <a:pt x="422" y="833"/>
                  </a:lnTo>
                  <a:lnTo>
                    <a:pt x="535" y="646"/>
                  </a:lnTo>
                  <a:lnTo>
                    <a:pt x="701" y="399"/>
                  </a:lnTo>
                  <a:lnTo>
                    <a:pt x="969" y="50"/>
                  </a:lnTo>
                  <a:lnTo>
                    <a:pt x="1015" y="0"/>
                  </a:lnTo>
                  <a:lnTo>
                    <a:pt x="999" y="31"/>
                  </a:lnTo>
                  <a:lnTo>
                    <a:pt x="913" y="256"/>
                  </a:lnTo>
                  <a:lnTo>
                    <a:pt x="845" y="479"/>
                  </a:lnTo>
                  <a:lnTo>
                    <a:pt x="798" y="683"/>
                  </a:lnTo>
                  <a:lnTo>
                    <a:pt x="771" y="830"/>
                  </a:lnTo>
                  <a:lnTo>
                    <a:pt x="751" y="986"/>
                  </a:lnTo>
                  <a:lnTo>
                    <a:pt x="740" y="1149"/>
                  </a:lnTo>
                  <a:lnTo>
                    <a:pt x="737" y="1319"/>
                  </a:lnTo>
                  <a:lnTo>
                    <a:pt x="748" y="1493"/>
                  </a:lnTo>
                  <a:lnTo>
                    <a:pt x="771" y="1670"/>
                  </a:lnTo>
                  <a:lnTo>
                    <a:pt x="810" y="1848"/>
                  </a:lnTo>
                  <a:lnTo>
                    <a:pt x="837" y="1937"/>
                  </a:lnTo>
                  <a:lnTo>
                    <a:pt x="858" y="1998"/>
                  </a:lnTo>
                  <a:lnTo>
                    <a:pt x="912" y="2116"/>
                  </a:lnTo>
                  <a:lnTo>
                    <a:pt x="978" y="2226"/>
                  </a:lnTo>
                  <a:lnTo>
                    <a:pt x="1056" y="2331"/>
                  </a:lnTo>
                  <a:lnTo>
                    <a:pt x="1142" y="2427"/>
                  </a:lnTo>
                  <a:lnTo>
                    <a:pt x="1232" y="2517"/>
                  </a:lnTo>
                  <a:lnTo>
                    <a:pt x="1375" y="2637"/>
                  </a:lnTo>
                  <a:lnTo>
                    <a:pt x="1564" y="2771"/>
                  </a:lnTo>
                  <a:lnTo>
                    <a:pt x="1734" y="2872"/>
                  </a:lnTo>
                  <a:lnTo>
                    <a:pt x="1919" y="2968"/>
                  </a:lnTo>
                  <a:lnTo>
                    <a:pt x="1946" y="2979"/>
                  </a:lnTo>
                  <a:close/>
                </a:path>
              </a:pathLst>
            </a:custGeom>
            <a:solidFill>
              <a:srgbClr val="F35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45720" rIns="0" bIns="457200" numCol="1" anchor="b" anchorCtr="0" compatLnSpc="1">
              <a:prstTxWarp prst="textNoShape">
                <a:avLst/>
              </a:prstTxWarp>
            </a:bodyPr>
            <a:lstStyle/>
            <a:p>
              <a:r>
                <a:rPr lang="en-US" sz="3200" b="1" smtClean="0">
                  <a:solidFill>
                    <a:schemeClr val="bg1"/>
                  </a:solidFill>
                </a:rPr>
                <a:t>02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Freeform 3036"/>
            <p:cNvSpPr>
              <a:spLocks/>
            </p:cNvSpPr>
            <p:nvPr/>
          </p:nvSpPr>
          <p:spPr bwMode="auto">
            <a:xfrm>
              <a:off x="3580460" y="1041468"/>
              <a:ext cx="2583092" cy="1796638"/>
            </a:xfrm>
            <a:custGeom>
              <a:avLst/>
              <a:gdLst>
                <a:gd name="T0" fmla="*/ 0 w 3046"/>
                <a:gd name="T1" fmla="*/ 1439 h 2121"/>
                <a:gd name="T2" fmla="*/ 5 w 3046"/>
                <a:gd name="T3" fmla="*/ 1391 h 2121"/>
                <a:gd name="T4" fmla="*/ 70 w 3046"/>
                <a:gd name="T5" fmla="*/ 1093 h 2121"/>
                <a:gd name="T6" fmla="*/ 131 w 3046"/>
                <a:gd name="T7" fmla="*/ 900 h 2121"/>
                <a:gd name="T8" fmla="*/ 183 w 3046"/>
                <a:gd name="T9" fmla="*/ 764 h 2121"/>
                <a:gd name="T10" fmla="*/ 246 w 3046"/>
                <a:gd name="T11" fmla="*/ 625 h 2121"/>
                <a:gd name="T12" fmla="*/ 321 w 3046"/>
                <a:gd name="T13" fmla="*/ 490 h 2121"/>
                <a:gd name="T14" fmla="*/ 409 w 3046"/>
                <a:gd name="T15" fmla="*/ 363 h 2121"/>
                <a:gd name="T16" fmla="*/ 512 w 3046"/>
                <a:gd name="T17" fmla="*/ 248 h 2121"/>
                <a:gd name="T18" fmla="*/ 600 w 3046"/>
                <a:gd name="T19" fmla="*/ 173 h 2121"/>
                <a:gd name="T20" fmla="*/ 662 w 3046"/>
                <a:gd name="T21" fmla="*/ 129 h 2121"/>
                <a:gd name="T22" fmla="*/ 728 w 3046"/>
                <a:gd name="T23" fmla="*/ 90 h 2121"/>
                <a:gd name="T24" fmla="*/ 800 w 3046"/>
                <a:gd name="T25" fmla="*/ 57 h 2121"/>
                <a:gd name="T26" fmla="*/ 873 w 3046"/>
                <a:gd name="T27" fmla="*/ 31 h 2121"/>
                <a:gd name="T28" fmla="*/ 954 w 3046"/>
                <a:gd name="T29" fmla="*/ 13 h 2121"/>
                <a:gd name="T30" fmla="*/ 1037 w 3046"/>
                <a:gd name="T31" fmla="*/ 3 h 2121"/>
                <a:gd name="T32" fmla="*/ 1125 w 3046"/>
                <a:gd name="T33" fmla="*/ 0 h 2121"/>
                <a:gd name="T34" fmla="*/ 1172 w 3046"/>
                <a:gd name="T35" fmla="*/ 3 h 2121"/>
                <a:gd name="T36" fmla="*/ 1229 w 3046"/>
                <a:gd name="T37" fmla="*/ 8 h 2121"/>
                <a:gd name="T38" fmla="*/ 1339 w 3046"/>
                <a:gd name="T39" fmla="*/ 26 h 2121"/>
                <a:gd name="T40" fmla="*/ 1445 w 3046"/>
                <a:gd name="T41" fmla="*/ 56 h 2121"/>
                <a:gd name="T42" fmla="*/ 1550 w 3046"/>
                <a:gd name="T43" fmla="*/ 95 h 2121"/>
                <a:gd name="T44" fmla="*/ 1650 w 3046"/>
                <a:gd name="T45" fmla="*/ 143 h 2121"/>
                <a:gd name="T46" fmla="*/ 1747 w 3046"/>
                <a:gd name="T47" fmla="*/ 199 h 2121"/>
                <a:gd name="T48" fmla="*/ 1842 w 3046"/>
                <a:gd name="T49" fmla="*/ 262 h 2121"/>
                <a:gd name="T50" fmla="*/ 1932 w 3046"/>
                <a:gd name="T51" fmla="*/ 332 h 2121"/>
                <a:gd name="T52" fmla="*/ 2062 w 3046"/>
                <a:gd name="T53" fmla="*/ 447 h 2121"/>
                <a:gd name="T54" fmla="*/ 2223 w 3046"/>
                <a:gd name="T55" fmla="*/ 619 h 2121"/>
                <a:gd name="T56" fmla="*/ 2369 w 3046"/>
                <a:gd name="T57" fmla="*/ 804 h 2121"/>
                <a:gd name="T58" fmla="*/ 2503 w 3046"/>
                <a:gd name="T59" fmla="*/ 997 h 2121"/>
                <a:gd name="T60" fmla="*/ 2622 w 3046"/>
                <a:gd name="T61" fmla="*/ 1191 h 2121"/>
                <a:gd name="T62" fmla="*/ 2726 w 3046"/>
                <a:gd name="T63" fmla="*/ 1382 h 2121"/>
                <a:gd name="T64" fmla="*/ 2858 w 3046"/>
                <a:gd name="T65" fmla="*/ 1649 h 2121"/>
                <a:gd name="T66" fmla="*/ 3025 w 3046"/>
                <a:gd name="T67" fmla="*/ 2057 h 2121"/>
                <a:gd name="T68" fmla="*/ 3046 w 3046"/>
                <a:gd name="T69" fmla="*/ 2121 h 2121"/>
                <a:gd name="T70" fmla="*/ 3026 w 3046"/>
                <a:gd name="T71" fmla="*/ 2092 h 2121"/>
                <a:gd name="T72" fmla="*/ 2876 w 3046"/>
                <a:gd name="T73" fmla="*/ 1904 h 2121"/>
                <a:gd name="T74" fmla="*/ 2715 w 3046"/>
                <a:gd name="T75" fmla="*/ 1733 h 2121"/>
                <a:gd name="T76" fmla="*/ 2564 w 3046"/>
                <a:gd name="T77" fmla="*/ 1592 h 2121"/>
                <a:gd name="T78" fmla="*/ 2450 w 3046"/>
                <a:gd name="T79" fmla="*/ 1495 h 2121"/>
                <a:gd name="T80" fmla="*/ 2324 w 3046"/>
                <a:gd name="T81" fmla="*/ 1400 h 2121"/>
                <a:gd name="T82" fmla="*/ 2188 w 3046"/>
                <a:gd name="T83" fmla="*/ 1307 h 2121"/>
                <a:gd name="T84" fmla="*/ 2043 w 3046"/>
                <a:gd name="T85" fmla="*/ 1221 h 2121"/>
                <a:gd name="T86" fmla="*/ 1887 w 3046"/>
                <a:gd name="T87" fmla="*/ 1142 h 2121"/>
                <a:gd name="T88" fmla="*/ 1721 w 3046"/>
                <a:gd name="T89" fmla="*/ 1075 h 2121"/>
                <a:gd name="T90" fmla="*/ 1547 w 3046"/>
                <a:gd name="T91" fmla="*/ 1019 h 2121"/>
                <a:gd name="T92" fmla="*/ 1458 w 3046"/>
                <a:gd name="T93" fmla="*/ 998 h 2121"/>
                <a:gd name="T94" fmla="*/ 1393 w 3046"/>
                <a:gd name="T95" fmla="*/ 985 h 2121"/>
                <a:gd name="T96" fmla="*/ 1265 w 3046"/>
                <a:gd name="T97" fmla="*/ 974 h 2121"/>
                <a:gd name="T98" fmla="*/ 1135 w 3046"/>
                <a:gd name="T99" fmla="*/ 976 h 2121"/>
                <a:gd name="T100" fmla="*/ 1007 w 3046"/>
                <a:gd name="T101" fmla="*/ 992 h 2121"/>
                <a:gd name="T102" fmla="*/ 880 w 3046"/>
                <a:gd name="T103" fmla="*/ 1018 h 2121"/>
                <a:gd name="T104" fmla="*/ 757 w 3046"/>
                <a:gd name="T105" fmla="*/ 1051 h 2121"/>
                <a:gd name="T106" fmla="*/ 582 w 3046"/>
                <a:gd name="T107" fmla="*/ 1114 h 2121"/>
                <a:gd name="T108" fmla="*/ 372 w 3046"/>
                <a:gd name="T109" fmla="*/ 1211 h 2121"/>
                <a:gd name="T110" fmla="*/ 199 w 3046"/>
                <a:gd name="T111" fmla="*/ 1307 h 2121"/>
                <a:gd name="T112" fmla="*/ 24 w 3046"/>
                <a:gd name="T113" fmla="*/ 1420 h 2121"/>
                <a:gd name="T114" fmla="*/ 0 w 3046"/>
                <a:gd name="T115" fmla="*/ 1439 h 2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46" h="2121">
                  <a:moveTo>
                    <a:pt x="0" y="1439"/>
                  </a:moveTo>
                  <a:lnTo>
                    <a:pt x="5" y="1391"/>
                  </a:lnTo>
                  <a:lnTo>
                    <a:pt x="70" y="1093"/>
                  </a:lnTo>
                  <a:lnTo>
                    <a:pt x="131" y="900"/>
                  </a:lnTo>
                  <a:lnTo>
                    <a:pt x="183" y="764"/>
                  </a:lnTo>
                  <a:lnTo>
                    <a:pt x="246" y="625"/>
                  </a:lnTo>
                  <a:lnTo>
                    <a:pt x="321" y="490"/>
                  </a:lnTo>
                  <a:lnTo>
                    <a:pt x="409" y="363"/>
                  </a:lnTo>
                  <a:lnTo>
                    <a:pt x="512" y="248"/>
                  </a:lnTo>
                  <a:lnTo>
                    <a:pt x="600" y="173"/>
                  </a:lnTo>
                  <a:lnTo>
                    <a:pt x="662" y="129"/>
                  </a:lnTo>
                  <a:lnTo>
                    <a:pt x="728" y="90"/>
                  </a:lnTo>
                  <a:lnTo>
                    <a:pt x="800" y="57"/>
                  </a:lnTo>
                  <a:lnTo>
                    <a:pt x="873" y="31"/>
                  </a:lnTo>
                  <a:lnTo>
                    <a:pt x="954" y="13"/>
                  </a:lnTo>
                  <a:lnTo>
                    <a:pt x="1037" y="3"/>
                  </a:lnTo>
                  <a:lnTo>
                    <a:pt x="1125" y="0"/>
                  </a:lnTo>
                  <a:lnTo>
                    <a:pt x="1172" y="3"/>
                  </a:lnTo>
                  <a:lnTo>
                    <a:pt x="1229" y="8"/>
                  </a:lnTo>
                  <a:lnTo>
                    <a:pt x="1339" y="26"/>
                  </a:lnTo>
                  <a:lnTo>
                    <a:pt x="1445" y="56"/>
                  </a:lnTo>
                  <a:lnTo>
                    <a:pt x="1550" y="95"/>
                  </a:lnTo>
                  <a:lnTo>
                    <a:pt x="1650" y="143"/>
                  </a:lnTo>
                  <a:lnTo>
                    <a:pt x="1747" y="199"/>
                  </a:lnTo>
                  <a:lnTo>
                    <a:pt x="1842" y="262"/>
                  </a:lnTo>
                  <a:lnTo>
                    <a:pt x="1932" y="332"/>
                  </a:lnTo>
                  <a:lnTo>
                    <a:pt x="2062" y="447"/>
                  </a:lnTo>
                  <a:lnTo>
                    <a:pt x="2223" y="619"/>
                  </a:lnTo>
                  <a:lnTo>
                    <a:pt x="2369" y="804"/>
                  </a:lnTo>
                  <a:lnTo>
                    <a:pt x="2503" y="997"/>
                  </a:lnTo>
                  <a:lnTo>
                    <a:pt x="2622" y="1191"/>
                  </a:lnTo>
                  <a:lnTo>
                    <a:pt x="2726" y="1382"/>
                  </a:lnTo>
                  <a:lnTo>
                    <a:pt x="2858" y="1649"/>
                  </a:lnTo>
                  <a:lnTo>
                    <a:pt x="3025" y="2057"/>
                  </a:lnTo>
                  <a:lnTo>
                    <a:pt x="3046" y="2121"/>
                  </a:lnTo>
                  <a:lnTo>
                    <a:pt x="3026" y="2092"/>
                  </a:lnTo>
                  <a:lnTo>
                    <a:pt x="2876" y="1904"/>
                  </a:lnTo>
                  <a:lnTo>
                    <a:pt x="2715" y="1733"/>
                  </a:lnTo>
                  <a:lnTo>
                    <a:pt x="2564" y="1592"/>
                  </a:lnTo>
                  <a:lnTo>
                    <a:pt x="2450" y="1495"/>
                  </a:lnTo>
                  <a:lnTo>
                    <a:pt x="2324" y="1400"/>
                  </a:lnTo>
                  <a:lnTo>
                    <a:pt x="2188" y="1307"/>
                  </a:lnTo>
                  <a:lnTo>
                    <a:pt x="2043" y="1221"/>
                  </a:lnTo>
                  <a:lnTo>
                    <a:pt x="1887" y="1142"/>
                  </a:lnTo>
                  <a:lnTo>
                    <a:pt x="1721" y="1075"/>
                  </a:lnTo>
                  <a:lnTo>
                    <a:pt x="1547" y="1019"/>
                  </a:lnTo>
                  <a:lnTo>
                    <a:pt x="1458" y="998"/>
                  </a:lnTo>
                  <a:lnTo>
                    <a:pt x="1393" y="985"/>
                  </a:lnTo>
                  <a:lnTo>
                    <a:pt x="1265" y="974"/>
                  </a:lnTo>
                  <a:lnTo>
                    <a:pt x="1135" y="976"/>
                  </a:lnTo>
                  <a:lnTo>
                    <a:pt x="1007" y="992"/>
                  </a:lnTo>
                  <a:lnTo>
                    <a:pt x="880" y="1018"/>
                  </a:lnTo>
                  <a:lnTo>
                    <a:pt x="757" y="1051"/>
                  </a:lnTo>
                  <a:lnTo>
                    <a:pt x="582" y="1114"/>
                  </a:lnTo>
                  <a:lnTo>
                    <a:pt x="372" y="1211"/>
                  </a:lnTo>
                  <a:lnTo>
                    <a:pt x="199" y="1307"/>
                  </a:lnTo>
                  <a:lnTo>
                    <a:pt x="24" y="1420"/>
                  </a:lnTo>
                  <a:lnTo>
                    <a:pt x="0" y="1439"/>
                  </a:lnTo>
                  <a:close/>
                </a:path>
              </a:pathLst>
            </a:custGeom>
            <a:solidFill>
              <a:srgbClr val="3939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0" tIns="2743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01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482162" y="1065078"/>
            <a:ext cx="3184151" cy="954107"/>
            <a:chOff x="5408833" y="230257"/>
            <a:chExt cx="3184151" cy="954107"/>
          </a:xfrm>
        </p:grpSpPr>
        <p:sp>
          <p:nvSpPr>
            <p:cNvPr id="77" name="Teardrop 76"/>
            <p:cNvSpPr/>
            <p:nvPr/>
          </p:nvSpPr>
          <p:spPr bwMode="auto">
            <a:xfrm rot="8100000">
              <a:off x="5408833" y="578155"/>
              <a:ext cx="258245" cy="258313"/>
            </a:xfrm>
            <a:prstGeom prst="teardrop">
              <a:avLst/>
            </a:prstGeom>
            <a:solidFill>
              <a:srgbClr val="3939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800" dirty="0">
                <a:latin typeface="Lato Light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745963" y="230257"/>
              <a:ext cx="2847021" cy="954107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just"/>
              <a:r>
                <a:rPr lang="en-US" sz="2800" b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 mẫu là gì?</a:t>
              </a:r>
              <a:endPara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737605" y="4644103"/>
            <a:ext cx="3158775" cy="954107"/>
            <a:chOff x="5737605" y="4644103"/>
            <a:chExt cx="3158775" cy="954107"/>
          </a:xfrm>
        </p:grpSpPr>
        <p:sp>
          <p:nvSpPr>
            <p:cNvPr id="113" name="Teardrop 112"/>
            <p:cNvSpPr/>
            <p:nvPr/>
          </p:nvSpPr>
          <p:spPr bwMode="auto">
            <a:xfrm rot="8100000">
              <a:off x="5737605" y="4996442"/>
              <a:ext cx="258245" cy="258313"/>
            </a:xfrm>
            <a:prstGeom prst="teardrop">
              <a:avLst/>
            </a:prstGeom>
            <a:solidFill>
              <a:srgbClr val="1AA8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800" dirty="0">
                <a:latin typeface="Lato Ligh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049359" y="4644103"/>
              <a:ext cx="2847021" cy="954107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just"/>
              <a:r>
                <a:rPr lang="en-US" sz="2800" b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 chỉnh thông số cho trang mẫu</a:t>
              </a:r>
              <a:endPara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352358" y="1930924"/>
            <a:ext cx="19867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THÔNG SỐ CHUNG CHO CÁC TRANG TRÌNH CHIẾU</a:t>
            </a:r>
            <a:endParaRPr lang="vi-V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6" descr="Kết quả hình ảnh cho ảnh gif cho powerpoint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51963" y="5689405"/>
            <a:ext cx="1242631" cy="124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Kết quả hình ảnh cho ảnh gif cho powerpoint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82877" y="5689405"/>
            <a:ext cx="1242631" cy="124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Kết quả hình ảnh cho ảnh gif cho powerpoint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17829" y="5689405"/>
            <a:ext cx="1242631" cy="124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27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images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43042" y="2125326"/>
            <a:ext cx="599260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THỰC HÀNH</a:t>
            </a:r>
            <a:endParaRPr lang="en-US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62000" y="1143000"/>
            <a:ext cx="8229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8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thông </a:t>
            </a:r>
            <a:r>
              <a:rPr lang="vi-VN" sz="28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tiêu </a:t>
            </a:r>
            <a:r>
              <a:rPr lang="vi-V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đề, </a:t>
            </a:r>
            <a:r>
              <a:rPr lang="vi-VN" sz="28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vi-VN" sz="28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trang </a:t>
            </a:r>
            <a:r>
              <a:rPr lang="vi-VN" sz="28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vi-V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theo yêu </a:t>
            </a:r>
            <a:r>
              <a:rPr lang="vi-VN" sz="28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bên </a:t>
            </a:r>
            <a:r>
              <a:rPr lang="vi-VN" sz="28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vi-V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vi-VN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phông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Times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</a:p>
          <a:p>
            <a:pPr algn="just"/>
            <a:endParaRPr lang="vi-VN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cho trang 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 theo ý thích</a:t>
            </a:r>
          </a:p>
          <a:p>
            <a:pPr algn="just"/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2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AutoShape 2">
            <a:hlinkClick r:id="rId4" action="ppaction://hlinksldjump" highlightClick="1">
              <a:snd r:embed="rId5" name="Qua trang.wav"/>
            </a:hlinkClick>
          </p:cNvPr>
          <p:cNvSpPr>
            <a:spLocks noChangeArrowheads="1"/>
          </p:cNvSpPr>
          <p:nvPr/>
        </p:nvSpPr>
        <p:spPr bwMode="auto">
          <a:xfrm>
            <a:off x="2728913" y="3649663"/>
            <a:ext cx="768350" cy="860425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300" b="1" smtClean="0">
                <a:solidFill>
                  <a:srgbClr val="800000"/>
                </a:solidFill>
                <a:latin typeface="VNI-Bodon-Poster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1620" name="AutoShape 4">
            <a:hlinkClick r:id="rId6" action="ppaction://hlinksldjump" highlightClick="1">
              <a:snd r:embed="rId5" name="Qua trang.wav"/>
            </a:hlinkClick>
          </p:cNvPr>
          <p:cNvSpPr>
            <a:spLocks noChangeArrowheads="1"/>
          </p:cNvSpPr>
          <p:nvPr/>
        </p:nvSpPr>
        <p:spPr bwMode="auto">
          <a:xfrm>
            <a:off x="4405313" y="3641725"/>
            <a:ext cx="776287" cy="841375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300" b="1" smtClean="0">
                <a:solidFill>
                  <a:srgbClr val="800000"/>
                </a:solidFill>
                <a:latin typeface="VNI-Bodon-Poster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412" name="AutoShape 6"/>
          <p:cNvSpPr>
            <a:spLocks noChangeArrowheads="1"/>
          </p:cNvSpPr>
          <p:nvPr/>
        </p:nvSpPr>
        <p:spPr bwMode="auto">
          <a:xfrm>
            <a:off x="1244600" y="909638"/>
            <a:ext cx="6756400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altLang="en-US" sz="135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7413" name="AutoShape 7"/>
          <p:cNvSpPr>
            <a:spLocks noChangeArrowheads="1"/>
          </p:cNvSpPr>
          <p:nvPr/>
        </p:nvSpPr>
        <p:spPr bwMode="auto">
          <a:xfrm>
            <a:off x="1244600" y="909638"/>
            <a:ext cx="6756400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altLang="en-US" sz="135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7414" name="AutoShape 11"/>
          <p:cNvSpPr>
            <a:spLocks noChangeArrowheads="1"/>
          </p:cNvSpPr>
          <p:nvPr/>
        </p:nvSpPr>
        <p:spPr bwMode="auto">
          <a:xfrm>
            <a:off x="1358900" y="1023938"/>
            <a:ext cx="6642100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altLang="en-US" sz="135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4103" name="Picture 12" descr="smalborg[1]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13" y="1204913"/>
            <a:ext cx="6516687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31" name="WordArt 15">
            <a:hlinkClick r:id="rId8" action="ppaction://hlinkpres?slideindex=20&amp;slidetitle=Slide%2020"/>
          </p:cNvPr>
          <p:cNvSpPr>
            <a:spLocks noChangeArrowheads="1" noChangeShapeType="1" noTextEdit="1"/>
          </p:cNvSpPr>
          <p:nvPr/>
        </p:nvSpPr>
        <p:spPr bwMode="auto">
          <a:xfrm>
            <a:off x="2171700" y="1204913"/>
            <a:ext cx="5324475" cy="11302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700" b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prstClr val="white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 ĐẦU GIỜ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700" b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prstClr val="white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: AI NHANH AI ĐÚNG</a:t>
            </a:r>
            <a:endParaRPr lang="en-US" sz="2700" b="1" kern="10" dirty="0" smtClean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prstClr val="white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5" name="Picture 19" descr="photo-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857250"/>
            <a:ext cx="60579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0" descr="photo-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971550"/>
            <a:ext cx="4572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1" descr="photo-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5600700"/>
            <a:ext cx="33718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2" descr="photo-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028700"/>
            <a:ext cx="52705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3" descr="photo-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5483225"/>
            <a:ext cx="34861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4" descr="photo-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5483225"/>
            <a:ext cx="33718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47" name="VUIDEHOC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61722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2" name="TextBox 1"/>
          <p:cNvSpPr txBox="1">
            <a:spLocks noChangeArrowheads="1"/>
          </p:cNvSpPr>
          <p:nvPr/>
        </p:nvSpPr>
        <p:spPr bwMode="auto">
          <a:xfrm>
            <a:off x="2286000" y="2514600"/>
            <a:ext cx="1947863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7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hỏi:</a:t>
            </a:r>
          </a:p>
        </p:txBody>
      </p:sp>
      <p:sp>
        <p:nvSpPr>
          <p:cNvPr id="17" name="AutoShape 4">
            <a:hlinkClick r:id="rId12" action="ppaction://hlinksldjump" highlightClick="1">
              <a:snd r:embed="rId5" name="Qua trang.wav"/>
            </a:hlinkClick>
          </p:cNvPr>
          <p:cNvSpPr>
            <a:spLocks noChangeArrowheads="1"/>
          </p:cNvSpPr>
          <p:nvPr/>
        </p:nvSpPr>
        <p:spPr bwMode="auto">
          <a:xfrm>
            <a:off x="6024562" y="3678238"/>
            <a:ext cx="757238" cy="804862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300" b="1" smtClean="0">
                <a:solidFill>
                  <a:srgbClr val="800000"/>
                </a:solidFill>
                <a:latin typeface="VNI-Bodon-Poster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9618541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remove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140" fill="hold"/>
                                        <p:tgtEl>
                                          <p:spTgt spid="1116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16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6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16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620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1647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11618" grpId="0" bldLvl="0" animBg="1"/>
      <p:bldP spid="111620" grpId="0" bldLvl="0" animBg="1"/>
      <p:bldP spid="111631" grpId="0" animBg="1"/>
      <p:bldP spid="17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55" name="Google Shape;455;p1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18"/>
          <p:cNvSpPr/>
          <p:nvPr/>
        </p:nvSpPr>
        <p:spPr>
          <a:xfrm>
            <a:off x="381000" y="1266825"/>
            <a:ext cx="8305800" cy="14509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FF0066"/>
                </a:solidFill>
                <a:latin typeface="Times New Roman"/>
              </a:rPr>
              <a:t> </a:t>
            </a:r>
          </a:p>
        </p:txBody>
      </p:sp>
      <p:sp>
        <p:nvSpPr>
          <p:cNvPr id="457" name="Google Shape;457;p18" descr="Narrow vertical"/>
          <p:cNvSpPr/>
          <p:nvPr/>
        </p:nvSpPr>
        <p:spPr>
          <a:xfrm>
            <a:off x="381000" y="2438400"/>
            <a:ext cx="8524875" cy="22098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 w="12700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FFFF00"/>
                </a:solidFill>
                <a:latin typeface="Arial"/>
              </a:rPr>
              <a:t>Chúc các bạn chăm ngoan học giỏi </a:t>
            </a:r>
          </a:p>
        </p:txBody>
      </p:sp>
      <p:pic>
        <p:nvPicPr>
          <p:cNvPr id="458" name="Google Shape;458;p18" descr="!bell_0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3720000">
            <a:off x="106362" y="53975"/>
            <a:ext cx="1828800" cy="170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18" descr="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68275" y="5672137"/>
            <a:ext cx="1463675" cy="1185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18" descr="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15275" y="5589587"/>
            <a:ext cx="1463675" cy="1185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18" descr="ATOM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67687" y="184150"/>
            <a:ext cx="609600" cy="57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3"/>
          <p:cNvGrpSpPr>
            <a:grpSpLocks/>
          </p:cNvGrpSpPr>
          <p:nvPr/>
        </p:nvGrpSpPr>
        <p:grpSpPr bwMode="auto">
          <a:xfrm>
            <a:off x="1585913" y="4068367"/>
            <a:ext cx="6643687" cy="578644"/>
            <a:chOff x="144" y="1872"/>
            <a:chExt cx="4751" cy="486"/>
          </a:xfrm>
        </p:grpSpPr>
        <p:sp>
          <p:nvSpPr>
            <p:cNvPr id="6171" name="Rectangle 4" descr="Water droplets"/>
            <p:cNvSpPr>
              <a:spLocks noChangeArrowheads="1"/>
            </p:cNvSpPr>
            <p:nvPr/>
          </p:nvSpPr>
          <p:spPr bwMode="auto">
            <a:xfrm>
              <a:off x="4513" y="2064"/>
              <a:ext cx="270" cy="90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44" name="AutoShape 5" descr="Water droplets"/>
            <p:cNvSpPr>
              <a:spLocks noChangeArrowheads="1"/>
            </p:cNvSpPr>
            <p:nvPr/>
          </p:nvSpPr>
          <p:spPr bwMode="auto">
            <a:xfrm>
              <a:off x="144" y="1872"/>
              <a:ext cx="4751" cy="486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sz="2800" b="1" dirty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2800" b="1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US" sz="28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Insert -&gt; Word Art</a:t>
              </a:r>
            </a:p>
          </p:txBody>
        </p:sp>
      </p:grpSp>
      <p:sp>
        <p:nvSpPr>
          <p:cNvPr id="6147" name="Text Box 12"/>
          <p:cNvSpPr txBox="1">
            <a:spLocks noChangeArrowheads="1"/>
          </p:cNvSpPr>
          <p:nvPr/>
        </p:nvSpPr>
        <p:spPr bwMode="auto">
          <a:xfrm>
            <a:off x="1943100" y="1725613"/>
            <a:ext cx="40576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2400" b="1" smtClean="0">
              <a:solidFill>
                <a:srgbClr val="FF00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6148" name="Picture 13" descr="be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139">
            <a:off x="8199438" y="123825"/>
            <a:ext cx="86042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3535363" y="5451475"/>
            <a:ext cx="1714500" cy="40005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75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grpSp>
        <p:nvGrpSpPr>
          <p:cNvPr id="6150" name="Group 17"/>
          <p:cNvGrpSpPr>
            <a:grpSpLocks/>
          </p:cNvGrpSpPr>
          <p:nvPr/>
        </p:nvGrpSpPr>
        <p:grpSpPr bwMode="auto">
          <a:xfrm>
            <a:off x="541692" y="985224"/>
            <a:ext cx="7687908" cy="1191752"/>
            <a:chOff x="346" y="272"/>
            <a:chExt cx="6145" cy="2285"/>
          </a:xfrm>
        </p:grpSpPr>
        <p:sp>
          <p:nvSpPr>
            <p:cNvPr id="6169" name="Rectangle 18" descr="Parchment"/>
            <p:cNvSpPr>
              <a:spLocks noChangeArrowheads="1"/>
            </p:cNvSpPr>
            <p:nvPr/>
          </p:nvSpPr>
          <p:spPr bwMode="auto">
            <a:xfrm>
              <a:off x="4569" y="1246"/>
              <a:ext cx="252" cy="204"/>
            </a:xfrm>
            <a:prstGeom prst="rect">
              <a:avLst/>
            </a:prstGeom>
            <a:blipFill dpi="0" rotWithShape="1">
              <a:blip r:embed="rId8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42" name="AutoShape 19" descr="Parchment"/>
            <p:cNvSpPr>
              <a:spLocks noChangeArrowheads="1"/>
            </p:cNvSpPr>
            <p:nvPr/>
          </p:nvSpPr>
          <p:spPr bwMode="auto">
            <a:xfrm>
              <a:off x="346" y="272"/>
              <a:ext cx="6145" cy="2285"/>
            </a:xfrm>
            <a:prstGeom prst="roundRect">
              <a:avLst>
                <a:gd name="adj" fmla="val 16667"/>
              </a:avLst>
            </a:prstGeom>
            <a:blipFill dpi="0" rotWithShape="1">
              <a:blip r:embed="rId8" cstate="print"/>
              <a:srcRect/>
              <a:tile tx="0" ty="0" sx="100000" sy="100000" flip="none" algn="tl"/>
            </a:blipFill>
            <a:ln w="9525" algn="ctr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sz="3200" b="1" smtClean="0">
                  <a:solidFill>
                    <a:prstClr val="black"/>
                  </a:solidFill>
                  <a:latin typeface="Times New Roman" pitchFamily="18" charset="0"/>
                </a:rPr>
                <a:t>Để </a:t>
              </a:r>
              <a:r>
                <a:rPr lang="en-US" sz="3200" b="1">
                  <a:solidFill>
                    <a:prstClr val="black"/>
                  </a:solidFill>
                  <a:latin typeface="Times New Roman" pitchFamily="18" charset="0"/>
                </a:rPr>
                <a:t>chèn </a:t>
              </a:r>
              <a:r>
                <a:rPr lang="en-US" sz="3200" b="1" smtClean="0">
                  <a:solidFill>
                    <a:prstClr val="black"/>
                  </a:solidFill>
                  <a:latin typeface="Times New Roman" pitchFamily="18" charset="0"/>
                </a:rPr>
                <a:t>hình vào phần </a:t>
              </a:r>
              <a:r>
                <a:rPr lang="en-US" sz="3200" b="1">
                  <a:solidFill>
                    <a:prstClr val="black"/>
                  </a:solidFill>
                  <a:latin typeface="Times New Roman" pitchFamily="18" charset="0"/>
                </a:rPr>
                <a:t>mềm </a:t>
              </a:r>
              <a:r>
                <a:rPr lang="en-US" sz="3200" b="1" smtClean="0">
                  <a:solidFill>
                    <a:prstClr val="black"/>
                  </a:solidFill>
                  <a:latin typeface="Times New Roman" pitchFamily="18" charset="0"/>
                </a:rPr>
                <a:t>trình chiếu, </a:t>
              </a:r>
              <a:r>
                <a:rPr lang="en-US" sz="3200" b="1">
                  <a:solidFill>
                    <a:prstClr val="black"/>
                  </a:solidFill>
                  <a:latin typeface="Times New Roman" pitchFamily="18" charset="0"/>
                </a:rPr>
                <a:t>em dùng lệnh gì?</a:t>
              </a:r>
              <a:endParaRPr lang="en-US" sz="3200" b="1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sp>
        <p:nvSpPr>
          <p:cNvPr id="38940" name="AutoShape 22" descr="Water droplets"/>
          <p:cNvSpPr>
            <a:spLocks noChangeArrowheads="1"/>
          </p:cNvSpPr>
          <p:nvPr/>
        </p:nvSpPr>
        <p:spPr bwMode="auto">
          <a:xfrm>
            <a:off x="1555750" y="2558534"/>
            <a:ext cx="6673850" cy="578882"/>
          </a:xfrm>
          <a:prstGeom prst="roundRect">
            <a:avLst>
              <a:gd name="adj" fmla="val 16667"/>
            </a:avLst>
          </a:prstGeom>
          <a:blipFill dpi="0" rotWithShape="1">
            <a:blip r:embed="rId6" cstate="print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800" b="1" smtClean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A.</a:t>
            </a:r>
            <a:r>
              <a:rPr lang="en-US" sz="2800" b="1" smtClean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Insert -&gt; </a:t>
            </a:r>
            <a:r>
              <a:rPr lang="en-US" sz="28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picture</a:t>
            </a:r>
            <a:endParaRPr lang="en-US" sz="28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152" name="Group 23"/>
          <p:cNvGrpSpPr>
            <a:grpSpLocks/>
          </p:cNvGrpSpPr>
          <p:nvPr/>
        </p:nvGrpSpPr>
        <p:grpSpPr bwMode="auto">
          <a:xfrm>
            <a:off x="1566863" y="3348523"/>
            <a:ext cx="6662737" cy="578548"/>
            <a:chOff x="148" y="1837"/>
            <a:chExt cx="4742" cy="384"/>
          </a:xfrm>
        </p:grpSpPr>
        <p:sp>
          <p:nvSpPr>
            <p:cNvPr id="6167" name="Rectangle 24" descr="Water droplets"/>
            <p:cNvSpPr>
              <a:spLocks noChangeArrowheads="1"/>
            </p:cNvSpPr>
            <p:nvPr/>
          </p:nvSpPr>
          <p:spPr bwMode="auto">
            <a:xfrm>
              <a:off x="4513" y="2074"/>
              <a:ext cx="270" cy="71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38" name="AutoShape 25" descr="Water droplets"/>
            <p:cNvSpPr>
              <a:spLocks noChangeArrowheads="1"/>
            </p:cNvSpPr>
            <p:nvPr/>
          </p:nvSpPr>
          <p:spPr bwMode="auto">
            <a:xfrm>
              <a:off x="148" y="1837"/>
              <a:ext cx="4742" cy="384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342900" indent="-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b="1" dirty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2800" b="1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8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Insert -&gt; Online </a:t>
              </a:r>
              <a:r>
                <a:rPr lang="en-US" sz="2800" b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Pictures</a:t>
              </a:r>
              <a:endParaRPr 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1555750" y="6126938"/>
            <a:ext cx="5451475" cy="614362"/>
            <a:chOff x="142" y="1858"/>
            <a:chExt cx="4757" cy="515"/>
          </a:xfrm>
        </p:grpSpPr>
        <p:sp>
          <p:nvSpPr>
            <p:cNvPr id="6165" name="Rectangle 27"/>
            <p:cNvSpPr>
              <a:spLocks noChangeArrowheads="1"/>
            </p:cNvSpPr>
            <p:nvPr/>
          </p:nvSpPr>
          <p:spPr bwMode="auto">
            <a:xfrm>
              <a:off x="4513" y="2065"/>
              <a:ext cx="270" cy="90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66" name="AutoShape 28"/>
            <p:cNvSpPr>
              <a:spLocks noChangeArrowheads="1"/>
            </p:cNvSpPr>
            <p:nvPr/>
          </p:nvSpPr>
          <p:spPr bwMode="auto">
            <a:xfrm>
              <a:off x="142" y="1858"/>
              <a:ext cx="4757" cy="515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30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án: D</a:t>
              </a:r>
            </a:p>
          </p:txBody>
        </p:sp>
      </p:grpSp>
      <p:sp>
        <p:nvSpPr>
          <p:cNvPr id="6154" name="Oval 30"/>
          <p:cNvSpPr>
            <a:spLocks noChangeArrowheads="1"/>
          </p:cNvSpPr>
          <p:nvPr/>
        </p:nvSpPr>
        <p:spPr bwMode="auto">
          <a:xfrm>
            <a:off x="-41275" y="138113"/>
            <a:ext cx="890588" cy="865187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0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3886200" y="5429250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3829050" y="5429250"/>
            <a:ext cx="85725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3886200" y="5429250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3886200" y="5429250"/>
            <a:ext cx="85725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3943350" y="5429250"/>
            <a:ext cx="800100" cy="4000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3886200" y="5429250"/>
            <a:ext cx="85725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3886200" y="5429250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3886200" y="5429250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3886200" y="5422900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3886200" y="5422900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9" name="AutoShape 5" descr="Water droplets"/>
          <p:cNvSpPr>
            <a:spLocks noChangeArrowheads="1"/>
          </p:cNvSpPr>
          <p:nvPr/>
        </p:nvSpPr>
        <p:spPr bwMode="auto">
          <a:xfrm>
            <a:off x="1570831" y="4759921"/>
            <a:ext cx="6643687" cy="578644"/>
          </a:xfrm>
          <a:prstGeom prst="roundRect">
            <a:avLst>
              <a:gd name="adj" fmla="val 16667"/>
            </a:avLst>
          </a:prstGeom>
          <a:blipFill dpi="0" rotWithShape="1">
            <a:blip r:embed="rId6" cstate="print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2800" b="1" smtClean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sz="28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Insert -&gt; Shapes</a:t>
            </a:r>
          </a:p>
        </p:txBody>
      </p:sp>
    </p:spTree>
    <p:extLst>
      <p:ext uri="{BB962C8B-B14F-4D97-AF65-F5344CB8AC3E}">
        <p14:creationId xmlns:p14="http://schemas.microsoft.com/office/powerpoint/2010/main" val="1906589832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42" grpId="0" bldLvl="0" animBg="1"/>
      <p:bldP spid="43" grpId="0" bldLvl="0" animBg="1"/>
      <p:bldP spid="44" grpId="0" bldLvl="0" animBg="1"/>
      <p:bldP spid="45" grpId="0" bldLvl="0" animBg="1"/>
      <p:bldP spid="4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3"/>
          <p:cNvGrpSpPr>
            <a:grpSpLocks/>
          </p:cNvGrpSpPr>
          <p:nvPr/>
        </p:nvGrpSpPr>
        <p:grpSpPr bwMode="auto">
          <a:xfrm>
            <a:off x="1585913" y="4068367"/>
            <a:ext cx="6643687" cy="578644"/>
            <a:chOff x="144" y="1872"/>
            <a:chExt cx="4751" cy="486"/>
          </a:xfrm>
        </p:grpSpPr>
        <p:sp>
          <p:nvSpPr>
            <p:cNvPr id="6171" name="Rectangle 4" descr="Water droplets"/>
            <p:cNvSpPr>
              <a:spLocks noChangeArrowheads="1"/>
            </p:cNvSpPr>
            <p:nvPr/>
          </p:nvSpPr>
          <p:spPr bwMode="auto">
            <a:xfrm>
              <a:off x="4513" y="2064"/>
              <a:ext cx="270" cy="90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44" name="AutoShape 5" descr="Water droplets"/>
            <p:cNvSpPr>
              <a:spLocks noChangeArrowheads="1"/>
            </p:cNvSpPr>
            <p:nvPr/>
          </p:nvSpPr>
          <p:spPr bwMode="auto">
            <a:xfrm>
              <a:off x="144" y="1872"/>
              <a:ext cx="4751" cy="486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sz="2800" b="1" dirty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2800" b="1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US" sz="28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Insert -&gt; Word Art</a:t>
              </a:r>
            </a:p>
          </p:txBody>
        </p:sp>
      </p:grpSp>
      <p:sp>
        <p:nvSpPr>
          <p:cNvPr id="6147" name="Text Box 12"/>
          <p:cNvSpPr txBox="1">
            <a:spLocks noChangeArrowheads="1"/>
          </p:cNvSpPr>
          <p:nvPr/>
        </p:nvSpPr>
        <p:spPr bwMode="auto">
          <a:xfrm>
            <a:off x="1943100" y="1725613"/>
            <a:ext cx="40576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2400" b="1" smtClean="0">
              <a:solidFill>
                <a:srgbClr val="FF00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6148" name="Picture 13" descr="be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139">
            <a:off x="8199438" y="123825"/>
            <a:ext cx="86042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3535363" y="5451475"/>
            <a:ext cx="1714500" cy="40005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75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grpSp>
        <p:nvGrpSpPr>
          <p:cNvPr id="6150" name="Group 17"/>
          <p:cNvGrpSpPr>
            <a:grpSpLocks/>
          </p:cNvGrpSpPr>
          <p:nvPr/>
        </p:nvGrpSpPr>
        <p:grpSpPr bwMode="auto">
          <a:xfrm>
            <a:off x="541692" y="985224"/>
            <a:ext cx="7687908" cy="1191752"/>
            <a:chOff x="346" y="272"/>
            <a:chExt cx="6145" cy="2285"/>
          </a:xfrm>
        </p:grpSpPr>
        <p:sp>
          <p:nvSpPr>
            <p:cNvPr id="6169" name="Rectangle 18" descr="Parchment"/>
            <p:cNvSpPr>
              <a:spLocks noChangeArrowheads="1"/>
            </p:cNvSpPr>
            <p:nvPr/>
          </p:nvSpPr>
          <p:spPr bwMode="auto">
            <a:xfrm>
              <a:off x="4569" y="1246"/>
              <a:ext cx="252" cy="204"/>
            </a:xfrm>
            <a:prstGeom prst="rect">
              <a:avLst/>
            </a:prstGeom>
            <a:blipFill dpi="0" rotWithShape="1">
              <a:blip r:embed="rId8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42" name="AutoShape 19" descr="Parchment"/>
            <p:cNvSpPr>
              <a:spLocks noChangeArrowheads="1"/>
            </p:cNvSpPr>
            <p:nvPr/>
          </p:nvSpPr>
          <p:spPr bwMode="auto">
            <a:xfrm>
              <a:off x="346" y="272"/>
              <a:ext cx="6145" cy="2285"/>
            </a:xfrm>
            <a:prstGeom prst="roundRect">
              <a:avLst>
                <a:gd name="adj" fmla="val 16667"/>
              </a:avLst>
            </a:prstGeom>
            <a:blipFill dpi="0" rotWithShape="1">
              <a:blip r:embed="rId8" cstate="print"/>
              <a:srcRect/>
              <a:tile tx="0" ty="0" sx="100000" sy="100000" flip="none" algn="tl"/>
            </a:blipFill>
            <a:ln w="9525" algn="ctr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sz="3200" b="1" smtClean="0">
                  <a:solidFill>
                    <a:prstClr val="black"/>
                  </a:solidFill>
                  <a:latin typeface="Times New Roman" pitchFamily="18" charset="0"/>
                </a:rPr>
                <a:t>Để </a:t>
              </a:r>
              <a:r>
                <a:rPr lang="en-US" sz="3200" b="1">
                  <a:solidFill>
                    <a:prstClr val="black"/>
                  </a:solidFill>
                  <a:latin typeface="Times New Roman" pitchFamily="18" charset="0"/>
                </a:rPr>
                <a:t>chèn </a:t>
              </a:r>
              <a:r>
                <a:rPr lang="en-US" sz="3200" b="1" smtClean="0">
                  <a:solidFill>
                    <a:prstClr val="black"/>
                  </a:solidFill>
                  <a:latin typeface="Times New Roman" pitchFamily="18" charset="0"/>
                </a:rPr>
                <a:t>hình ảnh vào phần </a:t>
              </a:r>
              <a:r>
                <a:rPr lang="en-US" sz="3200" b="1">
                  <a:solidFill>
                    <a:prstClr val="black"/>
                  </a:solidFill>
                  <a:latin typeface="Times New Roman" pitchFamily="18" charset="0"/>
                </a:rPr>
                <a:t>mềm </a:t>
              </a:r>
              <a:r>
                <a:rPr lang="en-US" sz="3200" b="1" smtClean="0">
                  <a:solidFill>
                    <a:prstClr val="black"/>
                  </a:solidFill>
                  <a:latin typeface="Times New Roman" pitchFamily="18" charset="0"/>
                </a:rPr>
                <a:t>trình chiếu, </a:t>
              </a:r>
              <a:r>
                <a:rPr lang="en-US" sz="3200" b="1">
                  <a:solidFill>
                    <a:prstClr val="black"/>
                  </a:solidFill>
                  <a:latin typeface="Times New Roman" pitchFamily="18" charset="0"/>
                </a:rPr>
                <a:t>em dùng lệnh gì?</a:t>
              </a:r>
              <a:endParaRPr lang="en-US" sz="3200" b="1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sp>
        <p:nvSpPr>
          <p:cNvPr id="38940" name="AutoShape 22" descr="Water droplets"/>
          <p:cNvSpPr>
            <a:spLocks noChangeArrowheads="1"/>
          </p:cNvSpPr>
          <p:nvPr/>
        </p:nvSpPr>
        <p:spPr bwMode="auto">
          <a:xfrm>
            <a:off x="1555750" y="2558534"/>
            <a:ext cx="6673850" cy="578882"/>
          </a:xfrm>
          <a:prstGeom prst="roundRect">
            <a:avLst>
              <a:gd name="adj" fmla="val 16667"/>
            </a:avLst>
          </a:prstGeom>
          <a:blipFill dpi="0" rotWithShape="1">
            <a:blip r:embed="rId6" cstate="print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800" b="1" smtClean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A.</a:t>
            </a:r>
            <a:r>
              <a:rPr lang="en-US" sz="2800" b="1" smtClean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Insert -&gt; </a:t>
            </a:r>
            <a:r>
              <a:rPr lang="en-US" sz="28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picture</a:t>
            </a:r>
            <a:endParaRPr lang="en-US" sz="28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152" name="Group 23"/>
          <p:cNvGrpSpPr>
            <a:grpSpLocks/>
          </p:cNvGrpSpPr>
          <p:nvPr/>
        </p:nvGrpSpPr>
        <p:grpSpPr bwMode="auto">
          <a:xfrm>
            <a:off x="1566863" y="3348523"/>
            <a:ext cx="6662737" cy="578548"/>
            <a:chOff x="148" y="1837"/>
            <a:chExt cx="4742" cy="384"/>
          </a:xfrm>
        </p:grpSpPr>
        <p:sp>
          <p:nvSpPr>
            <p:cNvPr id="6167" name="Rectangle 24" descr="Water droplets"/>
            <p:cNvSpPr>
              <a:spLocks noChangeArrowheads="1"/>
            </p:cNvSpPr>
            <p:nvPr/>
          </p:nvSpPr>
          <p:spPr bwMode="auto">
            <a:xfrm>
              <a:off x="4513" y="2074"/>
              <a:ext cx="270" cy="71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38" name="AutoShape 25" descr="Water droplets"/>
            <p:cNvSpPr>
              <a:spLocks noChangeArrowheads="1"/>
            </p:cNvSpPr>
            <p:nvPr/>
          </p:nvSpPr>
          <p:spPr bwMode="auto">
            <a:xfrm>
              <a:off x="148" y="1837"/>
              <a:ext cx="4742" cy="384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342900" indent="-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b="1" dirty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2800" b="1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8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Insert -&gt; </a:t>
              </a:r>
              <a:r>
                <a:rPr lang="en-US" sz="2800" b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Table</a:t>
              </a:r>
              <a:endParaRPr 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1555750" y="6126938"/>
            <a:ext cx="5451475" cy="614362"/>
            <a:chOff x="142" y="1858"/>
            <a:chExt cx="4757" cy="515"/>
          </a:xfrm>
        </p:grpSpPr>
        <p:sp>
          <p:nvSpPr>
            <p:cNvPr id="6165" name="Rectangle 27"/>
            <p:cNvSpPr>
              <a:spLocks noChangeArrowheads="1"/>
            </p:cNvSpPr>
            <p:nvPr/>
          </p:nvSpPr>
          <p:spPr bwMode="auto">
            <a:xfrm>
              <a:off x="4513" y="2065"/>
              <a:ext cx="270" cy="90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66" name="AutoShape 28"/>
            <p:cNvSpPr>
              <a:spLocks noChangeArrowheads="1"/>
            </p:cNvSpPr>
            <p:nvPr/>
          </p:nvSpPr>
          <p:spPr bwMode="auto">
            <a:xfrm>
              <a:off x="142" y="1858"/>
              <a:ext cx="4757" cy="515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30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án: A</a:t>
              </a:r>
            </a:p>
          </p:txBody>
        </p:sp>
      </p:grpSp>
      <p:sp>
        <p:nvSpPr>
          <p:cNvPr id="6154" name="Oval 30"/>
          <p:cNvSpPr>
            <a:spLocks noChangeArrowheads="1"/>
          </p:cNvSpPr>
          <p:nvPr/>
        </p:nvSpPr>
        <p:spPr bwMode="auto">
          <a:xfrm>
            <a:off x="-41275" y="138113"/>
            <a:ext cx="890588" cy="865187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0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3886200" y="5429250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3829050" y="5429250"/>
            <a:ext cx="85725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3886200" y="5429250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3886200" y="5429250"/>
            <a:ext cx="85725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3943350" y="5429250"/>
            <a:ext cx="800100" cy="4000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3886200" y="5429250"/>
            <a:ext cx="85725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3886200" y="5429250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3886200" y="5429250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3886200" y="5422900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3886200" y="5422900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9" name="AutoShape 5" descr="Water droplets"/>
          <p:cNvSpPr>
            <a:spLocks noChangeArrowheads="1"/>
          </p:cNvSpPr>
          <p:nvPr/>
        </p:nvSpPr>
        <p:spPr bwMode="auto">
          <a:xfrm>
            <a:off x="1570831" y="4759921"/>
            <a:ext cx="6643687" cy="578644"/>
          </a:xfrm>
          <a:prstGeom prst="roundRect">
            <a:avLst>
              <a:gd name="adj" fmla="val 16667"/>
            </a:avLst>
          </a:prstGeom>
          <a:blipFill dpi="0" rotWithShape="1">
            <a:blip r:embed="rId6" cstate="print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2800" b="1" smtClean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sz="28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Insert -&gt; Shapes</a:t>
            </a:r>
          </a:p>
        </p:txBody>
      </p:sp>
    </p:spTree>
    <p:extLst>
      <p:ext uri="{BB962C8B-B14F-4D97-AF65-F5344CB8AC3E}">
        <p14:creationId xmlns:p14="http://schemas.microsoft.com/office/powerpoint/2010/main" val="2688165184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42" grpId="0" bldLvl="0" animBg="1"/>
      <p:bldP spid="43" grpId="0" bldLvl="0" animBg="1"/>
      <p:bldP spid="44" grpId="0" bldLvl="0" animBg="1"/>
      <p:bldP spid="45" grpId="0" bldLvl="0" animBg="1"/>
      <p:bldP spid="4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3"/>
          <p:cNvGrpSpPr>
            <a:grpSpLocks/>
          </p:cNvGrpSpPr>
          <p:nvPr/>
        </p:nvGrpSpPr>
        <p:grpSpPr bwMode="auto">
          <a:xfrm>
            <a:off x="1585913" y="4068367"/>
            <a:ext cx="6643687" cy="578644"/>
            <a:chOff x="144" y="1872"/>
            <a:chExt cx="4751" cy="486"/>
          </a:xfrm>
        </p:grpSpPr>
        <p:sp>
          <p:nvSpPr>
            <p:cNvPr id="6171" name="Rectangle 4" descr="Water droplets"/>
            <p:cNvSpPr>
              <a:spLocks noChangeArrowheads="1"/>
            </p:cNvSpPr>
            <p:nvPr/>
          </p:nvSpPr>
          <p:spPr bwMode="auto">
            <a:xfrm>
              <a:off x="4513" y="2064"/>
              <a:ext cx="270" cy="90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44" name="AutoShape 5" descr="Water droplets"/>
            <p:cNvSpPr>
              <a:spLocks noChangeArrowheads="1"/>
            </p:cNvSpPr>
            <p:nvPr/>
          </p:nvSpPr>
          <p:spPr bwMode="auto">
            <a:xfrm>
              <a:off x="144" y="1872"/>
              <a:ext cx="4751" cy="486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sz="2800" b="1" dirty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2800" b="1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US" sz="28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Insert -&gt; Word Art</a:t>
              </a:r>
            </a:p>
          </p:txBody>
        </p:sp>
      </p:grpSp>
      <p:sp>
        <p:nvSpPr>
          <p:cNvPr id="6147" name="Text Box 12"/>
          <p:cNvSpPr txBox="1">
            <a:spLocks noChangeArrowheads="1"/>
          </p:cNvSpPr>
          <p:nvPr/>
        </p:nvSpPr>
        <p:spPr bwMode="auto">
          <a:xfrm>
            <a:off x="1943100" y="1725613"/>
            <a:ext cx="40576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2400" b="1" smtClean="0">
              <a:solidFill>
                <a:srgbClr val="FF00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6148" name="Picture 13" descr="be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139">
            <a:off x="8199438" y="123825"/>
            <a:ext cx="86042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3535363" y="5451475"/>
            <a:ext cx="1714500" cy="40005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75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grpSp>
        <p:nvGrpSpPr>
          <p:cNvPr id="6150" name="Group 17"/>
          <p:cNvGrpSpPr>
            <a:grpSpLocks/>
          </p:cNvGrpSpPr>
          <p:nvPr/>
        </p:nvGrpSpPr>
        <p:grpSpPr bwMode="auto">
          <a:xfrm>
            <a:off x="541692" y="985224"/>
            <a:ext cx="7687908" cy="1191752"/>
            <a:chOff x="346" y="272"/>
            <a:chExt cx="6145" cy="2285"/>
          </a:xfrm>
        </p:grpSpPr>
        <p:sp>
          <p:nvSpPr>
            <p:cNvPr id="6169" name="Rectangle 18" descr="Parchment"/>
            <p:cNvSpPr>
              <a:spLocks noChangeArrowheads="1"/>
            </p:cNvSpPr>
            <p:nvPr/>
          </p:nvSpPr>
          <p:spPr bwMode="auto">
            <a:xfrm>
              <a:off x="4569" y="1246"/>
              <a:ext cx="252" cy="204"/>
            </a:xfrm>
            <a:prstGeom prst="rect">
              <a:avLst/>
            </a:prstGeom>
            <a:blipFill dpi="0" rotWithShape="1">
              <a:blip r:embed="rId8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42" name="AutoShape 19" descr="Parchment"/>
            <p:cNvSpPr>
              <a:spLocks noChangeArrowheads="1"/>
            </p:cNvSpPr>
            <p:nvPr/>
          </p:nvSpPr>
          <p:spPr bwMode="auto">
            <a:xfrm>
              <a:off x="346" y="272"/>
              <a:ext cx="6145" cy="2285"/>
            </a:xfrm>
            <a:prstGeom prst="roundRect">
              <a:avLst>
                <a:gd name="adj" fmla="val 16667"/>
              </a:avLst>
            </a:prstGeom>
            <a:blipFill dpi="0" rotWithShape="1">
              <a:blip r:embed="rId8" cstate="print"/>
              <a:srcRect/>
              <a:tile tx="0" ty="0" sx="100000" sy="100000" flip="none" algn="tl"/>
            </a:blipFill>
            <a:ln w="9525" algn="ctr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sz="3200" b="1" smtClean="0">
                  <a:solidFill>
                    <a:prstClr val="black"/>
                  </a:solidFill>
                  <a:latin typeface="Times New Roman" pitchFamily="18" charset="0"/>
                </a:rPr>
                <a:t>Để videovào phần </a:t>
              </a:r>
              <a:r>
                <a:rPr lang="en-US" sz="3200" b="1">
                  <a:solidFill>
                    <a:prstClr val="black"/>
                  </a:solidFill>
                  <a:latin typeface="Times New Roman" pitchFamily="18" charset="0"/>
                </a:rPr>
                <a:t>mềm </a:t>
              </a:r>
              <a:r>
                <a:rPr lang="en-US" sz="3200" b="1" smtClean="0">
                  <a:solidFill>
                    <a:prstClr val="black"/>
                  </a:solidFill>
                  <a:latin typeface="Times New Roman" pitchFamily="18" charset="0"/>
                </a:rPr>
                <a:t>trình chiếu, </a:t>
              </a:r>
              <a:r>
                <a:rPr lang="en-US" sz="3200" b="1">
                  <a:solidFill>
                    <a:prstClr val="black"/>
                  </a:solidFill>
                  <a:latin typeface="Times New Roman" pitchFamily="18" charset="0"/>
                </a:rPr>
                <a:t>em dùng lệnh gì?</a:t>
              </a:r>
              <a:endParaRPr lang="en-US" sz="3200" b="1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sp>
        <p:nvSpPr>
          <p:cNvPr id="38940" name="AutoShape 22" descr="Water droplets"/>
          <p:cNvSpPr>
            <a:spLocks noChangeArrowheads="1"/>
          </p:cNvSpPr>
          <p:nvPr/>
        </p:nvSpPr>
        <p:spPr bwMode="auto">
          <a:xfrm>
            <a:off x="1555750" y="2558534"/>
            <a:ext cx="6673850" cy="578882"/>
          </a:xfrm>
          <a:prstGeom prst="roundRect">
            <a:avLst>
              <a:gd name="adj" fmla="val 16667"/>
            </a:avLst>
          </a:prstGeom>
          <a:blipFill dpi="0" rotWithShape="1">
            <a:blip r:embed="rId6" cstate="print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800" b="1" smtClean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A.</a:t>
            </a:r>
            <a:r>
              <a:rPr lang="en-US" sz="2800" b="1" smtClean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Insert -&gt; </a:t>
            </a:r>
            <a:r>
              <a:rPr lang="en-US" sz="28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picture</a:t>
            </a:r>
            <a:endParaRPr lang="en-US" sz="28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152" name="Group 23"/>
          <p:cNvGrpSpPr>
            <a:grpSpLocks/>
          </p:cNvGrpSpPr>
          <p:nvPr/>
        </p:nvGrpSpPr>
        <p:grpSpPr bwMode="auto">
          <a:xfrm>
            <a:off x="1566863" y="3348523"/>
            <a:ext cx="6662737" cy="578548"/>
            <a:chOff x="148" y="1837"/>
            <a:chExt cx="4742" cy="384"/>
          </a:xfrm>
        </p:grpSpPr>
        <p:sp>
          <p:nvSpPr>
            <p:cNvPr id="6167" name="Rectangle 24" descr="Water droplets"/>
            <p:cNvSpPr>
              <a:spLocks noChangeArrowheads="1"/>
            </p:cNvSpPr>
            <p:nvPr/>
          </p:nvSpPr>
          <p:spPr bwMode="auto">
            <a:xfrm>
              <a:off x="4513" y="2074"/>
              <a:ext cx="270" cy="71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38" name="AutoShape 25" descr="Water droplets"/>
            <p:cNvSpPr>
              <a:spLocks noChangeArrowheads="1"/>
            </p:cNvSpPr>
            <p:nvPr/>
          </p:nvSpPr>
          <p:spPr bwMode="auto">
            <a:xfrm>
              <a:off x="148" y="1837"/>
              <a:ext cx="4742" cy="384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342900" indent="-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b="1" dirty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2800" b="1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8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Insert -&gt; </a:t>
              </a:r>
              <a:r>
                <a:rPr lang="en-US" sz="2800" b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video</a:t>
              </a:r>
              <a:endParaRPr 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1555750" y="6126938"/>
            <a:ext cx="5451475" cy="614362"/>
            <a:chOff x="142" y="1858"/>
            <a:chExt cx="4757" cy="515"/>
          </a:xfrm>
        </p:grpSpPr>
        <p:sp>
          <p:nvSpPr>
            <p:cNvPr id="6165" name="Rectangle 27"/>
            <p:cNvSpPr>
              <a:spLocks noChangeArrowheads="1"/>
            </p:cNvSpPr>
            <p:nvPr/>
          </p:nvSpPr>
          <p:spPr bwMode="auto">
            <a:xfrm>
              <a:off x="4513" y="2065"/>
              <a:ext cx="270" cy="90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66" name="AutoShape 28"/>
            <p:cNvSpPr>
              <a:spLocks noChangeArrowheads="1"/>
            </p:cNvSpPr>
            <p:nvPr/>
          </p:nvSpPr>
          <p:spPr bwMode="auto">
            <a:xfrm>
              <a:off x="142" y="1858"/>
              <a:ext cx="4757" cy="515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30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án: B</a:t>
              </a:r>
            </a:p>
          </p:txBody>
        </p:sp>
      </p:grpSp>
      <p:sp>
        <p:nvSpPr>
          <p:cNvPr id="6154" name="Oval 30"/>
          <p:cNvSpPr>
            <a:spLocks noChangeArrowheads="1"/>
          </p:cNvSpPr>
          <p:nvPr/>
        </p:nvSpPr>
        <p:spPr bwMode="auto">
          <a:xfrm>
            <a:off x="-41275" y="138113"/>
            <a:ext cx="890588" cy="865187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0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3886200" y="5429250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3829050" y="5429250"/>
            <a:ext cx="85725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3886200" y="5429250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3886200" y="5429250"/>
            <a:ext cx="85725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3943350" y="5429250"/>
            <a:ext cx="800100" cy="4000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3886200" y="5429250"/>
            <a:ext cx="85725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3886200" y="5429250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3886200" y="5429250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3886200" y="5422900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3886200" y="5422900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9" name="AutoShape 5" descr="Water droplets"/>
          <p:cNvSpPr>
            <a:spLocks noChangeArrowheads="1"/>
          </p:cNvSpPr>
          <p:nvPr/>
        </p:nvSpPr>
        <p:spPr bwMode="auto">
          <a:xfrm>
            <a:off x="1570831" y="4759921"/>
            <a:ext cx="6643687" cy="578644"/>
          </a:xfrm>
          <a:prstGeom prst="roundRect">
            <a:avLst>
              <a:gd name="adj" fmla="val 16667"/>
            </a:avLst>
          </a:prstGeom>
          <a:blipFill dpi="0" rotWithShape="1">
            <a:blip r:embed="rId6" cstate="print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2800" b="1" smtClean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sz="28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Insert -&gt; </a:t>
            </a:r>
            <a:r>
              <a:rPr lang="en-US" sz="28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Audio</a:t>
            </a:r>
            <a:endParaRPr lang="en-US" sz="28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932380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42" grpId="0" bldLvl="0" animBg="1"/>
      <p:bldP spid="43" grpId="0" bldLvl="0" animBg="1"/>
      <p:bldP spid="44" grpId="0" bldLvl="0" animBg="1"/>
      <p:bldP spid="45" grpId="0" bldLvl="0" animBg="1"/>
      <p:bldP spid="4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6"/>
          <p:cNvSpPr txBox="1"/>
          <p:nvPr/>
        </p:nvSpPr>
        <p:spPr>
          <a:xfrm>
            <a:off x="76200" y="1364150"/>
            <a:ext cx="89604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sz="44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Thứ</a:t>
            </a:r>
            <a:r>
              <a:rPr lang="en-US" sz="4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</a:t>
            </a:r>
            <a:r>
              <a:rPr lang="en-US" sz="4400" b="1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44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ngày</a:t>
            </a:r>
            <a:r>
              <a:rPr lang="en-US" sz="4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</a:t>
            </a:r>
            <a:r>
              <a:rPr lang="en-US" sz="4400" b="1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tháng</a:t>
            </a:r>
            <a:r>
              <a:rPr lang="en-US" sz="4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12 </a:t>
            </a:r>
            <a:r>
              <a:rPr lang="en-US" sz="44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năm</a:t>
            </a:r>
            <a:r>
              <a:rPr lang="en-US" sz="4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2022</a:t>
            </a:r>
            <a:endParaRPr sz="44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7" name="Google Shape;327;p6"/>
          <p:cNvSpPr txBox="1"/>
          <p:nvPr/>
        </p:nvSpPr>
        <p:spPr>
          <a:xfrm>
            <a:off x="152400" y="2676525"/>
            <a:ext cx="8632825" cy="21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</a:t>
            </a:r>
            <a:r>
              <a:rPr lang="en-US" sz="4400" b="1" i="0" u="none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5: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 smtClean="0">
                <a:solidFill>
                  <a:srgbClr val="FF0000"/>
                </a:solidFill>
                <a:latin typeface="Times New Roman"/>
                <a:cs typeface="Times New Roman"/>
                <a:sym typeface="Times New Roman"/>
              </a:rPr>
              <a:t>ĐẶT THÔNG SỐ CHUNG CHO CÁC TRANG TRÌNH CHIẾU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7975" y="2285992"/>
            <a:ext cx="8683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 (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lide Master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6574" y="3143248"/>
            <a:ext cx="822642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dirty="0" smtClean="0">
                <a:latin typeface="+mj-lt"/>
              </a:rPr>
              <a:t>  </a:t>
            </a:r>
            <a:r>
              <a:rPr lang="vi-VN" sz="2800" b="1" dirty="0" smtClean="0">
                <a:latin typeface="+mj-lt"/>
              </a:rPr>
              <a:t>Trang mẫu (Slide </a:t>
            </a:r>
            <a:r>
              <a:rPr lang="vi-VN" sz="2800" b="1" dirty="0">
                <a:latin typeface="+mj-lt"/>
              </a:rPr>
              <a:t>Master) là công cụ hữu hiệu giúp em chỉ cần thiết kế một lần cho tất cả các trang trình chiếu </a:t>
            </a:r>
            <a:r>
              <a:rPr lang="vi-VN" sz="2800" b="1" dirty="0" smtClean="0">
                <a:latin typeface="+mj-lt"/>
              </a:rPr>
              <a:t>như </a:t>
            </a:r>
            <a:r>
              <a:rPr lang="vi-VN" sz="2800" b="1" dirty="0">
                <a:latin typeface="+mj-lt"/>
              </a:rPr>
              <a:t>phông </a:t>
            </a:r>
            <a:r>
              <a:rPr lang="vi-VN" sz="2800" b="1" dirty="0" smtClean="0">
                <a:latin typeface="+mj-lt"/>
              </a:rPr>
              <a:t>chữ</a:t>
            </a:r>
            <a:r>
              <a:rPr lang="vi-VN" sz="2800" b="1" dirty="0">
                <a:latin typeface="+mj-lt"/>
              </a:rPr>
              <a:t>, </a:t>
            </a:r>
            <a:r>
              <a:rPr lang="vi-VN" sz="2800" b="1" dirty="0" smtClean="0">
                <a:latin typeface="+mj-lt"/>
              </a:rPr>
              <a:t>cỡ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b="1" dirty="0" smtClean="0">
                <a:latin typeface="+mj-lt"/>
              </a:rPr>
              <a:t>chữ</a:t>
            </a:r>
            <a:r>
              <a:rPr lang="vi-VN" sz="2800" b="1" dirty="0">
                <a:latin typeface="+mj-lt"/>
              </a:rPr>
              <a:t>, </a:t>
            </a:r>
            <a:r>
              <a:rPr lang="vi-VN" sz="2800" b="1" dirty="0" smtClean="0">
                <a:latin typeface="+mj-lt"/>
              </a:rPr>
              <a:t>màu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b="1" dirty="0" smtClean="0">
                <a:latin typeface="+mj-lt"/>
              </a:rPr>
              <a:t>chữ</a:t>
            </a:r>
            <a:r>
              <a:rPr lang="vi-VN" sz="2800" b="1" dirty="0">
                <a:latin typeface="+mj-lt"/>
              </a:rPr>
              <a:t>, </a:t>
            </a:r>
            <a:r>
              <a:rPr lang="vi-VN" sz="2800" b="1" dirty="0" smtClean="0">
                <a:latin typeface="+mj-lt"/>
              </a:rPr>
              <a:t>hiệu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b="1" dirty="0" smtClean="0">
                <a:latin typeface="+mj-lt"/>
              </a:rPr>
              <a:t>ứng…</a:t>
            </a:r>
            <a:endParaRPr lang="en-US" sz="2800" b="1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5575" y="1214422"/>
            <a:ext cx="6843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2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HOẠT ĐỘNG CƠ BẢN</a:t>
            </a:r>
          </a:p>
        </p:txBody>
      </p:sp>
    </p:spTree>
    <p:extLst>
      <p:ext uri="{BB962C8B-B14F-4D97-AF65-F5344CB8AC3E}">
        <p14:creationId xmlns:p14="http://schemas.microsoft.com/office/powerpoint/2010/main" val="262547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8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155575" y="-114303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307975" y="-99063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60375" y="1845656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trang mẫu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5149" y="357299"/>
            <a:ext cx="6843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800" b="1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HOẠT ĐỘNG CƠ BẢN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1535" y="2531456"/>
            <a:ext cx="7769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vi-VN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trang </a:t>
            </a:r>
            <a:r>
              <a:rPr lang="vi-VN" sz="320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vi-VN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vi-VN" sz="320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vi-VN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như </a:t>
            </a:r>
            <a:r>
              <a:rPr lang="vi-VN" sz="320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vi-VN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697" y="3116231"/>
            <a:ext cx="8443303" cy="208222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971800" y="3408619"/>
            <a:ext cx="762000" cy="112171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9385" y="5198456"/>
            <a:ext cx="8988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Nhấp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vi-VN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View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 </a:t>
            </a:r>
            <a:r>
              <a:rPr lang="vi-VN" sz="3200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Slide</a:t>
            </a:r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Master</a:t>
            </a:r>
            <a:endParaRPr lang="vi-V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348" y="1120115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800" b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</a:t>
            </a:r>
            <a:r>
              <a:rPr lang="vi-VN" sz="2800" b="1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vi-VN" sz="2800" b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sz="2800" b="1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Slide</a:t>
            </a:r>
            <a:r>
              <a:rPr lang="vi-VN" sz="2800" b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Master</a:t>
            </a:r>
            <a:r>
              <a:rPr lang="vi-VN" sz="2800" b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sz="2800" b="1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800" b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2800" b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5" y="2506631"/>
            <a:ext cx="914400" cy="609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001000" y="3177515"/>
            <a:ext cx="914400" cy="4721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0087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10" grpId="0" animBg="1"/>
      <p:bldP spid="11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7" descr="Kết quả hình ảnh cho đấu chấm hỏi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78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433851"/>
            <a:ext cx="1281339" cy="276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loud Callout 12"/>
          <p:cNvSpPr/>
          <p:nvPr/>
        </p:nvSpPr>
        <p:spPr>
          <a:xfrm>
            <a:off x="3200400" y="1835149"/>
            <a:ext cx="5689797" cy="1981200"/>
          </a:xfrm>
          <a:prstGeom prst="cloudCallout">
            <a:avLst>
              <a:gd name="adj1" fmla="val -45204"/>
              <a:gd name="adj2" fmla="val 74256"/>
            </a:avLst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thực hiện thao tác tạo trang mẫu.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9" descr="Kết quả hình ảnh cho suy nghĩ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238" y="4359275"/>
            <a:ext cx="309562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28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1782</TotalTime>
  <Words>812</Words>
  <Application>Microsoft Office PowerPoint</Application>
  <PresentationFormat>On-screen Show (4:3)</PresentationFormat>
  <Paragraphs>132</Paragraphs>
  <Slides>20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.VnArial</vt:lpstr>
      <vt:lpstr>.VnTimeH</vt:lpstr>
      <vt:lpstr>Arial</vt:lpstr>
      <vt:lpstr>Calibri</vt:lpstr>
      <vt:lpstr>Lato Light</vt:lpstr>
      <vt:lpstr>Times New Roman</vt:lpstr>
      <vt:lpstr>VNI-Bodon-Poster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</dc:creator>
  <cp:lastModifiedBy>67</cp:lastModifiedBy>
  <cp:revision>321</cp:revision>
  <dcterms:created xsi:type="dcterms:W3CDTF">2017-11-25T01:00:22Z</dcterms:created>
  <dcterms:modified xsi:type="dcterms:W3CDTF">2023-03-01T06:20:12Z</dcterms:modified>
</cp:coreProperties>
</file>