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7" r:id="rId2"/>
    <p:sldId id="264" r:id="rId3"/>
    <p:sldId id="263" r:id="rId4"/>
    <p:sldId id="266" r:id="rId5"/>
    <p:sldId id="267" r:id="rId6"/>
    <p:sldId id="265" r:id="rId7"/>
    <p:sldId id="270" r:id="rId8"/>
    <p:sldId id="271" r:id="rId9"/>
    <p:sldId id="269" r:id="rId10"/>
    <p:sldId id="268" r:id="rId11"/>
    <p:sldId id="272" r:id="rId12"/>
    <p:sldId id="273" r:id="rId13"/>
    <p:sldId id="277" r:id="rId14"/>
    <p:sldId id="274" r:id="rId15"/>
    <p:sldId id="258" r:id="rId16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BA24"/>
    <a:srgbClr val="A5076D"/>
    <a:srgbClr val="F74E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86B8C3C6-4BFE-41B6-B1F0-E25488D2FFBC}" type="datetimeFigureOut">
              <a:rPr lang="fr-FR" altLang="en-US"/>
              <a:pPr/>
              <a:t>01/03/2023</a:t>
            </a:fld>
            <a:endParaRPr lang="fr-FR" alt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 smtClean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768BD43A-3893-4614-B3A6-ACB96D0E1FA9}" type="slidenum">
              <a:rPr lang="fr-FR" altLang="en-US"/>
              <a:pPr/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6585699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614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8C06E551-5B05-4F75-B1AC-F5EAC0CD16BF}" type="slidenum">
              <a:rPr lang="fr-FR" altLang="en-US"/>
              <a:pPr/>
              <a:t>1</a:t>
            </a:fld>
            <a:endParaRPr lang="fr-F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FC976D-0747-4CED-B68A-B84CF7E33ED5}" type="datetimeFigureOut">
              <a:rPr lang="fr-FR" altLang="en-US" smtClean="0"/>
              <a:pPr/>
              <a:t>01/03/2023</a:t>
            </a:fld>
            <a:endParaRPr lang="fr-FR" alt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FD34B6-4188-4060-B81A-B70BCF2725CC}" type="slidenum">
              <a:rPr lang="fr-FR" altLang="en-US" smtClean="0"/>
              <a:pPr/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672717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7AFF8B2-4E45-4FF3-9F4D-37086FA2ED0A}" type="datetimeFigureOut">
              <a:rPr lang="fr-FR" altLang="en-US" smtClean="0"/>
              <a:pPr/>
              <a:t>01/03/2023</a:t>
            </a:fld>
            <a:endParaRPr lang="fr-FR" alt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2EEDBB-8F03-47D4-8E3A-4A17E15A7477}" type="slidenum">
              <a:rPr lang="fr-FR" altLang="en-US" smtClean="0"/>
              <a:pPr/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4282693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00FB3CC-5FE6-4C04-916E-645F73FC9A74}" type="datetimeFigureOut">
              <a:rPr lang="fr-FR" altLang="en-US" smtClean="0"/>
              <a:pPr/>
              <a:t>01/03/2023</a:t>
            </a:fld>
            <a:endParaRPr lang="fr-FR" alt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DD88F4-2E82-4380-B166-AF6F136F0F2E}" type="slidenum">
              <a:rPr lang="fr-FR" altLang="en-US" smtClean="0"/>
              <a:pPr/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437900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40A90C3-0B32-413D-8085-09B48C660233}" type="datetimeFigureOut">
              <a:rPr lang="fr-FR" altLang="en-US" smtClean="0"/>
              <a:pPr/>
              <a:t>01/03/2023</a:t>
            </a:fld>
            <a:endParaRPr lang="fr-FR" alt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0D7F64-BECD-4CE4-85FC-DB47D9A54C02}" type="slidenum">
              <a:rPr lang="fr-FR" altLang="en-US" smtClean="0"/>
              <a:pPr/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885613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9CFA530-C18B-4C78-AA24-9F3D32971AC0}" type="datetimeFigureOut">
              <a:rPr lang="fr-FR" altLang="en-US" smtClean="0"/>
              <a:pPr/>
              <a:t>01/03/2023</a:t>
            </a:fld>
            <a:endParaRPr lang="fr-FR" alt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7A4CB5-8305-4647-95B6-4F248E21B0C7}" type="slidenum">
              <a:rPr lang="fr-FR" altLang="en-US" smtClean="0"/>
              <a:pPr/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644143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D72B583-0EEE-4A0E-852A-FA7BB1F779B8}" type="datetimeFigureOut">
              <a:rPr lang="fr-FR" altLang="en-US" smtClean="0"/>
              <a:pPr/>
              <a:t>01/03/2023</a:t>
            </a:fld>
            <a:endParaRPr lang="fr-FR" altLang="en-US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6E1F00-E289-4F24-B8DE-742F150ADBA0}" type="slidenum">
              <a:rPr lang="fr-FR" altLang="en-US" smtClean="0"/>
              <a:pPr/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418246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ED4806D-43E3-46B7-962B-8D80DC0D25A3}" type="datetimeFigureOut">
              <a:rPr lang="fr-FR" altLang="en-US" smtClean="0"/>
              <a:pPr/>
              <a:t>01/03/2023</a:t>
            </a:fld>
            <a:endParaRPr lang="fr-FR" altLang="en-US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03F2C3-FDF4-45D7-A0BB-69B1A6434519}" type="slidenum">
              <a:rPr lang="fr-FR" altLang="en-US" smtClean="0"/>
              <a:pPr/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957438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2BA7764-3666-4722-A613-4D2281B03222}" type="datetimeFigureOut">
              <a:rPr lang="fr-FR" altLang="en-US" smtClean="0"/>
              <a:pPr/>
              <a:t>01/03/2023</a:t>
            </a:fld>
            <a:endParaRPr lang="fr-FR" altLang="en-US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A7C3E8-6CFE-424A-87A0-D59011B1A9C3}" type="slidenum">
              <a:rPr lang="fr-FR" altLang="en-US" smtClean="0"/>
              <a:pPr/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4030875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59DE2A-88FA-44F7-B2F1-760C6C878C60}" type="datetimeFigureOut">
              <a:rPr lang="fr-FR" altLang="en-US" smtClean="0"/>
              <a:pPr/>
              <a:t>01/03/2023</a:t>
            </a:fld>
            <a:endParaRPr lang="fr-FR" altLang="en-US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E17F5A-A405-44A3-A498-E21344F183F9}" type="slidenum">
              <a:rPr lang="fr-FR" altLang="en-US" smtClean="0"/>
              <a:pPr/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051239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047AA9-0F41-4D6E-A17C-6CC086EAFDB9}" type="datetimeFigureOut">
              <a:rPr lang="fr-FR" altLang="en-US" smtClean="0"/>
              <a:pPr/>
              <a:t>01/03/2023</a:t>
            </a:fld>
            <a:endParaRPr lang="fr-FR" altLang="en-US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74F3E6-6389-4471-98EB-D36873F660AD}" type="slidenum">
              <a:rPr lang="fr-FR" altLang="en-US" smtClean="0"/>
              <a:pPr/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440499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5BC906-7FCD-42F5-8FD2-1B2D71E3EC85}" type="datetimeFigureOut">
              <a:rPr lang="fr-FR" altLang="en-US" smtClean="0"/>
              <a:pPr/>
              <a:t>01/03/2023</a:t>
            </a:fld>
            <a:endParaRPr lang="fr-FR" altLang="en-US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2C8EC9-7D0B-4F3F-8B6E-3EC6B9185EC3}" type="slidenum">
              <a:rPr lang="fr-FR" altLang="en-US" smtClean="0"/>
              <a:pPr/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914975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smtClean="0"/>
              <a:t>Cliquez pour modifier les styles du texte du masque</a:t>
            </a:r>
          </a:p>
          <a:p>
            <a:pPr lvl="1"/>
            <a:r>
              <a:rPr lang="fr-FR" altLang="en-US" smtClean="0"/>
              <a:t>Deuxième niveau</a:t>
            </a:r>
          </a:p>
          <a:p>
            <a:pPr lvl="2"/>
            <a:r>
              <a:rPr lang="fr-FR" altLang="en-US" smtClean="0"/>
              <a:t>Troisième niveau</a:t>
            </a:r>
          </a:p>
          <a:p>
            <a:pPr lvl="3"/>
            <a:r>
              <a:rPr lang="fr-FR" altLang="en-US" smtClean="0"/>
              <a:t>Quatrième niveau</a:t>
            </a:r>
          </a:p>
          <a:p>
            <a:pPr lvl="4"/>
            <a:r>
              <a:rPr lang="fr-FR" altLang="en-US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00EACDC5-E317-412A-984B-70B3AD8709E8}" type="datetimeFigureOut">
              <a:rPr lang="fr-FR" altLang="en-US" smtClean="0"/>
              <a:pPr/>
              <a:t>01/03/2023</a:t>
            </a:fld>
            <a:endParaRPr lang="fr-FR" alt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68A62CA2-EAE7-477F-9A76-4DE55DB63988}" type="slidenum">
              <a:rPr lang="fr-FR" altLang="en-US" smtClean="0"/>
              <a:pPr/>
              <a:t>‹#›</a:t>
            </a:fld>
            <a:endParaRPr lang="fr-F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1447801" y="274638"/>
            <a:ext cx="7239000" cy="1143000"/>
          </a:xfrm>
        </p:spPr>
        <p:txBody>
          <a:bodyPr/>
          <a:lstStyle/>
          <a:p>
            <a:pPr algn="l"/>
            <a:r>
              <a:rPr lang="fr-CA" altLang="en-US" sz="4000" dirty="0" smtClean="0">
                <a:solidFill>
                  <a:srgbClr val="A5076D"/>
                </a:solidFill>
              </a:rPr>
              <a:t>TRƯỜNG TH </a:t>
            </a:r>
            <a:r>
              <a:rPr lang="fr-CA" altLang="en-US" sz="4000" dirty="0" smtClean="0">
                <a:solidFill>
                  <a:srgbClr val="A5076D"/>
                </a:solidFill>
              </a:rPr>
              <a:t>NGỌC LÂM</a:t>
            </a:r>
            <a:endParaRPr lang="fr-FR" altLang="en-US" sz="4000" dirty="0" smtClean="0">
              <a:solidFill>
                <a:srgbClr val="A5076D"/>
              </a:solidFill>
            </a:endParaRPr>
          </a:p>
        </p:txBody>
      </p:sp>
      <p:sp>
        <p:nvSpPr>
          <p:cNvPr id="10" name="Titre 1"/>
          <p:cNvSpPr txBox="1">
            <a:spLocks/>
          </p:cNvSpPr>
          <p:nvPr/>
        </p:nvSpPr>
        <p:spPr bwMode="auto">
          <a:xfrm>
            <a:off x="592117" y="2133600"/>
            <a:ext cx="8201298" cy="14478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54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QUÝ THẦY CÔ VỀ DỰ GIỜ</a:t>
            </a:r>
            <a:r>
              <a:rPr lang="en-US" altLang="en-US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40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endParaRPr lang="en-US" altLang="en-US" sz="4000" b="1" dirty="0" smtClean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4100694"/>
            <a:ext cx="1219200" cy="1327573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714348" y="3643314"/>
            <a:ext cx="792961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err="1" smtClean="0">
                <a:solidFill>
                  <a:srgbClr val="FF0000"/>
                </a:solidFill>
                <a:latin typeface="UTM Beautiful Caps" panose="02040603050506020204" pitchFamily="18" charset="0"/>
                <a:cs typeface="Yuongblood-designed" panose="020B0506030404030204" pitchFamily="34" charset="0"/>
              </a:rPr>
              <a:t>Giáo</a:t>
            </a:r>
            <a:r>
              <a:rPr lang="en-US" sz="4400" b="1" dirty="0" smtClean="0">
                <a:solidFill>
                  <a:srgbClr val="FF0000"/>
                </a:solidFill>
                <a:latin typeface="UTM Beautiful Caps" panose="02040603050506020204" pitchFamily="18" charset="0"/>
                <a:cs typeface="Yuongblood-designed" panose="020B0506030404030204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UTM Beautiful Caps" panose="02040603050506020204" pitchFamily="18" charset="0"/>
                <a:cs typeface="Yuongblood-designed" panose="020B0506030404030204" pitchFamily="34" charset="0"/>
              </a:rPr>
              <a:t>viên</a:t>
            </a:r>
            <a:r>
              <a:rPr lang="en-US" sz="4400" b="1" dirty="0" smtClean="0">
                <a:solidFill>
                  <a:srgbClr val="FF0000"/>
                </a:solidFill>
                <a:latin typeface="UTM Beautiful Caps" panose="02040603050506020204" pitchFamily="18" charset="0"/>
                <a:cs typeface="Yuongblood-designed" panose="020B0506030404030204" pitchFamily="34" charset="0"/>
              </a:rPr>
              <a:t>: </a:t>
            </a:r>
            <a:r>
              <a:rPr lang="en-US" sz="4400" b="1" dirty="0" err="1" smtClean="0">
                <a:solidFill>
                  <a:srgbClr val="FF0000"/>
                </a:solidFill>
                <a:latin typeface="UTM Beautiful Caps" panose="02040603050506020204" pitchFamily="18" charset="0"/>
                <a:cs typeface="Yuongblood-designed" panose="020B0506030404030204" pitchFamily="34" charset="0"/>
              </a:rPr>
              <a:t>Nguyễn</a:t>
            </a:r>
            <a:r>
              <a:rPr lang="en-US" sz="4400" b="1" dirty="0" smtClean="0">
                <a:solidFill>
                  <a:srgbClr val="FF0000"/>
                </a:solidFill>
                <a:latin typeface="UTM Beautiful Caps" panose="02040603050506020204" pitchFamily="18" charset="0"/>
                <a:cs typeface="Yuongblood-designed" panose="020B0506030404030204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UTM Beautiful Caps" panose="02040603050506020204" pitchFamily="18" charset="0"/>
                <a:cs typeface="Yuongblood-designed" panose="020B0506030404030204" pitchFamily="34" charset="0"/>
              </a:rPr>
              <a:t>Lê</a:t>
            </a:r>
            <a:r>
              <a:rPr lang="en-US" sz="4400" b="1" dirty="0" smtClean="0">
                <a:solidFill>
                  <a:srgbClr val="FF0000"/>
                </a:solidFill>
                <a:latin typeface="UTM Beautiful Caps" panose="02040603050506020204" pitchFamily="18" charset="0"/>
                <a:cs typeface="Yuongblood-designed" panose="020B0506030404030204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UTM Beautiful Caps" panose="02040603050506020204" pitchFamily="18" charset="0"/>
                <a:cs typeface="Yuongblood-designed" panose="020B0506030404030204" pitchFamily="34" charset="0"/>
              </a:rPr>
              <a:t>Mạnh</a:t>
            </a:r>
            <a:endParaRPr lang="en-US" sz="4400" b="1" dirty="0">
              <a:solidFill>
                <a:srgbClr val="FF0000"/>
              </a:solidFill>
              <a:latin typeface="UTM Beautiful Caps" panose="02040603050506020204" pitchFamily="18" charset="0"/>
              <a:cs typeface="Yuongblood-designed" panose="020B05060304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5984" y="142852"/>
            <a:ext cx="444544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Thứ ba ngày 12 tháng 1 năm 2021</a:t>
            </a:r>
          </a:p>
          <a:p>
            <a:pPr algn="ctr"/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Học và chơi cùng máy tính</a:t>
            </a:r>
          </a:p>
          <a:p>
            <a:pPr algn="ctr"/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WINDOWS MOVIE MAKER 2.6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8512" y="1472878"/>
            <a:ext cx="87026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/>
              <a:t>Cửa sổ Video Effects hiện ra, em nháy chọn vào một hiệu ứng bất kì, kéo giữ chuột rồi thả vào hình ảnh cần thêm hiệu ứng.</a:t>
            </a:r>
            <a:endParaRPr lang="en-US" sz="2400"/>
          </a:p>
        </p:txBody>
      </p:sp>
      <p:pic>
        <p:nvPicPr>
          <p:cNvPr id="6" name="Picture 5" descr="GHJCaptur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57430"/>
            <a:ext cx="9144000" cy="45005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5984" y="142852"/>
            <a:ext cx="444544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Thứ ba ngày 12 tháng 1 năm 2021</a:t>
            </a:r>
          </a:p>
          <a:p>
            <a:pPr algn="ctr"/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Học và chơi cùng máy tính</a:t>
            </a:r>
          </a:p>
          <a:p>
            <a:pPr algn="ctr"/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WINDOWS MOVIE MAKER 2.6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98512" y="1428735"/>
            <a:ext cx="8702644" cy="875140"/>
            <a:chOff x="298512" y="1428735"/>
            <a:chExt cx="8702644" cy="875140"/>
          </a:xfrm>
        </p:grpSpPr>
        <p:sp>
          <p:nvSpPr>
            <p:cNvPr id="3" name="TextBox 2"/>
            <p:cNvSpPr txBox="1"/>
            <p:nvPr/>
          </p:nvSpPr>
          <p:spPr>
            <a:xfrm>
              <a:off x="298512" y="1472878"/>
              <a:ext cx="870264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Arno Pro Caption" pitchFamily="18" charset="0"/>
                <a:buChar char="∆"/>
              </a:pPr>
              <a:r>
                <a:rPr lang="en-US" sz="2400" smtClean="0"/>
                <a:t> Để thêm hiệu ứng chuyển cảnh (biểu tượng         ) giữa các hình ảnh, em chọn </a:t>
              </a:r>
              <a:r>
                <a:rPr lang="en-US" sz="2400" smtClean="0">
                  <a:solidFill>
                    <a:srgbClr val="FF0000"/>
                  </a:solidFill>
                </a:rPr>
                <a:t>Video Transitions</a:t>
              </a:r>
              <a:r>
                <a:rPr lang="en-US" sz="2400" smtClean="0"/>
                <a:t>.</a:t>
              </a:r>
              <a:endParaRPr lang="en-US" sz="2400"/>
            </a:p>
          </p:txBody>
        </p:sp>
        <p:pic>
          <p:nvPicPr>
            <p:cNvPr id="4" name="Picture 3" descr="Cádftyguhjkapture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715140" y="1428735"/>
              <a:ext cx="571504" cy="476253"/>
            </a:xfrm>
            <a:prstGeom prst="rect">
              <a:avLst/>
            </a:prstGeom>
          </p:spPr>
        </p:pic>
      </p:grpSp>
      <p:pic>
        <p:nvPicPr>
          <p:cNvPr id="6" name="Picture 5" descr="Untưeritl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57430"/>
            <a:ext cx="9144000" cy="450057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285984" y="2643182"/>
            <a:ext cx="2000264" cy="57150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ádfghjCaptur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57430"/>
            <a:ext cx="9144000" cy="440167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85984" y="142852"/>
            <a:ext cx="444544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Thứ ba ngày 12 tháng 1 năm 2021</a:t>
            </a:r>
          </a:p>
          <a:p>
            <a:pPr algn="ctr"/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Học và chơi cùng máy tính</a:t>
            </a:r>
          </a:p>
          <a:p>
            <a:pPr algn="ctr"/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WINDOWS MOVIE MAKER 2.6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98512" y="1472878"/>
            <a:ext cx="8702644" cy="860739"/>
            <a:chOff x="298512" y="1472878"/>
            <a:chExt cx="8702644" cy="860739"/>
          </a:xfrm>
        </p:grpSpPr>
        <p:sp>
          <p:nvSpPr>
            <p:cNvPr id="3" name="TextBox 2"/>
            <p:cNvSpPr txBox="1"/>
            <p:nvPr/>
          </p:nvSpPr>
          <p:spPr>
            <a:xfrm>
              <a:off x="298512" y="1472878"/>
              <a:ext cx="870264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smtClean="0"/>
                <a:t>Cửa sổ </a:t>
              </a:r>
              <a:r>
                <a:rPr lang="en-US" sz="2400" smtClean="0">
                  <a:solidFill>
                    <a:srgbClr val="FF0000"/>
                  </a:solidFill>
                </a:rPr>
                <a:t>Video Transitions </a:t>
              </a:r>
              <a:r>
                <a:rPr lang="en-US" sz="2400" smtClean="0"/>
                <a:t>hiện ra, em nháy chọn vào một hiệu ứng bất kì, kéo giữ chuột rồi thả vào          để thêm hiệu ứng.</a:t>
              </a:r>
              <a:endParaRPr lang="en-US" sz="2400"/>
            </a:p>
          </p:txBody>
        </p:sp>
        <p:pic>
          <p:nvPicPr>
            <p:cNvPr id="4" name="Picture 3" descr="Cádftyguhjkapture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57818" y="1857364"/>
              <a:ext cx="571504" cy="476253"/>
            </a:xfrm>
            <a:prstGeom prst="rect">
              <a:avLst/>
            </a:prstGeom>
          </p:spPr>
        </p:pic>
      </p:grpSp>
      <p:cxnSp>
        <p:nvCxnSpPr>
          <p:cNvPr id="10" name="Straight Arrow Connector 9"/>
          <p:cNvCxnSpPr/>
          <p:nvPr/>
        </p:nvCxnSpPr>
        <p:spPr>
          <a:xfrm rot="10800000" flipV="1">
            <a:off x="1785918" y="3714752"/>
            <a:ext cx="4071966" cy="228601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85984" y="142852"/>
            <a:ext cx="444544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Thứ ba ngày 12 tháng 1 năm 2021</a:t>
            </a:r>
          </a:p>
          <a:p>
            <a:pPr algn="ctr"/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Học và chơi cùng máy tính</a:t>
            </a:r>
          </a:p>
          <a:p>
            <a:pPr algn="ctr"/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WINDOWS MOVIE MAKER 2.6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760" y="1472878"/>
            <a:ext cx="9296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en-US" sz="2400" smtClean="0"/>
              <a:t> Để hình ảnh và nhạc để trình chiếu, em thực hiện các bước sau:</a:t>
            </a:r>
            <a:endParaRPr lang="en-US" sz="2400"/>
          </a:p>
        </p:txBody>
      </p:sp>
      <p:grpSp>
        <p:nvGrpSpPr>
          <p:cNvPr id="12" name="Group 15"/>
          <p:cNvGrpSpPr>
            <a:grpSpLocks/>
          </p:cNvGrpSpPr>
          <p:nvPr/>
        </p:nvGrpSpPr>
        <p:grpSpPr bwMode="auto">
          <a:xfrm>
            <a:off x="357158" y="2143116"/>
            <a:ext cx="8429684" cy="1357322"/>
            <a:chOff x="1292225" y="3124200"/>
            <a:chExt cx="2822575" cy="1357322"/>
          </a:xfrm>
        </p:grpSpPr>
        <p:sp>
          <p:nvSpPr>
            <p:cNvPr id="13" name="Rectangle 12"/>
            <p:cNvSpPr/>
            <p:nvPr/>
          </p:nvSpPr>
          <p:spPr>
            <a:xfrm>
              <a:off x="1292225" y="3124200"/>
              <a:ext cx="2822575" cy="1357322"/>
            </a:xfrm>
            <a:prstGeom prst="rect">
              <a:avLst/>
            </a:prstGeom>
            <a:solidFill>
              <a:schemeClr val="bg1"/>
            </a:solidFill>
            <a:ln w="3175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b"/>
            <a:lstStyle/>
            <a:p>
              <a:pPr algn="just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Sau khi hoàn thành sản phẩm, em nháy vào </a:t>
              </a:r>
              <a:r>
                <a:rPr lang="en-US" sz="2400" b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Finish Movie</a:t>
              </a:r>
              <a:r>
                <a:rPr lang="en-US" sz="240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, chọn </a:t>
              </a:r>
              <a:r>
                <a:rPr lang="en-US" sz="2400" b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Save to my computer</a:t>
              </a:r>
              <a:r>
                <a:rPr lang="en-US" sz="240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để đặt tên và lưu. </a:t>
              </a:r>
              <a:endParaRPr lang="en-US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292225" y="3143248"/>
              <a:ext cx="2822575" cy="381000"/>
            </a:xfrm>
            <a:prstGeom prst="rect">
              <a:avLst/>
            </a:prstGeom>
            <a:solidFill>
              <a:schemeClr val="tx2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smtClean="0">
                  <a:latin typeface="Times New Roman" pitchFamily="18" charset="0"/>
                  <a:cs typeface="Times New Roman" pitchFamily="18" charset="0"/>
                </a:rPr>
                <a:t>Bước 3</a:t>
              </a:r>
              <a:endParaRPr lang="en-US" sz="2400" b="1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1292225" y="3568700"/>
              <a:ext cx="2822575" cy="0"/>
            </a:xfrm>
            <a:prstGeom prst="line">
              <a:avLst/>
            </a:prstGeom>
            <a:ln w="12700">
              <a:solidFill>
                <a:schemeClr val="tx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ádfghjCaptur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8891"/>
            <a:ext cx="9144000" cy="666021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2214554"/>
            <a:ext cx="1643042" cy="28575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ádfghuCaptur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1414"/>
            <a:ext cx="9144000" cy="678658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2571744"/>
            <a:ext cx="1357290" cy="21431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85786" y="1142984"/>
            <a:ext cx="7575935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dirty="0" err="1" smtClean="0">
                <a:solidFill>
                  <a:srgbClr val="FF0000"/>
                </a:solidFill>
                <a:latin typeface="UTM Beautiful Caps" panose="02040603050506020204" pitchFamily="18" charset="0"/>
                <a:cs typeface="Yuongblood-designed" panose="020B0506030404030204" pitchFamily="34" charset="0"/>
              </a:rPr>
              <a:t>Cám</a:t>
            </a:r>
            <a:r>
              <a:rPr lang="en-US" sz="6600" b="1" dirty="0" smtClean="0">
                <a:solidFill>
                  <a:srgbClr val="FF0000"/>
                </a:solidFill>
                <a:latin typeface="UTM Beautiful Caps" panose="02040603050506020204" pitchFamily="18" charset="0"/>
                <a:cs typeface="Yuongblood-designed" panose="020B0506030404030204" pitchFamily="34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UTM Beautiful Caps" panose="02040603050506020204" pitchFamily="18" charset="0"/>
                <a:cs typeface="Yuongblood-designed" panose="020B0506030404030204" pitchFamily="34" charset="0"/>
              </a:rPr>
              <a:t>ơn</a:t>
            </a:r>
            <a:r>
              <a:rPr lang="en-US" sz="6600" b="1" dirty="0" smtClean="0">
                <a:solidFill>
                  <a:srgbClr val="FF0000"/>
                </a:solidFill>
                <a:latin typeface="UTM Beautiful Caps" panose="02040603050506020204" pitchFamily="18" charset="0"/>
                <a:cs typeface="Yuongblood-designed" panose="020B0506030404030204" pitchFamily="34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UTM Beautiful Caps" panose="02040603050506020204" pitchFamily="18" charset="0"/>
                <a:cs typeface="Yuongblood-designed" panose="020B0506030404030204" pitchFamily="34" charset="0"/>
              </a:rPr>
              <a:t>quý</a:t>
            </a:r>
            <a:r>
              <a:rPr lang="en-US" sz="6600" b="1" dirty="0" smtClean="0">
                <a:solidFill>
                  <a:srgbClr val="FF0000"/>
                </a:solidFill>
                <a:latin typeface="UTM Beautiful Caps" panose="02040603050506020204" pitchFamily="18" charset="0"/>
                <a:cs typeface="Yuongblood-designed" panose="020B0506030404030204" pitchFamily="34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UTM Beautiful Caps" panose="02040603050506020204" pitchFamily="18" charset="0"/>
                <a:cs typeface="Yuongblood-designed" panose="020B0506030404030204" pitchFamily="34" charset="0"/>
              </a:rPr>
              <a:t>thầy</a:t>
            </a:r>
            <a:r>
              <a:rPr lang="en-US" sz="6600" b="1" dirty="0" smtClean="0">
                <a:solidFill>
                  <a:srgbClr val="FF0000"/>
                </a:solidFill>
                <a:latin typeface="UTM Beautiful Caps" panose="02040603050506020204" pitchFamily="18" charset="0"/>
                <a:cs typeface="Yuongblood-designed" panose="020B0506030404030204" pitchFamily="34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UTM Beautiful Caps" panose="02040603050506020204" pitchFamily="18" charset="0"/>
                <a:cs typeface="Yuongblood-designed" panose="020B0506030404030204" pitchFamily="34" charset="0"/>
              </a:rPr>
              <a:t>cô</a:t>
            </a:r>
            <a:r>
              <a:rPr lang="en-US" sz="6600" b="1" dirty="0" smtClean="0">
                <a:solidFill>
                  <a:srgbClr val="FF0000"/>
                </a:solidFill>
                <a:latin typeface="UTM Beautiful Caps" panose="02040603050506020204" pitchFamily="18" charset="0"/>
                <a:cs typeface="Yuongblood-designed" panose="020B0506030404030204" pitchFamily="34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UTM Beautiful Caps" panose="02040603050506020204" pitchFamily="18" charset="0"/>
                <a:cs typeface="Yuongblood-designed" panose="020B0506030404030204" pitchFamily="34" charset="0"/>
              </a:rPr>
              <a:t>về</a:t>
            </a:r>
            <a:r>
              <a:rPr lang="en-US" sz="6600" b="1" dirty="0" smtClean="0">
                <a:solidFill>
                  <a:srgbClr val="FF0000"/>
                </a:solidFill>
                <a:latin typeface="UTM Beautiful Caps" panose="02040603050506020204" pitchFamily="18" charset="0"/>
                <a:cs typeface="Yuongblood-designed" panose="020B0506030404030204" pitchFamily="34" charset="0"/>
              </a:rPr>
              <a:t> </a:t>
            </a:r>
            <a:r>
              <a:rPr lang="en-US" sz="6600" b="1" err="1" smtClean="0">
                <a:solidFill>
                  <a:srgbClr val="FF0000"/>
                </a:solidFill>
                <a:latin typeface="UTM Beautiful Caps" panose="02040603050506020204" pitchFamily="18" charset="0"/>
                <a:cs typeface="Yuongblood-designed" panose="020B0506030404030204" pitchFamily="34" charset="0"/>
              </a:rPr>
              <a:t>dự</a:t>
            </a:r>
            <a:r>
              <a:rPr lang="en-US" sz="6600" b="1" smtClean="0">
                <a:solidFill>
                  <a:srgbClr val="FF0000"/>
                </a:solidFill>
                <a:latin typeface="UTM Beautiful Caps" panose="02040603050506020204" pitchFamily="18" charset="0"/>
                <a:cs typeface="Yuongblood-designed" panose="020B0506030404030204" pitchFamily="34" charset="0"/>
              </a:rPr>
              <a:t> giờ thăm lớp</a:t>
            </a:r>
            <a:endParaRPr lang="en-US" sz="6600" b="1" dirty="0" smtClean="0">
              <a:solidFill>
                <a:srgbClr val="FF0000"/>
              </a:solidFill>
              <a:latin typeface="UTM Beautiful Caps" panose="02040603050506020204" pitchFamily="18" charset="0"/>
              <a:cs typeface="Yuongblood-designed" panose="020B05060304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483;p39"/>
          <p:cNvGrpSpPr/>
          <p:nvPr/>
        </p:nvGrpSpPr>
        <p:grpSpPr>
          <a:xfrm>
            <a:off x="285720" y="285729"/>
            <a:ext cx="8501122" cy="6215106"/>
            <a:chOff x="2583100" y="2973775"/>
            <a:chExt cx="461550" cy="437200"/>
          </a:xfrm>
        </p:grpSpPr>
        <p:sp>
          <p:nvSpPr>
            <p:cNvPr id="3" name="Google Shape;484;p39"/>
            <p:cNvSpPr/>
            <p:nvPr/>
          </p:nvSpPr>
          <p:spPr>
            <a:xfrm>
              <a:off x="2701225" y="3315975"/>
              <a:ext cx="225300" cy="95000"/>
            </a:xfrm>
            <a:custGeom>
              <a:avLst/>
              <a:gdLst/>
              <a:ahLst/>
              <a:cxnLst/>
              <a:rect l="l" t="t" r="r" b="b"/>
              <a:pathLst>
                <a:path w="9012" h="3800" fill="none" extrusionOk="0">
                  <a:moveTo>
                    <a:pt x="2947" y="0"/>
                  </a:moveTo>
                  <a:lnTo>
                    <a:pt x="2947" y="2947"/>
                  </a:lnTo>
                  <a:lnTo>
                    <a:pt x="853" y="2947"/>
                  </a:lnTo>
                  <a:lnTo>
                    <a:pt x="853" y="2947"/>
                  </a:lnTo>
                  <a:lnTo>
                    <a:pt x="682" y="2947"/>
                  </a:lnTo>
                  <a:lnTo>
                    <a:pt x="512" y="2996"/>
                  </a:lnTo>
                  <a:lnTo>
                    <a:pt x="365" y="3093"/>
                  </a:lnTo>
                  <a:lnTo>
                    <a:pt x="244" y="3191"/>
                  </a:lnTo>
                  <a:lnTo>
                    <a:pt x="146" y="3313"/>
                  </a:lnTo>
                  <a:lnTo>
                    <a:pt x="49" y="3459"/>
                  </a:lnTo>
                  <a:lnTo>
                    <a:pt x="0" y="3629"/>
                  </a:lnTo>
                  <a:lnTo>
                    <a:pt x="0" y="3800"/>
                  </a:lnTo>
                  <a:lnTo>
                    <a:pt x="9011" y="3800"/>
                  </a:lnTo>
                  <a:lnTo>
                    <a:pt x="9011" y="3800"/>
                  </a:lnTo>
                  <a:lnTo>
                    <a:pt x="9011" y="3629"/>
                  </a:lnTo>
                  <a:lnTo>
                    <a:pt x="8963" y="3459"/>
                  </a:lnTo>
                  <a:lnTo>
                    <a:pt x="8865" y="3313"/>
                  </a:lnTo>
                  <a:lnTo>
                    <a:pt x="8768" y="3191"/>
                  </a:lnTo>
                  <a:lnTo>
                    <a:pt x="8646" y="3093"/>
                  </a:lnTo>
                  <a:lnTo>
                    <a:pt x="8500" y="2996"/>
                  </a:lnTo>
                  <a:lnTo>
                    <a:pt x="8330" y="2947"/>
                  </a:lnTo>
                  <a:lnTo>
                    <a:pt x="8159" y="2947"/>
                  </a:lnTo>
                  <a:lnTo>
                    <a:pt x="6065" y="2947"/>
                  </a:lnTo>
                  <a:lnTo>
                    <a:pt x="6065" y="0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485;p39"/>
            <p:cNvSpPr/>
            <p:nvPr/>
          </p:nvSpPr>
          <p:spPr>
            <a:xfrm>
              <a:off x="2583100" y="2973775"/>
              <a:ext cx="461550" cy="336125"/>
            </a:xfrm>
            <a:custGeom>
              <a:avLst/>
              <a:gdLst/>
              <a:ahLst/>
              <a:cxnLst/>
              <a:rect l="l" t="t" r="r" b="b"/>
              <a:pathLst>
                <a:path w="18462" h="13445" fill="none" extrusionOk="0">
                  <a:moveTo>
                    <a:pt x="17974" y="1"/>
                  </a:move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317" y="50"/>
                  </a:lnTo>
                  <a:lnTo>
                    <a:pt x="220" y="74"/>
                  </a:lnTo>
                  <a:lnTo>
                    <a:pt x="146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0" y="488"/>
                  </a:lnTo>
                  <a:lnTo>
                    <a:pt x="0" y="12958"/>
                  </a:lnTo>
                  <a:lnTo>
                    <a:pt x="0" y="12958"/>
                  </a:lnTo>
                  <a:lnTo>
                    <a:pt x="25" y="13055"/>
                  </a:lnTo>
                  <a:lnTo>
                    <a:pt x="49" y="13152"/>
                  </a:lnTo>
                  <a:lnTo>
                    <a:pt x="98" y="13226"/>
                  </a:lnTo>
                  <a:lnTo>
                    <a:pt x="146" y="13299"/>
                  </a:lnTo>
                  <a:lnTo>
                    <a:pt x="220" y="13372"/>
                  </a:lnTo>
                  <a:lnTo>
                    <a:pt x="317" y="13396"/>
                  </a:lnTo>
                  <a:lnTo>
                    <a:pt x="390" y="13445"/>
                  </a:lnTo>
                  <a:lnTo>
                    <a:pt x="487" y="13445"/>
                  </a:lnTo>
                  <a:lnTo>
                    <a:pt x="17974" y="13445"/>
                  </a:lnTo>
                  <a:lnTo>
                    <a:pt x="17974" y="13445"/>
                  </a:lnTo>
                  <a:lnTo>
                    <a:pt x="18072" y="13445"/>
                  </a:lnTo>
                  <a:lnTo>
                    <a:pt x="18145" y="13396"/>
                  </a:lnTo>
                  <a:lnTo>
                    <a:pt x="18242" y="13372"/>
                  </a:lnTo>
                  <a:lnTo>
                    <a:pt x="18315" y="13299"/>
                  </a:lnTo>
                  <a:lnTo>
                    <a:pt x="18364" y="13226"/>
                  </a:lnTo>
                  <a:lnTo>
                    <a:pt x="18413" y="13152"/>
                  </a:lnTo>
                  <a:lnTo>
                    <a:pt x="18437" y="13055"/>
                  </a:lnTo>
                  <a:lnTo>
                    <a:pt x="18461" y="12958"/>
                  </a:lnTo>
                  <a:lnTo>
                    <a:pt x="18461" y="488"/>
                  </a:lnTo>
                  <a:lnTo>
                    <a:pt x="18461" y="488"/>
                  </a:lnTo>
                  <a:lnTo>
                    <a:pt x="18437" y="390"/>
                  </a:lnTo>
                  <a:lnTo>
                    <a:pt x="18413" y="293"/>
                  </a:lnTo>
                  <a:lnTo>
                    <a:pt x="18364" y="220"/>
                  </a:lnTo>
                  <a:lnTo>
                    <a:pt x="18315" y="147"/>
                  </a:lnTo>
                  <a:lnTo>
                    <a:pt x="18242" y="74"/>
                  </a:lnTo>
                  <a:lnTo>
                    <a:pt x="18145" y="50"/>
                  </a:lnTo>
                  <a:lnTo>
                    <a:pt x="18072" y="1"/>
                  </a:lnTo>
                  <a:lnTo>
                    <a:pt x="17974" y="1"/>
                  </a:lnTo>
                  <a:lnTo>
                    <a:pt x="17974" y="1"/>
                  </a:lnTo>
                  <a:close/>
                  <a:moveTo>
                    <a:pt x="17000" y="11983"/>
                  </a:moveTo>
                  <a:lnTo>
                    <a:pt x="1462" y="11983"/>
                  </a:lnTo>
                  <a:lnTo>
                    <a:pt x="1462" y="1462"/>
                  </a:lnTo>
                  <a:lnTo>
                    <a:pt x="17000" y="1462"/>
                  </a:lnTo>
                  <a:lnTo>
                    <a:pt x="17000" y="11983"/>
                  </a:lnTo>
                  <a:close/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2143108" y="2000240"/>
            <a:ext cx="47805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/>
              <a:t>HỌC VÀ CHƠI CÙNG MÁY TÍNH</a:t>
            </a:r>
            <a:endParaRPr lang="en-US" sz="2400"/>
          </a:p>
        </p:txBody>
      </p:sp>
      <p:sp>
        <p:nvSpPr>
          <p:cNvPr id="6" name="TextBox 5"/>
          <p:cNvSpPr txBox="1"/>
          <p:nvPr/>
        </p:nvSpPr>
        <p:spPr>
          <a:xfrm>
            <a:off x="1214414" y="2571744"/>
            <a:ext cx="66736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smtClean="0"/>
              <a:t>WINDOWS MOVIE MAKER 2.6</a:t>
            </a:r>
            <a:endParaRPr lang="en-US" sz="3600"/>
          </a:p>
        </p:txBody>
      </p:sp>
      <p:sp>
        <p:nvSpPr>
          <p:cNvPr id="7" name="TextBox 6"/>
          <p:cNvSpPr txBox="1"/>
          <p:nvPr/>
        </p:nvSpPr>
        <p:spPr>
          <a:xfrm>
            <a:off x="2000232" y="857232"/>
            <a:ext cx="49279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smtClean="0"/>
              <a:t>Thứ ba ngày 12 tháng 1 năm 2021</a:t>
            </a:r>
          </a:p>
          <a:p>
            <a:pPr algn="ctr"/>
            <a:r>
              <a:rPr lang="en-US" sz="2400" smtClean="0"/>
              <a:t>Tin học</a:t>
            </a:r>
            <a:endParaRPr lang="en-US" sz="240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1935" y="4342946"/>
            <a:ext cx="600663" cy="6540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108" y="4393286"/>
            <a:ext cx="571504" cy="622304"/>
          </a:xfrm>
          <a:prstGeom prst="rect">
            <a:avLst/>
          </a:prstGeom>
        </p:spPr>
      </p:pic>
      <p:pic>
        <p:nvPicPr>
          <p:cNvPr id="11" name="Picture 10" descr="Captqưertur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7620" y="3214686"/>
            <a:ext cx="1285884" cy="1249831"/>
          </a:xfrm>
          <a:prstGeom prst="rect">
            <a:avLst/>
          </a:prstGeom>
        </p:spPr>
      </p:pic>
      <p:sp>
        <p:nvSpPr>
          <p:cNvPr id="12" name="Freeform 11"/>
          <p:cNvSpPr/>
          <p:nvPr/>
        </p:nvSpPr>
        <p:spPr>
          <a:xfrm>
            <a:off x="7337830" y="5973574"/>
            <a:ext cx="1717682" cy="735013"/>
          </a:xfrm>
          <a:custGeom>
            <a:avLst/>
            <a:gdLst>
              <a:gd name="connsiteX0" fmla="*/ 123825 w 2679700"/>
              <a:gd name="connsiteY0" fmla="*/ 1006475 h 1006475"/>
              <a:gd name="connsiteX1" fmla="*/ 2200275 w 2679700"/>
              <a:gd name="connsiteY1" fmla="*/ 1006475 h 1006475"/>
              <a:gd name="connsiteX2" fmla="*/ 2679700 w 2679700"/>
              <a:gd name="connsiteY2" fmla="*/ 806450 h 1006475"/>
              <a:gd name="connsiteX3" fmla="*/ 2501900 w 2679700"/>
              <a:gd name="connsiteY3" fmla="*/ 396875 h 1006475"/>
              <a:gd name="connsiteX4" fmla="*/ 1666875 w 2679700"/>
              <a:gd name="connsiteY4" fmla="*/ 0 h 1006475"/>
              <a:gd name="connsiteX5" fmla="*/ 600075 w 2679700"/>
              <a:gd name="connsiteY5" fmla="*/ 25400 h 1006475"/>
              <a:gd name="connsiteX6" fmla="*/ 0 w 2679700"/>
              <a:gd name="connsiteY6" fmla="*/ 615950 h 1006475"/>
              <a:gd name="connsiteX7" fmla="*/ 123825 w 2679700"/>
              <a:gd name="connsiteY7" fmla="*/ 1006475 h 1006475"/>
              <a:gd name="connsiteX0" fmla="*/ 123825 w 2679700"/>
              <a:gd name="connsiteY0" fmla="*/ 1006475 h 1006475"/>
              <a:gd name="connsiteX1" fmla="*/ 2200275 w 2679700"/>
              <a:gd name="connsiteY1" fmla="*/ 1006475 h 1006475"/>
              <a:gd name="connsiteX2" fmla="*/ 2679700 w 2679700"/>
              <a:gd name="connsiteY2" fmla="*/ 806450 h 1006475"/>
              <a:gd name="connsiteX3" fmla="*/ 2501900 w 2679700"/>
              <a:gd name="connsiteY3" fmla="*/ 396875 h 1006475"/>
              <a:gd name="connsiteX4" fmla="*/ 1666875 w 2679700"/>
              <a:gd name="connsiteY4" fmla="*/ 0 h 1006475"/>
              <a:gd name="connsiteX5" fmla="*/ 600075 w 2679700"/>
              <a:gd name="connsiteY5" fmla="*/ 25400 h 1006475"/>
              <a:gd name="connsiteX6" fmla="*/ 0 w 2679700"/>
              <a:gd name="connsiteY6" fmla="*/ 615950 h 1006475"/>
              <a:gd name="connsiteX7" fmla="*/ 123825 w 2679700"/>
              <a:gd name="connsiteY7" fmla="*/ 1006475 h 1006475"/>
              <a:gd name="connsiteX0" fmla="*/ 123825 w 2679700"/>
              <a:gd name="connsiteY0" fmla="*/ 1006475 h 1006475"/>
              <a:gd name="connsiteX1" fmla="*/ 2200275 w 2679700"/>
              <a:gd name="connsiteY1" fmla="*/ 1006475 h 1006475"/>
              <a:gd name="connsiteX2" fmla="*/ 2679700 w 2679700"/>
              <a:gd name="connsiteY2" fmla="*/ 806450 h 1006475"/>
              <a:gd name="connsiteX3" fmla="*/ 2501900 w 2679700"/>
              <a:gd name="connsiteY3" fmla="*/ 396875 h 1006475"/>
              <a:gd name="connsiteX4" fmla="*/ 1666875 w 2679700"/>
              <a:gd name="connsiteY4" fmla="*/ 0 h 1006475"/>
              <a:gd name="connsiteX5" fmla="*/ 600075 w 2679700"/>
              <a:gd name="connsiteY5" fmla="*/ 25400 h 1006475"/>
              <a:gd name="connsiteX6" fmla="*/ 0 w 2679700"/>
              <a:gd name="connsiteY6" fmla="*/ 615950 h 1006475"/>
              <a:gd name="connsiteX7" fmla="*/ 123825 w 2679700"/>
              <a:gd name="connsiteY7" fmla="*/ 1006475 h 1006475"/>
              <a:gd name="connsiteX0" fmla="*/ 123825 w 2704185"/>
              <a:gd name="connsiteY0" fmla="*/ 1006475 h 1006475"/>
              <a:gd name="connsiteX1" fmla="*/ 2200275 w 2704185"/>
              <a:gd name="connsiteY1" fmla="*/ 1006475 h 1006475"/>
              <a:gd name="connsiteX2" fmla="*/ 2679700 w 2704185"/>
              <a:gd name="connsiteY2" fmla="*/ 806450 h 1006475"/>
              <a:gd name="connsiteX3" fmla="*/ 2501900 w 2704185"/>
              <a:gd name="connsiteY3" fmla="*/ 396875 h 1006475"/>
              <a:gd name="connsiteX4" fmla="*/ 1666875 w 2704185"/>
              <a:gd name="connsiteY4" fmla="*/ 0 h 1006475"/>
              <a:gd name="connsiteX5" fmla="*/ 600075 w 2704185"/>
              <a:gd name="connsiteY5" fmla="*/ 25400 h 1006475"/>
              <a:gd name="connsiteX6" fmla="*/ 0 w 2704185"/>
              <a:gd name="connsiteY6" fmla="*/ 615950 h 1006475"/>
              <a:gd name="connsiteX7" fmla="*/ 123825 w 2704185"/>
              <a:gd name="connsiteY7" fmla="*/ 1006475 h 1006475"/>
              <a:gd name="connsiteX0" fmla="*/ 123825 w 2710992"/>
              <a:gd name="connsiteY0" fmla="*/ 1006475 h 1006475"/>
              <a:gd name="connsiteX1" fmla="*/ 2200275 w 2710992"/>
              <a:gd name="connsiteY1" fmla="*/ 1006475 h 1006475"/>
              <a:gd name="connsiteX2" fmla="*/ 2679700 w 2710992"/>
              <a:gd name="connsiteY2" fmla="*/ 806450 h 1006475"/>
              <a:gd name="connsiteX3" fmla="*/ 2501900 w 2710992"/>
              <a:gd name="connsiteY3" fmla="*/ 396875 h 1006475"/>
              <a:gd name="connsiteX4" fmla="*/ 1666875 w 2710992"/>
              <a:gd name="connsiteY4" fmla="*/ 0 h 1006475"/>
              <a:gd name="connsiteX5" fmla="*/ 600075 w 2710992"/>
              <a:gd name="connsiteY5" fmla="*/ 25400 h 1006475"/>
              <a:gd name="connsiteX6" fmla="*/ 0 w 2710992"/>
              <a:gd name="connsiteY6" fmla="*/ 615950 h 1006475"/>
              <a:gd name="connsiteX7" fmla="*/ 123825 w 2710992"/>
              <a:gd name="connsiteY7" fmla="*/ 1006475 h 1006475"/>
              <a:gd name="connsiteX0" fmla="*/ 123825 w 2710992"/>
              <a:gd name="connsiteY0" fmla="*/ 1006475 h 1006475"/>
              <a:gd name="connsiteX1" fmla="*/ 2200275 w 2710992"/>
              <a:gd name="connsiteY1" fmla="*/ 1006475 h 1006475"/>
              <a:gd name="connsiteX2" fmla="*/ 2679700 w 2710992"/>
              <a:gd name="connsiteY2" fmla="*/ 806450 h 1006475"/>
              <a:gd name="connsiteX3" fmla="*/ 2501900 w 2710992"/>
              <a:gd name="connsiteY3" fmla="*/ 396875 h 1006475"/>
              <a:gd name="connsiteX4" fmla="*/ 1666875 w 2710992"/>
              <a:gd name="connsiteY4" fmla="*/ 0 h 1006475"/>
              <a:gd name="connsiteX5" fmla="*/ 600075 w 2710992"/>
              <a:gd name="connsiteY5" fmla="*/ 25400 h 1006475"/>
              <a:gd name="connsiteX6" fmla="*/ 0 w 2710992"/>
              <a:gd name="connsiteY6" fmla="*/ 615950 h 1006475"/>
              <a:gd name="connsiteX7" fmla="*/ 123825 w 2710992"/>
              <a:gd name="connsiteY7" fmla="*/ 1006475 h 1006475"/>
              <a:gd name="connsiteX0" fmla="*/ 123825 w 2710992"/>
              <a:gd name="connsiteY0" fmla="*/ 1101363 h 1101363"/>
              <a:gd name="connsiteX1" fmla="*/ 2200275 w 2710992"/>
              <a:gd name="connsiteY1" fmla="*/ 1101363 h 1101363"/>
              <a:gd name="connsiteX2" fmla="*/ 2679700 w 2710992"/>
              <a:gd name="connsiteY2" fmla="*/ 901338 h 1101363"/>
              <a:gd name="connsiteX3" fmla="*/ 2501900 w 2710992"/>
              <a:gd name="connsiteY3" fmla="*/ 491763 h 1101363"/>
              <a:gd name="connsiteX4" fmla="*/ 1666875 w 2710992"/>
              <a:gd name="connsiteY4" fmla="*/ 94888 h 1101363"/>
              <a:gd name="connsiteX5" fmla="*/ 600075 w 2710992"/>
              <a:gd name="connsiteY5" fmla="*/ 120288 h 1101363"/>
              <a:gd name="connsiteX6" fmla="*/ 0 w 2710992"/>
              <a:gd name="connsiteY6" fmla="*/ 710838 h 1101363"/>
              <a:gd name="connsiteX7" fmla="*/ 123825 w 2710992"/>
              <a:gd name="connsiteY7" fmla="*/ 1101363 h 1101363"/>
              <a:gd name="connsiteX0" fmla="*/ 123825 w 2710992"/>
              <a:gd name="connsiteY0" fmla="*/ 1173121 h 1173121"/>
              <a:gd name="connsiteX1" fmla="*/ 2200275 w 2710992"/>
              <a:gd name="connsiteY1" fmla="*/ 1173121 h 1173121"/>
              <a:gd name="connsiteX2" fmla="*/ 2679700 w 2710992"/>
              <a:gd name="connsiteY2" fmla="*/ 973096 h 1173121"/>
              <a:gd name="connsiteX3" fmla="*/ 2501900 w 2710992"/>
              <a:gd name="connsiteY3" fmla="*/ 563521 h 1173121"/>
              <a:gd name="connsiteX4" fmla="*/ 1666875 w 2710992"/>
              <a:gd name="connsiteY4" fmla="*/ 166646 h 1173121"/>
              <a:gd name="connsiteX5" fmla="*/ 600075 w 2710992"/>
              <a:gd name="connsiteY5" fmla="*/ 192046 h 1173121"/>
              <a:gd name="connsiteX6" fmla="*/ 0 w 2710992"/>
              <a:gd name="connsiteY6" fmla="*/ 782596 h 1173121"/>
              <a:gd name="connsiteX7" fmla="*/ 123825 w 2710992"/>
              <a:gd name="connsiteY7" fmla="*/ 1173121 h 1173121"/>
              <a:gd name="connsiteX0" fmla="*/ 123825 w 2710992"/>
              <a:gd name="connsiteY0" fmla="*/ 1285704 h 1285704"/>
              <a:gd name="connsiteX1" fmla="*/ 2200275 w 2710992"/>
              <a:gd name="connsiteY1" fmla="*/ 1285704 h 1285704"/>
              <a:gd name="connsiteX2" fmla="*/ 2679700 w 2710992"/>
              <a:gd name="connsiteY2" fmla="*/ 1085679 h 1285704"/>
              <a:gd name="connsiteX3" fmla="*/ 2501900 w 2710992"/>
              <a:gd name="connsiteY3" fmla="*/ 676104 h 1285704"/>
              <a:gd name="connsiteX4" fmla="*/ 1666875 w 2710992"/>
              <a:gd name="connsiteY4" fmla="*/ 279229 h 1285704"/>
              <a:gd name="connsiteX5" fmla="*/ 600075 w 2710992"/>
              <a:gd name="connsiteY5" fmla="*/ 304629 h 1285704"/>
              <a:gd name="connsiteX6" fmla="*/ 0 w 2710992"/>
              <a:gd name="connsiteY6" fmla="*/ 895179 h 1285704"/>
              <a:gd name="connsiteX7" fmla="*/ 123825 w 2710992"/>
              <a:gd name="connsiteY7" fmla="*/ 1285704 h 1285704"/>
              <a:gd name="connsiteX0" fmla="*/ 123825 w 2710992"/>
              <a:gd name="connsiteY0" fmla="*/ 1285704 h 1285704"/>
              <a:gd name="connsiteX1" fmla="*/ 2200275 w 2710992"/>
              <a:gd name="connsiteY1" fmla="*/ 1285704 h 1285704"/>
              <a:gd name="connsiteX2" fmla="*/ 2679700 w 2710992"/>
              <a:gd name="connsiteY2" fmla="*/ 1085679 h 1285704"/>
              <a:gd name="connsiteX3" fmla="*/ 2501900 w 2710992"/>
              <a:gd name="connsiteY3" fmla="*/ 676104 h 1285704"/>
              <a:gd name="connsiteX4" fmla="*/ 1666875 w 2710992"/>
              <a:gd name="connsiteY4" fmla="*/ 279229 h 1285704"/>
              <a:gd name="connsiteX5" fmla="*/ 600075 w 2710992"/>
              <a:gd name="connsiteY5" fmla="*/ 304629 h 1285704"/>
              <a:gd name="connsiteX6" fmla="*/ 0 w 2710992"/>
              <a:gd name="connsiteY6" fmla="*/ 895179 h 1285704"/>
              <a:gd name="connsiteX7" fmla="*/ 123825 w 2710992"/>
              <a:gd name="connsiteY7" fmla="*/ 1285704 h 1285704"/>
              <a:gd name="connsiteX0" fmla="*/ 216585 w 2803752"/>
              <a:gd name="connsiteY0" fmla="*/ 1285704 h 1285704"/>
              <a:gd name="connsiteX1" fmla="*/ 2293035 w 2803752"/>
              <a:gd name="connsiteY1" fmla="*/ 1285704 h 1285704"/>
              <a:gd name="connsiteX2" fmla="*/ 2772460 w 2803752"/>
              <a:gd name="connsiteY2" fmla="*/ 1085679 h 1285704"/>
              <a:gd name="connsiteX3" fmla="*/ 2594660 w 2803752"/>
              <a:gd name="connsiteY3" fmla="*/ 676104 h 1285704"/>
              <a:gd name="connsiteX4" fmla="*/ 1759635 w 2803752"/>
              <a:gd name="connsiteY4" fmla="*/ 279229 h 1285704"/>
              <a:gd name="connsiteX5" fmla="*/ 692835 w 2803752"/>
              <a:gd name="connsiteY5" fmla="*/ 304629 h 1285704"/>
              <a:gd name="connsiteX6" fmla="*/ 92760 w 2803752"/>
              <a:gd name="connsiteY6" fmla="*/ 895179 h 1285704"/>
              <a:gd name="connsiteX7" fmla="*/ 216585 w 2803752"/>
              <a:gd name="connsiteY7" fmla="*/ 1285704 h 1285704"/>
              <a:gd name="connsiteX0" fmla="*/ 319131 w 2906298"/>
              <a:gd name="connsiteY0" fmla="*/ 1285704 h 1285704"/>
              <a:gd name="connsiteX1" fmla="*/ 2395581 w 2906298"/>
              <a:gd name="connsiteY1" fmla="*/ 1285704 h 1285704"/>
              <a:gd name="connsiteX2" fmla="*/ 2875006 w 2906298"/>
              <a:gd name="connsiteY2" fmla="*/ 1085679 h 1285704"/>
              <a:gd name="connsiteX3" fmla="*/ 2697206 w 2906298"/>
              <a:gd name="connsiteY3" fmla="*/ 676104 h 1285704"/>
              <a:gd name="connsiteX4" fmla="*/ 1862181 w 2906298"/>
              <a:gd name="connsiteY4" fmla="*/ 279229 h 1285704"/>
              <a:gd name="connsiteX5" fmla="*/ 795381 w 2906298"/>
              <a:gd name="connsiteY5" fmla="*/ 304629 h 1285704"/>
              <a:gd name="connsiteX6" fmla="*/ 195306 w 2906298"/>
              <a:gd name="connsiteY6" fmla="*/ 895179 h 1285704"/>
              <a:gd name="connsiteX7" fmla="*/ 319131 w 2906298"/>
              <a:gd name="connsiteY7" fmla="*/ 1285704 h 1285704"/>
              <a:gd name="connsiteX0" fmla="*/ 420994 w 3008161"/>
              <a:gd name="connsiteY0" fmla="*/ 1285704 h 1285704"/>
              <a:gd name="connsiteX1" fmla="*/ 2497444 w 3008161"/>
              <a:gd name="connsiteY1" fmla="*/ 1285704 h 1285704"/>
              <a:gd name="connsiteX2" fmla="*/ 2976869 w 3008161"/>
              <a:gd name="connsiteY2" fmla="*/ 1085679 h 1285704"/>
              <a:gd name="connsiteX3" fmla="*/ 2799069 w 3008161"/>
              <a:gd name="connsiteY3" fmla="*/ 676104 h 1285704"/>
              <a:gd name="connsiteX4" fmla="*/ 1964044 w 3008161"/>
              <a:gd name="connsiteY4" fmla="*/ 279229 h 1285704"/>
              <a:gd name="connsiteX5" fmla="*/ 897244 w 3008161"/>
              <a:gd name="connsiteY5" fmla="*/ 304629 h 1285704"/>
              <a:gd name="connsiteX6" fmla="*/ 297169 w 3008161"/>
              <a:gd name="connsiteY6" fmla="*/ 895179 h 1285704"/>
              <a:gd name="connsiteX7" fmla="*/ 420994 w 3008161"/>
              <a:gd name="connsiteY7" fmla="*/ 1285704 h 1285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08161" h="1285704">
                <a:moveTo>
                  <a:pt x="420994" y="1285704"/>
                </a:moveTo>
                <a:lnTo>
                  <a:pt x="2497444" y="1285704"/>
                </a:lnTo>
                <a:cubicBezTo>
                  <a:pt x="2800127" y="1269829"/>
                  <a:pt x="2934536" y="1209504"/>
                  <a:pt x="2976869" y="1085679"/>
                </a:cubicBezTo>
                <a:cubicBezTo>
                  <a:pt x="3073177" y="872954"/>
                  <a:pt x="2928186" y="730079"/>
                  <a:pt x="2799069" y="676104"/>
                </a:cubicBezTo>
                <a:cubicBezTo>
                  <a:pt x="2787427" y="258062"/>
                  <a:pt x="2299536" y="49571"/>
                  <a:pt x="1964044" y="279229"/>
                </a:cubicBezTo>
                <a:cubicBezTo>
                  <a:pt x="1792594" y="-106004"/>
                  <a:pt x="1087744" y="-88013"/>
                  <a:pt x="897244" y="304629"/>
                </a:cubicBezTo>
                <a:cubicBezTo>
                  <a:pt x="468619" y="101429"/>
                  <a:pt x="1894" y="488779"/>
                  <a:pt x="297169" y="895179"/>
                </a:cubicBezTo>
                <a:cubicBezTo>
                  <a:pt x="-188606" y="965029"/>
                  <a:pt x="-29856" y="1266654"/>
                  <a:pt x="420994" y="1285704"/>
                </a:cubicBezTo>
                <a:close/>
              </a:path>
            </a:pathLst>
          </a:custGeom>
          <a:solidFill>
            <a:schemeClr val="accent3"/>
          </a:solidFill>
          <a:ln w="762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44245" y="5874942"/>
            <a:ext cx="1813111" cy="839780"/>
          </a:xfrm>
          <a:custGeom>
            <a:avLst/>
            <a:gdLst>
              <a:gd name="connsiteX0" fmla="*/ 257175 w 2320925"/>
              <a:gd name="connsiteY0" fmla="*/ 1203325 h 1203325"/>
              <a:gd name="connsiteX1" fmla="*/ 2070100 w 2320925"/>
              <a:gd name="connsiteY1" fmla="*/ 1203325 h 1203325"/>
              <a:gd name="connsiteX2" fmla="*/ 2320925 w 2320925"/>
              <a:gd name="connsiteY2" fmla="*/ 508000 h 1203325"/>
              <a:gd name="connsiteX3" fmla="*/ 2089150 w 2320925"/>
              <a:gd name="connsiteY3" fmla="*/ 349250 h 1203325"/>
              <a:gd name="connsiteX4" fmla="*/ 1863725 w 2320925"/>
              <a:gd name="connsiteY4" fmla="*/ 123825 h 1203325"/>
              <a:gd name="connsiteX5" fmla="*/ 1435100 w 2320925"/>
              <a:gd name="connsiteY5" fmla="*/ 0 h 1203325"/>
              <a:gd name="connsiteX6" fmla="*/ 936625 w 2320925"/>
              <a:gd name="connsiteY6" fmla="*/ 31750 h 1203325"/>
              <a:gd name="connsiteX7" fmla="*/ 650875 w 2320925"/>
              <a:gd name="connsiteY7" fmla="*/ 177800 h 1203325"/>
              <a:gd name="connsiteX8" fmla="*/ 0 w 2320925"/>
              <a:gd name="connsiteY8" fmla="*/ 415925 h 1203325"/>
              <a:gd name="connsiteX9" fmla="*/ 82550 w 2320925"/>
              <a:gd name="connsiteY9" fmla="*/ 1111250 h 1203325"/>
              <a:gd name="connsiteX10" fmla="*/ 257175 w 2320925"/>
              <a:gd name="connsiteY10" fmla="*/ 1203325 h 1203325"/>
              <a:gd name="connsiteX0" fmla="*/ 366911 w 2430661"/>
              <a:gd name="connsiteY0" fmla="*/ 1203325 h 1203325"/>
              <a:gd name="connsiteX1" fmla="*/ 2179836 w 2430661"/>
              <a:gd name="connsiteY1" fmla="*/ 1203325 h 1203325"/>
              <a:gd name="connsiteX2" fmla="*/ 2430661 w 2430661"/>
              <a:gd name="connsiteY2" fmla="*/ 508000 h 1203325"/>
              <a:gd name="connsiteX3" fmla="*/ 2198886 w 2430661"/>
              <a:gd name="connsiteY3" fmla="*/ 349250 h 1203325"/>
              <a:gd name="connsiteX4" fmla="*/ 1973461 w 2430661"/>
              <a:gd name="connsiteY4" fmla="*/ 123825 h 1203325"/>
              <a:gd name="connsiteX5" fmla="*/ 1544836 w 2430661"/>
              <a:gd name="connsiteY5" fmla="*/ 0 h 1203325"/>
              <a:gd name="connsiteX6" fmla="*/ 1046361 w 2430661"/>
              <a:gd name="connsiteY6" fmla="*/ 31750 h 1203325"/>
              <a:gd name="connsiteX7" fmla="*/ 760611 w 2430661"/>
              <a:gd name="connsiteY7" fmla="*/ 177800 h 1203325"/>
              <a:gd name="connsiteX8" fmla="*/ 109736 w 2430661"/>
              <a:gd name="connsiteY8" fmla="*/ 415925 h 1203325"/>
              <a:gd name="connsiteX9" fmla="*/ 192286 w 2430661"/>
              <a:gd name="connsiteY9" fmla="*/ 1111250 h 1203325"/>
              <a:gd name="connsiteX10" fmla="*/ 366911 w 2430661"/>
              <a:gd name="connsiteY10" fmla="*/ 1203325 h 1203325"/>
              <a:gd name="connsiteX0" fmla="*/ 423812 w 2487562"/>
              <a:gd name="connsiteY0" fmla="*/ 1203325 h 1203325"/>
              <a:gd name="connsiteX1" fmla="*/ 2236737 w 2487562"/>
              <a:gd name="connsiteY1" fmla="*/ 1203325 h 1203325"/>
              <a:gd name="connsiteX2" fmla="*/ 2487562 w 2487562"/>
              <a:gd name="connsiteY2" fmla="*/ 508000 h 1203325"/>
              <a:gd name="connsiteX3" fmla="*/ 2255787 w 2487562"/>
              <a:gd name="connsiteY3" fmla="*/ 349250 h 1203325"/>
              <a:gd name="connsiteX4" fmla="*/ 2030362 w 2487562"/>
              <a:gd name="connsiteY4" fmla="*/ 123825 h 1203325"/>
              <a:gd name="connsiteX5" fmla="*/ 1601737 w 2487562"/>
              <a:gd name="connsiteY5" fmla="*/ 0 h 1203325"/>
              <a:gd name="connsiteX6" fmla="*/ 1103262 w 2487562"/>
              <a:gd name="connsiteY6" fmla="*/ 31750 h 1203325"/>
              <a:gd name="connsiteX7" fmla="*/ 817512 w 2487562"/>
              <a:gd name="connsiteY7" fmla="*/ 177800 h 1203325"/>
              <a:gd name="connsiteX8" fmla="*/ 166637 w 2487562"/>
              <a:gd name="connsiteY8" fmla="*/ 415925 h 1203325"/>
              <a:gd name="connsiteX9" fmla="*/ 249187 w 2487562"/>
              <a:gd name="connsiteY9" fmla="*/ 1111250 h 1203325"/>
              <a:gd name="connsiteX10" fmla="*/ 423812 w 2487562"/>
              <a:gd name="connsiteY10" fmla="*/ 1203325 h 1203325"/>
              <a:gd name="connsiteX0" fmla="*/ 423812 w 2487562"/>
              <a:gd name="connsiteY0" fmla="*/ 1203325 h 1203325"/>
              <a:gd name="connsiteX1" fmla="*/ 2236737 w 2487562"/>
              <a:gd name="connsiteY1" fmla="*/ 1203325 h 1203325"/>
              <a:gd name="connsiteX2" fmla="*/ 2487562 w 2487562"/>
              <a:gd name="connsiteY2" fmla="*/ 508000 h 1203325"/>
              <a:gd name="connsiteX3" fmla="*/ 2255787 w 2487562"/>
              <a:gd name="connsiteY3" fmla="*/ 349250 h 1203325"/>
              <a:gd name="connsiteX4" fmla="*/ 2030362 w 2487562"/>
              <a:gd name="connsiteY4" fmla="*/ 123825 h 1203325"/>
              <a:gd name="connsiteX5" fmla="*/ 1601737 w 2487562"/>
              <a:gd name="connsiteY5" fmla="*/ 0 h 1203325"/>
              <a:gd name="connsiteX6" fmla="*/ 1103262 w 2487562"/>
              <a:gd name="connsiteY6" fmla="*/ 31750 h 1203325"/>
              <a:gd name="connsiteX7" fmla="*/ 817512 w 2487562"/>
              <a:gd name="connsiteY7" fmla="*/ 177800 h 1203325"/>
              <a:gd name="connsiteX8" fmla="*/ 166637 w 2487562"/>
              <a:gd name="connsiteY8" fmla="*/ 415925 h 1203325"/>
              <a:gd name="connsiteX9" fmla="*/ 249187 w 2487562"/>
              <a:gd name="connsiteY9" fmla="*/ 1111250 h 1203325"/>
              <a:gd name="connsiteX10" fmla="*/ 423812 w 2487562"/>
              <a:gd name="connsiteY10" fmla="*/ 1203325 h 1203325"/>
              <a:gd name="connsiteX0" fmla="*/ 423812 w 2487562"/>
              <a:gd name="connsiteY0" fmla="*/ 1203325 h 1203325"/>
              <a:gd name="connsiteX1" fmla="*/ 2236737 w 2487562"/>
              <a:gd name="connsiteY1" fmla="*/ 1203325 h 1203325"/>
              <a:gd name="connsiteX2" fmla="*/ 2487562 w 2487562"/>
              <a:gd name="connsiteY2" fmla="*/ 508000 h 1203325"/>
              <a:gd name="connsiteX3" fmla="*/ 2255787 w 2487562"/>
              <a:gd name="connsiteY3" fmla="*/ 349250 h 1203325"/>
              <a:gd name="connsiteX4" fmla="*/ 2030362 w 2487562"/>
              <a:gd name="connsiteY4" fmla="*/ 123825 h 1203325"/>
              <a:gd name="connsiteX5" fmla="*/ 1601737 w 2487562"/>
              <a:gd name="connsiteY5" fmla="*/ 0 h 1203325"/>
              <a:gd name="connsiteX6" fmla="*/ 1103262 w 2487562"/>
              <a:gd name="connsiteY6" fmla="*/ 31750 h 1203325"/>
              <a:gd name="connsiteX7" fmla="*/ 817512 w 2487562"/>
              <a:gd name="connsiteY7" fmla="*/ 177800 h 1203325"/>
              <a:gd name="connsiteX8" fmla="*/ 166637 w 2487562"/>
              <a:gd name="connsiteY8" fmla="*/ 415925 h 1203325"/>
              <a:gd name="connsiteX9" fmla="*/ 249187 w 2487562"/>
              <a:gd name="connsiteY9" fmla="*/ 1111250 h 1203325"/>
              <a:gd name="connsiteX10" fmla="*/ 423812 w 2487562"/>
              <a:gd name="connsiteY10" fmla="*/ 1203325 h 1203325"/>
              <a:gd name="connsiteX0" fmla="*/ 423812 w 2487562"/>
              <a:gd name="connsiteY0" fmla="*/ 1203325 h 1203325"/>
              <a:gd name="connsiteX1" fmla="*/ 2236737 w 2487562"/>
              <a:gd name="connsiteY1" fmla="*/ 1203325 h 1203325"/>
              <a:gd name="connsiteX2" fmla="*/ 2487562 w 2487562"/>
              <a:gd name="connsiteY2" fmla="*/ 508000 h 1203325"/>
              <a:gd name="connsiteX3" fmla="*/ 2255787 w 2487562"/>
              <a:gd name="connsiteY3" fmla="*/ 349250 h 1203325"/>
              <a:gd name="connsiteX4" fmla="*/ 2030362 w 2487562"/>
              <a:gd name="connsiteY4" fmla="*/ 123825 h 1203325"/>
              <a:gd name="connsiteX5" fmla="*/ 1601737 w 2487562"/>
              <a:gd name="connsiteY5" fmla="*/ 0 h 1203325"/>
              <a:gd name="connsiteX6" fmla="*/ 1103262 w 2487562"/>
              <a:gd name="connsiteY6" fmla="*/ 31750 h 1203325"/>
              <a:gd name="connsiteX7" fmla="*/ 817512 w 2487562"/>
              <a:gd name="connsiteY7" fmla="*/ 177800 h 1203325"/>
              <a:gd name="connsiteX8" fmla="*/ 166637 w 2487562"/>
              <a:gd name="connsiteY8" fmla="*/ 415925 h 1203325"/>
              <a:gd name="connsiteX9" fmla="*/ 249187 w 2487562"/>
              <a:gd name="connsiteY9" fmla="*/ 1111250 h 1203325"/>
              <a:gd name="connsiteX10" fmla="*/ 423812 w 2487562"/>
              <a:gd name="connsiteY10" fmla="*/ 1203325 h 1203325"/>
              <a:gd name="connsiteX0" fmla="*/ 423812 w 2487562"/>
              <a:gd name="connsiteY0" fmla="*/ 1203325 h 1203325"/>
              <a:gd name="connsiteX1" fmla="*/ 2236737 w 2487562"/>
              <a:gd name="connsiteY1" fmla="*/ 1203325 h 1203325"/>
              <a:gd name="connsiteX2" fmla="*/ 2487562 w 2487562"/>
              <a:gd name="connsiteY2" fmla="*/ 508000 h 1203325"/>
              <a:gd name="connsiteX3" fmla="*/ 2255787 w 2487562"/>
              <a:gd name="connsiteY3" fmla="*/ 349250 h 1203325"/>
              <a:gd name="connsiteX4" fmla="*/ 2030362 w 2487562"/>
              <a:gd name="connsiteY4" fmla="*/ 123825 h 1203325"/>
              <a:gd name="connsiteX5" fmla="*/ 1601737 w 2487562"/>
              <a:gd name="connsiteY5" fmla="*/ 0 h 1203325"/>
              <a:gd name="connsiteX6" fmla="*/ 1103262 w 2487562"/>
              <a:gd name="connsiteY6" fmla="*/ 31750 h 1203325"/>
              <a:gd name="connsiteX7" fmla="*/ 817512 w 2487562"/>
              <a:gd name="connsiteY7" fmla="*/ 177800 h 1203325"/>
              <a:gd name="connsiteX8" fmla="*/ 166637 w 2487562"/>
              <a:gd name="connsiteY8" fmla="*/ 415925 h 1203325"/>
              <a:gd name="connsiteX9" fmla="*/ 249187 w 2487562"/>
              <a:gd name="connsiteY9" fmla="*/ 1111250 h 1203325"/>
              <a:gd name="connsiteX10" fmla="*/ 423812 w 2487562"/>
              <a:gd name="connsiteY10" fmla="*/ 1203325 h 1203325"/>
              <a:gd name="connsiteX0" fmla="*/ 423812 w 2487562"/>
              <a:gd name="connsiteY0" fmla="*/ 1203325 h 1203325"/>
              <a:gd name="connsiteX1" fmla="*/ 2236737 w 2487562"/>
              <a:gd name="connsiteY1" fmla="*/ 1203325 h 1203325"/>
              <a:gd name="connsiteX2" fmla="*/ 2487562 w 2487562"/>
              <a:gd name="connsiteY2" fmla="*/ 508000 h 1203325"/>
              <a:gd name="connsiteX3" fmla="*/ 2255787 w 2487562"/>
              <a:gd name="connsiteY3" fmla="*/ 349250 h 1203325"/>
              <a:gd name="connsiteX4" fmla="*/ 2030362 w 2487562"/>
              <a:gd name="connsiteY4" fmla="*/ 123825 h 1203325"/>
              <a:gd name="connsiteX5" fmla="*/ 1601737 w 2487562"/>
              <a:gd name="connsiteY5" fmla="*/ 0 h 1203325"/>
              <a:gd name="connsiteX6" fmla="*/ 1103262 w 2487562"/>
              <a:gd name="connsiteY6" fmla="*/ 31750 h 1203325"/>
              <a:gd name="connsiteX7" fmla="*/ 817512 w 2487562"/>
              <a:gd name="connsiteY7" fmla="*/ 177800 h 1203325"/>
              <a:gd name="connsiteX8" fmla="*/ 166637 w 2487562"/>
              <a:gd name="connsiteY8" fmla="*/ 415925 h 1203325"/>
              <a:gd name="connsiteX9" fmla="*/ 249187 w 2487562"/>
              <a:gd name="connsiteY9" fmla="*/ 1111250 h 1203325"/>
              <a:gd name="connsiteX10" fmla="*/ 423812 w 2487562"/>
              <a:gd name="connsiteY10" fmla="*/ 1203325 h 1203325"/>
              <a:gd name="connsiteX0" fmla="*/ 423812 w 2487562"/>
              <a:gd name="connsiteY0" fmla="*/ 1203325 h 1203325"/>
              <a:gd name="connsiteX1" fmla="*/ 2236737 w 2487562"/>
              <a:gd name="connsiteY1" fmla="*/ 1203325 h 1203325"/>
              <a:gd name="connsiteX2" fmla="*/ 2487562 w 2487562"/>
              <a:gd name="connsiteY2" fmla="*/ 508000 h 1203325"/>
              <a:gd name="connsiteX3" fmla="*/ 2255787 w 2487562"/>
              <a:gd name="connsiteY3" fmla="*/ 349250 h 1203325"/>
              <a:gd name="connsiteX4" fmla="*/ 2030362 w 2487562"/>
              <a:gd name="connsiteY4" fmla="*/ 123825 h 1203325"/>
              <a:gd name="connsiteX5" fmla="*/ 1601737 w 2487562"/>
              <a:gd name="connsiteY5" fmla="*/ 0 h 1203325"/>
              <a:gd name="connsiteX6" fmla="*/ 1103262 w 2487562"/>
              <a:gd name="connsiteY6" fmla="*/ 31750 h 1203325"/>
              <a:gd name="connsiteX7" fmla="*/ 817512 w 2487562"/>
              <a:gd name="connsiteY7" fmla="*/ 177800 h 1203325"/>
              <a:gd name="connsiteX8" fmla="*/ 166637 w 2487562"/>
              <a:gd name="connsiteY8" fmla="*/ 415925 h 1203325"/>
              <a:gd name="connsiteX9" fmla="*/ 249187 w 2487562"/>
              <a:gd name="connsiteY9" fmla="*/ 1111250 h 1203325"/>
              <a:gd name="connsiteX10" fmla="*/ 423812 w 2487562"/>
              <a:gd name="connsiteY10" fmla="*/ 1203325 h 1203325"/>
              <a:gd name="connsiteX0" fmla="*/ 423812 w 2487562"/>
              <a:gd name="connsiteY0" fmla="*/ 1203325 h 1203325"/>
              <a:gd name="connsiteX1" fmla="*/ 2236737 w 2487562"/>
              <a:gd name="connsiteY1" fmla="*/ 1203325 h 1203325"/>
              <a:gd name="connsiteX2" fmla="*/ 2487562 w 2487562"/>
              <a:gd name="connsiteY2" fmla="*/ 508000 h 1203325"/>
              <a:gd name="connsiteX3" fmla="*/ 2255787 w 2487562"/>
              <a:gd name="connsiteY3" fmla="*/ 349250 h 1203325"/>
              <a:gd name="connsiteX4" fmla="*/ 2030362 w 2487562"/>
              <a:gd name="connsiteY4" fmla="*/ 123825 h 1203325"/>
              <a:gd name="connsiteX5" fmla="*/ 1601737 w 2487562"/>
              <a:gd name="connsiteY5" fmla="*/ 0 h 1203325"/>
              <a:gd name="connsiteX6" fmla="*/ 1103262 w 2487562"/>
              <a:gd name="connsiteY6" fmla="*/ 31750 h 1203325"/>
              <a:gd name="connsiteX7" fmla="*/ 817512 w 2487562"/>
              <a:gd name="connsiteY7" fmla="*/ 123825 h 1203325"/>
              <a:gd name="connsiteX8" fmla="*/ 166637 w 2487562"/>
              <a:gd name="connsiteY8" fmla="*/ 415925 h 1203325"/>
              <a:gd name="connsiteX9" fmla="*/ 249187 w 2487562"/>
              <a:gd name="connsiteY9" fmla="*/ 1111250 h 1203325"/>
              <a:gd name="connsiteX10" fmla="*/ 423812 w 2487562"/>
              <a:gd name="connsiteY10" fmla="*/ 1203325 h 1203325"/>
              <a:gd name="connsiteX0" fmla="*/ 423812 w 2487562"/>
              <a:gd name="connsiteY0" fmla="*/ 1210965 h 1210965"/>
              <a:gd name="connsiteX1" fmla="*/ 2236737 w 2487562"/>
              <a:gd name="connsiteY1" fmla="*/ 1210965 h 1210965"/>
              <a:gd name="connsiteX2" fmla="*/ 2487562 w 2487562"/>
              <a:gd name="connsiteY2" fmla="*/ 515640 h 1210965"/>
              <a:gd name="connsiteX3" fmla="*/ 2255787 w 2487562"/>
              <a:gd name="connsiteY3" fmla="*/ 356890 h 1210965"/>
              <a:gd name="connsiteX4" fmla="*/ 2030362 w 2487562"/>
              <a:gd name="connsiteY4" fmla="*/ 131465 h 1210965"/>
              <a:gd name="connsiteX5" fmla="*/ 1601737 w 2487562"/>
              <a:gd name="connsiteY5" fmla="*/ 7640 h 1210965"/>
              <a:gd name="connsiteX6" fmla="*/ 1103262 w 2487562"/>
              <a:gd name="connsiteY6" fmla="*/ 39390 h 1210965"/>
              <a:gd name="connsiteX7" fmla="*/ 817512 w 2487562"/>
              <a:gd name="connsiteY7" fmla="*/ 131465 h 1210965"/>
              <a:gd name="connsiteX8" fmla="*/ 166637 w 2487562"/>
              <a:gd name="connsiteY8" fmla="*/ 423565 h 1210965"/>
              <a:gd name="connsiteX9" fmla="*/ 249187 w 2487562"/>
              <a:gd name="connsiteY9" fmla="*/ 1118890 h 1210965"/>
              <a:gd name="connsiteX10" fmla="*/ 423812 w 2487562"/>
              <a:gd name="connsiteY10" fmla="*/ 1210965 h 1210965"/>
              <a:gd name="connsiteX0" fmla="*/ 423812 w 2487562"/>
              <a:gd name="connsiteY0" fmla="*/ 1224763 h 1224763"/>
              <a:gd name="connsiteX1" fmla="*/ 2236737 w 2487562"/>
              <a:gd name="connsiteY1" fmla="*/ 1224763 h 1224763"/>
              <a:gd name="connsiteX2" fmla="*/ 2487562 w 2487562"/>
              <a:gd name="connsiteY2" fmla="*/ 529438 h 1224763"/>
              <a:gd name="connsiteX3" fmla="*/ 2255787 w 2487562"/>
              <a:gd name="connsiteY3" fmla="*/ 370688 h 1224763"/>
              <a:gd name="connsiteX4" fmla="*/ 2030362 w 2487562"/>
              <a:gd name="connsiteY4" fmla="*/ 145263 h 1224763"/>
              <a:gd name="connsiteX5" fmla="*/ 1601737 w 2487562"/>
              <a:gd name="connsiteY5" fmla="*/ 21438 h 1224763"/>
              <a:gd name="connsiteX6" fmla="*/ 1112787 w 2487562"/>
              <a:gd name="connsiteY6" fmla="*/ 30963 h 1224763"/>
              <a:gd name="connsiteX7" fmla="*/ 817512 w 2487562"/>
              <a:gd name="connsiteY7" fmla="*/ 145263 h 1224763"/>
              <a:gd name="connsiteX8" fmla="*/ 166637 w 2487562"/>
              <a:gd name="connsiteY8" fmla="*/ 437363 h 1224763"/>
              <a:gd name="connsiteX9" fmla="*/ 249187 w 2487562"/>
              <a:gd name="connsiteY9" fmla="*/ 1132688 h 1224763"/>
              <a:gd name="connsiteX10" fmla="*/ 423812 w 2487562"/>
              <a:gd name="connsiteY10" fmla="*/ 1224763 h 1224763"/>
              <a:gd name="connsiteX0" fmla="*/ 423812 w 2487562"/>
              <a:gd name="connsiteY0" fmla="*/ 1276040 h 1276040"/>
              <a:gd name="connsiteX1" fmla="*/ 2236737 w 2487562"/>
              <a:gd name="connsiteY1" fmla="*/ 1276040 h 1276040"/>
              <a:gd name="connsiteX2" fmla="*/ 2487562 w 2487562"/>
              <a:gd name="connsiteY2" fmla="*/ 580715 h 1276040"/>
              <a:gd name="connsiteX3" fmla="*/ 2255787 w 2487562"/>
              <a:gd name="connsiteY3" fmla="*/ 421965 h 1276040"/>
              <a:gd name="connsiteX4" fmla="*/ 2030362 w 2487562"/>
              <a:gd name="connsiteY4" fmla="*/ 196540 h 1276040"/>
              <a:gd name="connsiteX5" fmla="*/ 1601737 w 2487562"/>
              <a:gd name="connsiteY5" fmla="*/ 72715 h 1276040"/>
              <a:gd name="connsiteX6" fmla="*/ 1112787 w 2487562"/>
              <a:gd name="connsiteY6" fmla="*/ 82240 h 1276040"/>
              <a:gd name="connsiteX7" fmla="*/ 817512 w 2487562"/>
              <a:gd name="connsiteY7" fmla="*/ 196540 h 1276040"/>
              <a:gd name="connsiteX8" fmla="*/ 166637 w 2487562"/>
              <a:gd name="connsiteY8" fmla="*/ 488640 h 1276040"/>
              <a:gd name="connsiteX9" fmla="*/ 249187 w 2487562"/>
              <a:gd name="connsiteY9" fmla="*/ 1183965 h 1276040"/>
              <a:gd name="connsiteX10" fmla="*/ 423812 w 2487562"/>
              <a:gd name="connsiteY10" fmla="*/ 1276040 h 1276040"/>
              <a:gd name="connsiteX0" fmla="*/ 423812 w 2487562"/>
              <a:gd name="connsiteY0" fmla="*/ 1359584 h 1359584"/>
              <a:gd name="connsiteX1" fmla="*/ 2236737 w 2487562"/>
              <a:gd name="connsiteY1" fmla="*/ 1359584 h 1359584"/>
              <a:gd name="connsiteX2" fmla="*/ 2487562 w 2487562"/>
              <a:gd name="connsiteY2" fmla="*/ 664259 h 1359584"/>
              <a:gd name="connsiteX3" fmla="*/ 2255787 w 2487562"/>
              <a:gd name="connsiteY3" fmla="*/ 505509 h 1359584"/>
              <a:gd name="connsiteX4" fmla="*/ 2030362 w 2487562"/>
              <a:gd name="connsiteY4" fmla="*/ 280084 h 1359584"/>
              <a:gd name="connsiteX5" fmla="*/ 1601737 w 2487562"/>
              <a:gd name="connsiteY5" fmla="*/ 156259 h 1359584"/>
              <a:gd name="connsiteX6" fmla="*/ 1112787 w 2487562"/>
              <a:gd name="connsiteY6" fmla="*/ 165784 h 1359584"/>
              <a:gd name="connsiteX7" fmla="*/ 817512 w 2487562"/>
              <a:gd name="connsiteY7" fmla="*/ 280084 h 1359584"/>
              <a:gd name="connsiteX8" fmla="*/ 166637 w 2487562"/>
              <a:gd name="connsiteY8" fmla="*/ 572184 h 1359584"/>
              <a:gd name="connsiteX9" fmla="*/ 249187 w 2487562"/>
              <a:gd name="connsiteY9" fmla="*/ 1267509 h 1359584"/>
              <a:gd name="connsiteX10" fmla="*/ 423812 w 2487562"/>
              <a:gd name="connsiteY10" fmla="*/ 1359584 h 1359584"/>
              <a:gd name="connsiteX0" fmla="*/ 423812 w 2487562"/>
              <a:gd name="connsiteY0" fmla="*/ 1359584 h 1359584"/>
              <a:gd name="connsiteX1" fmla="*/ 2236737 w 2487562"/>
              <a:gd name="connsiteY1" fmla="*/ 1359584 h 1359584"/>
              <a:gd name="connsiteX2" fmla="*/ 2487562 w 2487562"/>
              <a:gd name="connsiteY2" fmla="*/ 664259 h 1359584"/>
              <a:gd name="connsiteX3" fmla="*/ 2255787 w 2487562"/>
              <a:gd name="connsiteY3" fmla="*/ 505509 h 1359584"/>
              <a:gd name="connsiteX4" fmla="*/ 2030362 w 2487562"/>
              <a:gd name="connsiteY4" fmla="*/ 280084 h 1359584"/>
              <a:gd name="connsiteX5" fmla="*/ 1601737 w 2487562"/>
              <a:gd name="connsiteY5" fmla="*/ 156259 h 1359584"/>
              <a:gd name="connsiteX6" fmla="*/ 1112787 w 2487562"/>
              <a:gd name="connsiteY6" fmla="*/ 165784 h 1359584"/>
              <a:gd name="connsiteX7" fmla="*/ 817512 w 2487562"/>
              <a:gd name="connsiteY7" fmla="*/ 280084 h 1359584"/>
              <a:gd name="connsiteX8" fmla="*/ 166637 w 2487562"/>
              <a:gd name="connsiteY8" fmla="*/ 572184 h 1359584"/>
              <a:gd name="connsiteX9" fmla="*/ 249187 w 2487562"/>
              <a:gd name="connsiteY9" fmla="*/ 1267509 h 1359584"/>
              <a:gd name="connsiteX10" fmla="*/ 423812 w 2487562"/>
              <a:gd name="connsiteY10" fmla="*/ 1359584 h 1359584"/>
              <a:gd name="connsiteX0" fmla="*/ 423812 w 2487562"/>
              <a:gd name="connsiteY0" fmla="*/ 1359584 h 1359584"/>
              <a:gd name="connsiteX1" fmla="*/ 2236737 w 2487562"/>
              <a:gd name="connsiteY1" fmla="*/ 1359584 h 1359584"/>
              <a:gd name="connsiteX2" fmla="*/ 2487562 w 2487562"/>
              <a:gd name="connsiteY2" fmla="*/ 664259 h 1359584"/>
              <a:gd name="connsiteX3" fmla="*/ 2255787 w 2487562"/>
              <a:gd name="connsiteY3" fmla="*/ 505509 h 1359584"/>
              <a:gd name="connsiteX4" fmla="*/ 2030362 w 2487562"/>
              <a:gd name="connsiteY4" fmla="*/ 280084 h 1359584"/>
              <a:gd name="connsiteX5" fmla="*/ 1601737 w 2487562"/>
              <a:gd name="connsiteY5" fmla="*/ 156259 h 1359584"/>
              <a:gd name="connsiteX6" fmla="*/ 1112787 w 2487562"/>
              <a:gd name="connsiteY6" fmla="*/ 165784 h 1359584"/>
              <a:gd name="connsiteX7" fmla="*/ 817512 w 2487562"/>
              <a:gd name="connsiteY7" fmla="*/ 280084 h 1359584"/>
              <a:gd name="connsiteX8" fmla="*/ 166637 w 2487562"/>
              <a:gd name="connsiteY8" fmla="*/ 572184 h 1359584"/>
              <a:gd name="connsiteX9" fmla="*/ 249187 w 2487562"/>
              <a:gd name="connsiteY9" fmla="*/ 1267509 h 1359584"/>
              <a:gd name="connsiteX10" fmla="*/ 423812 w 2487562"/>
              <a:gd name="connsiteY10" fmla="*/ 1359584 h 1359584"/>
              <a:gd name="connsiteX0" fmla="*/ 423812 w 2487562"/>
              <a:gd name="connsiteY0" fmla="*/ 1359584 h 1359584"/>
              <a:gd name="connsiteX1" fmla="*/ 2236737 w 2487562"/>
              <a:gd name="connsiteY1" fmla="*/ 1359584 h 1359584"/>
              <a:gd name="connsiteX2" fmla="*/ 2487562 w 2487562"/>
              <a:gd name="connsiteY2" fmla="*/ 664259 h 1359584"/>
              <a:gd name="connsiteX3" fmla="*/ 2255787 w 2487562"/>
              <a:gd name="connsiteY3" fmla="*/ 505509 h 1359584"/>
              <a:gd name="connsiteX4" fmla="*/ 2030362 w 2487562"/>
              <a:gd name="connsiteY4" fmla="*/ 280084 h 1359584"/>
              <a:gd name="connsiteX5" fmla="*/ 1601737 w 2487562"/>
              <a:gd name="connsiteY5" fmla="*/ 156259 h 1359584"/>
              <a:gd name="connsiteX6" fmla="*/ 1112787 w 2487562"/>
              <a:gd name="connsiteY6" fmla="*/ 165784 h 1359584"/>
              <a:gd name="connsiteX7" fmla="*/ 817512 w 2487562"/>
              <a:gd name="connsiteY7" fmla="*/ 280084 h 1359584"/>
              <a:gd name="connsiteX8" fmla="*/ 166637 w 2487562"/>
              <a:gd name="connsiteY8" fmla="*/ 572184 h 1359584"/>
              <a:gd name="connsiteX9" fmla="*/ 249187 w 2487562"/>
              <a:gd name="connsiteY9" fmla="*/ 1267509 h 1359584"/>
              <a:gd name="connsiteX10" fmla="*/ 423812 w 2487562"/>
              <a:gd name="connsiteY10" fmla="*/ 1359584 h 1359584"/>
              <a:gd name="connsiteX0" fmla="*/ 423812 w 2487562"/>
              <a:gd name="connsiteY0" fmla="*/ 1359584 h 1359584"/>
              <a:gd name="connsiteX1" fmla="*/ 2236737 w 2487562"/>
              <a:gd name="connsiteY1" fmla="*/ 1359584 h 1359584"/>
              <a:gd name="connsiteX2" fmla="*/ 2487562 w 2487562"/>
              <a:gd name="connsiteY2" fmla="*/ 664259 h 1359584"/>
              <a:gd name="connsiteX3" fmla="*/ 2255787 w 2487562"/>
              <a:gd name="connsiteY3" fmla="*/ 505509 h 1359584"/>
              <a:gd name="connsiteX4" fmla="*/ 2030362 w 2487562"/>
              <a:gd name="connsiteY4" fmla="*/ 280084 h 1359584"/>
              <a:gd name="connsiteX5" fmla="*/ 1601737 w 2487562"/>
              <a:gd name="connsiteY5" fmla="*/ 156259 h 1359584"/>
              <a:gd name="connsiteX6" fmla="*/ 1112787 w 2487562"/>
              <a:gd name="connsiteY6" fmla="*/ 165784 h 1359584"/>
              <a:gd name="connsiteX7" fmla="*/ 817512 w 2487562"/>
              <a:gd name="connsiteY7" fmla="*/ 280084 h 1359584"/>
              <a:gd name="connsiteX8" fmla="*/ 166637 w 2487562"/>
              <a:gd name="connsiteY8" fmla="*/ 572184 h 1359584"/>
              <a:gd name="connsiteX9" fmla="*/ 249187 w 2487562"/>
              <a:gd name="connsiteY9" fmla="*/ 1267509 h 1359584"/>
              <a:gd name="connsiteX10" fmla="*/ 423812 w 2487562"/>
              <a:gd name="connsiteY10" fmla="*/ 1359584 h 1359584"/>
              <a:gd name="connsiteX0" fmla="*/ 423812 w 2487562"/>
              <a:gd name="connsiteY0" fmla="*/ 1359584 h 1359584"/>
              <a:gd name="connsiteX1" fmla="*/ 2236737 w 2487562"/>
              <a:gd name="connsiteY1" fmla="*/ 1359584 h 1359584"/>
              <a:gd name="connsiteX2" fmla="*/ 2487562 w 2487562"/>
              <a:gd name="connsiteY2" fmla="*/ 664259 h 1359584"/>
              <a:gd name="connsiteX3" fmla="*/ 2255787 w 2487562"/>
              <a:gd name="connsiteY3" fmla="*/ 505509 h 1359584"/>
              <a:gd name="connsiteX4" fmla="*/ 2030362 w 2487562"/>
              <a:gd name="connsiteY4" fmla="*/ 280084 h 1359584"/>
              <a:gd name="connsiteX5" fmla="*/ 1601737 w 2487562"/>
              <a:gd name="connsiteY5" fmla="*/ 156259 h 1359584"/>
              <a:gd name="connsiteX6" fmla="*/ 1112787 w 2487562"/>
              <a:gd name="connsiteY6" fmla="*/ 165784 h 1359584"/>
              <a:gd name="connsiteX7" fmla="*/ 817512 w 2487562"/>
              <a:gd name="connsiteY7" fmla="*/ 280084 h 1359584"/>
              <a:gd name="connsiteX8" fmla="*/ 166637 w 2487562"/>
              <a:gd name="connsiteY8" fmla="*/ 572184 h 1359584"/>
              <a:gd name="connsiteX9" fmla="*/ 249187 w 2487562"/>
              <a:gd name="connsiteY9" fmla="*/ 1267509 h 1359584"/>
              <a:gd name="connsiteX10" fmla="*/ 423812 w 2487562"/>
              <a:gd name="connsiteY10" fmla="*/ 1359584 h 1359584"/>
              <a:gd name="connsiteX0" fmla="*/ 423812 w 2487562"/>
              <a:gd name="connsiteY0" fmla="*/ 1359584 h 1359584"/>
              <a:gd name="connsiteX1" fmla="*/ 2236737 w 2487562"/>
              <a:gd name="connsiteY1" fmla="*/ 1359584 h 1359584"/>
              <a:gd name="connsiteX2" fmla="*/ 2487562 w 2487562"/>
              <a:gd name="connsiteY2" fmla="*/ 664259 h 1359584"/>
              <a:gd name="connsiteX3" fmla="*/ 2255787 w 2487562"/>
              <a:gd name="connsiteY3" fmla="*/ 505509 h 1359584"/>
              <a:gd name="connsiteX4" fmla="*/ 2030362 w 2487562"/>
              <a:gd name="connsiteY4" fmla="*/ 280084 h 1359584"/>
              <a:gd name="connsiteX5" fmla="*/ 1601737 w 2487562"/>
              <a:gd name="connsiteY5" fmla="*/ 156259 h 1359584"/>
              <a:gd name="connsiteX6" fmla="*/ 1112787 w 2487562"/>
              <a:gd name="connsiteY6" fmla="*/ 165784 h 1359584"/>
              <a:gd name="connsiteX7" fmla="*/ 817512 w 2487562"/>
              <a:gd name="connsiteY7" fmla="*/ 280084 h 1359584"/>
              <a:gd name="connsiteX8" fmla="*/ 166637 w 2487562"/>
              <a:gd name="connsiteY8" fmla="*/ 572184 h 1359584"/>
              <a:gd name="connsiteX9" fmla="*/ 249187 w 2487562"/>
              <a:gd name="connsiteY9" fmla="*/ 1267509 h 1359584"/>
              <a:gd name="connsiteX10" fmla="*/ 423812 w 2487562"/>
              <a:gd name="connsiteY10" fmla="*/ 1359584 h 1359584"/>
              <a:gd name="connsiteX0" fmla="*/ 423812 w 2487562"/>
              <a:gd name="connsiteY0" fmla="*/ 1359584 h 1359584"/>
              <a:gd name="connsiteX1" fmla="*/ 2236737 w 2487562"/>
              <a:gd name="connsiteY1" fmla="*/ 1359584 h 1359584"/>
              <a:gd name="connsiteX2" fmla="*/ 2487562 w 2487562"/>
              <a:gd name="connsiteY2" fmla="*/ 664259 h 1359584"/>
              <a:gd name="connsiteX3" fmla="*/ 2255787 w 2487562"/>
              <a:gd name="connsiteY3" fmla="*/ 505509 h 1359584"/>
              <a:gd name="connsiteX4" fmla="*/ 2030362 w 2487562"/>
              <a:gd name="connsiteY4" fmla="*/ 280084 h 1359584"/>
              <a:gd name="connsiteX5" fmla="*/ 1601737 w 2487562"/>
              <a:gd name="connsiteY5" fmla="*/ 156259 h 1359584"/>
              <a:gd name="connsiteX6" fmla="*/ 1112787 w 2487562"/>
              <a:gd name="connsiteY6" fmla="*/ 165784 h 1359584"/>
              <a:gd name="connsiteX7" fmla="*/ 817512 w 2487562"/>
              <a:gd name="connsiteY7" fmla="*/ 280084 h 1359584"/>
              <a:gd name="connsiteX8" fmla="*/ 166637 w 2487562"/>
              <a:gd name="connsiteY8" fmla="*/ 572184 h 1359584"/>
              <a:gd name="connsiteX9" fmla="*/ 249187 w 2487562"/>
              <a:gd name="connsiteY9" fmla="*/ 1267509 h 1359584"/>
              <a:gd name="connsiteX10" fmla="*/ 423812 w 2487562"/>
              <a:gd name="connsiteY10" fmla="*/ 1359584 h 1359584"/>
              <a:gd name="connsiteX0" fmla="*/ 423812 w 2488256"/>
              <a:gd name="connsiteY0" fmla="*/ 1359584 h 1359584"/>
              <a:gd name="connsiteX1" fmla="*/ 2236737 w 2488256"/>
              <a:gd name="connsiteY1" fmla="*/ 1359584 h 1359584"/>
              <a:gd name="connsiteX2" fmla="*/ 2487562 w 2488256"/>
              <a:gd name="connsiteY2" fmla="*/ 664259 h 1359584"/>
              <a:gd name="connsiteX3" fmla="*/ 2255787 w 2488256"/>
              <a:gd name="connsiteY3" fmla="*/ 505509 h 1359584"/>
              <a:gd name="connsiteX4" fmla="*/ 2030362 w 2488256"/>
              <a:gd name="connsiteY4" fmla="*/ 280084 h 1359584"/>
              <a:gd name="connsiteX5" fmla="*/ 1601737 w 2488256"/>
              <a:gd name="connsiteY5" fmla="*/ 156259 h 1359584"/>
              <a:gd name="connsiteX6" fmla="*/ 1112787 w 2488256"/>
              <a:gd name="connsiteY6" fmla="*/ 165784 h 1359584"/>
              <a:gd name="connsiteX7" fmla="*/ 817512 w 2488256"/>
              <a:gd name="connsiteY7" fmla="*/ 280084 h 1359584"/>
              <a:gd name="connsiteX8" fmla="*/ 166637 w 2488256"/>
              <a:gd name="connsiteY8" fmla="*/ 572184 h 1359584"/>
              <a:gd name="connsiteX9" fmla="*/ 249187 w 2488256"/>
              <a:gd name="connsiteY9" fmla="*/ 1267509 h 1359584"/>
              <a:gd name="connsiteX10" fmla="*/ 423812 w 2488256"/>
              <a:gd name="connsiteY10" fmla="*/ 1359584 h 1359584"/>
              <a:gd name="connsiteX0" fmla="*/ 423812 w 2613718"/>
              <a:gd name="connsiteY0" fmla="*/ 1359584 h 1359584"/>
              <a:gd name="connsiteX1" fmla="*/ 2236737 w 2613718"/>
              <a:gd name="connsiteY1" fmla="*/ 1359584 h 1359584"/>
              <a:gd name="connsiteX2" fmla="*/ 2487562 w 2613718"/>
              <a:gd name="connsiteY2" fmla="*/ 664259 h 1359584"/>
              <a:gd name="connsiteX3" fmla="*/ 2255787 w 2613718"/>
              <a:gd name="connsiteY3" fmla="*/ 505509 h 1359584"/>
              <a:gd name="connsiteX4" fmla="*/ 2030362 w 2613718"/>
              <a:gd name="connsiteY4" fmla="*/ 280084 h 1359584"/>
              <a:gd name="connsiteX5" fmla="*/ 1601737 w 2613718"/>
              <a:gd name="connsiteY5" fmla="*/ 156259 h 1359584"/>
              <a:gd name="connsiteX6" fmla="*/ 1112787 w 2613718"/>
              <a:gd name="connsiteY6" fmla="*/ 165784 h 1359584"/>
              <a:gd name="connsiteX7" fmla="*/ 817512 w 2613718"/>
              <a:gd name="connsiteY7" fmla="*/ 280084 h 1359584"/>
              <a:gd name="connsiteX8" fmla="*/ 166637 w 2613718"/>
              <a:gd name="connsiteY8" fmla="*/ 572184 h 1359584"/>
              <a:gd name="connsiteX9" fmla="*/ 249187 w 2613718"/>
              <a:gd name="connsiteY9" fmla="*/ 1267509 h 1359584"/>
              <a:gd name="connsiteX10" fmla="*/ 423812 w 2613718"/>
              <a:gd name="connsiteY10" fmla="*/ 1359584 h 1359584"/>
              <a:gd name="connsiteX0" fmla="*/ 423812 w 2679088"/>
              <a:gd name="connsiteY0" fmla="*/ 1359584 h 1359584"/>
              <a:gd name="connsiteX1" fmla="*/ 2236737 w 2679088"/>
              <a:gd name="connsiteY1" fmla="*/ 1359584 h 1359584"/>
              <a:gd name="connsiteX2" fmla="*/ 2487562 w 2679088"/>
              <a:gd name="connsiteY2" fmla="*/ 664259 h 1359584"/>
              <a:gd name="connsiteX3" fmla="*/ 2255787 w 2679088"/>
              <a:gd name="connsiteY3" fmla="*/ 505509 h 1359584"/>
              <a:gd name="connsiteX4" fmla="*/ 2030362 w 2679088"/>
              <a:gd name="connsiteY4" fmla="*/ 280084 h 1359584"/>
              <a:gd name="connsiteX5" fmla="*/ 1601737 w 2679088"/>
              <a:gd name="connsiteY5" fmla="*/ 156259 h 1359584"/>
              <a:gd name="connsiteX6" fmla="*/ 1112787 w 2679088"/>
              <a:gd name="connsiteY6" fmla="*/ 165784 h 1359584"/>
              <a:gd name="connsiteX7" fmla="*/ 817512 w 2679088"/>
              <a:gd name="connsiteY7" fmla="*/ 280084 h 1359584"/>
              <a:gd name="connsiteX8" fmla="*/ 166637 w 2679088"/>
              <a:gd name="connsiteY8" fmla="*/ 572184 h 1359584"/>
              <a:gd name="connsiteX9" fmla="*/ 249187 w 2679088"/>
              <a:gd name="connsiteY9" fmla="*/ 1267509 h 1359584"/>
              <a:gd name="connsiteX10" fmla="*/ 423812 w 2679088"/>
              <a:gd name="connsiteY10" fmla="*/ 1359584 h 1359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79088" h="1359584">
                <a:moveTo>
                  <a:pt x="423812" y="1359584"/>
                </a:moveTo>
                <a:lnTo>
                  <a:pt x="2236737" y="1359584"/>
                </a:lnTo>
                <a:cubicBezTo>
                  <a:pt x="2656895" y="1356409"/>
                  <a:pt x="2851629" y="896034"/>
                  <a:pt x="2487562" y="664259"/>
                </a:cubicBezTo>
                <a:cubicBezTo>
                  <a:pt x="2492854" y="595467"/>
                  <a:pt x="2472745" y="428251"/>
                  <a:pt x="2255787" y="505509"/>
                </a:cubicBezTo>
                <a:cubicBezTo>
                  <a:pt x="2253670" y="392267"/>
                  <a:pt x="2242029" y="279026"/>
                  <a:pt x="2030362" y="280084"/>
                </a:cubicBezTo>
                <a:cubicBezTo>
                  <a:pt x="2004962" y="137209"/>
                  <a:pt x="1795412" y="-21541"/>
                  <a:pt x="1601737" y="156259"/>
                </a:cubicBezTo>
                <a:cubicBezTo>
                  <a:pt x="1470504" y="-88216"/>
                  <a:pt x="1209095" y="-15191"/>
                  <a:pt x="1112787" y="165784"/>
                </a:cubicBezTo>
                <a:cubicBezTo>
                  <a:pt x="1008012" y="122392"/>
                  <a:pt x="865137" y="98051"/>
                  <a:pt x="817512" y="280084"/>
                </a:cubicBezTo>
                <a:cubicBezTo>
                  <a:pt x="568804" y="70534"/>
                  <a:pt x="53395" y="245159"/>
                  <a:pt x="166637" y="572184"/>
                </a:cubicBezTo>
                <a:cubicBezTo>
                  <a:pt x="-110646" y="775384"/>
                  <a:pt x="-13280" y="1102409"/>
                  <a:pt x="249187" y="1267509"/>
                </a:cubicBezTo>
                <a:cubicBezTo>
                  <a:pt x="288345" y="1352176"/>
                  <a:pt x="346554" y="1357467"/>
                  <a:pt x="423812" y="1359584"/>
                </a:cubicBezTo>
                <a:close/>
              </a:path>
            </a:pathLst>
          </a:custGeom>
          <a:solidFill>
            <a:schemeClr val="accent2"/>
          </a:solidFill>
          <a:ln w="762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aptur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43525"/>
            <a:ext cx="9144000" cy="714475"/>
          </a:xfrm>
          <a:prstGeom prst="rect">
            <a:avLst/>
          </a:prstGeom>
        </p:spPr>
      </p:pic>
      <p:grpSp>
        <p:nvGrpSpPr>
          <p:cNvPr id="4" name="Google Shape;369;p39"/>
          <p:cNvGrpSpPr/>
          <p:nvPr/>
        </p:nvGrpSpPr>
        <p:grpSpPr>
          <a:xfrm>
            <a:off x="58992" y="214296"/>
            <a:ext cx="8929718" cy="6215100"/>
            <a:chOff x="1934025" y="1001650"/>
            <a:chExt cx="415300" cy="355600"/>
          </a:xfrm>
        </p:grpSpPr>
        <p:sp>
          <p:nvSpPr>
            <p:cNvPr id="5" name="Google Shape;370;p39"/>
            <p:cNvSpPr/>
            <p:nvPr/>
          </p:nvSpPr>
          <p:spPr>
            <a:xfrm>
              <a:off x="1934025" y="1303650"/>
              <a:ext cx="207650" cy="53600"/>
            </a:xfrm>
            <a:custGeom>
              <a:avLst/>
              <a:gdLst/>
              <a:ahLst/>
              <a:cxnLst/>
              <a:rect l="l" t="t" r="r" b="b"/>
              <a:pathLst>
                <a:path w="8306" h="2144" fill="none" extrusionOk="0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33"/>
                  </a:lnTo>
                  <a:lnTo>
                    <a:pt x="74" y="755"/>
                  </a:lnTo>
                  <a:lnTo>
                    <a:pt x="147" y="853"/>
                  </a:lnTo>
                  <a:lnTo>
                    <a:pt x="245" y="950"/>
                  </a:lnTo>
                  <a:lnTo>
                    <a:pt x="245" y="950"/>
                  </a:lnTo>
                  <a:lnTo>
                    <a:pt x="391" y="1023"/>
                  </a:lnTo>
                  <a:lnTo>
                    <a:pt x="561" y="1047"/>
                  </a:lnTo>
                  <a:lnTo>
                    <a:pt x="561" y="1047"/>
                  </a:lnTo>
                  <a:lnTo>
                    <a:pt x="732" y="1023"/>
                  </a:lnTo>
                  <a:lnTo>
                    <a:pt x="732" y="1023"/>
                  </a:lnTo>
                  <a:lnTo>
                    <a:pt x="1292" y="853"/>
                  </a:lnTo>
                  <a:lnTo>
                    <a:pt x="1657" y="780"/>
                  </a:lnTo>
                  <a:lnTo>
                    <a:pt x="2071" y="682"/>
                  </a:lnTo>
                  <a:lnTo>
                    <a:pt x="2534" y="609"/>
                  </a:lnTo>
                  <a:lnTo>
                    <a:pt x="3021" y="560"/>
                  </a:lnTo>
                  <a:lnTo>
                    <a:pt x="3581" y="512"/>
                  </a:lnTo>
                  <a:lnTo>
                    <a:pt x="4166" y="487"/>
                  </a:lnTo>
                  <a:lnTo>
                    <a:pt x="4166" y="487"/>
                  </a:lnTo>
                  <a:lnTo>
                    <a:pt x="4604" y="512"/>
                  </a:lnTo>
                  <a:lnTo>
                    <a:pt x="5018" y="536"/>
                  </a:lnTo>
                  <a:lnTo>
                    <a:pt x="5408" y="609"/>
                  </a:lnTo>
                  <a:lnTo>
                    <a:pt x="5773" y="682"/>
                  </a:lnTo>
                  <a:lnTo>
                    <a:pt x="6114" y="780"/>
                  </a:lnTo>
                  <a:lnTo>
                    <a:pt x="6431" y="877"/>
                  </a:lnTo>
                  <a:lnTo>
                    <a:pt x="6699" y="999"/>
                  </a:lnTo>
                  <a:lnTo>
                    <a:pt x="6966" y="1120"/>
                  </a:lnTo>
                  <a:lnTo>
                    <a:pt x="7186" y="1242"/>
                  </a:lnTo>
                  <a:lnTo>
                    <a:pt x="7405" y="1388"/>
                  </a:lnTo>
                  <a:lnTo>
                    <a:pt x="7770" y="1656"/>
                  </a:lnTo>
                  <a:lnTo>
                    <a:pt x="8062" y="1924"/>
                  </a:lnTo>
                  <a:lnTo>
                    <a:pt x="8306" y="2143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371;p39"/>
            <p:cNvSpPr/>
            <p:nvPr/>
          </p:nvSpPr>
          <p:spPr>
            <a:xfrm>
              <a:off x="2141650" y="1303650"/>
              <a:ext cx="207675" cy="53600"/>
            </a:xfrm>
            <a:custGeom>
              <a:avLst/>
              <a:gdLst/>
              <a:ahLst/>
              <a:cxnLst/>
              <a:rect l="l" t="t" r="r" b="b"/>
              <a:pathLst>
                <a:path w="8307" h="2144" fill="none" extrusionOk="0">
                  <a:moveTo>
                    <a:pt x="1" y="2143"/>
                  </a:moveTo>
                  <a:lnTo>
                    <a:pt x="1" y="2143"/>
                  </a:lnTo>
                  <a:lnTo>
                    <a:pt x="245" y="1924"/>
                  </a:lnTo>
                  <a:lnTo>
                    <a:pt x="537" y="1656"/>
                  </a:lnTo>
                  <a:lnTo>
                    <a:pt x="902" y="1388"/>
                  </a:lnTo>
                  <a:lnTo>
                    <a:pt x="1121" y="1242"/>
                  </a:lnTo>
                  <a:lnTo>
                    <a:pt x="1341" y="1120"/>
                  </a:lnTo>
                  <a:lnTo>
                    <a:pt x="1608" y="999"/>
                  </a:lnTo>
                  <a:lnTo>
                    <a:pt x="1876" y="877"/>
                  </a:lnTo>
                  <a:lnTo>
                    <a:pt x="2193" y="780"/>
                  </a:lnTo>
                  <a:lnTo>
                    <a:pt x="2534" y="682"/>
                  </a:lnTo>
                  <a:lnTo>
                    <a:pt x="2899" y="609"/>
                  </a:lnTo>
                  <a:lnTo>
                    <a:pt x="3289" y="536"/>
                  </a:lnTo>
                  <a:lnTo>
                    <a:pt x="3703" y="512"/>
                  </a:lnTo>
                  <a:lnTo>
                    <a:pt x="4141" y="487"/>
                  </a:lnTo>
                  <a:lnTo>
                    <a:pt x="4141" y="487"/>
                  </a:lnTo>
                  <a:lnTo>
                    <a:pt x="4726" y="512"/>
                  </a:lnTo>
                  <a:lnTo>
                    <a:pt x="5286" y="560"/>
                  </a:lnTo>
                  <a:lnTo>
                    <a:pt x="5773" y="609"/>
                  </a:lnTo>
                  <a:lnTo>
                    <a:pt x="6236" y="682"/>
                  </a:lnTo>
                  <a:lnTo>
                    <a:pt x="6650" y="780"/>
                  </a:lnTo>
                  <a:lnTo>
                    <a:pt x="7015" y="853"/>
                  </a:lnTo>
                  <a:lnTo>
                    <a:pt x="7575" y="1023"/>
                  </a:lnTo>
                  <a:lnTo>
                    <a:pt x="7575" y="1023"/>
                  </a:lnTo>
                  <a:lnTo>
                    <a:pt x="7746" y="1047"/>
                  </a:lnTo>
                  <a:lnTo>
                    <a:pt x="7746" y="1047"/>
                  </a:lnTo>
                  <a:lnTo>
                    <a:pt x="7916" y="1023"/>
                  </a:lnTo>
                  <a:lnTo>
                    <a:pt x="8062" y="950"/>
                  </a:lnTo>
                  <a:lnTo>
                    <a:pt x="8062" y="950"/>
                  </a:lnTo>
                  <a:lnTo>
                    <a:pt x="8160" y="853"/>
                  </a:lnTo>
                  <a:lnTo>
                    <a:pt x="8233" y="755"/>
                  </a:lnTo>
                  <a:lnTo>
                    <a:pt x="8282" y="633"/>
                  </a:lnTo>
                  <a:lnTo>
                    <a:pt x="8306" y="487"/>
                  </a:lnTo>
                  <a:lnTo>
                    <a:pt x="8306" y="0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372;p39"/>
            <p:cNvSpPr/>
            <p:nvPr/>
          </p:nvSpPr>
          <p:spPr>
            <a:xfrm>
              <a:off x="1934025" y="1001650"/>
              <a:ext cx="207650" cy="331250"/>
            </a:xfrm>
            <a:custGeom>
              <a:avLst/>
              <a:gdLst/>
              <a:ahLst/>
              <a:cxnLst/>
              <a:rect l="l" t="t" r="r" b="b"/>
              <a:pathLst>
                <a:path w="8306" h="13250" fill="none" extrusionOk="0">
                  <a:moveTo>
                    <a:pt x="8306" y="2192"/>
                  </a:moveTo>
                  <a:lnTo>
                    <a:pt x="8306" y="13249"/>
                  </a:lnTo>
                  <a:lnTo>
                    <a:pt x="8306" y="13249"/>
                  </a:lnTo>
                  <a:lnTo>
                    <a:pt x="8062" y="13030"/>
                  </a:lnTo>
                  <a:lnTo>
                    <a:pt x="7770" y="12762"/>
                  </a:lnTo>
                  <a:lnTo>
                    <a:pt x="7405" y="12494"/>
                  </a:lnTo>
                  <a:lnTo>
                    <a:pt x="7186" y="12348"/>
                  </a:lnTo>
                  <a:lnTo>
                    <a:pt x="6966" y="12226"/>
                  </a:lnTo>
                  <a:lnTo>
                    <a:pt x="6699" y="12105"/>
                  </a:lnTo>
                  <a:lnTo>
                    <a:pt x="6431" y="11983"/>
                  </a:lnTo>
                  <a:lnTo>
                    <a:pt x="6114" y="11885"/>
                  </a:lnTo>
                  <a:lnTo>
                    <a:pt x="5773" y="11788"/>
                  </a:lnTo>
                  <a:lnTo>
                    <a:pt x="5408" y="11715"/>
                  </a:lnTo>
                  <a:lnTo>
                    <a:pt x="5018" y="11642"/>
                  </a:lnTo>
                  <a:lnTo>
                    <a:pt x="4604" y="11617"/>
                  </a:lnTo>
                  <a:lnTo>
                    <a:pt x="4166" y="11593"/>
                  </a:lnTo>
                  <a:lnTo>
                    <a:pt x="4166" y="11593"/>
                  </a:lnTo>
                  <a:lnTo>
                    <a:pt x="3581" y="11617"/>
                  </a:lnTo>
                  <a:lnTo>
                    <a:pt x="3021" y="11666"/>
                  </a:lnTo>
                  <a:lnTo>
                    <a:pt x="2534" y="11715"/>
                  </a:lnTo>
                  <a:lnTo>
                    <a:pt x="2071" y="11788"/>
                  </a:lnTo>
                  <a:lnTo>
                    <a:pt x="1657" y="11885"/>
                  </a:lnTo>
                  <a:lnTo>
                    <a:pt x="1292" y="11958"/>
                  </a:lnTo>
                  <a:lnTo>
                    <a:pt x="732" y="12129"/>
                  </a:lnTo>
                  <a:lnTo>
                    <a:pt x="732" y="12129"/>
                  </a:lnTo>
                  <a:lnTo>
                    <a:pt x="561" y="12153"/>
                  </a:lnTo>
                  <a:lnTo>
                    <a:pt x="561" y="12153"/>
                  </a:lnTo>
                  <a:lnTo>
                    <a:pt x="391" y="12129"/>
                  </a:lnTo>
                  <a:lnTo>
                    <a:pt x="245" y="12056"/>
                  </a:lnTo>
                  <a:lnTo>
                    <a:pt x="245" y="12056"/>
                  </a:lnTo>
                  <a:lnTo>
                    <a:pt x="147" y="11958"/>
                  </a:lnTo>
                  <a:lnTo>
                    <a:pt x="74" y="11861"/>
                  </a:lnTo>
                  <a:lnTo>
                    <a:pt x="25" y="11739"/>
                  </a:lnTo>
                  <a:lnTo>
                    <a:pt x="1" y="11593"/>
                  </a:lnTo>
                  <a:lnTo>
                    <a:pt x="1" y="1656"/>
                  </a:lnTo>
                  <a:lnTo>
                    <a:pt x="1" y="1656"/>
                  </a:lnTo>
                  <a:lnTo>
                    <a:pt x="25" y="1534"/>
                  </a:lnTo>
                  <a:lnTo>
                    <a:pt x="50" y="1437"/>
                  </a:lnTo>
                  <a:lnTo>
                    <a:pt x="123" y="1315"/>
                  </a:lnTo>
                  <a:lnTo>
                    <a:pt x="196" y="1242"/>
                  </a:lnTo>
                  <a:lnTo>
                    <a:pt x="196" y="1242"/>
                  </a:lnTo>
                  <a:lnTo>
                    <a:pt x="342" y="1120"/>
                  </a:lnTo>
                  <a:lnTo>
                    <a:pt x="512" y="974"/>
                  </a:lnTo>
                  <a:lnTo>
                    <a:pt x="926" y="755"/>
                  </a:lnTo>
                  <a:lnTo>
                    <a:pt x="1389" y="536"/>
                  </a:lnTo>
                  <a:lnTo>
                    <a:pt x="1901" y="341"/>
                  </a:lnTo>
                  <a:lnTo>
                    <a:pt x="2461" y="195"/>
                  </a:lnTo>
                  <a:lnTo>
                    <a:pt x="3021" y="73"/>
                  </a:lnTo>
                  <a:lnTo>
                    <a:pt x="3581" y="24"/>
                  </a:lnTo>
                  <a:lnTo>
                    <a:pt x="4166" y="0"/>
                  </a:lnTo>
                  <a:lnTo>
                    <a:pt x="4166" y="0"/>
                  </a:lnTo>
                  <a:lnTo>
                    <a:pt x="4531" y="0"/>
                  </a:lnTo>
                  <a:lnTo>
                    <a:pt x="4872" y="49"/>
                  </a:lnTo>
                  <a:lnTo>
                    <a:pt x="5213" y="98"/>
                  </a:lnTo>
                  <a:lnTo>
                    <a:pt x="5530" y="171"/>
                  </a:lnTo>
                  <a:lnTo>
                    <a:pt x="5822" y="268"/>
                  </a:lnTo>
                  <a:lnTo>
                    <a:pt x="6114" y="365"/>
                  </a:lnTo>
                  <a:lnTo>
                    <a:pt x="6358" y="487"/>
                  </a:lnTo>
                  <a:lnTo>
                    <a:pt x="6626" y="609"/>
                  </a:lnTo>
                  <a:lnTo>
                    <a:pt x="7064" y="901"/>
                  </a:lnTo>
                  <a:lnTo>
                    <a:pt x="7429" y="1169"/>
                  </a:lnTo>
                  <a:lnTo>
                    <a:pt x="7746" y="1437"/>
                  </a:lnTo>
                  <a:lnTo>
                    <a:pt x="8014" y="1681"/>
                  </a:lnTo>
                  <a:lnTo>
                    <a:pt x="8014" y="1681"/>
                  </a:lnTo>
                  <a:lnTo>
                    <a:pt x="8136" y="1802"/>
                  </a:lnTo>
                  <a:lnTo>
                    <a:pt x="8136" y="1802"/>
                  </a:lnTo>
                  <a:lnTo>
                    <a:pt x="8209" y="1875"/>
                  </a:lnTo>
                  <a:lnTo>
                    <a:pt x="8257" y="1973"/>
                  </a:lnTo>
                  <a:lnTo>
                    <a:pt x="8306" y="2095"/>
                  </a:lnTo>
                  <a:lnTo>
                    <a:pt x="8306" y="2192"/>
                  </a:lnTo>
                  <a:lnTo>
                    <a:pt x="8306" y="2192"/>
                  </a:lnTo>
                  <a:close/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373;p39"/>
            <p:cNvSpPr/>
            <p:nvPr/>
          </p:nvSpPr>
          <p:spPr>
            <a:xfrm>
              <a:off x="2141650" y="1001650"/>
              <a:ext cx="207675" cy="331250"/>
            </a:xfrm>
            <a:custGeom>
              <a:avLst/>
              <a:gdLst/>
              <a:ahLst/>
              <a:cxnLst/>
              <a:rect l="l" t="t" r="r" b="b"/>
              <a:pathLst>
                <a:path w="8307" h="13250" fill="none" extrusionOk="0">
                  <a:moveTo>
                    <a:pt x="1" y="2192"/>
                  </a:moveTo>
                  <a:lnTo>
                    <a:pt x="1" y="13249"/>
                  </a:lnTo>
                  <a:lnTo>
                    <a:pt x="1" y="13249"/>
                  </a:lnTo>
                  <a:lnTo>
                    <a:pt x="245" y="13030"/>
                  </a:lnTo>
                  <a:lnTo>
                    <a:pt x="537" y="12762"/>
                  </a:lnTo>
                  <a:lnTo>
                    <a:pt x="902" y="12494"/>
                  </a:lnTo>
                  <a:lnTo>
                    <a:pt x="1121" y="12348"/>
                  </a:lnTo>
                  <a:lnTo>
                    <a:pt x="1341" y="12226"/>
                  </a:lnTo>
                  <a:lnTo>
                    <a:pt x="1608" y="12105"/>
                  </a:lnTo>
                  <a:lnTo>
                    <a:pt x="1876" y="11983"/>
                  </a:lnTo>
                  <a:lnTo>
                    <a:pt x="2193" y="11885"/>
                  </a:lnTo>
                  <a:lnTo>
                    <a:pt x="2534" y="11788"/>
                  </a:lnTo>
                  <a:lnTo>
                    <a:pt x="2899" y="11715"/>
                  </a:lnTo>
                  <a:lnTo>
                    <a:pt x="3289" y="11642"/>
                  </a:lnTo>
                  <a:lnTo>
                    <a:pt x="3703" y="11617"/>
                  </a:lnTo>
                  <a:lnTo>
                    <a:pt x="4141" y="11593"/>
                  </a:lnTo>
                  <a:lnTo>
                    <a:pt x="4141" y="11593"/>
                  </a:lnTo>
                  <a:lnTo>
                    <a:pt x="4726" y="11617"/>
                  </a:lnTo>
                  <a:lnTo>
                    <a:pt x="5286" y="11666"/>
                  </a:lnTo>
                  <a:lnTo>
                    <a:pt x="5773" y="11715"/>
                  </a:lnTo>
                  <a:lnTo>
                    <a:pt x="6236" y="11788"/>
                  </a:lnTo>
                  <a:lnTo>
                    <a:pt x="6650" y="11885"/>
                  </a:lnTo>
                  <a:lnTo>
                    <a:pt x="7015" y="11958"/>
                  </a:lnTo>
                  <a:lnTo>
                    <a:pt x="7575" y="12129"/>
                  </a:lnTo>
                  <a:lnTo>
                    <a:pt x="7575" y="12129"/>
                  </a:lnTo>
                  <a:lnTo>
                    <a:pt x="7746" y="12153"/>
                  </a:lnTo>
                  <a:lnTo>
                    <a:pt x="7746" y="12153"/>
                  </a:lnTo>
                  <a:lnTo>
                    <a:pt x="7916" y="12129"/>
                  </a:lnTo>
                  <a:lnTo>
                    <a:pt x="8062" y="12056"/>
                  </a:lnTo>
                  <a:lnTo>
                    <a:pt x="8062" y="12056"/>
                  </a:lnTo>
                  <a:lnTo>
                    <a:pt x="8160" y="11958"/>
                  </a:lnTo>
                  <a:lnTo>
                    <a:pt x="8233" y="11861"/>
                  </a:lnTo>
                  <a:lnTo>
                    <a:pt x="8282" y="11739"/>
                  </a:lnTo>
                  <a:lnTo>
                    <a:pt x="8306" y="11593"/>
                  </a:lnTo>
                  <a:lnTo>
                    <a:pt x="8306" y="1656"/>
                  </a:lnTo>
                  <a:lnTo>
                    <a:pt x="8306" y="1656"/>
                  </a:lnTo>
                  <a:lnTo>
                    <a:pt x="8282" y="1534"/>
                  </a:lnTo>
                  <a:lnTo>
                    <a:pt x="8257" y="1437"/>
                  </a:lnTo>
                  <a:lnTo>
                    <a:pt x="8184" y="1315"/>
                  </a:lnTo>
                  <a:lnTo>
                    <a:pt x="8111" y="1242"/>
                  </a:lnTo>
                  <a:lnTo>
                    <a:pt x="8111" y="1242"/>
                  </a:lnTo>
                  <a:lnTo>
                    <a:pt x="7965" y="1120"/>
                  </a:lnTo>
                  <a:lnTo>
                    <a:pt x="7795" y="974"/>
                  </a:lnTo>
                  <a:lnTo>
                    <a:pt x="7381" y="755"/>
                  </a:lnTo>
                  <a:lnTo>
                    <a:pt x="6918" y="536"/>
                  </a:lnTo>
                  <a:lnTo>
                    <a:pt x="6406" y="341"/>
                  </a:lnTo>
                  <a:lnTo>
                    <a:pt x="5846" y="195"/>
                  </a:lnTo>
                  <a:lnTo>
                    <a:pt x="5286" y="73"/>
                  </a:lnTo>
                  <a:lnTo>
                    <a:pt x="4726" y="24"/>
                  </a:lnTo>
                  <a:lnTo>
                    <a:pt x="4141" y="0"/>
                  </a:lnTo>
                  <a:lnTo>
                    <a:pt x="4141" y="0"/>
                  </a:lnTo>
                  <a:lnTo>
                    <a:pt x="3776" y="0"/>
                  </a:lnTo>
                  <a:lnTo>
                    <a:pt x="3435" y="49"/>
                  </a:lnTo>
                  <a:lnTo>
                    <a:pt x="3094" y="98"/>
                  </a:lnTo>
                  <a:lnTo>
                    <a:pt x="2777" y="171"/>
                  </a:lnTo>
                  <a:lnTo>
                    <a:pt x="2485" y="268"/>
                  </a:lnTo>
                  <a:lnTo>
                    <a:pt x="2193" y="365"/>
                  </a:lnTo>
                  <a:lnTo>
                    <a:pt x="1949" y="487"/>
                  </a:lnTo>
                  <a:lnTo>
                    <a:pt x="1681" y="609"/>
                  </a:lnTo>
                  <a:lnTo>
                    <a:pt x="1243" y="901"/>
                  </a:lnTo>
                  <a:lnTo>
                    <a:pt x="878" y="1169"/>
                  </a:lnTo>
                  <a:lnTo>
                    <a:pt x="561" y="1437"/>
                  </a:lnTo>
                  <a:lnTo>
                    <a:pt x="293" y="1681"/>
                  </a:lnTo>
                  <a:lnTo>
                    <a:pt x="293" y="1681"/>
                  </a:lnTo>
                  <a:lnTo>
                    <a:pt x="171" y="1802"/>
                  </a:lnTo>
                  <a:lnTo>
                    <a:pt x="171" y="1802"/>
                  </a:lnTo>
                  <a:lnTo>
                    <a:pt x="98" y="1875"/>
                  </a:lnTo>
                  <a:lnTo>
                    <a:pt x="50" y="1973"/>
                  </a:lnTo>
                  <a:lnTo>
                    <a:pt x="1" y="2095"/>
                  </a:lnTo>
                  <a:lnTo>
                    <a:pt x="1" y="2192"/>
                  </a:lnTo>
                  <a:lnTo>
                    <a:pt x="1" y="2192"/>
                  </a:lnTo>
                  <a:close/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-32940" y="695004"/>
            <a:ext cx="444544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Thứ ba ngày 12 tháng 1 năm 2021</a:t>
            </a:r>
          </a:p>
          <a:p>
            <a:pPr algn="ctr"/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Học và chơi cùng máy tính</a:t>
            </a:r>
          </a:p>
          <a:p>
            <a:pPr algn="ctr"/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WINDOWS MOVIE MAKER 2.6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4282" y="2050722"/>
            <a:ext cx="33986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/>
              <a:t>1. Giới thiệu phần mềm</a:t>
            </a:r>
            <a:endParaRPr lang="en-US" sz="2400"/>
          </a:p>
        </p:txBody>
      </p:sp>
      <p:sp>
        <p:nvSpPr>
          <p:cNvPr id="12" name="TextBox 11"/>
          <p:cNvSpPr txBox="1"/>
          <p:nvPr/>
        </p:nvSpPr>
        <p:spPr>
          <a:xfrm>
            <a:off x="357158" y="2557458"/>
            <a:ext cx="40005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smtClean="0"/>
              <a:t>Phần mềm Window Movie Maker 2.6 cho phép tích hợp các dữ liệu  đa phương tiện đã có trong máy tính như: văn bản, hình ảnh, âm thanh, hình động, video, … thành một tệp video. </a:t>
            </a:r>
            <a:endParaRPr lang="en-US" sz="2400"/>
          </a:p>
        </p:txBody>
      </p:sp>
      <p:grpSp>
        <p:nvGrpSpPr>
          <p:cNvPr id="16" name="Group 15"/>
          <p:cNvGrpSpPr/>
          <p:nvPr/>
        </p:nvGrpSpPr>
        <p:grpSpPr>
          <a:xfrm>
            <a:off x="4714876" y="1357298"/>
            <a:ext cx="4429124" cy="912671"/>
            <a:chOff x="4857753" y="1357298"/>
            <a:chExt cx="4203914" cy="912671"/>
          </a:xfrm>
        </p:grpSpPr>
        <p:sp>
          <p:nvSpPr>
            <p:cNvPr id="13" name="TextBox 12"/>
            <p:cNvSpPr txBox="1"/>
            <p:nvPr/>
          </p:nvSpPr>
          <p:spPr>
            <a:xfrm>
              <a:off x="4857753" y="1357298"/>
              <a:ext cx="420391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Wingdings" pitchFamily="2" charset="2"/>
                <a:buChar char="v"/>
              </a:pPr>
              <a:r>
                <a:rPr lang="en-US" sz="2400" smtClean="0"/>
                <a:t> Nháy đúp chuột vào biểu tượng          để mở phần mềm.</a:t>
              </a:r>
              <a:endParaRPr lang="en-US" sz="2400"/>
            </a:p>
          </p:txBody>
        </p:sp>
        <p:pic>
          <p:nvPicPr>
            <p:cNvPr id="14" name="Picture 13" descr="Captqưerture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29322" y="1714488"/>
              <a:ext cx="571504" cy="555481"/>
            </a:xfrm>
            <a:prstGeom prst="rect">
              <a:avLst/>
            </a:prstGeom>
          </p:spPr>
        </p:pic>
      </p:grpSp>
      <p:sp>
        <p:nvSpPr>
          <p:cNvPr id="15" name="TextBox 14"/>
          <p:cNvSpPr txBox="1"/>
          <p:nvPr/>
        </p:nvSpPr>
        <p:spPr>
          <a:xfrm>
            <a:off x="4857752" y="857232"/>
            <a:ext cx="34211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/>
              <a:t>Để sử dụng phần mềm: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786314" y="2470780"/>
            <a:ext cx="40719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400" smtClean="0"/>
              <a:t> Giao diện phần mềm xuất hiện:</a:t>
            </a:r>
            <a:endParaRPr lang="en-US" sz="2400"/>
          </a:p>
        </p:txBody>
      </p:sp>
      <p:pic>
        <p:nvPicPr>
          <p:cNvPr id="18" name="Picture 17" descr="Captdfghur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628" y="3250882"/>
            <a:ext cx="3648905" cy="19767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5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680;p39"/>
          <p:cNvGrpSpPr/>
          <p:nvPr/>
        </p:nvGrpSpPr>
        <p:grpSpPr>
          <a:xfrm>
            <a:off x="0" y="142852"/>
            <a:ext cx="9144000" cy="6715147"/>
            <a:chOff x="1268550" y="929175"/>
            <a:chExt cx="407950" cy="497475"/>
          </a:xfrm>
        </p:grpSpPr>
        <p:sp>
          <p:nvSpPr>
            <p:cNvPr id="3" name="Google Shape;681;p39"/>
            <p:cNvSpPr/>
            <p:nvPr/>
          </p:nvSpPr>
          <p:spPr>
            <a:xfrm>
              <a:off x="1268550" y="953550"/>
              <a:ext cx="387250" cy="473100"/>
            </a:xfrm>
            <a:custGeom>
              <a:avLst/>
              <a:gdLst/>
              <a:ahLst/>
              <a:cxnLst/>
              <a:rect l="l" t="t" r="r" b="b"/>
              <a:pathLst>
                <a:path w="15490" h="18924" fill="none" extrusionOk="0">
                  <a:moveTo>
                    <a:pt x="15490" y="17828"/>
                  </a:moveTo>
                  <a:lnTo>
                    <a:pt x="15490" y="17828"/>
                  </a:lnTo>
                  <a:lnTo>
                    <a:pt x="15465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7" y="18534"/>
                  </a:lnTo>
                  <a:lnTo>
                    <a:pt x="15051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2" y="18900"/>
                  </a:lnTo>
                  <a:lnTo>
                    <a:pt x="682" y="18802"/>
                  </a:lnTo>
                  <a:lnTo>
                    <a:pt x="511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7" y="18169"/>
                  </a:lnTo>
                  <a:lnTo>
                    <a:pt x="24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4" y="706"/>
                  </a:lnTo>
                  <a:lnTo>
                    <a:pt x="97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682;p39"/>
            <p:cNvSpPr/>
            <p:nvPr/>
          </p:nvSpPr>
          <p:spPr>
            <a:xfrm>
              <a:off x="1298975" y="9291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6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1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683;p39"/>
            <p:cNvSpPr/>
            <p:nvPr/>
          </p:nvSpPr>
          <p:spPr>
            <a:xfrm>
              <a:off x="1592450" y="929175"/>
              <a:ext cx="84050" cy="84050"/>
            </a:xfrm>
            <a:custGeom>
              <a:avLst/>
              <a:gdLst/>
              <a:ahLst/>
              <a:cxnLst/>
              <a:rect l="l" t="t" r="r" b="b"/>
              <a:pathLst>
                <a:path w="3362" h="3362" fill="none" extrusionOk="0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928794" y="214290"/>
            <a:ext cx="444544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Thứ ba ngày 12 tháng 1 năm 2021</a:t>
            </a:r>
          </a:p>
          <a:p>
            <a:pPr algn="ctr"/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Học và chơi cùng máy tính</a:t>
            </a:r>
          </a:p>
          <a:p>
            <a:pPr algn="ctr"/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WINDOWS MOVIE MAKER 2.6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7224" y="1476800"/>
            <a:ext cx="48574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/>
              <a:t>2. Hướng dẫn sử dụng phần mềm</a:t>
            </a:r>
            <a:endParaRPr lang="en-US" sz="2400"/>
          </a:p>
        </p:txBody>
      </p:sp>
      <p:pic>
        <p:nvPicPr>
          <p:cNvPr id="8" name="Picture 7" descr="Captdfghur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560" y="2018553"/>
            <a:ext cx="8001024" cy="4334376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4786314" y="2214554"/>
            <a:ext cx="1571636" cy="28575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Thanh công cụ</a:t>
            </a:r>
            <a:endParaRPr lang="en-US"/>
          </a:p>
        </p:txBody>
      </p:sp>
      <p:cxnSp>
        <p:nvCxnSpPr>
          <p:cNvPr id="11" name="Straight Arrow Connector 10"/>
          <p:cNvCxnSpPr>
            <a:stCxn id="9" idx="1"/>
          </p:cNvCxnSpPr>
          <p:nvPr/>
        </p:nvCxnSpPr>
        <p:spPr>
          <a:xfrm rot="10800000" flipV="1">
            <a:off x="3929058" y="2357430"/>
            <a:ext cx="857256" cy="7143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2285984" y="2723246"/>
            <a:ext cx="1285884" cy="28575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Chèn video</a:t>
            </a:r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2285984" y="3100118"/>
            <a:ext cx="1285884" cy="28575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Chèn hình</a:t>
            </a:r>
            <a:endParaRPr lang="en-US"/>
          </a:p>
        </p:txBody>
      </p:sp>
      <p:cxnSp>
        <p:nvCxnSpPr>
          <p:cNvPr id="19" name="Elbow Connector 18"/>
          <p:cNvCxnSpPr>
            <a:stCxn id="17" idx="1"/>
          </p:cNvCxnSpPr>
          <p:nvPr/>
        </p:nvCxnSpPr>
        <p:spPr>
          <a:xfrm rot="10800000">
            <a:off x="1428728" y="3028680"/>
            <a:ext cx="857256" cy="214314"/>
          </a:xfrm>
          <a:prstGeom prst="bentConnector3">
            <a:avLst>
              <a:gd name="adj1" fmla="val 36918"/>
            </a:avLst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2285984" y="3474560"/>
            <a:ext cx="1285884" cy="28575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Chèn nhạc</a:t>
            </a:r>
            <a:endParaRPr lang="en-US"/>
          </a:p>
        </p:txBody>
      </p:sp>
      <p:cxnSp>
        <p:nvCxnSpPr>
          <p:cNvPr id="22" name="Elbow Connector 21"/>
          <p:cNvCxnSpPr>
            <a:stCxn id="20" idx="1"/>
          </p:cNvCxnSpPr>
          <p:nvPr/>
        </p:nvCxnSpPr>
        <p:spPr>
          <a:xfrm rot="10800000">
            <a:off x="1571604" y="3117370"/>
            <a:ext cx="714380" cy="500066"/>
          </a:xfrm>
          <a:prstGeom prst="bentConnector3">
            <a:avLst>
              <a:gd name="adj1" fmla="val 50000"/>
            </a:avLst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28"/>
          <p:cNvCxnSpPr/>
          <p:nvPr/>
        </p:nvCxnSpPr>
        <p:spPr>
          <a:xfrm rot="10800000" flipV="1">
            <a:off x="1357290" y="2857496"/>
            <a:ext cx="928694" cy="71438"/>
          </a:xfrm>
          <a:prstGeom prst="bentConnector3">
            <a:avLst>
              <a:gd name="adj1" fmla="val 50000"/>
            </a:avLst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214810" y="3000372"/>
            <a:ext cx="13573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mtClean="0"/>
              <a:t>Nơi hiển thị các tệp tin được chọn</a:t>
            </a:r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>
            <a:off x="2214546" y="4636156"/>
            <a:ext cx="3929090" cy="28575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Nơi chỉnh sửa/ tạo hiệu ứng cho tệp tin</a:t>
            </a:r>
            <a:endParaRPr lang="en-US"/>
          </a:p>
        </p:txBody>
      </p:sp>
      <p:cxnSp>
        <p:nvCxnSpPr>
          <p:cNvPr id="33" name="Straight Arrow Connector 32"/>
          <p:cNvCxnSpPr>
            <a:stCxn id="31" idx="2"/>
          </p:cNvCxnSpPr>
          <p:nvPr/>
        </p:nvCxnSpPr>
        <p:spPr>
          <a:xfrm rot="16200000" flipH="1">
            <a:off x="4054074" y="5046924"/>
            <a:ext cx="285754" cy="3572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ounded Rectangle 33"/>
          <p:cNvSpPr/>
          <p:nvPr/>
        </p:nvSpPr>
        <p:spPr>
          <a:xfrm>
            <a:off x="785786" y="5214950"/>
            <a:ext cx="8001056" cy="857256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ounded Rectangle 36"/>
          <p:cNvSpPr/>
          <p:nvPr/>
        </p:nvSpPr>
        <p:spPr>
          <a:xfrm>
            <a:off x="4929190" y="3940122"/>
            <a:ext cx="1571636" cy="500066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Màn hình xem kết quả</a:t>
            </a:r>
            <a:endParaRPr lang="en-US"/>
          </a:p>
        </p:txBody>
      </p:sp>
      <p:cxnSp>
        <p:nvCxnSpPr>
          <p:cNvPr id="39" name="Straight Arrow Connector 38"/>
          <p:cNvCxnSpPr>
            <a:stCxn id="37" idx="3"/>
          </p:cNvCxnSpPr>
          <p:nvPr/>
        </p:nvCxnSpPr>
        <p:spPr>
          <a:xfrm flipV="1">
            <a:off x="6500826" y="3714752"/>
            <a:ext cx="571504" cy="47540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12" grpId="0" animBg="1"/>
      <p:bldP spid="17" grpId="0" animBg="1"/>
      <p:bldP spid="20" grpId="0" animBg="1"/>
      <p:bldP spid="30" grpId="0"/>
      <p:bldP spid="31" grpId="0" animBg="1"/>
      <p:bldP spid="34" grpId="0" animBg="1"/>
      <p:bldP spid="3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285720" y="2071678"/>
            <a:ext cx="8358246" cy="1776410"/>
            <a:chOff x="1292225" y="1295400"/>
            <a:chExt cx="2822575" cy="1788280"/>
          </a:xfrm>
        </p:grpSpPr>
        <p:sp>
          <p:nvSpPr>
            <p:cNvPr id="3" name="Rectangle 2"/>
            <p:cNvSpPr/>
            <p:nvPr/>
          </p:nvSpPr>
          <p:spPr>
            <a:xfrm>
              <a:off x="1292225" y="1295400"/>
              <a:ext cx="2822575" cy="1788280"/>
            </a:xfrm>
            <a:prstGeom prst="rect">
              <a:avLst/>
            </a:prstGeom>
            <a:solidFill>
              <a:schemeClr val="bg1"/>
            </a:solidFill>
            <a:ln w="3175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b"/>
            <a:lstStyle/>
            <a:p>
              <a:pPr algn="just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Nháy vào </a:t>
              </a:r>
              <a:r>
                <a:rPr lang="en-US" sz="2400" b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Import picture </a:t>
              </a:r>
              <a:r>
                <a:rPr lang="en-US" sz="240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để chèn tranh ảnh. Trên màn hình xuất hiện cửa sổ </a:t>
              </a:r>
              <a:r>
                <a:rPr lang="en-US" sz="2400" b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Import file</a:t>
              </a:r>
              <a:r>
                <a:rPr lang="en-US" sz="240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. Nhấn giữ phím </a:t>
              </a:r>
              <a:r>
                <a:rPr lang="en-US" sz="2400" b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Ctrl</a:t>
              </a:r>
              <a:r>
                <a:rPr lang="en-US" sz="240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và nháy chọn vào các ảnh cần chèn. Sau đó nháy vào </a:t>
              </a:r>
              <a:r>
                <a:rPr lang="en-US" sz="2400" b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Import</a:t>
              </a:r>
              <a:r>
                <a:rPr lang="en-US" sz="240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1292225" y="1295400"/>
              <a:ext cx="2822575" cy="381000"/>
            </a:xfrm>
            <a:prstGeom prst="rect">
              <a:avLst/>
            </a:prstGeom>
            <a:solidFill>
              <a:schemeClr val="accent3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Bước 1</a:t>
              </a:r>
              <a:endParaRPr lang="en-US"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1292225" y="1739900"/>
              <a:ext cx="2822575" cy="0"/>
            </a:xfrm>
            <a:prstGeom prst="line">
              <a:avLst/>
            </a:prstGeom>
            <a:ln w="12700">
              <a:solidFill>
                <a:schemeClr val="accent3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extBox 5"/>
          <p:cNvSpPr txBox="1"/>
          <p:nvPr/>
        </p:nvSpPr>
        <p:spPr>
          <a:xfrm>
            <a:off x="2285984" y="142852"/>
            <a:ext cx="444544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Thứ ba ngày 12 tháng 1 năm 2021</a:t>
            </a:r>
          </a:p>
          <a:p>
            <a:pPr algn="ctr"/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Học và chơi cùng máy tính</a:t>
            </a:r>
          </a:p>
          <a:p>
            <a:pPr algn="ctr"/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WINDOWS MOVIE MAKER 2.6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760" y="1472878"/>
            <a:ext cx="9296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en-US" sz="2400" smtClean="0"/>
              <a:t> Để hình ảnh và nhạc để trình chiếu, em thực hiện các bước sau:</a:t>
            </a: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dfghur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1456032"/>
            <a:ext cx="857224" cy="2143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Capetytur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8794" y="1071546"/>
            <a:ext cx="4648849" cy="3820058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5786446" y="3929066"/>
            <a:ext cx="714380" cy="28575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285720" y="2071678"/>
            <a:ext cx="8358246" cy="1776410"/>
            <a:chOff x="1292225" y="1295400"/>
            <a:chExt cx="2822575" cy="1788280"/>
          </a:xfrm>
        </p:grpSpPr>
        <p:sp>
          <p:nvSpPr>
            <p:cNvPr id="3" name="Rectangle 2"/>
            <p:cNvSpPr/>
            <p:nvPr/>
          </p:nvSpPr>
          <p:spPr>
            <a:xfrm>
              <a:off x="1292225" y="1295400"/>
              <a:ext cx="2822575" cy="1788280"/>
            </a:xfrm>
            <a:prstGeom prst="rect">
              <a:avLst/>
            </a:prstGeom>
            <a:solidFill>
              <a:schemeClr val="bg1"/>
            </a:solidFill>
            <a:ln w="3175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b"/>
            <a:lstStyle/>
            <a:p>
              <a:pPr algn="just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Nháy vào </a:t>
              </a:r>
              <a:r>
                <a:rPr lang="en-US" sz="2400" b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Import picture </a:t>
              </a:r>
              <a:r>
                <a:rPr lang="en-US" sz="240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để chèn tranh ảnh. Trên màn hình xuất hiện cửa sổ </a:t>
              </a:r>
              <a:r>
                <a:rPr lang="en-US" sz="2400" b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Import file</a:t>
              </a:r>
              <a:r>
                <a:rPr lang="en-US" sz="240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. Nhấn giữ phím </a:t>
              </a:r>
              <a:r>
                <a:rPr lang="en-US" sz="2400" b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Ctrl</a:t>
              </a:r>
              <a:r>
                <a:rPr lang="en-US" sz="240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và nháy chọn vào các ảnh cần chèn. Sau đó nháy vào </a:t>
              </a:r>
              <a:r>
                <a:rPr lang="en-US" sz="2400" b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Import</a:t>
              </a:r>
              <a:r>
                <a:rPr lang="en-US" sz="240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1292225" y="1295400"/>
              <a:ext cx="2822575" cy="381000"/>
            </a:xfrm>
            <a:prstGeom prst="rect">
              <a:avLst/>
            </a:prstGeom>
            <a:solidFill>
              <a:schemeClr val="accent3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Bước 1</a:t>
              </a:r>
              <a:endParaRPr lang="en-US"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1292225" y="1739900"/>
              <a:ext cx="2822575" cy="0"/>
            </a:xfrm>
            <a:prstGeom prst="line">
              <a:avLst/>
            </a:prstGeom>
            <a:ln w="12700">
              <a:solidFill>
                <a:schemeClr val="accent3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extBox 5"/>
          <p:cNvSpPr txBox="1"/>
          <p:nvPr/>
        </p:nvSpPr>
        <p:spPr>
          <a:xfrm>
            <a:off x="2285984" y="142852"/>
            <a:ext cx="444544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Thứ ba ngày 12 tháng 1 năm 2021</a:t>
            </a:r>
          </a:p>
          <a:p>
            <a:pPr algn="ctr"/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Học và chơi cùng máy tính</a:t>
            </a:r>
          </a:p>
          <a:p>
            <a:pPr algn="ctr"/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WINDOWS MOVIE MAKER 2.6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760" y="1472878"/>
            <a:ext cx="9296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en-US" sz="2400" smtClean="0"/>
              <a:t> Để hình ảnh và nhạc để trình chiếu, em thực hiện các bước sau:</a:t>
            </a:r>
            <a:endParaRPr lang="en-US" sz="2400"/>
          </a:p>
        </p:txBody>
      </p:sp>
      <p:grpSp>
        <p:nvGrpSpPr>
          <p:cNvPr id="8" name="Group 16"/>
          <p:cNvGrpSpPr>
            <a:grpSpLocks/>
          </p:cNvGrpSpPr>
          <p:nvPr/>
        </p:nvGrpSpPr>
        <p:grpSpPr bwMode="auto">
          <a:xfrm>
            <a:off x="285720" y="4143380"/>
            <a:ext cx="8429684" cy="1285884"/>
            <a:chOff x="4862513" y="3124200"/>
            <a:chExt cx="2833687" cy="1498600"/>
          </a:xfrm>
        </p:grpSpPr>
        <p:sp>
          <p:nvSpPr>
            <p:cNvPr id="9" name="Rectangle 8"/>
            <p:cNvSpPr/>
            <p:nvPr/>
          </p:nvSpPr>
          <p:spPr>
            <a:xfrm>
              <a:off x="4873626" y="3124200"/>
              <a:ext cx="2822574" cy="1498600"/>
            </a:xfrm>
            <a:prstGeom prst="rect">
              <a:avLst/>
            </a:prstGeom>
            <a:solidFill>
              <a:schemeClr val="bg1"/>
            </a:solidFill>
            <a:ln w="3175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Kéo hình ảnh từ vị trí A rồi thả xuống vị trí B</a:t>
              </a:r>
              <a:endParaRPr lang="en-US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873626" y="3124200"/>
              <a:ext cx="2822574" cy="381000"/>
            </a:xfrm>
            <a:prstGeom prst="rect">
              <a:avLst/>
            </a:prstGeom>
            <a:solidFill>
              <a:schemeClr val="accent2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Bước 2</a:t>
              </a:r>
              <a:endParaRPr lang="en-US"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4862513" y="3568700"/>
              <a:ext cx="2822574" cy="0"/>
            </a:xfrm>
            <a:prstGeom prst="line">
              <a:avLst/>
            </a:prstGeom>
            <a:ln w="12700">
              <a:solidFill>
                <a:schemeClr val="accent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sdfgtur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592"/>
            <a:ext cx="9144000" cy="6738179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2071670" y="2428869"/>
            <a:ext cx="4857784" cy="743362"/>
            <a:chOff x="2071670" y="2428869"/>
            <a:chExt cx="4857784" cy="743362"/>
          </a:xfrm>
        </p:grpSpPr>
        <p:sp>
          <p:nvSpPr>
            <p:cNvPr id="3" name="Right Brace 2"/>
            <p:cNvSpPr/>
            <p:nvPr/>
          </p:nvSpPr>
          <p:spPr>
            <a:xfrm rot="5400000">
              <a:off x="4393404" y="107135"/>
              <a:ext cx="214315" cy="4857784"/>
            </a:xfrm>
            <a:prstGeom prst="rightBrac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309490" y="2710566"/>
              <a:ext cx="4074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smtClean="0">
                  <a:solidFill>
                    <a:srgbClr val="FF0000"/>
                  </a:solidFill>
                </a:rPr>
                <a:t>A</a:t>
              </a:r>
              <a:endParaRPr lang="en-US" sz="2400" b="1">
                <a:solidFill>
                  <a:srgbClr val="FF0000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8293172" y="5027932"/>
            <a:ext cx="850828" cy="1643074"/>
            <a:chOff x="8293172" y="5027932"/>
            <a:chExt cx="850828" cy="1643074"/>
          </a:xfrm>
        </p:grpSpPr>
        <p:sp>
          <p:nvSpPr>
            <p:cNvPr id="7" name="TextBox 6"/>
            <p:cNvSpPr txBox="1"/>
            <p:nvPr/>
          </p:nvSpPr>
          <p:spPr>
            <a:xfrm>
              <a:off x="8736516" y="5572140"/>
              <a:ext cx="4074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smtClean="0">
                  <a:solidFill>
                    <a:srgbClr val="FF0000"/>
                  </a:solidFill>
                </a:rPr>
                <a:t>B</a:t>
              </a:r>
              <a:endParaRPr lang="en-US" sz="2400" b="1">
                <a:solidFill>
                  <a:srgbClr val="FF0000"/>
                </a:solidFill>
              </a:endParaRPr>
            </a:p>
          </p:txBody>
        </p:sp>
        <p:sp>
          <p:nvSpPr>
            <p:cNvPr id="6" name="Right Brace 5"/>
            <p:cNvSpPr/>
            <p:nvPr/>
          </p:nvSpPr>
          <p:spPr>
            <a:xfrm>
              <a:off x="8293172" y="5027932"/>
              <a:ext cx="428628" cy="1643074"/>
            </a:xfrm>
            <a:prstGeom prst="rightBrac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apsdfgture.PNG"/>
          <p:cNvPicPr>
            <a:picLocks noChangeAspect="1"/>
          </p:cNvPicPr>
          <p:nvPr/>
        </p:nvPicPr>
        <p:blipFill>
          <a:blip r:embed="rId2"/>
          <a:srcRect b="50981"/>
          <a:stretch>
            <a:fillRect/>
          </a:stretch>
        </p:blipFill>
        <p:spPr>
          <a:xfrm>
            <a:off x="0" y="2483484"/>
            <a:ext cx="9144000" cy="330297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85984" y="142852"/>
            <a:ext cx="444544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Thứ ba ngày 12 tháng 1 năm 2021</a:t>
            </a:r>
          </a:p>
          <a:p>
            <a:pPr algn="ctr"/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Học và chơi cùng máy tính</a:t>
            </a:r>
          </a:p>
          <a:p>
            <a:pPr algn="ctr"/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WINDOWS MOVIE MAKER 2.6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8512" y="1472878"/>
            <a:ext cx="87026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en-US" sz="2400" smtClean="0"/>
              <a:t> Để chỉnh sửa hiệu ứng cho từng hình ảnh, em nháy vào </a:t>
            </a:r>
            <a:r>
              <a:rPr lang="en-US" sz="2400" b="1" smtClean="0">
                <a:solidFill>
                  <a:srgbClr val="FF0000"/>
                </a:solidFill>
              </a:rPr>
              <a:t>Collections</a:t>
            </a:r>
            <a:r>
              <a:rPr lang="en-US" sz="2400" smtClean="0"/>
              <a:t>, chọn </a:t>
            </a:r>
            <a:r>
              <a:rPr lang="en-US" sz="2400" b="1" smtClean="0">
                <a:solidFill>
                  <a:srgbClr val="FF0000"/>
                </a:solidFill>
              </a:rPr>
              <a:t>Video Effects</a:t>
            </a:r>
            <a:r>
              <a:rPr lang="en-US" sz="2400" smtClean="0"/>
              <a:t> như hình sau:</a:t>
            </a:r>
            <a:endParaRPr lang="en-US" sz="2400"/>
          </a:p>
        </p:txBody>
      </p:sp>
      <p:sp>
        <p:nvSpPr>
          <p:cNvPr id="9" name="Oval 8"/>
          <p:cNvSpPr/>
          <p:nvPr/>
        </p:nvSpPr>
        <p:spPr>
          <a:xfrm>
            <a:off x="3066374" y="2881636"/>
            <a:ext cx="3071834" cy="42862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qƯAESRTYUUntitled.png"/>
          <p:cNvPicPr>
            <a:picLocks noChangeAspect="1"/>
          </p:cNvPicPr>
          <p:nvPr/>
        </p:nvPicPr>
        <p:blipFill>
          <a:blip r:embed="rId4"/>
          <a:srcRect b="28921"/>
          <a:stretch>
            <a:fillRect/>
          </a:stretch>
        </p:blipFill>
        <p:spPr>
          <a:xfrm>
            <a:off x="0" y="2500306"/>
            <a:ext cx="9144000" cy="3967032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357422" y="2976232"/>
            <a:ext cx="1928826" cy="2857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3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9" grpId="1" animBg="1"/>
      <p:bldP spid="13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254</TotalTime>
  <Words>602</Words>
  <Application>Microsoft Office PowerPoint</Application>
  <PresentationFormat>On-screen Show (4:3)</PresentationFormat>
  <Paragraphs>66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Arno Pro Caption</vt:lpstr>
      <vt:lpstr>Calibri</vt:lpstr>
      <vt:lpstr>Times New Roman</vt:lpstr>
      <vt:lpstr>UTM Beautiful Caps</vt:lpstr>
      <vt:lpstr>Wingdings</vt:lpstr>
      <vt:lpstr>Yuongblood-designed</vt:lpstr>
      <vt:lpstr>Thème Office</vt:lpstr>
      <vt:lpstr>TRƯỜNG TH NGỌC LÂM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 NAME</dc:title>
  <dc:creator>User</dc:creator>
  <cp:lastModifiedBy>67</cp:lastModifiedBy>
  <cp:revision>28</cp:revision>
  <dcterms:created xsi:type="dcterms:W3CDTF">2017-11-10T09:06:55Z</dcterms:created>
  <dcterms:modified xsi:type="dcterms:W3CDTF">2023-03-01T06:36:50Z</dcterms:modified>
</cp:coreProperties>
</file>