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37"/>
  </p:notesMasterIdLst>
  <p:sldIdLst>
    <p:sldId id="318" r:id="rId2"/>
    <p:sldId id="262" r:id="rId3"/>
    <p:sldId id="289" r:id="rId4"/>
    <p:sldId id="261" r:id="rId5"/>
    <p:sldId id="325" r:id="rId6"/>
    <p:sldId id="257" r:id="rId7"/>
    <p:sldId id="291" r:id="rId8"/>
    <p:sldId id="326" r:id="rId9"/>
    <p:sldId id="263" r:id="rId10"/>
    <p:sldId id="320" r:id="rId11"/>
    <p:sldId id="319" r:id="rId12"/>
    <p:sldId id="327" r:id="rId13"/>
    <p:sldId id="309" r:id="rId14"/>
    <p:sldId id="295" r:id="rId15"/>
    <p:sldId id="321" r:id="rId16"/>
    <p:sldId id="296" r:id="rId17"/>
    <p:sldId id="329" r:id="rId18"/>
    <p:sldId id="297" r:id="rId19"/>
    <p:sldId id="322" r:id="rId20"/>
    <p:sldId id="328" r:id="rId21"/>
    <p:sldId id="330" r:id="rId22"/>
    <p:sldId id="299" r:id="rId23"/>
    <p:sldId id="300" r:id="rId24"/>
    <p:sldId id="301" r:id="rId25"/>
    <p:sldId id="302" r:id="rId26"/>
    <p:sldId id="303" r:id="rId27"/>
    <p:sldId id="323" r:id="rId28"/>
    <p:sldId id="305" r:id="rId29"/>
    <p:sldId id="277" r:id="rId30"/>
    <p:sldId id="280" r:id="rId31"/>
    <p:sldId id="324" r:id="rId32"/>
    <p:sldId id="331" r:id="rId33"/>
    <p:sldId id="333" r:id="rId34"/>
    <p:sldId id="334" r:id="rId35"/>
    <p:sldId id="306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9" autoAdjust="0"/>
    <p:restoredTop sz="94624" autoAdjust="0"/>
  </p:normalViewPr>
  <p:slideViewPr>
    <p:cSldViewPr>
      <p:cViewPr varScale="1">
        <p:scale>
          <a:sx n="69" d="100"/>
          <a:sy n="69" d="100"/>
        </p:scale>
        <p:origin x="14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32352-DDD5-4989-BED4-647F2E7F16BA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415FA-9C67-41B1-A681-C4E5BB420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5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15FA-9C67-41B1-A681-C4E5BB4203B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90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415FA-9C67-41B1-A681-C4E5BB4203B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9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năm, ngày 9 tháng 02 năm 2017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14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</a:t>
            </a:r>
            <a:r>
              <a:rPr lang="en-US" altLang="en-US" sz="2400" smtClean="0"/>
              <a:t>ba, </a:t>
            </a:r>
            <a:r>
              <a:rPr lang="en-US" altLang="en-US" sz="2400"/>
              <a:t>ngày </a:t>
            </a:r>
            <a:r>
              <a:rPr lang="en-US" altLang="en-US" sz="2400" smtClean="0"/>
              <a:t>31 tháng 11 </a:t>
            </a:r>
            <a:r>
              <a:rPr lang="en-US" altLang="en-US" sz="2400"/>
              <a:t>năm 2017</a:t>
            </a:r>
          </a:p>
        </p:txBody>
      </p:sp>
    </p:spTree>
    <p:extLst>
      <p:ext uri="{BB962C8B-B14F-4D97-AF65-F5344CB8AC3E}">
        <p14:creationId xmlns:p14="http://schemas.microsoft.com/office/powerpoint/2010/main" val="1518888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7F705-AFB6-437C-B619-72A18B7D02BF}" type="datetimeFigureOut">
              <a:rPr lang="en-US" smtClean="0"/>
              <a:pPr/>
              <a:t>12/2/2023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7DE7B-B6AE-4920-AF08-1C78D41EB8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5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slide" Target="slide29.xml"/><Relationship Id="rId7" Type="http://schemas.openxmlformats.org/officeDocument/2006/relationships/hyperlink" Target="file:///C:\Documents%20and%20Settings\Administrator\Desktop\CHAY\Chay%20(H)\GIAO%20AN\GA%20DT\VINH\THIET%20KE%20BAI%20DAY\CONGTODINH\bai%20hoi%20giang%20Av8.ppt#-1,20,Slide 20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giao%20an%20tin%20hoc\NHAC\VUIDEHOC.WAV" TargetMode="External"/><Relationship Id="rId6" Type="http://schemas.openxmlformats.org/officeDocument/2006/relationships/image" Target="../media/image31.gif"/><Relationship Id="rId11" Type="http://schemas.openxmlformats.org/officeDocument/2006/relationships/slide" Target="slide30.xml"/><Relationship Id="rId5" Type="http://schemas.openxmlformats.org/officeDocument/2006/relationships/slide" Target="slide1.xml"/><Relationship Id="rId10" Type="http://schemas.openxmlformats.org/officeDocument/2006/relationships/image" Target="../media/image34.png"/><Relationship Id="rId4" Type="http://schemas.openxmlformats.org/officeDocument/2006/relationships/audio" Target="../media/audio2.wav"/><Relationship Id="rId9" Type="http://schemas.openxmlformats.org/officeDocument/2006/relationships/image" Target="../media/image33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audio" Target="../media/audio4.wav"/><Relationship Id="rId7" Type="http://schemas.openxmlformats.org/officeDocument/2006/relationships/image" Target="../media/image37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jpeg"/><Relationship Id="rId5" Type="http://schemas.openxmlformats.org/officeDocument/2006/relationships/image" Target="../media/image35.gif"/><Relationship Id="rId4" Type="http://schemas.openxmlformats.org/officeDocument/2006/relationships/audio" Target="../media/audio5.wav"/><Relationship Id="rId9" Type="http://schemas.openxmlformats.org/officeDocument/2006/relationships/image" Target="../media/image3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jpeg"/><Relationship Id="rId3" Type="http://schemas.openxmlformats.org/officeDocument/2006/relationships/audio" Target="../media/audio3.wav"/><Relationship Id="rId7" Type="http://schemas.openxmlformats.org/officeDocument/2006/relationships/image" Target="../media/image35.gif"/><Relationship Id="rId12" Type="http://schemas.openxmlformats.org/officeDocument/2006/relationships/image" Target="../media/image40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jpeg"/><Relationship Id="rId11" Type="http://schemas.openxmlformats.org/officeDocument/2006/relationships/image" Target="../media/image39.png"/><Relationship Id="rId5" Type="http://schemas.openxmlformats.org/officeDocument/2006/relationships/audio" Target="../media/audio5.wav"/><Relationship Id="rId10" Type="http://schemas.openxmlformats.org/officeDocument/2006/relationships/image" Target="../media/image25.png"/><Relationship Id="rId4" Type="http://schemas.openxmlformats.org/officeDocument/2006/relationships/audio" Target="../media/audio4.wav"/><Relationship Id="rId9" Type="http://schemas.openxmlformats.org/officeDocument/2006/relationships/image" Target="../media/image38.jpe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audio" Target="../media/audio4.wav"/><Relationship Id="rId7" Type="http://schemas.openxmlformats.org/officeDocument/2006/relationships/image" Target="../media/image37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jpeg"/><Relationship Id="rId5" Type="http://schemas.openxmlformats.org/officeDocument/2006/relationships/image" Target="../media/image35.gif"/><Relationship Id="rId4" Type="http://schemas.openxmlformats.org/officeDocument/2006/relationships/audio" Target="../media/audio5.wav"/><Relationship Id="rId9" Type="http://schemas.openxmlformats.org/officeDocument/2006/relationships/image" Target="../media/image41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audio" Target="../media/audio4.wav"/><Relationship Id="rId7" Type="http://schemas.openxmlformats.org/officeDocument/2006/relationships/image" Target="../media/image36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gif"/><Relationship Id="rId5" Type="http://schemas.openxmlformats.org/officeDocument/2006/relationships/image" Target="../media/image37.jpeg"/><Relationship Id="rId4" Type="http://schemas.openxmlformats.org/officeDocument/2006/relationships/audio" Target="../media/audio5.wav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jpeg"/><Relationship Id="rId3" Type="http://schemas.openxmlformats.org/officeDocument/2006/relationships/audio" Target="../media/audio3.wav"/><Relationship Id="rId7" Type="http://schemas.openxmlformats.org/officeDocument/2006/relationships/image" Target="../media/image35.gi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5" Type="http://schemas.openxmlformats.org/officeDocument/2006/relationships/audio" Target="../media/audio5.wav"/><Relationship Id="rId4" Type="http://schemas.openxmlformats.org/officeDocument/2006/relationships/audio" Target="../media/audio4.wav"/><Relationship Id="rId9" Type="http://schemas.openxmlformats.org/officeDocument/2006/relationships/image" Target="../media/image38.jpe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jpeg"/><Relationship Id="rId3" Type="http://schemas.openxmlformats.org/officeDocument/2006/relationships/audio" Target="../media/audio3.wav"/><Relationship Id="rId7" Type="http://schemas.openxmlformats.org/officeDocument/2006/relationships/image" Target="../media/image35.gi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5" Type="http://schemas.openxmlformats.org/officeDocument/2006/relationships/audio" Target="../media/audio5.wav"/><Relationship Id="rId4" Type="http://schemas.openxmlformats.org/officeDocument/2006/relationships/audio" Target="../media/audio4.wav"/><Relationship Id="rId9" Type="http://schemas.openxmlformats.org/officeDocument/2006/relationships/image" Target="../media/image38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7.xml"/><Relationship Id="rId7" Type="http://schemas.openxmlformats.org/officeDocument/2006/relationships/slide" Target="slide6.xml"/><Relationship Id="rId2" Type="http://schemas.openxmlformats.org/officeDocument/2006/relationships/hyperlink" Target="../../../NON_UNICODE_BACKUP/nhung/kiem%20tra%20bai%20cu.bmp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3.xml"/><Relationship Id="rId5" Type="http://schemas.openxmlformats.org/officeDocument/2006/relationships/slide" Target="slide15.xml"/><Relationship Id="rId10" Type="http://schemas.openxmlformats.org/officeDocument/2006/relationships/slide" Target="slide16.xml"/><Relationship Id="rId4" Type="http://schemas.openxmlformats.org/officeDocument/2006/relationships/image" Target="../media/image7.png"/><Relationship Id="rId9" Type="http://schemas.openxmlformats.org/officeDocument/2006/relationships/slide" Target="slide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77789" y="0"/>
            <a:ext cx="9066211" cy="67818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vi-VN"/>
          </a:p>
        </p:txBody>
      </p:sp>
      <p:sp>
        <p:nvSpPr>
          <p:cNvPr id="4" name="WordArt 13"/>
          <p:cNvSpPr>
            <a:spLocks noChangeArrowheads="1" noChangeShapeType="1" noTextEdit="1"/>
          </p:cNvSpPr>
          <p:nvPr/>
        </p:nvSpPr>
        <p:spPr bwMode="auto">
          <a:xfrm>
            <a:off x="1727201" y="1524000"/>
            <a:ext cx="6977328" cy="563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19"/>
          <p:cNvSpPr>
            <a:spLocks noChangeArrowheads="1" noChangeShapeType="1" noTextEdit="1"/>
          </p:cNvSpPr>
          <p:nvPr/>
        </p:nvSpPr>
        <p:spPr bwMode="auto">
          <a:xfrm>
            <a:off x="2667000" y="2209800"/>
            <a:ext cx="3068011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MÔN : TIN HỌC</a:t>
            </a:r>
          </a:p>
        </p:txBody>
      </p:sp>
      <p:sp>
        <p:nvSpPr>
          <p:cNvPr id="7" name="WordArt 20"/>
          <p:cNvSpPr>
            <a:spLocks noChangeArrowheads="1" noChangeShapeType="1" noTextEdit="1"/>
          </p:cNvSpPr>
          <p:nvPr/>
        </p:nvSpPr>
        <p:spPr bwMode="auto">
          <a:xfrm>
            <a:off x="2362200" y="3124200"/>
            <a:ext cx="38100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kern="10" dirty="0" smtClean="0">
              <a:ln w="9525">
                <a:solidFill>
                  <a:srgbClr val="CC00CC"/>
                </a:solidFill>
                <a:round/>
                <a:headEnd/>
                <a:tailEnd/>
              </a:ln>
              <a:solidFill>
                <a:srgbClr val="336699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3200" kern="10" dirty="0" err="1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Lớp</a:t>
            </a:r>
            <a:r>
              <a:rPr lang="en-US" sz="3200" kern="10" dirty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: </a:t>
            </a:r>
            <a:r>
              <a:rPr lang="en-US" sz="3200" kern="10" dirty="0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5</a:t>
            </a:r>
          </a:p>
          <a:p>
            <a:pPr algn="ctr"/>
            <a:r>
              <a:rPr lang="en-US" sz="3200" kern="10" dirty="0" err="1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Gv</a:t>
            </a:r>
            <a:r>
              <a:rPr lang="en-US" sz="3200" kern="10" dirty="0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: </a:t>
            </a:r>
            <a:r>
              <a:rPr lang="en-US" sz="3200" kern="10" dirty="0" err="1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Nguyễn</a:t>
            </a:r>
            <a:r>
              <a:rPr lang="en-US" sz="3200" kern="10" dirty="0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Lê</a:t>
            </a:r>
            <a:r>
              <a:rPr lang="en-US" sz="3200" kern="10" dirty="0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 </a:t>
            </a:r>
            <a:r>
              <a:rPr lang="en-US" sz="3200" kern="10" smtClean="0">
                <a:ln w="9525">
                  <a:solidFill>
                    <a:srgbClr val="CC00CC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Mạnh</a:t>
            </a:r>
            <a:endParaRPr lang="en-US" sz="3200" kern="10" dirty="0" smtClean="0">
              <a:ln w="9525">
                <a:solidFill>
                  <a:srgbClr val="CC00CC"/>
                </a:solidFill>
                <a:round/>
                <a:headEnd/>
                <a:tailEnd/>
              </a:ln>
              <a:solidFill>
                <a:srgbClr val="336699"/>
              </a:solidFill>
              <a:latin typeface="Times New Roman"/>
              <a:cs typeface="Times New Roman"/>
            </a:endParaRPr>
          </a:p>
          <a:p>
            <a:pPr algn="ctr"/>
            <a:endParaRPr lang="en-US" sz="3200" kern="10" dirty="0" smtClean="0">
              <a:ln w="9525">
                <a:solidFill>
                  <a:srgbClr val="CC00CC"/>
                </a:solidFill>
                <a:round/>
                <a:headEnd/>
                <a:tailEnd/>
              </a:ln>
              <a:solidFill>
                <a:srgbClr val="336699"/>
              </a:solidFill>
              <a:latin typeface="Times New Roman"/>
              <a:cs typeface="Times New Roman"/>
            </a:endParaRPr>
          </a:p>
          <a:p>
            <a:pPr algn="ctr"/>
            <a:endParaRPr lang="en-US" sz="3200" kern="10" dirty="0" smtClean="0">
              <a:ln w="9525">
                <a:solidFill>
                  <a:srgbClr val="CC00CC"/>
                </a:solidFill>
                <a:round/>
                <a:headEnd/>
                <a:tailEnd/>
              </a:ln>
              <a:solidFill>
                <a:srgbClr val="336699"/>
              </a:solidFill>
              <a:latin typeface="Times New Roman"/>
              <a:cs typeface="Times New Roman"/>
            </a:endParaRPr>
          </a:p>
          <a:p>
            <a:pPr algn="ctr"/>
            <a:endParaRPr lang="en-US" sz="3200" kern="10" dirty="0" smtClean="0">
              <a:ln w="9525">
                <a:solidFill>
                  <a:srgbClr val="CC00CC"/>
                </a:solidFill>
                <a:round/>
                <a:headEnd/>
                <a:tailEnd/>
              </a:ln>
              <a:solidFill>
                <a:srgbClr val="336699"/>
              </a:solidFill>
              <a:latin typeface="Times New Roman"/>
              <a:cs typeface="Times New Roman"/>
            </a:endParaRPr>
          </a:p>
        </p:txBody>
      </p:sp>
      <p:pic>
        <p:nvPicPr>
          <p:cNvPr id="8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40807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00703" y="71697"/>
            <a:ext cx="1371600" cy="1380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461459">
            <a:off x="3787" y="5565838"/>
            <a:ext cx="1277937" cy="1281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62874" y="5508624"/>
            <a:ext cx="1285929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WordArt 19"/>
          <p:cNvSpPr>
            <a:spLocks noChangeArrowheads="1" noChangeShapeType="1" noTextEdit="1"/>
          </p:cNvSpPr>
          <p:nvPr/>
        </p:nvSpPr>
        <p:spPr bwMode="auto">
          <a:xfrm>
            <a:off x="2969464" y="6172200"/>
            <a:ext cx="3278936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2060"/>
              </a:solidFill>
              <a:latin typeface="Times New Roman"/>
              <a:cs typeface="Times New Roman"/>
            </a:endParaRPr>
          </a:p>
        </p:txBody>
      </p: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3429000" y="762000"/>
            <a:ext cx="1981200" cy="1028700"/>
            <a:chOff x="249" y="75"/>
            <a:chExt cx="5216" cy="3651"/>
          </a:xfrm>
        </p:grpSpPr>
        <p:pic>
          <p:nvPicPr>
            <p:cNvPr id="17" name="Picture 16" descr="1f31e9c370a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9" y="75"/>
              <a:ext cx="5216" cy="3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7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1247" y="663"/>
              <a:ext cx="106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8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2608" y="300"/>
              <a:ext cx="106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9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4014" y="572"/>
              <a:ext cx="106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0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513" y="116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1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604" y="184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2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286" y="2614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1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609600"/>
            <a:ext cx="6324599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324601" y="762000"/>
            <a:ext cx="281940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Style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524000" y="1371600"/>
            <a:ext cx="4953000" cy="2133600"/>
            <a:chOff x="1524000" y="1371600"/>
            <a:chExt cx="4953000" cy="2133600"/>
          </a:xfrm>
        </p:grpSpPr>
        <p:cxnSp>
          <p:nvCxnSpPr>
            <p:cNvPr id="6" name="Straight Arrow Connector 5"/>
            <p:cNvCxnSpPr/>
            <p:nvPr/>
          </p:nvCxnSpPr>
          <p:spPr>
            <a:xfrm rot="10800000" flipV="1">
              <a:off x="3276600" y="1371600"/>
              <a:ext cx="3200400" cy="9144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1524000" y="1600200"/>
              <a:ext cx="1676400" cy="1905000"/>
            </a:xfrm>
            <a:prstGeom prst="rect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629400" y="3733800"/>
            <a:ext cx="2514600" cy="26776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Preview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OK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2362200"/>
            <a:ext cx="147447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2" name="Group 21"/>
          <p:cNvGrpSpPr/>
          <p:nvPr/>
        </p:nvGrpSpPr>
        <p:grpSpPr>
          <a:xfrm>
            <a:off x="3962400" y="2438399"/>
            <a:ext cx="2514602" cy="2590801"/>
            <a:chOff x="3962400" y="2362200"/>
            <a:chExt cx="2514602" cy="2590801"/>
          </a:xfrm>
        </p:grpSpPr>
        <p:cxnSp>
          <p:nvCxnSpPr>
            <p:cNvPr id="15" name="Straight Arrow Connector 14"/>
            <p:cNvCxnSpPr/>
            <p:nvPr/>
          </p:nvCxnSpPr>
          <p:spPr>
            <a:xfrm rot="16200000" flipV="1">
              <a:off x="5486401" y="3962400"/>
              <a:ext cx="1066801" cy="91440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962400" y="2362200"/>
              <a:ext cx="1676400" cy="1524000"/>
            </a:xfrm>
            <a:prstGeom prst="rect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9027"/>
            <a:ext cx="4800600" cy="6192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533400"/>
            <a:ext cx="4242174" cy="312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04800" y="762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304800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màu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thảo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7430" y="1696446"/>
            <a:ext cx="7070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Thay đổi màu nền cho trang văn bản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6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7430" y="1696446"/>
            <a:ext cx="7070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Thay đổi màu nền cho trang văn bản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620287"/>
            <a:ext cx="4828679" cy="195171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486400" y="2971800"/>
            <a:ext cx="36576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Layout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2895600" y="3276600"/>
            <a:ext cx="25146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562600" y="4800600"/>
            <a:ext cx="327660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Color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37902" y="4953000"/>
            <a:ext cx="2958511" cy="1600200"/>
            <a:chOff x="542702" y="2819400"/>
            <a:chExt cx="2958511" cy="1600200"/>
          </a:xfrm>
        </p:grpSpPr>
        <p:pic>
          <p:nvPicPr>
            <p:cNvPr id="14" name="Picture 4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542702" y="2819400"/>
              <a:ext cx="2958511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" name="Rectangle 14"/>
            <p:cNvSpPr/>
            <p:nvPr/>
          </p:nvSpPr>
          <p:spPr>
            <a:xfrm>
              <a:off x="1752600" y="2895600"/>
              <a:ext cx="838200" cy="1219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6" name="Straight Arrow Connector 15"/>
          <p:cNvCxnSpPr>
            <a:stCxn id="12" idx="1"/>
          </p:cNvCxnSpPr>
          <p:nvPr/>
        </p:nvCxnSpPr>
        <p:spPr>
          <a:xfrm rot="10800000" flipV="1">
            <a:off x="2438400" y="5493098"/>
            <a:ext cx="3124200" cy="2219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9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24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12523" y="1981200"/>
            <a:ext cx="69749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b.Thay đổi màu nền cho trang văn bản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Content Placeholder 4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124200"/>
            <a:ext cx="2819400" cy="2952750"/>
          </a:xfrm>
        </p:spPr>
      </p:pic>
      <p:sp>
        <p:nvSpPr>
          <p:cNvPr id="13" name="TextBox 12"/>
          <p:cNvSpPr txBox="1"/>
          <p:nvPr/>
        </p:nvSpPr>
        <p:spPr>
          <a:xfrm>
            <a:off x="4495800" y="3361151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0800000" flipV="1">
            <a:off x="3352800" y="3856772"/>
            <a:ext cx="1143000" cy="56282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495800" y="4226711"/>
            <a:ext cx="426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Mặc định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 nền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 trang hiển thị là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màu trắng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4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20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2475" y="1752600"/>
            <a:ext cx="473565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257800" y="2286000"/>
            <a:ext cx="3607328" cy="4038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0" y="9144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04800" y="1853625"/>
            <a:ext cx="52555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c. Thay đổi hướng trang giấy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620287"/>
            <a:ext cx="4828679" cy="195171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486400" y="3301425"/>
            <a:ext cx="36576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Layout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05400" y="4800600"/>
            <a:ext cx="3733800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Orientation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37902" y="5029201"/>
            <a:ext cx="4029298" cy="1675245"/>
            <a:chOff x="542702" y="2895598"/>
            <a:chExt cx="3337177" cy="1116829"/>
          </a:xfrm>
        </p:grpSpPr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542702" y="2895600"/>
              <a:ext cx="3337177" cy="1116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9" name="Rectangle 18"/>
            <p:cNvSpPr/>
            <p:nvPr/>
          </p:nvSpPr>
          <p:spPr>
            <a:xfrm>
              <a:off x="1039886" y="2895598"/>
              <a:ext cx="757332" cy="9143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Arrow Connector 19"/>
          <p:cNvCxnSpPr/>
          <p:nvPr/>
        </p:nvCxnSpPr>
        <p:spPr>
          <a:xfrm rot="10800000">
            <a:off x="2895600" y="3276600"/>
            <a:ext cx="25146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1828800" y="5493098"/>
            <a:ext cx="3733800" cy="2981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23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17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304800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hướng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giấy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48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980403"/>
            <a:ext cx="5160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c.Thay đổi hướng trang giấy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6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57200" y="1980403"/>
            <a:ext cx="5160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c.Thay đổi hướng trang giấy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Content Placeholder 6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3035300"/>
            <a:ext cx="2286000" cy="1169988"/>
          </a:xfr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38" y="3048000"/>
            <a:ext cx="2590800" cy="115757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18121" y="547568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dọc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66523" y="5158070"/>
            <a:ext cx="3542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2370837" y="4218380"/>
            <a:ext cx="71284" cy="12573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6019800" y="4205570"/>
            <a:ext cx="223684" cy="9525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4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35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133600"/>
            <a:ext cx="5917941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66840" y="3276600"/>
            <a:ext cx="2219960" cy="17526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04800" y="1447800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57" descr="Newsprint"/>
          <p:cNvSpPr>
            <a:spLocks noChangeArrowheads="1"/>
          </p:cNvSpPr>
          <p:nvPr/>
        </p:nvSpPr>
        <p:spPr bwMode="auto">
          <a:xfrm>
            <a:off x="0" y="533400"/>
            <a:ext cx="9144000" cy="7620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4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4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4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4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4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4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7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609600"/>
            <a:ext cx="9144000" cy="6248400"/>
            <a:chOff x="0" y="0"/>
            <a:chExt cx="5760" cy="4320"/>
          </a:xfrm>
        </p:grpSpPr>
        <p:pic>
          <p:nvPicPr>
            <p:cNvPr id="4102" name="Picture 3" descr="Picture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>
              <a:off x="-48" y="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3" name="Picture 4" descr="Picture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745161" flipH="1">
              <a:off x="5040" y="0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4" name="Picture 5" descr="Picture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3696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5" name="Picture 6" descr="Picture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63479" flipH="1">
              <a:off x="5088" y="3648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6" name="Line 7"/>
            <p:cNvSpPr>
              <a:spLocks noChangeShapeType="1"/>
            </p:cNvSpPr>
            <p:nvPr/>
          </p:nvSpPr>
          <p:spPr bwMode="auto">
            <a:xfrm>
              <a:off x="60" y="768"/>
              <a:ext cx="0" cy="2880"/>
            </a:xfrm>
            <a:prstGeom prst="line">
              <a:avLst/>
            </a:prstGeom>
            <a:noFill/>
            <a:ln w="127000" cmpd="tri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Line 8"/>
            <p:cNvSpPr>
              <a:spLocks noChangeShapeType="1"/>
            </p:cNvSpPr>
            <p:nvPr/>
          </p:nvSpPr>
          <p:spPr bwMode="auto">
            <a:xfrm>
              <a:off x="5700" y="672"/>
              <a:ext cx="0" cy="2880"/>
            </a:xfrm>
            <a:prstGeom prst="line">
              <a:avLst/>
            </a:prstGeom>
            <a:noFill/>
            <a:ln w="127000" cmpd="tri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Line 9"/>
            <p:cNvSpPr>
              <a:spLocks noChangeShapeType="1"/>
            </p:cNvSpPr>
            <p:nvPr/>
          </p:nvSpPr>
          <p:spPr bwMode="auto">
            <a:xfrm flipV="1">
              <a:off x="720" y="4245"/>
              <a:ext cx="4367" cy="15"/>
            </a:xfrm>
            <a:prstGeom prst="line">
              <a:avLst/>
            </a:prstGeom>
            <a:noFill/>
            <a:ln w="127000" cmpd="tri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Line 10"/>
            <p:cNvSpPr>
              <a:spLocks noChangeShapeType="1"/>
            </p:cNvSpPr>
            <p:nvPr/>
          </p:nvSpPr>
          <p:spPr bwMode="auto">
            <a:xfrm flipV="1">
              <a:off x="672" y="63"/>
              <a:ext cx="4360" cy="6"/>
            </a:xfrm>
            <a:prstGeom prst="line">
              <a:avLst/>
            </a:prstGeom>
            <a:noFill/>
            <a:ln w="127000" cmpd="tri">
              <a:solidFill>
                <a:srgbClr val="00C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9" name="Rectangle 11"/>
          <p:cNvSpPr>
            <a:spLocks noChangeArrowheads="1"/>
          </p:cNvSpPr>
          <p:nvPr/>
        </p:nvSpPr>
        <p:spPr bwMode="auto">
          <a:xfrm>
            <a:off x="990600" y="1524000"/>
            <a:ext cx="6477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7200" b="1" i="1" dirty="0" err="1">
                <a:solidFill>
                  <a:srgbClr val="FF0000"/>
                </a:solidFill>
                <a:latin typeface=".VnTime" panose="020B7200000000000000" pitchFamily="34" charset="0"/>
              </a:rPr>
              <a:t>KiÓm</a:t>
            </a:r>
            <a:r>
              <a:rPr lang="en-US" sz="7200" b="1" i="1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sz="7200" b="1" i="1" dirty="0" err="1">
                <a:solidFill>
                  <a:srgbClr val="FF0000"/>
                </a:solidFill>
                <a:latin typeface=".VnTime" panose="020B7200000000000000" pitchFamily="34" charset="0"/>
              </a:rPr>
              <a:t>tra</a:t>
            </a:r>
            <a:r>
              <a:rPr lang="en-US" sz="7200" b="1" i="1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sz="7200" b="1" i="1" dirty="0" err="1">
                <a:solidFill>
                  <a:srgbClr val="FF0000"/>
                </a:solidFill>
                <a:latin typeface=".VnTime" panose="020B7200000000000000" pitchFamily="34" charset="0"/>
              </a:rPr>
              <a:t>bµi</a:t>
            </a:r>
            <a:r>
              <a:rPr lang="en-US" sz="7200" b="1" i="1" dirty="0">
                <a:solidFill>
                  <a:srgbClr val="FF0000"/>
                </a:solidFill>
                <a:latin typeface=".VnTime" panose="020B7200000000000000" pitchFamily="34" charset="0"/>
              </a:rPr>
              <a:t> </a:t>
            </a:r>
            <a:r>
              <a:rPr lang="en-US" sz="7200" b="1" i="1" dirty="0" err="1">
                <a:solidFill>
                  <a:srgbClr val="FF0000"/>
                </a:solidFill>
                <a:latin typeface=".VnTime" panose="020B7200000000000000" pitchFamily="34" charset="0"/>
              </a:rPr>
              <a:t>cò</a:t>
            </a:r>
            <a:endParaRPr lang="en-US" sz="7200" b="1" i="1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685800" y="3352800"/>
            <a:ext cx="80010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trình bày có sẵn cho đoạn văn bản sau?</a:t>
            </a:r>
            <a:endParaRPr lang="en-US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9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810500" y="2204884"/>
            <a:ext cx="838200" cy="838200"/>
          </a:xfrm>
          <a:prstGeom prst="actionButtonHelp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68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6" grpId="0"/>
      <p:bldP spid="2151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38200" y="3048000"/>
            <a:ext cx="7467600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kích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cỡ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76200" y="2133600"/>
            <a:ext cx="5430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Thay đổi kích cỡ trang giấy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6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57" descr="Newsprint"/>
          <p:cNvSpPr>
            <a:spLocks noChangeArrowheads="1"/>
          </p:cNvSpPr>
          <p:nvPr/>
        </p:nvSpPr>
        <p:spPr bwMode="auto">
          <a:xfrm>
            <a:off x="457200" y="457200"/>
            <a:ext cx="85344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>
                <a:solidFill>
                  <a:schemeClr val="hlink"/>
                </a:solidFill>
                <a:latin typeface="Times New Roman" pitchFamily="18" charset="0"/>
              </a:rPr>
              <a:t>Bài </a:t>
            </a:r>
            <a:r>
              <a:rPr lang="en-US" altLang="en-US" sz="2800" b="1" i="1" u="sng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>
              <a:solidFill>
                <a:srgbClr val="FF3300"/>
              </a:solidFill>
              <a:latin typeface="Times New Roman" pitchFamily="18" charset="0"/>
            </a:endParaRPr>
          </a:p>
        </p:txBody>
      </p:sp>
      <p:pic>
        <p:nvPicPr>
          <p:cNvPr id="1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3941657"/>
            <a:ext cx="2819400" cy="1752600"/>
          </a:xfrm>
        </p:spPr>
      </p:pic>
      <p:sp>
        <p:nvSpPr>
          <p:cNvPr id="19" name="TextBox 18"/>
          <p:cNvSpPr txBox="1"/>
          <p:nvPr/>
        </p:nvSpPr>
        <p:spPr>
          <a:xfrm>
            <a:off x="76200" y="5716178"/>
            <a:ext cx="9296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 new roman"/>
              </a:rPr>
              <a:t>Chọn nút lệnh Size để thay đổi kích cỡ trang giấy</a:t>
            </a:r>
            <a:endParaRPr lang="en-US" sz="2800" b="1" dirty="0">
              <a:solidFill>
                <a:srgbClr val="002060"/>
              </a:solidFill>
              <a:latin typeface="time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9559" y="2655631"/>
            <a:ext cx="85571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 thông tin SGK và cho biết nút lệnh để thay </a:t>
            </a:r>
          </a:p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đổi kích cỡ  trang giấy?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/>
              <a:t>Thứ </a:t>
            </a:r>
            <a:r>
              <a:rPr lang="en-US" altLang="en-US" sz="2400" smtClean="0"/>
              <a:t>sáu, </a:t>
            </a:r>
            <a:r>
              <a:rPr lang="en-US" altLang="en-US" sz="2400"/>
              <a:t>ngày </a:t>
            </a:r>
            <a:r>
              <a:rPr lang="en-US" altLang="en-US" sz="2400" smtClean="0"/>
              <a:t>10 tháng 11 </a:t>
            </a:r>
            <a:r>
              <a:rPr lang="en-US" altLang="en-US" sz="2400" dirty="0"/>
              <a:t>năm </a:t>
            </a:r>
            <a:r>
              <a:rPr lang="en-US" altLang="en-US" sz="2400" dirty="0" smtClean="0"/>
              <a:t>2017</a:t>
            </a:r>
            <a:endParaRPr lang="en-US" alt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6131" y="2133600"/>
            <a:ext cx="5430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Thay đổi kích cỡ trang giấy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75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-76200" y="2133600"/>
            <a:ext cx="5430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Thay đổi kích cỡ trang giấy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463" y="2819400"/>
            <a:ext cx="2903537" cy="3733800"/>
          </a:xfrm>
        </p:spPr>
      </p:pic>
      <p:sp>
        <p:nvSpPr>
          <p:cNvPr id="12" name="TextBox 11"/>
          <p:cNvSpPr txBox="1"/>
          <p:nvPr/>
        </p:nvSpPr>
        <p:spPr>
          <a:xfrm>
            <a:off x="457200" y="3799562"/>
            <a:ext cx="5181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 khổ giấy thường được chọn khi soạn thảo văn bản là: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cỡ giấy Letter và cỡ giấy A4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5181600" y="3354944"/>
            <a:ext cx="1066800" cy="106465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76589" y="5135617"/>
            <a:ext cx="1163916" cy="134138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3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62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28600" y="2209799"/>
            <a:ext cx="3441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3. Đánh số trang</a:t>
            </a:r>
            <a:endParaRPr 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32004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 nào em cần đánh số trang?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" y="4180582"/>
            <a:ext cx="898034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 văn bản có nhiều hơn 1 trang, em cần đánh số</a:t>
            </a:r>
          </a:p>
          <a:p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 cho văn bản để tiện theo dõi và tìm kiếm</a:t>
            </a:r>
            <a:endParaRPr lang="en-US" sz="32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8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58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" grpId="0"/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Content Placeholder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8692150"/>
            <a:ext cx="2090738" cy="18478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7200" y="1828800"/>
            <a:ext cx="30796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/>
          <p:nvPr/>
        </p:nvPicPr>
        <p:blipFill rotWithShape="1">
          <a:blip r:embed="rId3" cstate="print"/>
          <a:srcRect t="2671" r="17882" b="83588"/>
          <a:stretch/>
        </p:blipFill>
        <p:spPr bwMode="auto">
          <a:xfrm>
            <a:off x="426929" y="2895600"/>
            <a:ext cx="8001000" cy="13239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47800" y="4876800"/>
            <a:ext cx="36359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Chọn thẻ Insert </a:t>
            </a:r>
            <a:endParaRPr lang="en-US" sz="3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1600200" y="3276600"/>
            <a:ext cx="1447800" cy="1600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562600" y="4855922"/>
            <a:ext cx="27228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Chọn lệnh </a:t>
            </a:r>
          </a:p>
          <a:p>
            <a:r>
              <a:rPr lang="en-US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Number</a:t>
            </a:r>
            <a:endParaRPr lang="en-US" sz="3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Arrow Connector 15"/>
          <p:cNvCxnSpPr>
            <a:stCxn id="15" idx="0"/>
          </p:cNvCxnSpPr>
          <p:nvPr/>
        </p:nvCxnSpPr>
        <p:spPr>
          <a:xfrm flipH="1" flipV="1">
            <a:off x="6248400" y="3886200"/>
            <a:ext cx="675631" cy="96972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3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76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15" grpId="0"/>
      <p:bldP spid="15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" y="2286000"/>
            <a:ext cx="3441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Đánh số trang</a:t>
            </a:r>
            <a:endParaRPr lang="en-US" sz="36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51" y="3352800"/>
            <a:ext cx="3886200" cy="2438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809995" y="3352800"/>
            <a:ext cx="3437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  trên của trang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71523" y="3933286"/>
            <a:ext cx="34447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 dưới của trang</a:t>
            </a:r>
            <a:endParaRPr lang="en-US" sz="3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Arrow Connector 11"/>
          <p:cNvCxnSpPr>
            <a:stCxn id="2" idx="1"/>
          </p:cNvCxnSpPr>
          <p:nvPr/>
        </p:nvCxnSpPr>
        <p:spPr>
          <a:xfrm flipH="1" flipV="1">
            <a:off x="3659237" y="3596014"/>
            <a:ext cx="1150758" cy="4917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1" idx="1"/>
          </p:cNvCxnSpPr>
          <p:nvPr/>
        </p:nvCxnSpPr>
        <p:spPr>
          <a:xfrm flipH="1" flipV="1">
            <a:off x="3637133" y="3962400"/>
            <a:ext cx="1134390" cy="26327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AutoShape 57" descr="Newsprint"/>
          <p:cNvSpPr>
            <a:spLocks noChangeArrowheads="1"/>
          </p:cNvSpPr>
          <p:nvPr/>
        </p:nvSpPr>
        <p:spPr bwMode="auto">
          <a:xfrm>
            <a:off x="0" y="6477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5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38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28600" y="1868269"/>
            <a:ext cx="34419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708434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Insert</a:t>
            </a:r>
          </a:p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Number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Bottom of Page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simple </a:t>
            </a:r>
          </a:p>
        </p:txBody>
      </p:sp>
      <p:sp>
        <p:nvSpPr>
          <p:cNvPr id="5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6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29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558225"/>
            <a:ext cx="2242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143000"/>
            <a:ext cx="4189809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914400"/>
            <a:ext cx="2808194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4224338"/>
            <a:ext cx="4724400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Down Arrow 8"/>
          <p:cNvSpPr/>
          <p:nvPr/>
        </p:nvSpPr>
        <p:spPr>
          <a:xfrm>
            <a:off x="6553200" y="3352800"/>
            <a:ext cx="685800" cy="762000"/>
          </a:xfrm>
          <a:prstGeom prst="down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114940" y="3724232"/>
            <a:ext cx="1023177" cy="114547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3138117" y="3736757"/>
            <a:ext cx="1034224" cy="112042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34938" y="69850"/>
            <a:ext cx="90090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287338" y="222250"/>
            <a:ext cx="8856662" cy="67056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/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88" y="463550"/>
            <a:ext cx="86899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7" action="ppaction://hlinkpres?slideindex=20&amp;slidetitle=Slide 20"/>
          </p:cNvPr>
          <p:cNvSpPr>
            <a:spLocks noChangeArrowheads="1" noChangeShapeType="1" noTextEdit="1"/>
          </p:cNvSpPr>
          <p:nvPr/>
        </p:nvSpPr>
        <p:spPr bwMode="auto">
          <a:xfrm>
            <a:off x="1371600" y="914400"/>
            <a:ext cx="70993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b="1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TRÒ CHƠI : AI NHANH AI ĐÚNG</a:t>
            </a:r>
            <a:endParaRPr lang="en-US" sz="3600" b="1" kern="1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chemeClr val="bg1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80772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52400"/>
            <a:ext cx="6096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324600"/>
            <a:ext cx="4495800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8600"/>
            <a:ext cx="703263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6167438"/>
            <a:ext cx="46482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6167438"/>
            <a:ext cx="4495800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708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1524000" y="2209800"/>
            <a:ext cx="2597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1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178604" y="3760395"/>
            <a:ext cx="1009650" cy="107315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smtClean="0">
                <a:solidFill>
                  <a:srgbClr val="800000"/>
                </a:solidFill>
                <a:latin typeface="VNI-Bodon-Poster" pitchFamily="2" charset="0"/>
              </a:rPr>
              <a:t>3</a:t>
            </a:r>
            <a:endParaRPr lang="en-US" altLang="en-US" sz="4400" b="1">
              <a:solidFill>
                <a:srgbClr val="800000"/>
              </a:solidFill>
              <a:latin typeface="VNI-Bodon-Poster" pitchFamily="2" charset="0"/>
            </a:endParaRPr>
          </a:p>
        </p:txBody>
      </p:sp>
      <p:sp>
        <p:nvSpPr>
          <p:cNvPr id="18" name="AutoShape 2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5232486" y="3724233"/>
            <a:ext cx="1023177" cy="114547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dirty="0">
                <a:solidFill>
                  <a:srgbClr val="800000"/>
                </a:solidFill>
                <a:latin typeface="VNI-Bodon-Poster" pitchFamily="2" charset="0"/>
              </a:rPr>
              <a:t>4</a:t>
            </a:r>
          </a:p>
        </p:txBody>
      </p:sp>
      <p:sp>
        <p:nvSpPr>
          <p:cNvPr id="19" name="AutoShape 4">
            <a:hlinkClick r:id="rId3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6255663" y="3736758"/>
            <a:ext cx="1034224" cy="1120427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dirty="0">
                <a:solidFill>
                  <a:srgbClr val="800000"/>
                </a:solidFill>
                <a:latin typeface="VNI-Bodon-Poster" pitchFamily="2" charset="0"/>
              </a:rPr>
              <a:t>5</a:t>
            </a:r>
          </a:p>
        </p:txBody>
      </p:sp>
      <p:sp>
        <p:nvSpPr>
          <p:cNvPr id="20" name="AutoShape 4">
            <a:hlinkClick r:id="rId11" action="ppaction://hlinksldjump" highlightClick="1">
              <a:snd r:embed="rId4" name="Qua trang.wav"/>
            </a:hlinkClick>
          </p:cNvPr>
          <p:cNvSpPr>
            <a:spLocks noChangeArrowheads="1"/>
          </p:cNvSpPr>
          <p:nvPr/>
        </p:nvSpPr>
        <p:spPr bwMode="auto">
          <a:xfrm>
            <a:off x="7296150" y="3760396"/>
            <a:ext cx="1009650" cy="107315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400" b="1" dirty="0">
                <a:solidFill>
                  <a:srgbClr val="800000"/>
                </a:solidFill>
                <a:latin typeface="VNI-Bodon-Poster" pitchFamily="2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3182626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11618" grpId="0" animBg="1"/>
      <p:bldP spid="111620" grpId="0" animBg="1"/>
      <p:bldP spid="111631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9940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216084" y="810393"/>
            <a:ext cx="8799910" cy="1464285"/>
            <a:chOff x="66" y="788"/>
            <a:chExt cx="4918" cy="1151"/>
          </a:xfrm>
        </p:grpSpPr>
        <p:sp>
          <p:nvSpPr>
            <p:cNvPr id="39965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6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</a:rPr>
                <a:t>1.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Biểu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tượng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sau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có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chức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năng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gì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39963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4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hướng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39961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màu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nền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39959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</a:rPr>
                <a:t>Đáp án: C</a:t>
              </a:r>
            </a:p>
          </p:txBody>
        </p:sp>
      </p:grpSp>
      <p:sp>
        <p:nvSpPr>
          <p:cNvPr id="39946" name="Rectangle 29" descr="Bouquet"/>
          <p:cNvSpPr>
            <a:spLocks noChangeArrowheads="1"/>
          </p:cNvSpPr>
          <p:nvPr/>
        </p:nvSpPr>
        <p:spPr bwMode="auto">
          <a:xfrm>
            <a:off x="8229600" y="3627438"/>
            <a:ext cx="576263" cy="368300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47" name="Oval 30"/>
          <p:cNvSpPr>
            <a:spLocks noChangeArrowheads="1"/>
          </p:cNvSpPr>
          <p:nvPr/>
        </p:nvSpPr>
        <p:spPr bwMode="auto">
          <a:xfrm>
            <a:off x="7956948" y="1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30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 smtClean="0">
                <a:solidFill>
                  <a:srgbClr val="FF0000"/>
                </a:solidFill>
              </a:rPr>
              <a:t>Tạo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viền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văn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759" y="987405"/>
            <a:ext cx="1098008" cy="1177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656447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0414" y="601087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609600"/>
            <a:ext cx="3133725" cy="546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95725" y="661988"/>
            <a:ext cx="5095875" cy="553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6172200" y="5934670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</a:p>
        </p:txBody>
      </p:sp>
      <p:sp>
        <p:nvSpPr>
          <p:cNvPr id="9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54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33400" y="4419600"/>
            <a:ext cx="7872413" cy="709613"/>
            <a:chOff x="144" y="1892"/>
            <a:chExt cx="5140" cy="447"/>
          </a:xfrm>
        </p:grpSpPr>
        <p:sp>
          <p:nvSpPr>
            <p:cNvPr id="12319" name="Rectangle 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0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3600" b="1" dirty="0">
                  <a:solidFill>
                    <a:srgbClr val="FF0000"/>
                  </a:solidFill>
                </a:rPr>
                <a:t>C. </a:t>
              </a:r>
            </a:p>
          </p:txBody>
        </p:sp>
      </p:grp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066800" y="1157288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688" y="-114300"/>
            <a:ext cx="1147762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62" y="1168092"/>
            <a:ext cx="8534338" cy="2145627"/>
            <a:chOff x="130" y="910"/>
            <a:chExt cx="5210" cy="234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80"/>
              <a:ext cx="771" cy="137"/>
            </a:xfrm>
            <a:prstGeom prst="rect">
              <a:avLst/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910"/>
              <a:ext cx="4918" cy="234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</a:rPr>
                <a:t>2.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Để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đánh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trang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văn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bản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em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chọn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nút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lệnh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nào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0"/>
            <a:ext cx="8020050" cy="709613"/>
            <a:chOff x="144" y="1892"/>
            <a:chExt cx="5140" cy="447"/>
          </a:xfrm>
        </p:grpSpPr>
        <p:sp>
          <p:nvSpPr>
            <p:cNvPr id="1231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6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0" y="3581400"/>
            <a:ext cx="7853363" cy="709613"/>
            <a:chOff x="148" y="1938"/>
            <a:chExt cx="5136" cy="353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5" y="5200650"/>
            <a:ext cx="7858125" cy="777875"/>
            <a:chOff x="142" y="1871"/>
            <a:chExt cx="5142" cy="490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A </a:t>
              </a:r>
            </a:p>
          </p:txBody>
        </p:sp>
      </p:grpSp>
      <p:sp>
        <p:nvSpPr>
          <p:cNvPr id="12299" name="Rectangle 29" descr="Bouquet"/>
          <p:cNvSpPr>
            <a:spLocks noChangeArrowheads="1"/>
          </p:cNvSpPr>
          <p:nvPr/>
        </p:nvSpPr>
        <p:spPr bwMode="auto">
          <a:xfrm>
            <a:off x="8229600" y="765175"/>
            <a:ext cx="576263" cy="6092825"/>
          </a:xfrm>
          <a:prstGeom prst="rect">
            <a:avLst/>
          </a:prstGeom>
          <a:blipFill dpi="0" rotWithShape="1">
            <a:blip r:embed="rId9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7956550" y="0"/>
            <a:ext cx="1187450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400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92" y="2743200"/>
            <a:ext cx="1168208" cy="69523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260" y="3626682"/>
            <a:ext cx="1101540" cy="6190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592" y="4419600"/>
            <a:ext cx="1168207" cy="70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12525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0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6" name="Picture 13" descr="bell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8" name="Group 17"/>
          <p:cNvGrpSpPr>
            <a:grpSpLocks/>
          </p:cNvGrpSpPr>
          <p:nvPr/>
        </p:nvGrpSpPr>
        <p:grpSpPr bwMode="auto">
          <a:xfrm>
            <a:off x="239315" y="862505"/>
            <a:ext cx="8799910" cy="1464285"/>
            <a:chOff x="66" y="788"/>
            <a:chExt cx="4918" cy="1151"/>
          </a:xfrm>
        </p:grpSpPr>
        <p:sp>
          <p:nvSpPr>
            <p:cNvPr id="39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0" name="AutoShape 19" descr="Parchment"/>
            <p:cNvSpPr>
              <a:spLocks noChangeArrowheads="1"/>
            </p:cNvSpPr>
            <p:nvPr/>
          </p:nvSpPr>
          <p:spPr bwMode="auto">
            <a:xfrm>
              <a:off x="66" y="788"/>
              <a:ext cx="4918" cy="1151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smtClean="0">
                  <a:solidFill>
                    <a:srgbClr val="FF0000"/>
                  </a:solidFill>
                </a:rPr>
                <a:t>2.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Biểu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tượng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sau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có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chức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năng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gì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41" name="Group 20"/>
          <p:cNvGrpSpPr>
            <a:grpSpLocks/>
          </p:cNvGrpSpPr>
          <p:nvPr/>
        </p:nvGrpSpPr>
        <p:grpSpPr bwMode="auto">
          <a:xfrm>
            <a:off x="533400" y="2743201"/>
            <a:ext cx="7416404" cy="709613"/>
            <a:chOff x="144" y="1892"/>
            <a:chExt cx="4753" cy="447"/>
          </a:xfrm>
        </p:grpSpPr>
        <p:sp>
          <p:nvSpPr>
            <p:cNvPr id="42" name="Rectangle 21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18" cy="233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3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vi-VN" sz="3600" b="1" dirty="0">
                  <a:solidFill>
                    <a:srgbClr val="FF0000"/>
                  </a:solidFill>
                </a:rPr>
                <a:t>A.</a:t>
              </a:r>
              <a:r>
                <a:rPr lang="en-US" sz="3600" b="1" dirty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hướng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giấy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533401" y="3581400"/>
            <a:ext cx="7250906" cy="709613"/>
            <a:chOff x="148" y="1938"/>
            <a:chExt cx="4742" cy="353"/>
          </a:xfrm>
        </p:grpSpPr>
        <p:sp>
          <p:nvSpPr>
            <p:cNvPr id="45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6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Thay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đổi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màu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nền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văn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</a:rPr>
                <a:t>bản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7" name="Group 26"/>
          <p:cNvGrpSpPr>
            <a:grpSpLocks/>
          </p:cNvGrpSpPr>
          <p:nvPr/>
        </p:nvGrpSpPr>
        <p:grpSpPr bwMode="auto">
          <a:xfrm>
            <a:off x="600076" y="5280026"/>
            <a:ext cx="7269956" cy="777875"/>
            <a:chOff x="142" y="1871"/>
            <a:chExt cx="4757" cy="490"/>
          </a:xfrm>
        </p:grpSpPr>
        <p:sp>
          <p:nvSpPr>
            <p:cNvPr id="48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49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B</a:t>
              </a:r>
              <a:endParaRPr lang="en-US" sz="4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50" name="Rectangle 29" descr="Bouquet"/>
          <p:cNvSpPr>
            <a:spLocks noChangeArrowheads="1"/>
          </p:cNvSpPr>
          <p:nvPr/>
        </p:nvSpPr>
        <p:spPr bwMode="auto">
          <a:xfrm>
            <a:off x="8229600" y="3627438"/>
            <a:ext cx="576263" cy="368300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1" name="Oval 30"/>
          <p:cNvSpPr>
            <a:spLocks noChangeArrowheads="1"/>
          </p:cNvSpPr>
          <p:nvPr/>
        </p:nvSpPr>
        <p:spPr bwMode="auto">
          <a:xfrm>
            <a:off x="7956948" y="-76200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53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54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55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56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57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58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59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60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61" name="Oval 35"/>
          <p:cNvSpPr>
            <a:spLocks noChangeArrowheads="1"/>
          </p:cNvSpPr>
          <p:nvPr/>
        </p:nvSpPr>
        <p:spPr bwMode="auto">
          <a:xfrm>
            <a:off x="3708797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  <p:sp>
        <p:nvSpPr>
          <p:cNvPr id="62" name="AutoShape 25" descr="Water droplets"/>
          <p:cNvSpPr>
            <a:spLocks noChangeArrowheads="1"/>
          </p:cNvSpPr>
          <p:nvPr/>
        </p:nvSpPr>
        <p:spPr bwMode="auto">
          <a:xfrm>
            <a:off x="533401" y="4491038"/>
            <a:ext cx="7250906" cy="709612"/>
          </a:xfrm>
          <a:prstGeom prst="roundRect">
            <a:avLst>
              <a:gd name="adj" fmla="val 16667"/>
            </a:avLst>
          </a:prstGeom>
          <a:blipFill dpi="0" rotWithShape="1">
            <a:blip r:embed="rId7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342900" indent="-342900"/>
            <a:r>
              <a:rPr lang="en-US" sz="3600" b="1" dirty="0">
                <a:solidFill>
                  <a:srgbClr val="FF0000"/>
                </a:solidFill>
              </a:rPr>
              <a:t>C. </a:t>
            </a:r>
            <a:r>
              <a:rPr lang="en-US" sz="3600" b="1" dirty="0" err="1" smtClean="0">
                <a:solidFill>
                  <a:srgbClr val="FF0000"/>
                </a:solidFill>
              </a:rPr>
              <a:t>Tạo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viền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văn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bản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16340" y="914400"/>
            <a:ext cx="946660" cy="1177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90550" y="4404679"/>
            <a:ext cx="7277100" cy="709612"/>
            <a:chOff x="144" y="1892"/>
            <a:chExt cx="4751" cy="447"/>
          </a:xfrm>
        </p:grpSpPr>
        <p:sp>
          <p:nvSpPr>
            <p:cNvPr id="38943" name="Rectangle 4" descr="Water droplets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44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</a:rPr>
                <a:t>C. </a:t>
              </a:r>
              <a:r>
                <a:rPr lang="en-US" sz="3600" b="1" dirty="0" smtClean="0">
                  <a:solidFill>
                    <a:srgbClr val="FF0000"/>
                  </a:solidFill>
                </a:rPr>
                <a:t>Paint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8916" name="Text Box 12"/>
          <p:cNvSpPr txBox="1">
            <a:spLocks noChangeArrowheads="1"/>
          </p:cNvSpPr>
          <p:nvPr/>
        </p:nvSpPr>
        <p:spPr bwMode="auto">
          <a:xfrm>
            <a:off x="1066800" y="1157289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  <a:cs typeface="Arial" pitchFamily="34" charset="0"/>
            </a:endParaRPr>
          </a:p>
        </p:txBody>
      </p:sp>
      <p:pic>
        <p:nvPicPr>
          <p:cNvPr id="38917" name="Picture 13" descr="bell"/>
          <p:cNvPicPr>
            <a:picLocks noChangeAspect="1" noChangeArrowheads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291" y="-114300"/>
            <a:ext cx="1147763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304410" y="1207403"/>
            <a:ext cx="8055769" cy="2145220"/>
            <a:chOff x="129" y="212"/>
            <a:chExt cx="4918" cy="3083"/>
          </a:xfrm>
        </p:grpSpPr>
        <p:sp>
          <p:nvSpPr>
            <p:cNvPr id="38941" name="Rectangle 18" descr="Parchment"/>
            <p:cNvSpPr>
              <a:spLocks noChangeArrowheads="1"/>
            </p:cNvSpPr>
            <p:nvPr/>
          </p:nvSpPr>
          <p:spPr bwMode="auto">
            <a:xfrm>
              <a:off x="4569" y="1147"/>
              <a:ext cx="113" cy="404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42" name="AutoShape 19" descr="Parchment"/>
            <p:cNvSpPr>
              <a:spLocks noChangeArrowheads="1"/>
            </p:cNvSpPr>
            <p:nvPr/>
          </p:nvSpPr>
          <p:spPr bwMode="auto">
            <a:xfrm>
              <a:off x="129" y="212"/>
              <a:ext cx="4918" cy="308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4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Em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hãy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biết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tên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phần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mềm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sử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dụng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trong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bài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 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sp>
        <p:nvSpPr>
          <p:cNvPr id="38940" name="AutoShape 22" descr="Water droplets"/>
          <p:cNvSpPr>
            <a:spLocks noChangeArrowheads="1"/>
          </p:cNvSpPr>
          <p:nvPr/>
        </p:nvSpPr>
        <p:spPr bwMode="auto">
          <a:xfrm>
            <a:off x="550307" y="2950991"/>
            <a:ext cx="7317343" cy="715089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342900" indent="-342900"/>
            <a:r>
              <a:rPr lang="vi-VN" sz="3600" b="1" dirty="0">
                <a:solidFill>
                  <a:srgbClr val="FF0000"/>
                </a:solidFill>
              </a:rPr>
              <a:t>A</a:t>
            </a:r>
            <a:r>
              <a:rPr lang="vi-VN" sz="3600" b="1" dirty="0" smtClean="0">
                <a:solidFill>
                  <a:srgbClr val="FF0000"/>
                </a:solidFill>
              </a:rPr>
              <a:t>.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Soạn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thảo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văn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bản</a:t>
            </a:r>
            <a:r>
              <a:rPr lang="en-US" sz="3600" b="1" dirty="0" smtClean="0">
                <a:solidFill>
                  <a:srgbClr val="FF0000"/>
                </a:solidFill>
              </a:rPr>
              <a:t> word</a:t>
            </a:r>
            <a:endParaRPr lang="en-US" sz="3600" b="1" dirty="0">
              <a:solidFill>
                <a:srgbClr val="FF0000"/>
              </a:solidFill>
            </a:endParaRPr>
          </a:p>
        </p:txBody>
      </p: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65547" y="3666080"/>
            <a:ext cx="7250906" cy="709613"/>
            <a:chOff x="148" y="1938"/>
            <a:chExt cx="4742" cy="353"/>
          </a:xfrm>
        </p:grpSpPr>
        <p:sp>
          <p:nvSpPr>
            <p:cNvPr id="38937" name="Rectangle 24" descr="Water droplets"/>
            <p:cNvSpPr>
              <a:spLocks noChangeArrowheads="1"/>
            </p:cNvSpPr>
            <p:nvPr/>
          </p:nvSpPr>
          <p:spPr bwMode="auto">
            <a:xfrm>
              <a:off x="4513" y="2018"/>
              <a:ext cx="121" cy="184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38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/>
              <a:r>
                <a:rPr lang="en-US" sz="3600" b="1" dirty="0">
                  <a:solidFill>
                    <a:srgbClr val="FF0000"/>
                  </a:solidFill>
                </a:rPr>
                <a:t>B. </a:t>
              </a:r>
              <a:r>
                <a:rPr lang="en-US" sz="3600" b="1" dirty="0" err="1">
                  <a:solidFill>
                    <a:srgbClr val="FF0000"/>
                  </a:solidFill>
                </a:rPr>
                <a:t>Diệt</a:t>
              </a:r>
              <a:r>
                <a:rPr lang="en-US" sz="3600" b="1" dirty="0">
                  <a:solidFill>
                    <a:srgbClr val="FF0000"/>
                  </a:solidFill>
                </a:rPr>
                <a:t> virus</a:t>
              </a: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6" y="5200651"/>
            <a:ext cx="7269956" cy="777875"/>
            <a:chOff x="142" y="1871"/>
            <a:chExt cx="4757" cy="490"/>
          </a:xfrm>
        </p:grpSpPr>
        <p:sp>
          <p:nvSpPr>
            <p:cNvPr id="38935" name="Rectangle 27"/>
            <p:cNvSpPr>
              <a:spLocks noChangeArrowheads="1"/>
            </p:cNvSpPr>
            <p:nvPr/>
          </p:nvSpPr>
          <p:spPr bwMode="auto">
            <a:xfrm>
              <a:off x="4513" y="1993"/>
              <a:ext cx="121" cy="233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38936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</a:rPr>
                <a:t>Đáp án: A </a:t>
              </a:r>
            </a:p>
          </p:txBody>
        </p:sp>
      </p:grpSp>
      <p:sp>
        <p:nvSpPr>
          <p:cNvPr id="38923" name="Rectangle 29" descr="Bouquet"/>
          <p:cNvSpPr>
            <a:spLocks noChangeArrowheads="1"/>
          </p:cNvSpPr>
          <p:nvPr/>
        </p:nvSpPr>
        <p:spPr bwMode="auto">
          <a:xfrm>
            <a:off x="8229600" y="3627438"/>
            <a:ext cx="576263" cy="368300"/>
          </a:xfrm>
          <a:prstGeom prst="rect">
            <a:avLst/>
          </a:prstGeom>
          <a:blipFill dpi="0" rotWithShape="1">
            <a:blip r:embed="rId8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8924" name="Oval 30"/>
          <p:cNvSpPr>
            <a:spLocks noChangeArrowheads="1"/>
          </p:cNvSpPr>
          <p:nvPr/>
        </p:nvSpPr>
        <p:spPr bwMode="auto">
          <a:xfrm>
            <a:off x="8077200" y="979974"/>
            <a:ext cx="1187053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087368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657600" y="6087368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93747518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8940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33400" y="4419600"/>
            <a:ext cx="7872413" cy="709613"/>
            <a:chOff x="144" y="1892"/>
            <a:chExt cx="5140" cy="447"/>
          </a:xfrm>
        </p:grpSpPr>
        <p:sp>
          <p:nvSpPr>
            <p:cNvPr id="12319" name="Rectangle 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0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3600" b="1">
                  <a:solidFill>
                    <a:srgbClr val="FF0000"/>
                  </a:solidFill>
                </a:rPr>
                <a:t>C</a:t>
              </a:r>
              <a:r>
                <a:rPr lang="en-US" sz="3600" b="1" smtClean="0">
                  <a:solidFill>
                    <a:srgbClr val="FF0000"/>
                  </a:solidFill>
                </a:rPr>
                <a:t>.  Page margins 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066800" y="1157288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688" y="-114300"/>
            <a:ext cx="1147762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62" y="1169007"/>
            <a:ext cx="8534338" cy="2145628"/>
            <a:chOff x="130" y="911"/>
            <a:chExt cx="5210" cy="234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80"/>
              <a:ext cx="771" cy="137"/>
            </a:xfrm>
            <a:prstGeom prst="rect">
              <a:avLst/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911"/>
              <a:ext cx="4918" cy="234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5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Nếu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chúng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ta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muốn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đánh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số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trang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ở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cuối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văn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bản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ta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sẽ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chọn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0"/>
            <a:ext cx="8020050" cy="709613"/>
            <a:chOff x="144" y="1892"/>
            <a:chExt cx="5140" cy="447"/>
          </a:xfrm>
        </p:grpSpPr>
        <p:sp>
          <p:nvSpPr>
            <p:cNvPr id="1231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6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smtClean="0">
                  <a:solidFill>
                    <a:srgbClr val="FF0000"/>
                  </a:solidFill>
                </a:rPr>
                <a:t> A. Bottom of page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0" y="3581400"/>
            <a:ext cx="7853363" cy="709613"/>
            <a:chOff x="148" y="1938"/>
            <a:chExt cx="5136" cy="353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dirty="0">
                  <a:solidFill>
                    <a:srgbClr val="FF0000"/>
                  </a:solidFill>
                </a:rPr>
                <a:t>B</a:t>
              </a:r>
              <a:r>
                <a:rPr lang="en-US" sz="3600" b="1">
                  <a:solidFill>
                    <a:srgbClr val="FF0000"/>
                  </a:solidFill>
                </a:rPr>
                <a:t>. </a:t>
              </a:r>
              <a:r>
                <a:rPr lang="en-US" sz="3600" b="1" smtClean="0">
                  <a:solidFill>
                    <a:srgbClr val="FF0000"/>
                  </a:solidFill>
                </a:rPr>
                <a:t>Top of page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5" y="5200650"/>
            <a:ext cx="7858125" cy="777875"/>
            <a:chOff x="142" y="1871"/>
            <a:chExt cx="5142" cy="490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 dirty="0">
                  <a:solidFill>
                    <a:srgbClr val="FF0000"/>
                  </a:solidFill>
                </a:rPr>
                <a:t>: A </a:t>
              </a:r>
            </a:p>
          </p:txBody>
        </p:sp>
      </p:grpSp>
      <p:sp>
        <p:nvSpPr>
          <p:cNvPr id="12299" name="Rectangle 29" descr="Bouquet"/>
          <p:cNvSpPr>
            <a:spLocks noChangeArrowheads="1"/>
          </p:cNvSpPr>
          <p:nvPr/>
        </p:nvSpPr>
        <p:spPr bwMode="auto">
          <a:xfrm>
            <a:off x="8229600" y="765175"/>
            <a:ext cx="576263" cy="6092825"/>
          </a:xfrm>
          <a:prstGeom prst="rect">
            <a:avLst/>
          </a:prstGeom>
          <a:blipFill dpi="0" rotWithShape="1">
            <a:blip r:embed="rId9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7956550" y="0"/>
            <a:ext cx="1187450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400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52159945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533400" y="4419600"/>
            <a:ext cx="7872413" cy="709613"/>
            <a:chOff x="144" y="1892"/>
            <a:chExt cx="5140" cy="447"/>
          </a:xfrm>
        </p:grpSpPr>
        <p:sp>
          <p:nvSpPr>
            <p:cNvPr id="12319" name="Rectangle 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20" name="AutoShape 5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1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3600" b="1">
                  <a:solidFill>
                    <a:srgbClr val="FF0000"/>
                  </a:solidFill>
                </a:rPr>
                <a:t>C</a:t>
              </a:r>
              <a:r>
                <a:rPr lang="en-US" sz="3600" b="1" smtClean="0">
                  <a:solidFill>
                    <a:srgbClr val="FF0000"/>
                  </a:solidFill>
                </a:rPr>
                <a:t>.  3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066800" y="1157288"/>
            <a:ext cx="541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3200" b="1">
              <a:solidFill>
                <a:srgbClr val="FF0000"/>
              </a:solidFill>
              <a:latin typeface=".VnTimeH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52139">
            <a:off x="420688" y="-114300"/>
            <a:ext cx="1147762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124200" y="6216650"/>
            <a:ext cx="2286000" cy="53340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5000" b="1">
                <a:solidFill>
                  <a:srgbClr val="FF3300"/>
                </a:solidFill>
                <a:latin typeface=".VnTime" pitchFamily="34" charset="0"/>
              </a:rPr>
              <a:t>HÕt giê</a:t>
            </a:r>
          </a:p>
        </p:txBody>
      </p:sp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62" y="1170836"/>
            <a:ext cx="8534338" cy="2145627"/>
            <a:chOff x="130" y="913"/>
            <a:chExt cx="5210" cy="2346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80"/>
              <a:ext cx="771" cy="137"/>
            </a:xfrm>
            <a:prstGeom prst="rect">
              <a:avLst/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130" y="913"/>
              <a:ext cx="4918" cy="2346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6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.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Có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mấy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hướng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giấy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để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chúng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ta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có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thể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chọn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cho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trang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văn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 smtClean="0">
                  <a:solidFill>
                    <a:srgbClr val="FF0000"/>
                  </a:solidFill>
                </a:rPr>
                <a:t>bản</a:t>
              </a:r>
              <a:r>
                <a:rPr lang="en-US" sz="4000" b="1" dirty="0" smtClean="0">
                  <a:solidFill>
                    <a:srgbClr val="FF0000"/>
                  </a:solidFill>
                </a:rPr>
                <a:t>? </a:t>
              </a:r>
              <a:endParaRPr lang="en-US" sz="4000" b="1" dirty="0">
                <a:solidFill>
                  <a:srgbClr val="0000FF"/>
                </a:solidFill>
              </a:endParaRPr>
            </a:p>
            <a:p>
              <a:endParaRPr lang="en-US" sz="4000" b="1" dirty="0"/>
            </a:p>
          </p:txBody>
        </p:sp>
      </p:grpSp>
      <p:grpSp>
        <p:nvGrpSpPr>
          <p:cNvPr id="3092" name="Group 20"/>
          <p:cNvGrpSpPr>
            <a:grpSpLocks/>
          </p:cNvGrpSpPr>
          <p:nvPr/>
        </p:nvGrpSpPr>
        <p:grpSpPr bwMode="auto">
          <a:xfrm>
            <a:off x="533400" y="2743200"/>
            <a:ext cx="8020050" cy="709613"/>
            <a:chOff x="144" y="1892"/>
            <a:chExt cx="5140" cy="447"/>
          </a:xfrm>
        </p:grpSpPr>
        <p:sp>
          <p:nvSpPr>
            <p:cNvPr id="12315" name="Rectangle 21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6" name="AutoShape 22" descr="Water droplets"/>
            <p:cNvSpPr>
              <a:spLocks noChangeArrowheads="1"/>
            </p:cNvSpPr>
            <p:nvPr/>
          </p:nvSpPr>
          <p:spPr bwMode="auto">
            <a:xfrm>
              <a:off x="144" y="1892"/>
              <a:ext cx="4753" cy="447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smtClean="0">
                  <a:solidFill>
                    <a:srgbClr val="FF0000"/>
                  </a:solidFill>
                </a:rPr>
                <a:t> A. 1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5" name="Group 23"/>
          <p:cNvGrpSpPr>
            <a:grpSpLocks/>
          </p:cNvGrpSpPr>
          <p:nvPr/>
        </p:nvGrpSpPr>
        <p:grpSpPr bwMode="auto">
          <a:xfrm>
            <a:off x="533400" y="3581400"/>
            <a:ext cx="7853363" cy="709613"/>
            <a:chOff x="148" y="1938"/>
            <a:chExt cx="5136" cy="353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938"/>
              <a:ext cx="4742" cy="353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marL="342900" indent="-342900" eaLnBrk="0" hangingPunct="0"/>
              <a:r>
                <a:rPr lang="en-US" sz="3600" b="1" dirty="0">
                  <a:solidFill>
                    <a:srgbClr val="FF0000"/>
                  </a:solidFill>
                </a:rPr>
                <a:t>B</a:t>
              </a:r>
              <a:r>
                <a:rPr lang="en-US" sz="3600" b="1">
                  <a:solidFill>
                    <a:srgbClr val="FF0000"/>
                  </a:solidFill>
                </a:rPr>
                <a:t>. </a:t>
              </a:r>
              <a:r>
                <a:rPr lang="en-US" sz="3600" b="1" smtClean="0">
                  <a:solidFill>
                    <a:srgbClr val="FF0000"/>
                  </a:solidFill>
                </a:rPr>
                <a:t>2</a:t>
              </a:r>
              <a:endParaRPr lang="en-US" sz="36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600075" y="5200650"/>
            <a:ext cx="7858125" cy="777875"/>
            <a:chOff x="142" y="1871"/>
            <a:chExt cx="5142" cy="490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41"/>
              <a:ext cx="771" cy="1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71"/>
              <a:ext cx="4757" cy="490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4000" b="1" dirty="0" err="1">
                  <a:solidFill>
                    <a:srgbClr val="FF0000"/>
                  </a:solidFill>
                </a:rPr>
                <a:t>Đáp</a:t>
              </a:r>
              <a:r>
                <a:rPr lang="en-US" sz="4000" b="1" dirty="0">
                  <a:solidFill>
                    <a:srgbClr val="FF0000"/>
                  </a:solidFill>
                </a:rPr>
                <a:t> </a:t>
              </a:r>
              <a:r>
                <a:rPr lang="en-US" sz="4000" b="1" dirty="0" err="1">
                  <a:solidFill>
                    <a:srgbClr val="FF0000"/>
                  </a:solidFill>
                </a:rPr>
                <a:t>án</a:t>
              </a:r>
              <a:r>
                <a:rPr lang="en-US" sz="4000" b="1">
                  <a:solidFill>
                    <a:srgbClr val="FF0000"/>
                  </a:solidFill>
                </a:rPr>
                <a:t>: </a:t>
              </a:r>
              <a:r>
                <a:rPr lang="en-US" sz="4000" b="1" smtClean="0">
                  <a:solidFill>
                    <a:srgbClr val="FF0000"/>
                  </a:solidFill>
                </a:rPr>
                <a:t>B </a:t>
              </a:r>
              <a:endParaRPr lang="en-US" sz="4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2299" name="Rectangle 29" descr="Bouquet"/>
          <p:cNvSpPr>
            <a:spLocks noChangeArrowheads="1"/>
          </p:cNvSpPr>
          <p:nvPr/>
        </p:nvSpPr>
        <p:spPr bwMode="auto">
          <a:xfrm>
            <a:off x="8229600" y="765175"/>
            <a:ext cx="576263" cy="6092825"/>
          </a:xfrm>
          <a:prstGeom prst="rect">
            <a:avLst/>
          </a:prstGeom>
          <a:blipFill dpi="0" rotWithShape="1">
            <a:blip r:embed="rId9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7956550" y="0"/>
            <a:ext cx="1187450" cy="1152525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5814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733800" y="6096000"/>
            <a:ext cx="1066800" cy="5334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657600" y="6096000"/>
            <a:ext cx="11430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657600" y="609600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657600" y="6113463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708400" y="6140450"/>
            <a:ext cx="1066800" cy="6096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60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itchFamily="34" charset="0"/>
                <a:cs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78648716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UH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0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13"/>
          <p:cNvSpPr>
            <a:spLocks noChangeArrowheads="1" noChangeShapeType="1" noTextEdit="1"/>
          </p:cNvSpPr>
          <p:nvPr/>
        </p:nvSpPr>
        <p:spPr bwMode="auto">
          <a:xfrm>
            <a:off x="1727201" y="1524000"/>
            <a:ext cx="7029344" cy="5322014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4000" b="1" kern="10">
              <a:ln w="28575">
                <a:solidFill>
                  <a:srgbClr val="FF3300"/>
                </a:solidFill>
                <a:round/>
                <a:headEnd/>
                <a:tailEnd/>
              </a:ln>
              <a:solidFill>
                <a:schemeClr val="folHlink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8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2902857" cy="1179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299300" y="-364244"/>
            <a:ext cx="1294544" cy="217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461459">
            <a:off x="410918" y="5188551"/>
            <a:ext cx="1206143" cy="2020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039957" y="5562600"/>
            <a:ext cx="2027843" cy="120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1" y="2133600"/>
            <a:ext cx="9144000" cy="1546612"/>
            <a:chOff x="-69242" y="2133600"/>
            <a:chExt cx="12022847" cy="1638672"/>
          </a:xfrm>
        </p:grpSpPr>
        <p:sp>
          <p:nvSpPr>
            <p:cNvPr id="16" name="WordArt 5"/>
            <p:cNvSpPr>
              <a:spLocks noChangeArrowheads="1" noChangeShapeType="1" noTextEdit="1"/>
            </p:cNvSpPr>
            <p:nvPr/>
          </p:nvSpPr>
          <p:spPr bwMode="invGray">
            <a:xfrm>
              <a:off x="2055812" y="2133600"/>
              <a:ext cx="8610600" cy="685800"/>
            </a:xfrm>
            <a:prstGeom prst="rect">
              <a:avLst/>
            </a:prstGeom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en-US" sz="4400" b="1" kern="10">
                  <a:ln w="19050">
                    <a:solidFill>
                      <a:srgbClr val="FFFFFF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effectLst>
                    <a:outerShdw dist="53882" dir="2700000" algn="ctr" rotWithShape="0">
                      <a:schemeClr val="tx1">
                        <a:alpha val="50000"/>
                      </a:schemeClr>
                    </a:outerShdw>
                  </a:effectLst>
                  <a:latin typeface="Arial"/>
                  <a:cs typeface="Arial"/>
                </a:rPr>
                <a:t>CHÚC QUÝ THẤY CÔ  NHIỀU SỨC KHỎE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-69242" y="3087469"/>
              <a:ext cx="12022847" cy="684803"/>
            </a:xfrm>
            <a:prstGeom prst="rect">
              <a:avLst/>
            </a:prstGeom>
            <a:noFill/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n w="6600">
                    <a:solidFill>
                      <a:schemeClr val="accent2"/>
                    </a:solidFill>
                    <a:prstDash val="solid"/>
                  </a:ln>
                  <a:solidFill>
                    <a:srgbClr val="00B0F0"/>
                  </a:solidFill>
                  <a:effectLst>
                    <a:reflection blurRad="6350" stA="60000" endA="900" endPos="58000" dir="5400000" sy="-100000" algn="bl" rotWithShape="0"/>
                  </a:effectLst>
                  <a:latin typeface="Times New Roman" pitchFamily="18" charset="0"/>
                  <a:cs typeface="Times New Roman" pitchFamily="18" charset="0"/>
                </a:rPr>
                <a:t>Chúc các em chăm ngoan, học giỏi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3505200" y="4495800"/>
            <a:ext cx="1981200" cy="1028700"/>
            <a:chOff x="249" y="75"/>
            <a:chExt cx="5216" cy="3651"/>
          </a:xfrm>
        </p:grpSpPr>
        <p:pic>
          <p:nvPicPr>
            <p:cNvPr id="19" name="Picture 18" descr="1f31e9c370a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9" y="75"/>
              <a:ext cx="5216" cy="3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" name="Picture 19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1247" y="663"/>
              <a:ext cx="1066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0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2608" y="300"/>
              <a:ext cx="106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Picture 21" descr="1f31e9c370a4"/>
            <p:cNvPicPr>
              <a:picLocks noChangeAspect="1" noChangeArrowheads="1"/>
            </p:cNvPicPr>
            <p:nvPr/>
          </p:nvPicPr>
          <p:blipFill>
            <a:blip r:embed="rId3"/>
            <a:srcRect t="19885" r="79562" b="70200"/>
            <a:stretch>
              <a:fillRect/>
            </a:stretch>
          </p:blipFill>
          <p:spPr bwMode="auto">
            <a:xfrm>
              <a:off x="4014" y="572"/>
              <a:ext cx="106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" name="Picture 22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513" y="116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3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604" y="1842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" name="Picture 24" descr="1f31e9c370a4"/>
            <p:cNvPicPr>
              <a:picLocks noChangeAspect="1" noChangeArrowheads="1"/>
            </p:cNvPicPr>
            <p:nvPr/>
          </p:nvPicPr>
          <p:blipFill>
            <a:blip r:embed="rId4"/>
            <a:srcRect t="19885" r="79562" b="70200"/>
            <a:stretch>
              <a:fillRect/>
            </a:stretch>
          </p:blipFill>
          <p:spPr bwMode="auto">
            <a:xfrm>
              <a:off x="4286" y="2614"/>
              <a:ext cx="72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22698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7" descr="Newsprint"/>
          <p:cNvSpPr>
            <a:spLocks noChangeArrowheads="1"/>
          </p:cNvSpPr>
          <p:nvPr/>
        </p:nvSpPr>
        <p:spPr bwMode="auto">
          <a:xfrm>
            <a:off x="914400" y="1981200"/>
            <a:ext cx="7486650" cy="28194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200" b="1" i="1" u="sng" dirty="0">
                <a:solidFill>
                  <a:schemeClr val="hlink"/>
                </a:solidFill>
                <a:latin typeface="Times New Roman" pitchFamily="18" charset="0"/>
              </a:rPr>
              <a:t>Bài </a:t>
            </a:r>
            <a:r>
              <a:rPr lang="en-US" altLang="en-US" sz="32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3200" b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  <a:p>
            <a:pPr algn="ctr" eaLnBrk="1" hangingPunct="1"/>
            <a:r>
              <a:rPr lang="en-US" altLang="en-US" sz="3200" b="1" dirty="0" smtClean="0">
                <a:solidFill>
                  <a:srgbClr val="FF3300"/>
                </a:solidFill>
                <a:latin typeface="Times New Roman" pitchFamily="18" charset="0"/>
              </a:rPr>
              <a:t>ĐỊNH DẠNG TRANG VĂN BẢN</a:t>
            </a:r>
          </a:p>
          <a:p>
            <a:pPr algn="ctr" eaLnBrk="1" hangingPunct="1"/>
            <a:r>
              <a:rPr lang="en-US" altLang="en-US" sz="32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32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4" name="Text Box 114"/>
          <p:cNvSpPr txBox="1">
            <a:spLocks noChangeArrowheads="1"/>
          </p:cNvSpPr>
          <p:nvPr/>
        </p:nvSpPr>
        <p:spPr bwMode="auto">
          <a:xfrm>
            <a:off x="0" y="924580"/>
            <a:ext cx="9144000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FF0000"/>
                </a:solidFill>
              </a:rPr>
              <a:t>TIN HỌC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30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smtClean="0">
                <a:solidFill>
                  <a:schemeClr val="bg1"/>
                </a:solidFill>
              </a:rPr>
              <a:t> </a:t>
            </a:r>
            <a:r>
              <a:rPr lang="en-US" altLang="en-US" sz="3200" smtClean="0">
                <a:solidFill>
                  <a:schemeClr val="bg1"/>
                </a:solidFill>
              </a:rPr>
              <a:t>10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2023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466718"/>
      </p:ext>
    </p:extLst>
  </p:cSld>
  <p:clrMapOvr>
    <a:masterClrMapping/>
  </p:clrMapOvr>
  <p:transition>
    <p:cover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7">
            <a:hlinkClick r:id="rId2" action="ppaction://hlinkfile"/>
          </p:cNvPr>
          <p:cNvSpPr txBox="1">
            <a:spLocks noChangeArrowheads="1"/>
          </p:cNvSpPr>
          <p:nvPr/>
        </p:nvSpPr>
        <p:spPr bwMode="auto">
          <a:xfrm flipH="1">
            <a:off x="2590800" y="693738"/>
            <a:ext cx="3629025" cy="769937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FFFF66"/>
              </a:gs>
            </a:gsLst>
            <a:lin ang="5400000" scaled="1"/>
          </a:gradFill>
          <a:ln w="38100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</a:rPr>
              <a:t>NỘI DUNG</a:t>
            </a:r>
          </a:p>
        </p:txBody>
      </p:sp>
      <p:grpSp>
        <p:nvGrpSpPr>
          <p:cNvPr id="10" name="Group 78"/>
          <p:cNvGrpSpPr>
            <a:grpSpLocks/>
          </p:cNvGrpSpPr>
          <p:nvPr/>
        </p:nvGrpSpPr>
        <p:grpSpPr bwMode="auto">
          <a:xfrm>
            <a:off x="0" y="2438400"/>
            <a:ext cx="8991600" cy="1073170"/>
            <a:chOff x="1743075" y="3152775"/>
            <a:chExt cx="5495925" cy="1073170"/>
          </a:xfrm>
        </p:grpSpPr>
        <p:grpSp>
          <p:nvGrpSpPr>
            <p:cNvPr id="11" name="Group 3"/>
            <p:cNvGrpSpPr>
              <a:grpSpLocks/>
            </p:cNvGrpSpPr>
            <p:nvPr/>
          </p:nvGrpSpPr>
          <p:grpSpPr bwMode="auto">
            <a:xfrm>
              <a:off x="1927225" y="3163888"/>
              <a:ext cx="5311775" cy="688975"/>
              <a:chOff x="720" y="1392"/>
              <a:chExt cx="4058" cy="480"/>
            </a:xfrm>
          </p:grpSpPr>
          <p:sp>
            <p:nvSpPr>
              <p:cNvPr id="15" name="AutoShape 4"/>
              <p:cNvSpPr>
                <a:spLocks noChangeArrowheads="1"/>
              </p:cNvSpPr>
              <p:nvPr/>
            </p:nvSpPr>
            <p:spPr bwMode="gray">
              <a:xfrm>
                <a:off x="720" y="1392"/>
                <a:ext cx="4058" cy="480"/>
              </a:xfrm>
              <a:prstGeom prst="roundRect">
                <a:avLst>
                  <a:gd name="adj" fmla="val 17509"/>
                </a:avLst>
              </a:prstGeom>
              <a:gradFill rotWithShape="1">
                <a:gsLst>
                  <a:gs pos="0">
                    <a:schemeClr val="accent2"/>
                  </a:gs>
                  <a:gs pos="50000">
                    <a:schemeClr val="accent2">
                      <a:gamma/>
                      <a:shade val="92157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/>
            </p:nvGrpSpPr>
            <p:grpSpPr bwMode="auto">
              <a:xfrm>
                <a:off x="732" y="1407"/>
                <a:ext cx="4043" cy="444"/>
                <a:chOff x="746" y="1407"/>
                <a:chExt cx="3988" cy="444"/>
              </a:xfrm>
            </p:grpSpPr>
            <p:sp>
              <p:nvSpPr>
                <p:cNvPr id="17" name="AutoShape 6"/>
                <p:cNvSpPr>
                  <a:spLocks noChangeArrowheads="1"/>
                </p:cNvSpPr>
                <p:nvPr/>
              </p:nvSpPr>
              <p:spPr bwMode="gray">
                <a:xfrm>
                  <a:off x="746" y="1736"/>
                  <a:ext cx="3988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accent2">
                        <a:alpha val="0"/>
                      </a:schemeClr>
                    </a:gs>
                    <a:gs pos="100000">
                      <a:schemeClr val="accent2">
                        <a:gamma/>
                        <a:tint val="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18" name="AutoShape 7"/>
                <p:cNvSpPr>
                  <a:spLocks noChangeArrowheads="1"/>
                </p:cNvSpPr>
                <p:nvPr/>
              </p:nvSpPr>
              <p:spPr bwMode="gray">
                <a:xfrm>
                  <a:off x="746" y="1407"/>
                  <a:ext cx="3988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12" name="Text Box 24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white">
            <a:xfrm>
              <a:off x="2405063" y="3271838"/>
              <a:ext cx="4495800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Tạo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viền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bản</a:t>
              </a:r>
              <a:endPara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3" name="Picture 29" descr="1"/>
            <p:cNvPicPr>
              <a:picLocks noChangeAspect="1" noChangeArrowheads="1"/>
            </p:cNvPicPr>
            <p:nvPr/>
          </p:nvPicPr>
          <p:blipFill>
            <a:blip r:embed="rId4">
              <a:lum bright="-6000" contrast="24000"/>
            </a:blip>
            <a:srcRect l="42606" t="64474" r="19473"/>
            <a:stretch>
              <a:fillRect/>
            </a:stretch>
          </p:blipFill>
          <p:spPr bwMode="auto">
            <a:xfrm>
              <a:off x="1743075" y="3152775"/>
              <a:ext cx="792163" cy="94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Text Box 33"/>
            <p:cNvSpPr txBox="1">
              <a:spLocks noChangeArrowheads="1"/>
            </p:cNvSpPr>
            <p:nvPr/>
          </p:nvSpPr>
          <p:spPr bwMode="white">
            <a:xfrm>
              <a:off x="2065338" y="3251200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grpSp>
        <p:nvGrpSpPr>
          <p:cNvPr id="19" name="Group 77"/>
          <p:cNvGrpSpPr>
            <a:grpSpLocks/>
          </p:cNvGrpSpPr>
          <p:nvPr/>
        </p:nvGrpSpPr>
        <p:grpSpPr bwMode="auto">
          <a:xfrm>
            <a:off x="82052" y="3200400"/>
            <a:ext cx="9061948" cy="990600"/>
            <a:chOff x="2817812" y="5003800"/>
            <a:chExt cx="5515811" cy="974725"/>
          </a:xfrm>
        </p:grpSpPr>
        <p:grpSp>
          <p:nvGrpSpPr>
            <p:cNvPr id="20" name="Group 8"/>
            <p:cNvGrpSpPr>
              <a:grpSpLocks/>
            </p:cNvGrpSpPr>
            <p:nvPr/>
          </p:nvGrpSpPr>
          <p:grpSpPr bwMode="auto">
            <a:xfrm>
              <a:off x="2970798" y="5003800"/>
              <a:ext cx="5362825" cy="688975"/>
              <a:chOff x="678" y="1392"/>
              <a:chExt cx="4097" cy="480"/>
            </a:xfrm>
          </p:grpSpPr>
          <p:sp>
            <p:nvSpPr>
              <p:cNvPr id="24" name="AutoShape 9"/>
              <p:cNvSpPr>
                <a:spLocks noChangeArrowheads="1"/>
              </p:cNvSpPr>
              <p:nvPr/>
            </p:nvSpPr>
            <p:spPr bwMode="gray">
              <a:xfrm>
                <a:off x="678" y="1392"/>
                <a:ext cx="4058" cy="480"/>
              </a:xfrm>
              <a:prstGeom prst="roundRect">
                <a:avLst>
                  <a:gd name="adj" fmla="val 17509"/>
                </a:avLst>
              </a:prstGeom>
              <a:gradFill rotWithShape="1">
                <a:gsLst>
                  <a:gs pos="0">
                    <a:schemeClr val="hlink"/>
                  </a:gs>
                  <a:gs pos="50000">
                    <a:schemeClr val="hlink">
                      <a:gamma/>
                      <a:shade val="92157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grpSp>
            <p:nvGrpSpPr>
              <p:cNvPr id="25" name="Group 10"/>
              <p:cNvGrpSpPr>
                <a:grpSpLocks/>
              </p:cNvGrpSpPr>
              <p:nvPr/>
            </p:nvGrpSpPr>
            <p:grpSpPr bwMode="auto">
              <a:xfrm>
                <a:off x="718" y="1407"/>
                <a:ext cx="4057" cy="444"/>
                <a:chOff x="732" y="1407"/>
                <a:chExt cx="4002" cy="444"/>
              </a:xfrm>
            </p:grpSpPr>
            <p:sp>
              <p:nvSpPr>
                <p:cNvPr id="26" name="AutoShape 11"/>
                <p:cNvSpPr>
                  <a:spLocks noChangeArrowheads="1"/>
                </p:cNvSpPr>
                <p:nvPr/>
              </p:nvSpPr>
              <p:spPr bwMode="gray">
                <a:xfrm>
                  <a:off x="750" y="1736"/>
                  <a:ext cx="3984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>
                        <a:alpha val="0"/>
                      </a:schemeClr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27" name="AutoShape 12">
                  <a:hlinkClick r:id="rId5" action="ppaction://hlinksldjump"/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732" y="1407"/>
                  <a:ext cx="3984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21" name="Text Box 25">
              <a:hlinkClick r:id="rId6" action="ppaction://hlinksldjump"/>
            </p:cNvPr>
            <p:cNvSpPr txBox="1">
              <a:spLocks noChangeArrowheads="1"/>
            </p:cNvSpPr>
            <p:nvPr/>
          </p:nvSpPr>
          <p:spPr bwMode="white">
            <a:xfrm>
              <a:off x="3503612" y="5105400"/>
              <a:ext cx="4830011" cy="423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Thay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nền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soạn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thảo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văn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bản</a:t>
              </a:r>
              <a:endPara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22" name="Picture 28" descr="1"/>
            <p:cNvPicPr>
              <a:picLocks noChangeAspect="1" noChangeArrowheads="1"/>
            </p:cNvPicPr>
            <p:nvPr/>
          </p:nvPicPr>
          <p:blipFill>
            <a:blip r:embed="rId4">
              <a:lum bright="-6000" contrast="24000"/>
            </a:blip>
            <a:srcRect l="42606" t="64474" r="19473"/>
            <a:stretch>
              <a:fillRect/>
            </a:stretch>
          </p:blipFill>
          <p:spPr bwMode="auto">
            <a:xfrm>
              <a:off x="2817812" y="5029200"/>
              <a:ext cx="792163" cy="94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3" name="Text Box 34"/>
            <p:cNvSpPr txBox="1">
              <a:spLocks noChangeArrowheads="1"/>
            </p:cNvSpPr>
            <p:nvPr/>
          </p:nvSpPr>
          <p:spPr bwMode="white">
            <a:xfrm>
              <a:off x="3163887" y="5113338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grpSp>
        <p:nvGrpSpPr>
          <p:cNvPr id="28" name="Group 90"/>
          <p:cNvGrpSpPr>
            <a:grpSpLocks/>
          </p:cNvGrpSpPr>
          <p:nvPr/>
        </p:nvGrpSpPr>
        <p:grpSpPr bwMode="auto">
          <a:xfrm>
            <a:off x="-76200" y="1641569"/>
            <a:ext cx="9067800" cy="1063531"/>
            <a:chOff x="4799012" y="1752600"/>
            <a:chExt cx="5540375" cy="952500"/>
          </a:xfrm>
        </p:grpSpPr>
        <p:grpSp>
          <p:nvGrpSpPr>
            <p:cNvPr id="29" name="Group 76"/>
            <p:cNvGrpSpPr>
              <a:grpSpLocks/>
            </p:cNvGrpSpPr>
            <p:nvPr/>
          </p:nvGrpSpPr>
          <p:grpSpPr bwMode="auto">
            <a:xfrm>
              <a:off x="4799012" y="1752600"/>
              <a:ext cx="5540375" cy="952500"/>
              <a:chOff x="3427412" y="1673225"/>
              <a:chExt cx="5540375" cy="952500"/>
            </a:xfrm>
          </p:grpSpPr>
          <p:pic>
            <p:nvPicPr>
              <p:cNvPr id="31" name="Picture 30" descr="1"/>
              <p:cNvPicPr>
                <a:picLocks noChangeAspect="1" noChangeArrowheads="1"/>
              </p:cNvPicPr>
              <p:nvPr/>
            </p:nvPicPr>
            <p:blipFill>
              <a:blip r:embed="rId4">
                <a:lum bright="-6000" contrast="24000"/>
              </a:blip>
              <a:srcRect l="42606" t="64474" r="19473"/>
              <a:stretch>
                <a:fillRect/>
              </a:stretch>
            </p:blipFill>
            <p:spPr bwMode="auto">
              <a:xfrm>
                <a:off x="3427412" y="1676400"/>
                <a:ext cx="792162" cy="949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32" name="Group 75"/>
              <p:cNvGrpSpPr>
                <a:grpSpLocks/>
              </p:cNvGrpSpPr>
              <p:nvPr/>
            </p:nvGrpSpPr>
            <p:grpSpPr bwMode="auto">
              <a:xfrm>
                <a:off x="3656012" y="1673225"/>
                <a:ext cx="5311775" cy="688975"/>
                <a:chOff x="1927225" y="2300288"/>
                <a:chExt cx="5311775" cy="688975"/>
              </a:xfrm>
            </p:grpSpPr>
            <p:grpSp>
              <p:nvGrpSpPr>
                <p:cNvPr id="33" name="Group 18"/>
                <p:cNvGrpSpPr>
                  <a:grpSpLocks/>
                </p:cNvGrpSpPr>
                <p:nvPr/>
              </p:nvGrpSpPr>
              <p:grpSpPr bwMode="auto">
                <a:xfrm>
                  <a:off x="1927225" y="2300288"/>
                  <a:ext cx="5311775" cy="688975"/>
                  <a:chOff x="720" y="1392"/>
                  <a:chExt cx="4058" cy="480"/>
                </a:xfrm>
              </p:grpSpPr>
              <p:sp>
                <p:nvSpPr>
                  <p:cNvPr id="36" name="AutoShape 19"/>
                  <p:cNvSpPr>
                    <a:spLocks noChangeArrowheads="1"/>
                  </p:cNvSpPr>
                  <p:nvPr/>
                </p:nvSpPr>
                <p:spPr bwMode="gray">
                  <a:xfrm>
                    <a:off x="720" y="1392"/>
                    <a:ext cx="4058" cy="480"/>
                  </a:xfrm>
                  <a:prstGeom prst="roundRect">
                    <a:avLst>
                      <a:gd name="adj" fmla="val 17509"/>
                    </a:avLst>
                  </a:prstGeom>
                  <a:gradFill rotWithShape="1">
                    <a:gsLst>
                      <a:gs pos="0">
                        <a:schemeClr val="accent1"/>
                      </a:gs>
                      <a:gs pos="50000">
                        <a:schemeClr val="accent1">
                          <a:gamma/>
                          <a:shade val="92157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>
                      <a:latin typeface="+mn-lt"/>
                      <a:cs typeface="+mn-cs"/>
                    </a:endParaRPr>
                  </a:p>
                </p:txBody>
              </p:sp>
              <p:grpSp>
                <p:nvGrpSpPr>
                  <p:cNvPr id="37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732" y="1407"/>
                    <a:ext cx="4043" cy="444"/>
                    <a:chOff x="746" y="1407"/>
                    <a:chExt cx="3988" cy="444"/>
                  </a:xfrm>
                </p:grpSpPr>
                <p:sp>
                  <p:nvSpPr>
                    <p:cNvPr id="38" name="AutoShape 21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746" y="1736"/>
                      <a:ext cx="3988" cy="115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chemeClr val="accent1">
                            <a:alpha val="0"/>
                          </a:schemeClr>
                        </a:gs>
                        <a:gs pos="10000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39" name="AutoShape 22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746" y="1407"/>
                      <a:ext cx="3988" cy="115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>
                            <a:alpha val="0"/>
                          </a:schemeClr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>
                        <a:latin typeface="+mn-lt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34" name="Text Box 23">
                  <a:hlinkClick r:id="rId7" action="ppaction://hlinksldjump"/>
                </p:cNvPr>
                <p:cNvSpPr txBox="1">
                  <a:spLocks noChangeArrowheads="1"/>
                </p:cNvSpPr>
                <p:nvPr/>
              </p:nvSpPr>
              <p:spPr bwMode="white">
                <a:xfrm>
                  <a:off x="2393949" y="2414588"/>
                  <a:ext cx="4788574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  <a:buClr>
                      <a:schemeClr val="tx1"/>
                    </a:buClr>
                  </a:pPr>
                  <a:r>
                    <a:rPr lang="en-US" sz="2800" b="1" dirty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 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Tạo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một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văn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bản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mới</a:t>
                  </a:r>
                  <a:endParaRPr lang="en-US" sz="28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5" name="Text Box 32"/>
                <p:cNvSpPr txBox="1">
                  <a:spLocks noChangeArrowheads="1"/>
                </p:cNvSpPr>
                <p:nvPr/>
              </p:nvSpPr>
              <p:spPr bwMode="white">
                <a:xfrm>
                  <a:off x="2052638" y="2392363"/>
                  <a:ext cx="38100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800" b="1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</a:p>
              </p:txBody>
            </p:sp>
          </p:grpSp>
        </p:grpSp>
        <p:pic>
          <p:nvPicPr>
            <p:cNvPr id="30" name="Picture 30" descr="1"/>
            <p:cNvPicPr>
              <a:picLocks noChangeAspect="1" noChangeArrowheads="1"/>
            </p:cNvPicPr>
            <p:nvPr/>
          </p:nvPicPr>
          <p:blipFill>
            <a:blip r:embed="rId4">
              <a:lum bright="-6000" contrast="24000"/>
            </a:blip>
            <a:srcRect l="42606" t="64474" r="19473"/>
            <a:stretch>
              <a:fillRect/>
            </a:stretch>
          </p:blipFill>
          <p:spPr bwMode="auto">
            <a:xfrm>
              <a:off x="4875212" y="1752600"/>
              <a:ext cx="792162" cy="94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0" name="Group 114"/>
          <p:cNvGrpSpPr>
            <a:grpSpLocks/>
          </p:cNvGrpSpPr>
          <p:nvPr/>
        </p:nvGrpSpPr>
        <p:grpSpPr bwMode="auto">
          <a:xfrm>
            <a:off x="171278" y="4800600"/>
            <a:ext cx="8820322" cy="960704"/>
            <a:chOff x="1743075" y="3152775"/>
            <a:chExt cx="5495925" cy="949325"/>
          </a:xfrm>
        </p:grpSpPr>
        <p:grpSp>
          <p:nvGrpSpPr>
            <p:cNvPr id="41" name="Group 3"/>
            <p:cNvGrpSpPr>
              <a:grpSpLocks/>
            </p:cNvGrpSpPr>
            <p:nvPr/>
          </p:nvGrpSpPr>
          <p:grpSpPr bwMode="auto">
            <a:xfrm>
              <a:off x="1927225" y="3163888"/>
              <a:ext cx="5311775" cy="688975"/>
              <a:chOff x="720" y="1392"/>
              <a:chExt cx="4058" cy="480"/>
            </a:xfrm>
          </p:grpSpPr>
          <p:sp>
            <p:nvSpPr>
              <p:cNvPr id="45" name="AutoShape 4"/>
              <p:cNvSpPr>
                <a:spLocks noChangeArrowheads="1"/>
              </p:cNvSpPr>
              <p:nvPr/>
            </p:nvSpPr>
            <p:spPr bwMode="gray">
              <a:xfrm>
                <a:off x="720" y="1392"/>
                <a:ext cx="4058" cy="480"/>
              </a:xfrm>
              <a:prstGeom prst="roundRect">
                <a:avLst>
                  <a:gd name="adj" fmla="val 17509"/>
                </a:avLst>
              </a:prstGeom>
              <a:gradFill rotWithShape="1">
                <a:gsLst>
                  <a:gs pos="0">
                    <a:schemeClr val="accent2"/>
                  </a:gs>
                  <a:gs pos="50000">
                    <a:schemeClr val="accent2">
                      <a:gamma/>
                      <a:shade val="92157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grpSp>
            <p:nvGrpSpPr>
              <p:cNvPr id="46" name="Group 5"/>
              <p:cNvGrpSpPr>
                <a:grpSpLocks/>
              </p:cNvGrpSpPr>
              <p:nvPr/>
            </p:nvGrpSpPr>
            <p:grpSpPr bwMode="auto">
              <a:xfrm>
                <a:off x="732" y="1407"/>
                <a:ext cx="4043" cy="444"/>
                <a:chOff x="746" y="1407"/>
                <a:chExt cx="3988" cy="444"/>
              </a:xfrm>
            </p:grpSpPr>
            <p:sp>
              <p:nvSpPr>
                <p:cNvPr id="47" name="AutoShape 6"/>
                <p:cNvSpPr>
                  <a:spLocks noChangeArrowheads="1"/>
                </p:cNvSpPr>
                <p:nvPr/>
              </p:nvSpPr>
              <p:spPr bwMode="gray">
                <a:xfrm>
                  <a:off x="746" y="1736"/>
                  <a:ext cx="3988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accent2">
                        <a:alpha val="0"/>
                      </a:schemeClr>
                    </a:gs>
                    <a:gs pos="100000">
                      <a:schemeClr val="accent2">
                        <a:gamma/>
                        <a:tint val="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48" name="AutoShape 7"/>
                <p:cNvSpPr>
                  <a:spLocks noChangeArrowheads="1"/>
                </p:cNvSpPr>
                <p:nvPr/>
              </p:nvSpPr>
              <p:spPr bwMode="gray">
                <a:xfrm>
                  <a:off x="746" y="1407"/>
                  <a:ext cx="3988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accent2">
                        <a:gamma/>
                        <a:tint val="0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42" name="Text Box 24">
              <a:hlinkClick r:id="rId8" action="ppaction://hlinksldjump"/>
            </p:cNvPr>
            <p:cNvSpPr txBox="1">
              <a:spLocks noChangeArrowheads="1"/>
            </p:cNvSpPr>
            <p:nvPr/>
          </p:nvSpPr>
          <p:spPr bwMode="white">
            <a:xfrm>
              <a:off x="2405063" y="3271838"/>
              <a:ext cx="44958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Thay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kích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thước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giấy</a:t>
              </a:r>
              <a:endPara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43" name="Picture 29" descr="1"/>
            <p:cNvPicPr>
              <a:picLocks noChangeAspect="1" noChangeArrowheads="1"/>
            </p:cNvPicPr>
            <p:nvPr/>
          </p:nvPicPr>
          <p:blipFill>
            <a:blip r:embed="rId4">
              <a:lum bright="-6000" contrast="24000"/>
            </a:blip>
            <a:srcRect l="42606" t="64474" r="19473"/>
            <a:stretch>
              <a:fillRect/>
            </a:stretch>
          </p:blipFill>
          <p:spPr bwMode="auto">
            <a:xfrm>
              <a:off x="1743075" y="3152775"/>
              <a:ext cx="792163" cy="94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" name="Text Box 33"/>
            <p:cNvSpPr txBox="1">
              <a:spLocks noChangeArrowheads="1"/>
            </p:cNvSpPr>
            <p:nvPr/>
          </p:nvSpPr>
          <p:spPr bwMode="white">
            <a:xfrm>
              <a:off x="2065338" y="3251200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grpSp>
        <p:nvGrpSpPr>
          <p:cNvPr id="49" name="Group 123"/>
          <p:cNvGrpSpPr>
            <a:grpSpLocks/>
          </p:cNvGrpSpPr>
          <p:nvPr/>
        </p:nvGrpSpPr>
        <p:grpSpPr bwMode="auto">
          <a:xfrm>
            <a:off x="152400" y="5637302"/>
            <a:ext cx="8839200" cy="915898"/>
            <a:chOff x="2817812" y="5003800"/>
            <a:chExt cx="5519737" cy="974725"/>
          </a:xfrm>
        </p:grpSpPr>
        <p:grpSp>
          <p:nvGrpSpPr>
            <p:cNvPr id="50" name="Group 8"/>
            <p:cNvGrpSpPr>
              <a:grpSpLocks/>
            </p:cNvGrpSpPr>
            <p:nvPr/>
          </p:nvGrpSpPr>
          <p:grpSpPr bwMode="auto">
            <a:xfrm>
              <a:off x="3025774" y="5003800"/>
              <a:ext cx="5311775" cy="688975"/>
              <a:chOff x="720" y="1392"/>
              <a:chExt cx="4058" cy="480"/>
            </a:xfrm>
          </p:grpSpPr>
          <p:sp>
            <p:nvSpPr>
              <p:cNvPr id="54" name="AutoShape 9"/>
              <p:cNvSpPr>
                <a:spLocks noChangeArrowheads="1"/>
              </p:cNvSpPr>
              <p:nvPr/>
            </p:nvSpPr>
            <p:spPr bwMode="gray">
              <a:xfrm>
                <a:off x="720" y="1392"/>
                <a:ext cx="4058" cy="480"/>
              </a:xfrm>
              <a:prstGeom prst="roundRect">
                <a:avLst>
                  <a:gd name="adj" fmla="val 17509"/>
                </a:avLst>
              </a:prstGeom>
              <a:gradFill rotWithShape="1">
                <a:gsLst>
                  <a:gs pos="0">
                    <a:schemeClr val="hlink"/>
                  </a:gs>
                  <a:gs pos="50000">
                    <a:schemeClr val="hlink">
                      <a:gamma/>
                      <a:shade val="92157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grpSp>
            <p:nvGrpSpPr>
              <p:cNvPr id="55" name="Group 10"/>
              <p:cNvGrpSpPr>
                <a:grpSpLocks/>
              </p:cNvGrpSpPr>
              <p:nvPr/>
            </p:nvGrpSpPr>
            <p:grpSpPr bwMode="auto">
              <a:xfrm>
                <a:off x="736" y="1407"/>
                <a:ext cx="4039" cy="444"/>
                <a:chOff x="750" y="1407"/>
                <a:chExt cx="3984" cy="444"/>
              </a:xfrm>
            </p:grpSpPr>
            <p:sp>
              <p:nvSpPr>
                <p:cNvPr id="56" name="AutoShape 11"/>
                <p:cNvSpPr>
                  <a:spLocks noChangeArrowheads="1"/>
                </p:cNvSpPr>
                <p:nvPr/>
              </p:nvSpPr>
              <p:spPr bwMode="gray">
                <a:xfrm>
                  <a:off x="750" y="1736"/>
                  <a:ext cx="3984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>
                        <a:alpha val="0"/>
                      </a:schemeClr>
                    </a:gs>
                    <a:gs pos="100000">
                      <a:schemeClr val="hlink">
                        <a:gamma/>
                        <a:tint val="0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  <p:sp>
              <p:nvSpPr>
                <p:cNvPr id="57" name="AutoShape 12"/>
                <p:cNvSpPr>
                  <a:spLocks noChangeArrowheads="1"/>
                </p:cNvSpPr>
                <p:nvPr/>
              </p:nvSpPr>
              <p:spPr bwMode="gray">
                <a:xfrm>
                  <a:off x="750" y="1407"/>
                  <a:ext cx="3984" cy="11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100000">
                      <a:schemeClr val="hlink">
                        <a:alpha val="0"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>
                    <a:latin typeface="+mn-lt"/>
                    <a:cs typeface="+mn-cs"/>
                  </a:endParaRPr>
                </a:p>
              </p:txBody>
            </p:sp>
          </p:grpSp>
        </p:grpSp>
        <p:sp>
          <p:nvSpPr>
            <p:cNvPr id="51" name="Text Box 25">
              <a:hlinkClick r:id="rId9" action="ppaction://hlinksldjump"/>
            </p:cNvPr>
            <p:cNvSpPr txBox="1">
              <a:spLocks noChangeArrowheads="1"/>
            </p:cNvSpPr>
            <p:nvPr/>
          </p:nvSpPr>
          <p:spPr bwMode="white">
            <a:xfrm>
              <a:off x="3503612" y="5105400"/>
              <a:ext cx="4495800" cy="423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Đánh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b="1" dirty="0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trang</a:t>
              </a:r>
              <a:endParaRPr lang="en-US" sz="28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52" name="Picture 28" descr="1"/>
            <p:cNvPicPr>
              <a:picLocks noChangeAspect="1" noChangeArrowheads="1"/>
            </p:cNvPicPr>
            <p:nvPr/>
          </p:nvPicPr>
          <p:blipFill>
            <a:blip r:embed="rId4">
              <a:lum bright="-6000" contrast="24000"/>
            </a:blip>
            <a:srcRect l="42606" t="64474" r="19473"/>
            <a:stretch>
              <a:fillRect/>
            </a:stretch>
          </p:blipFill>
          <p:spPr bwMode="auto">
            <a:xfrm>
              <a:off x="2817812" y="5029200"/>
              <a:ext cx="792163" cy="94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3" name="Text Box 34"/>
            <p:cNvSpPr txBox="1">
              <a:spLocks noChangeArrowheads="1"/>
            </p:cNvSpPr>
            <p:nvPr/>
          </p:nvSpPr>
          <p:spPr bwMode="white">
            <a:xfrm>
              <a:off x="3163887" y="5113338"/>
              <a:ext cx="3810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</p:grpSp>
      <p:grpSp>
        <p:nvGrpSpPr>
          <p:cNvPr id="58" name="Group 144"/>
          <p:cNvGrpSpPr>
            <a:grpSpLocks/>
          </p:cNvGrpSpPr>
          <p:nvPr/>
        </p:nvGrpSpPr>
        <p:grpSpPr bwMode="auto">
          <a:xfrm>
            <a:off x="-11743" y="3962400"/>
            <a:ext cx="9003337" cy="1066800"/>
            <a:chOff x="4006850" y="3886200"/>
            <a:chExt cx="4418290" cy="968375"/>
          </a:xfrm>
        </p:grpSpPr>
        <p:grpSp>
          <p:nvGrpSpPr>
            <p:cNvPr id="59" name="Group 76"/>
            <p:cNvGrpSpPr>
              <a:grpSpLocks/>
            </p:cNvGrpSpPr>
            <p:nvPr/>
          </p:nvGrpSpPr>
          <p:grpSpPr bwMode="auto">
            <a:xfrm>
              <a:off x="4037011" y="3902075"/>
              <a:ext cx="4388129" cy="952500"/>
              <a:chOff x="3427412" y="1673225"/>
              <a:chExt cx="5540375" cy="952500"/>
            </a:xfrm>
          </p:grpSpPr>
          <p:pic>
            <p:nvPicPr>
              <p:cNvPr id="61" name="Picture 30" descr="1"/>
              <p:cNvPicPr>
                <a:picLocks noChangeAspect="1" noChangeArrowheads="1"/>
              </p:cNvPicPr>
              <p:nvPr/>
            </p:nvPicPr>
            <p:blipFill>
              <a:blip r:embed="rId4">
                <a:lum bright="-6000" contrast="24000"/>
              </a:blip>
              <a:srcRect l="42606" t="64474" r="19473"/>
              <a:stretch>
                <a:fillRect/>
              </a:stretch>
            </p:blipFill>
            <p:spPr bwMode="auto">
              <a:xfrm>
                <a:off x="3427412" y="1676400"/>
                <a:ext cx="792162" cy="949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62" name="Group 75"/>
              <p:cNvGrpSpPr>
                <a:grpSpLocks/>
              </p:cNvGrpSpPr>
              <p:nvPr/>
            </p:nvGrpSpPr>
            <p:grpSpPr bwMode="auto">
              <a:xfrm>
                <a:off x="3656012" y="1673225"/>
                <a:ext cx="5311775" cy="688975"/>
                <a:chOff x="1927225" y="2300288"/>
                <a:chExt cx="5311775" cy="688975"/>
              </a:xfrm>
            </p:grpSpPr>
            <p:grpSp>
              <p:nvGrpSpPr>
                <p:cNvPr id="63" name="Group 18"/>
                <p:cNvGrpSpPr>
                  <a:grpSpLocks/>
                </p:cNvGrpSpPr>
                <p:nvPr/>
              </p:nvGrpSpPr>
              <p:grpSpPr bwMode="auto">
                <a:xfrm>
                  <a:off x="1927225" y="2300288"/>
                  <a:ext cx="5311775" cy="688975"/>
                  <a:chOff x="720" y="1392"/>
                  <a:chExt cx="4058" cy="480"/>
                </a:xfrm>
              </p:grpSpPr>
              <p:sp>
                <p:nvSpPr>
                  <p:cNvPr id="66" name="AutoShape 19"/>
                  <p:cNvSpPr>
                    <a:spLocks noChangeArrowheads="1"/>
                  </p:cNvSpPr>
                  <p:nvPr/>
                </p:nvSpPr>
                <p:spPr bwMode="gray">
                  <a:xfrm>
                    <a:off x="720" y="1392"/>
                    <a:ext cx="4058" cy="480"/>
                  </a:xfrm>
                  <a:prstGeom prst="roundRect">
                    <a:avLst>
                      <a:gd name="adj" fmla="val 17509"/>
                    </a:avLst>
                  </a:prstGeom>
                  <a:gradFill rotWithShape="1">
                    <a:gsLst>
                      <a:gs pos="0">
                        <a:schemeClr val="accent1"/>
                      </a:gs>
                      <a:gs pos="50000">
                        <a:schemeClr val="accent1">
                          <a:gamma/>
                          <a:shade val="92157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>
                      <a:latin typeface="+mn-lt"/>
                      <a:cs typeface="+mn-cs"/>
                    </a:endParaRPr>
                  </a:p>
                </p:txBody>
              </p:sp>
              <p:grpSp>
                <p:nvGrpSpPr>
                  <p:cNvPr id="67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732" y="1407"/>
                    <a:ext cx="4043" cy="444"/>
                    <a:chOff x="746" y="1407"/>
                    <a:chExt cx="3988" cy="444"/>
                  </a:xfrm>
                </p:grpSpPr>
                <p:sp>
                  <p:nvSpPr>
                    <p:cNvPr id="68" name="AutoShape 21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746" y="1736"/>
                      <a:ext cx="3988" cy="115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chemeClr val="accent1">
                            <a:alpha val="0"/>
                          </a:schemeClr>
                        </a:gs>
                        <a:gs pos="10000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69" name="AutoShape 22">
                      <a:hlinkClick r:id="rId10" action="ppaction://hlinksldjump"/>
                    </p:cNvPr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746" y="1407"/>
                      <a:ext cx="3988" cy="115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chemeClr val="accent1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accent1">
                            <a:alpha val="0"/>
                          </a:schemeClr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>
                        <a:latin typeface="+mn-lt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64" name="Text Box 23">
                  <a:hlinkClick r:id="rId10" action="ppaction://hlinksldjump"/>
                </p:cNvPr>
                <p:cNvSpPr txBox="1">
                  <a:spLocks noChangeArrowheads="1"/>
                </p:cNvSpPr>
                <p:nvPr/>
              </p:nvSpPr>
              <p:spPr bwMode="white">
                <a:xfrm>
                  <a:off x="2393951" y="2414588"/>
                  <a:ext cx="4495800" cy="47494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marL="457200" indent="-457200">
                    <a:spcBef>
                      <a:spcPct val="50000"/>
                    </a:spcBef>
                    <a:buClr>
                      <a:schemeClr val="tx1"/>
                    </a:buClr>
                  </a:pPr>
                  <a:r>
                    <a:rPr lang="en-US" sz="2800" b="1" dirty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 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Thay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đổi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hướng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trang</a:t>
                  </a:r>
                  <a:r>
                    <a:rPr lang="en-US" sz="2800" b="1" dirty="0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lang="en-US" sz="2800" b="1" dirty="0" err="1" smtClean="0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giấy</a:t>
                  </a:r>
                  <a:endParaRPr lang="en-US" sz="2800" b="1" dirty="0">
                    <a:solidFill>
                      <a:srgbClr val="FFFFFF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5" name="Text Box 32"/>
                <p:cNvSpPr txBox="1">
                  <a:spLocks noChangeArrowheads="1"/>
                </p:cNvSpPr>
                <p:nvPr/>
              </p:nvSpPr>
              <p:spPr bwMode="white">
                <a:xfrm>
                  <a:off x="2052638" y="2392363"/>
                  <a:ext cx="38100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800" b="1">
                      <a:solidFill>
                        <a:srgbClr val="FFFFFF"/>
                      </a:solidFill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</p:grpSp>
        </p:grpSp>
        <p:pic>
          <p:nvPicPr>
            <p:cNvPr id="60" name="Picture 30" descr="1"/>
            <p:cNvPicPr>
              <a:picLocks noChangeAspect="1" noChangeArrowheads="1"/>
            </p:cNvPicPr>
            <p:nvPr/>
          </p:nvPicPr>
          <p:blipFill>
            <a:blip r:embed="rId4">
              <a:lum bright="-6000" contrast="24000"/>
            </a:blip>
            <a:srcRect l="42606" t="64474" r="19473"/>
            <a:stretch>
              <a:fillRect/>
            </a:stretch>
          </p:blipFill>
          <p:spPr bwMode="auto">
            <a:xfrm>
              <a:off x="4006850" y="3886200"/>
              <a:ext cx="678861" cy="949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0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4084637"/>
            <a:ext cx="8839200" cy="19351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 hãy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tạo một trang văn bản với tiêu đề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định dạng và đánh số trang văn bản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i="1" dirty="0" smtClean="0">
                <a:latin typeface="Times New Roman" pitchFamily="18" charset="0"/>
                <a:cs typeface="Times New Roman" pitchFamily="18" charset="0"/>
              </a:rPr>
              <a:t>sau đó tạo các trang trắng liên tiếp 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 cách giữ phím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Ctrl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 nhấn phím </a:t>
            </a:r>
            <a:r>
              <a:rPr 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Enter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vài lần.</a:t>
            </a:r>
            <a:endParaRPr lang="en-US" sz="36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10400" y="20574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2209800"/>
            <a:ext cx="4895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</a:rPr>
              <a:t>1. Tạo một văn bản mới </a:t>
            </a:r>
          </a:p>
        </p:txBody>
      </p:sp>
      <p:sp>
        <p:nvSpPr>
          <p:cNvPr id="9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3200400"/>
            <a:ext cx="6096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 </a:t>
            </a:r>
            <a:r>
              <a:rPr lang="en-US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57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727341" y="3505200"/>
            <a:ext cx="5655730" cy="2286000"/>
          </a:xfrm>
        </p:spPr>
      </p:pic>
      <p:sp>
        <p:nvSpPr>
          <p:cNvPr id="5" name="TextBox 4"/>
          <p:cNvSpPr txBox="1"/>
          <p:nvPr/>
        </p:nvSpPr>
        <p:spPr>
          <a:xfrm>
            <a:off x="7010400" y="20574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1949678"/>
            <a:ext cx="5094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</a:rPr>
              <a:t>2. Định dạng trang văn bản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0" y="6096000"/>
            <a:ext cx="51816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Page Layout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6200000" flipV="1">
            <a:off x="4112776" y="4493775"/>
            <a:ext cx="1941782" cy="141506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2352" y="2667000"/>
            <a:ext cx="72699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Để định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dạng trang văn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bản ta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thẻ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2" name="AutoShape 57" descr="Newsprint"/>
          <p:cNvSpPr>
            <a:spLocks noChangeArrowheads="1"/>
          </p:cNvSpPr>
          <p:nvPr/>
        </p:nvSpPr>
        <p:spPr bwMode="auto">
          <a:xfrm>
            <a:off x="0" y="609600"/>
            <a:ext cx="9144000" cy="1028700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 w="9525">
            <a:pattFill prst="pct60">
              <a:fgClr>
                <a:srgbClr val="008000"/>
              </a:fgClr>
              <a:bgClr>
                <a:srgbClr val="FFFFFF"/>
              </a:bgClr>
            </a:patt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i="1" u="sng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altLang="en-US" sz="2800" b="1" i="1" u="sng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altLang="en-US" sz="2800" b="1" i="1" u="sng" dirty="0" smtClean="0">
                <a:solidFill>
                  <a:schemeClr val="hlink"/>
                </a:solidFill>
                <a:latin typeface="Times New Roman" pitchFamily="18" charset="0"/>
              </a:rPr>
              <a:t>4:</a:t>
            </a:r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 ĐỊNH DẠNG TRANG VĂN BẢN</a:t>
            </a:r>
          </a:p>
          <a:p>
            <a:pPr algn="ctr" eaLnBrk="1" hangingPunct="1"/>
            <a:r>
              <a:rPr lang="en-US" altLang="en-US" sz="2800" b="1" dirty="0" smtClean="0">
                <a:solidFill>
                  <a:srgbClr val="FF3300"/>
                </a:solidFill>
                <a:latin typeface="Times New Roman" pitchFamily="18" charset="0"/>
              </a:rPr>
              <a:t>ĐÁNH SỐ TRANG TRONG VĂN BẢN</a:t>
            </a:r>
            <a:endParaRPr lang="en-US" altLang="en-US" sz="28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4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1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9" grpId="1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990600"/>
            <a:ext cx="8229600" cy="639763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 TẠO ĐƯỜNG VIỀN CHO VĂN BẢN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893" y="1981200"/>
            <a:ext cx="66229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a. Tạo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đường viền cho trang văn bản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295400" y="3276600"/>
            <a:ext cx="6400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just">
              <a:spcBef>
                <a:spcPct val="20000"/>
              </a:spcBef>
            </a:pP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Mở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SGK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 “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viền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47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6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400" y="990600"/>
            <a:ext cx="8229600" cy="639763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2. TẠO ĐƯỜNG VIỀN CHO VĂN BẢN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76200" y="2620287"/>
            <a:ext cx="4828679" cy="1951713"/>
          </a:xfrm>
        </p:spPr>
      </p:pic>
      <p:sp>
        <p:nvSpPr>
          <p:cNvPr id="5" name="TextBox 4"/>
          <p:cNvSpPr txBox="1"/>
          <p:nvPr/>
        </p:nvSpPr>
        <p:spPr>
          <a:xfrm>
            <a:off x="5486400" y="2971800"/>
            <a:ext cx="32766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Layout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2895600" y="3276600"/>
            <a:ext cx="2514600" cy="381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562600" y="4800600"/>
            <a:ext cx="2590800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Page Borders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893" y="1981200"/>
            <a:ext cx="66229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a. Tạo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đường viền cho trang văn bản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228600" y="4953000"/>
            <a:ext cx="2977116" cy="1600200"/>
            <a:chOff x="533400" y="2819400"/>
            <a:chExt cx="2977116" cy="1600200"/>
          </a:xfrm>
        </p:grpSpPr>
        <p:pic>
          <p:nvPicPr>
            <p:cNvPr id="22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33400" y="2819400"/>
              <a:ext cx="2977116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3" name="Rectangle 22"/>
            <p:cNvSpPr/>
            <p:nvPr/>
          </p:nvSpPr>
          <p:spPr>
            <a:xfrm>
              <a:off x="2514600" y="2895600"/>
              <a:ext cx="914400" cy="1219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 rot="10800000" flipV="1">
            <a:off x="3200400" y="5564188"/>
            <a:ext cx="1752600" cy="7461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14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</a:rPr>
              <a:t>Thứ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hai</a:t>
            </a:r>
            <a:r>
              <a:rPr lang="en-US" altLang="en-US" sz="3200" dirty="0" smtClean="0">
                <a:solidFill>
                  <a:schemeClr val="bg1"/>
                </a:solidFill>
              </a:rPr>
              <a:t>, </a:t>
            </a:r>
            <a:r>
              <a:rPr lang="en-US" altLang="en-US" sz="3200" dirty="0" err="1">
                <a:solidFill>
                  <a:schemeClr val="bg1"/>
                </a:solidFill>
              </a:rPr>
              <a:t>ngày</a:t>
            </a:r>
            <a:r>
              <a:rPr lang="en-US" altLang="en-US" sz="3200" dirty="0">
                <a:solidFill>
                  <a:schemeClr val="bg1"/>
                </a:solidFill>
              </a:rPr>
              <a:t> 5</a:t>
            </a:r>
            <a:r>
              <a:rPr lang="en-US" altLang="en-US" sz="3200" dirty="0" smtClean="0">
                <a:solidFill>
                  <a:schemeClr val="bg1"/>
                </a:solidFill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</a:rPr>
              <a:t>tháng</a:t>
            </a:r>
            <a:r>
              <a:rPr lang="en-US" altLang="en-US" sz="3200" dirty="0" smtClean="0">
                <a:solidFill>
                  <a:schemeClr val="bg1"/>
                </a:solidFill>
              </a:rPr>
              <a:t> 11 </a:t>
            </a:r>
            <a:r>
              <a:rPr lang="en-US" altLang="en-US" sz="3200" dirty="0" err="1">
                <a:solidFill>
                  <a:schemeClr val="bg1"/>
                </a:solidFill>
              </a:rPr>
              <a:t>năm</a:t>
            </a:r>
            <a:r>
              <a:rPr lang="en-US" altLang="en-US" sz="3200" dirty="0">
                <a:solidFill>
                  <a:schemeClr val="bg1"/>
                </a:solidFill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</a:rPr>
              <a:t>2018</a:t>
            </a:r>
            <a:endParaRPr lang="en-US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20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1303</TotalTime>
  <Words>1359</Words>
  <Application>Microsoft Office PowerPoint</Application>
  <PresentationFormat>On-screen Show (4:3)</PresentationFormat>
  <Paragraphs>253</Paragraphs>
  <Slides>35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.VnArial</vt:lpstr>
      <vt:lpstr>.VnTime</vt:lpstr>
      <vt:lpstr>.VnTimeH</vt:lpstr>
      <vt:lpstr>Arial</vt:lpstr>
      <vt:lpstr>Calibri</vt:lpstr>
      <vt:lpstr>time new roman</vt:lpstr>
      <vt:lpstr>Times New Roman</vt:lpstr>
      <vt:lpstr>VNI-Bodon-Poster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TẠO ĐƯỜNG VIỀN CHO VĂN BẢN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AutoBVT</dc:creator>
  <cp:lastModifiedBy>ChatGPT</cp:lastModifiedBy>
  <cp:revision>128</cp:revision>
  <dcterms:created xsi:type="dcterms:W3CDTF">2017-10-20T06:02:06Z</dcterms:created>
  <dcterms:modified xsi:type="dcterms:W3CDTF">2023-12-02T02:11:03Z</dcterms:modified>
</cp:coreProperties>
</file>