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76" r:id="rId4"/>
    <p:sldId id="260" r:id="rId5"/>
    <p:sldId id="263" r:id="rId6"/>
    <p:sldId id="277" r:id="rId7"/>
    <p:sldId id="278" r:id="rId8"/>
    <p:sldId id="266" r:id="rId9"/>
    <p:sldId id="267" r:id="rId10"/>
    <p:sldId id="268" r:id="rId11"/>
    <p:sldId id="275"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B2AF81-969E-48F1-9B49-1CAB94B48414}" type="datetimeFigureOut">
              <a:rPr lang="en-US" smtClean="0"/>
              <a:pPr/>
              <a:t>12/2/2023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CAB57B-E6F9-4955-AFCE-0A8BB5380408}" type="slidenum">
              <a:rPr lang="en-US" smtClean="0"/>
              <a:pPr/>
              <a:t>‹#›</a:t>
            </a:fld>
            <a:endParaRPr lang="en-US"/>
          </a:p>
        </p:txBody>
      </p:sp>
    </p:spTree>
    <p:extLst>
      <p:ext uri="{BB962C8B-B14F-4D97-AF65-F5344CB8AC3E}">
        <p14:creationId xmlns:p14="http://schemas.microsoft.com/office/powerpoint/2010/main" val="1620295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vi-VN"/>
          </a:p>
        </p:txBody>
      </p:sp>
      <p:sp>
        <p:nvSpPr>
          <p:cNvPr id="4" name="Slide Number Placeholder 3"/>
          <p:cNvSpPr>
            <a:spLocks noGrp="1"/>
          </p:cNvSpPr>
          <p:nvPr>
            <p:ph type="sldNum" sz="quarter" idx="10"/>
          </p:nvPr>
        </p:nvSpPr>
        <p:spPr/>
        <p:txBody>
          <a:bodyPr/>
          <a:lstStyle/>
          <a:p>
            <a:fld id="{9A16181C-9978-42F7-A73A-F196676BE510}" type="slidenum">
              <a:rPr lang="vi-VN" smtClean="0"/>
              <a:pPr/>
              <a:t>5</a:t>
            </a:fld>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29FC29-BA93-4D1E-B6A8-34C326E2B69D}"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3039132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9FC29-BA93-4D1E-B6A8-34C326E2B69D}"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456860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9FC29-BA93-4D1E-B6A8-34C326E2B69D}"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1596014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8318AD6-3917-4036-80EE-C17D22293960}" type="slidenum">
              <a:rPr lang="en-US"/>
              <a:pPr/>
              <a:t>‹#›</a:t>
            </a:fld>
            <a:endParaRPr lang="en-US"/>
          </a:p>
        </p:txBody>
      </p:sp>
    </p:spTree>
    <p:extLst>
      <p:ext uri="{BB962C8B-B14F-4D97-AF65-F5344CB8AC3E}">
        <p14:creationId xmlns:p14="http://schemas.microsoft.com/office/powerpoint/2010/main" val="250110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9FC29-BA93-4D1E-B6A8-34C326E2B69D}"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272601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29FC29-BA93-4D1E-B6A8-34C326E2B69D}"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1742346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29FC29-BA93-4D1E-B6A8-34C326E2B69D}" type="datetimeFigureOut">
              <a:rPr lang="en-US" smtClean="0"/>
              <a:pPr/>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251847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29FC29-BA93-4D1E-B6A8-34C326E2B69D}" type="datetimeFigureOut">
              <a:rPr lang="en-US" smtClean="0"/>
              <a:pPr/>
              <a:t>12/2/2023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1484303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29FC29-BA93-4D1E-B6A8-34C326E2B69D}" type="datetimeFigureOut">
              <a:rPr lang="en-US" smtClean="0"/>
              <a:pPr/>
              <a:t>12/2/2023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2469041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29FC29-BA93-4D1E-B6A8-34C326E2B69D}" type="datetimeFigureOut">
              <a:rPr lang="en-US" smtClean="0"/>
              <a:pPr/>
              <a:t>12/2/2023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359921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9FC29-BA93-4D1E-B6A8-34C326E2B69D}" type="datetimeFigureOut">
              <a:rPr lang="en-US" smtClean="0"/>
              <a:pPr/>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896357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9FC29-BA93-4D1E-B6A8-34C326E2B69D}" type="datetimeFigureOut">
              <a:rPr lang="en-US" smtClean="0"/>
              <a:pPr/>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58151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9FC29-BA93-4D1E-B6A8-34C326E2B69D}" type="datetimeFigureOut">
              <a:rPr lang="en-US" smtClean="0"/>
              <a:pPr/>
              <a:t>12/2/2023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4DF48-5F69-4274-BAC5-37D2D5517179}" type="slidenum">
              <a:rPr lang="en-US" smtClean="0"/>
              <a:pPr/>
              <a:t>‹#›</a:t>
            </a:fld>
            <a:endParaRPr lang="en-US"/>
          </a:p>
        </p:txBody>
      </p:sp>
    </p:spTree>
    <p:extLst>
      <p:ext uri="{BB962C8B-B14F-4D97-AF65-F5344CB8AC3E}">
        <p14:creationId xmlns:p14="http://schemas.microsoft.com/office/powerpoint/2010/main" val="135075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slide" Target="slide17.xml"/><Relationship Id="rId3" Type="http://schemas.openxmlformats.org/officeDocument/2006/relationships/audio" Target="../media/audio1.wav"/><Relationship Id="rId7" Type="http://schemas.openxmlformats.org/officeDocument/2006/relationships/hyperlink" Target="file:///C:\Documents%20and%20Settings\Administrator\Desktop\CHAY\Chay%20(H)\GIAO%20AN\GA%20DT\VINH\THIET%20KE%20BAI%20DAY\CONGTODINH\bai%20hoi%20giang%20Av8.ppt#-1,20,Slide 20" TargetMode="External"/><Relationship Id="rId12" Type="http://schemas.openxmlformats.org/officeDocument/2006/relationships/slide" Target="slide16.xml"/><Relationship Id="rId2" Type="http://schemas.openxmlformats.org/officeDocument/2006/relationships/slideLayout" Target="../slideLayouts/slideLayout2.xml"/><Relationship Id="rId1" Type="http://schemas.openxmlformats.org/officeDocument/2006/relationships/audio" Target="file:///D:\giao%20an%20tin%20hoc\NHAC\VUIDEHOC.WAV" TargetMode="External"/><Relationship Id="rId6" Type="http://schemas.openxmlformats.org/officeDocument/2006/relationships/image" Target="../media/image27.gif"/><Relationship Id="rId11" Type="http://schemas.openxmlformats.org/officeDocument/2006/relationships/slide" Target="slide15.xml"/><Relationship Id="rId5" Type="http://schemas.openxmlformats.org/officeDocument/2006/relationships/slide" Target="slide1.xml"/><Relationship Id="rId10" Type="http://schemas.openxmlformats.org/officeDocument/2006/relationships/image" Target="../media/image30.png"/><Relationship Id="rId4" Type="http://schemas.openxmlformats.org/officeDocument/2006/relationships/slide" Target="slide14.xml"/><Relationship Id="rId9" Type="http://schemas.openxmlformats.org/officeDocument/2006/relationships/image" Target="../media/image29.png"/></Relationships>
</file>

<file path=ppt/slides/_rels/slide13.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audio" Target="../media/audio3.wav"/><Relationship Id="rId7" Type="http://schemas.openxmlformats.org/officeDocument/2006/relationships/image" Target="../media/image33.jpeg"/><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32.gif"/><Relationship Id="rId5" Type="http://schemas.openxmlformats.org/officeDocument/2006/relationships/image" Target="../media/image31.jpeg"/><Relationship Id="rId4" Type="http://schemas.openxmlformats.org/officeDocument/2006/relationships/audio" Target="../media/audio4.wav"/><Relationship Id="rId9" Type="http://schemas.openxmlformats.org/officeDocument/2006/relationships/image" Target="../media/image34.jpeg"/></Relationships>
</file>

<file path=ppt/slides/_rels/slide14.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audio" Target="../media/audio3.wav"/><Relationship Id="rId7" Type="http://schemas.openxmlformats.org/officeDocument/2006/relationships/image" Target="../media/image31.jpeg"/><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33.jpeg"/><Relationship Id="rId5" Type="http://schemas.openxmlformats.org/officeDocument/2006/relationships/image" Target="../media/image32.gif"/><Relationship Id="rId10" Type="http://schemas.openxmlformats.org/officeDocument/2006/relationships/image" Target="../media/image35.png"/><Relationship Id="rId4" Type="http://schemas.openxmlformats.org/officeDocument/2006/relationships/audio" Target="../media/audio4.wav"/><Relationship Id="rId9" Type="http://schemas.openxmlformats.org/officeDocument/2006/relationships/image" Target="../media/image34.jpeg"/></Relationships>
</file>

<file path=ppt/slides/_rels/slide15.xml.rels><?xml version="1.0" encoding="UTF-8" standalone="yes"?>
<Relationships xmlns="http://schemas.openxmlformats.org/package/2006/relationships"><Relationship Id="rId8" Type="http://schemas.openxmlformats.org/officeDocument/2006/relationships/image" Target="../media/image33.jpeg"/><Relationship Id="rId13" Type="http://schemas.openxmlformats.org/officeDocument/2006/relationships/image" Target="../media/image37.png"/><Relationship Id="rId3" Type="http://schemas.openxmlformats.org/officeDocument/2006/relationships/audio" Target="../media/audio2.wav"/><Relationship Id="rId7" Type="http://schemas.openxmlformats.org/officeDocument/2006/relationships/image" Target="../media/image32.gif"/><Relationship Id="rId12" Type="http://schemas.openxmlformats.org/officeDocument/2006/relationships/image" Target="../media/image35.png"/><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31.jpeg"/><Relationship Id="rId11" Type="http://schemas.openxmlformats.org/officeDocument/2006/relationships/image" Target="../media/image36.png"/><Relationship Id="rId5" Type="http://schemas.openxmlformats.org/officeDocument/2006/relationships/audio" Target="../media/audio4.wav"/><Relationship Id="rId10" Type="http://schemas.openxmlformats.org/officeDocument/2006/relationships/image" Target="../media/image34.jpeg"/><Relationship Id="rId4" Type="http://schemas.openxmlformats.org/officeDocument/2006/relationships/audio" Target="../media/audio3.wav"/><Relationship Id="rId9" Type="http://schemas.openxmlformats.org/officeDocument/2006/relationships/slide" Target="slide12.xml"/></Relationships>
</file>

<file path=ppt/slides/_rels/slide16.xml.rels><?xml version="1.0" encoding="UTF-8" standalone="yes"?>
<Relationships xmlns="http://schemas.openxmlformats.org/package/2006/relationships"><Relationship Id="rId8" Type="http://schemas.openxmlformats.org/officeDocument/2006/relationships/image" Target="../media/image33.jpeg"/><Relationship Id="rId3" Type="http://schemas.openxmlformats.org/officeDocument/2006/relationships/audio" Target="../media/audio2.wav"/><Relationship Id="rId7" Type="http://schemas.openxmlformats.org/officeDocument/2006/relationships/image" Target="../media/image32.gif"/><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31.jpeg"/><Relationship Id="rId5" Type="http://schemas.openxmlformats.org/officeDocument/2006/relationships/audio" Target="../media/audio4.wav"/><Relationship Id="rId10" Type="http://schemas.openxmlformats.org/officeDocument/2006/relationships/image" Target="../media/image34.jpeg"/><Relationship Id="rId4" Type="http://schemas.openxmlformats.org/officeDocument/2006/relationships/audio" Target="../media/audio3.wav"/><Relationship Id="rId9" Type="http://schemas.openxmlformats.org/officeDocument/2006/relationships/slide" Target="slide12.xml"/></Relationships>
</file>

<file path=ppt/slides/_rels/slide17.xml.rels><?xml version="1.0" encoding="UTF-8" standalone="yes"?>
<Relationships xmlns="http://schemas.openxmlformats.org/package/2006/relationships"><Relationship Id="rId8" Type="http://schemas.openxmlformats.org/officeDocument/2006/relationships/image" Target="../media/image33.jpeg"/><Relationship Id="rId13" Type="http://schemas.openxmlformats.org/officeDocument/2006/relationships/image" Target="../media/image40.png"/><Relationship Id="rId3" Type="http://schemas.openxmlformats.org/officeDocument/2006/relationships/audio" Target="../media/audio2.wav"/><Relationship Id="rId7" Type="http://schemas.openxmlformats.org/officeDocument/2006/relationships/image" Target="../media/image32.gif"/><Relationship Id="rId12" Type="http://schemas.openxmlformats.org/officeDocument/2006/relationships/image" Target="../media/image39.png"/><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31.jpeg"/><Relationship Id="rId11" Type="http://schemas.openxmlformats.org/officeDocument/2006/relationships/image" Target="../media/image38.png"/><Relationship Id="rId5" Type="http://schemas.openxmlformats.org/officeDocument/2006/relationships/audio" Target="../media/audio4.wav"/><Relationship Id="rId10" Type="http://schemas.openxmlformats.org/officeDocument/2006/relationships/image" Target="../media/image34.jpeg"/><Relationship Id="rId4" Type="http://schemas.openxmlformats.org/officeDocument/2006/relationships/audio" Target="../media/audio3.wav"/><Relationship Id="rId9" Type="http://schemas.openxmlformats.org/officeDocument/2006/relationships/slide" Target="slide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2.xml"/><Relationship Id="rId4" Type="http://schemas.openxmlformats.org/officeDocument/2006/relationships/hyperlink" Target="../../../NON_UNICODE_BACKUP/nhung/kiem%20tra%20bai%20cu.bm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4.wmf"/></Relationships>
</file>

<file path=ppt/slides/_rels/slide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58358" y="0"/>
            <a:ext cx="9009424" cy="67818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ltLang="vi-VN"/>
          </a:p>
        </p:txBody>
      </p:sp>
      <p:sp>
        <p:nvSpPr>
          <p:cNvPr id="26637" name="WordArt 13"/>
          <p:cNvSpPr>
            <a:spLocks noChangeArrowheads="1" noChangeShapeType="1" noTextEdit="1"/>
          </p:cNvSpPr>
          <p:nvPr/>
        </p:nvSpPr>
        <p:spPr bwMode="auto">
          <a:xfrm>
            <a:off x="1295738" y="1524000"/>
            <a:ext cx="6933624" cy="5638800"/>
          </a:xfrm>
          <a:prstGeom prst="rect">
            <a:avLst/>
          </a:prstGeom>
        </p:spPr>
        <p:txBody>
          <a:bodyPr spcFirstLastPara="1" wrap="none" fromWordArt="1">
            <a:prstTxWarp prst="textArchUp">
              <a:avLst>
                <a:gd name="adj" fmla="val 10800004"/>
              </a:avLst>
            </a:prstTxWarp>
          </a:bodyPr>
          <a:lstStyle/>
          <a:p>
            <a:pPr algn="ctr"/>
            <a:endParaRPr lang="en-US" sz="4000" b="1" kern="10">
              <a:ln w="28575">
                <a:solidFill>
                  <a:srgbClr val="FF3300"/>
                </a:solidFill>
                <a:round/>
                <a:headEnd/>
                <a:tailEnd/>
              </a:ln>
              <a:solidFill>
                <a:schemeClr val="folHlink"/>
              </a:solidFill>
              <a:effectLst>
                <a:outerShdw dist="35921" dir="2700000" algn="ctr" rotWithShape="0">
                  <a:srgbClr val="990000"/>
                </a:outerShdw>
              </a:effectLst>
              <a:latin typeface="Times New Roman"/>
              <a:cs typeface="Times New Roman"/>
            </a:endParaRPr>
          </a:p>
        </p:txBody>
      </p:sp>
      <p:sp>
        <p:nvSpPr>
          <p:cNvPr id="26643" name="WordArt 19"/>
          <p:cNvSpPr>
            <a:spLocks noChangeArrowheads="1" noChangeShapeType="1" noTextEdit="1"/>
          </p:cNvSpPr>
          <p:nvPr/>
        </p:nvSpPr>
        <p:spPr bwMode="auto">
          <a:xfrm>
            <a:off x="3085714" y="3128962"/>
            <a:ext cx="3048794"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dirty="0">
                <a:solidFill>
                  <a:srgbClr val="0000FF"/>
                </a:solidFill>
                <a:latin typeface="Times New Roman"/>
                <a:cs typeface="Times New Roman"/>
              </a:rPr>
              <a:t>MÔN : TIN HỌC</a:t>
            </a:r>
          </a:p>
        </p:txBody>
      </p:sp>
      <p:sp>
        <p:nvSpPr>
          <p:cNvPr id="26644" name="WordArt 20"/>
          <p:cNvSpPr>
            <a:spLocks noChangeArrowheads="1" noChangeShapeType="1" noTextEdit="1"/>
          </p:cNvSpPr>
          <p:nvPr/>
        </p:nvSpPr>
        <p:spPr bwMode="auto">
          <a:xfrm>
            <a:off x="3407295" y="5322890"/>
            <a:ext cx="2134156" cy="523875"/>
          </a:xfrm>
          <a:prstGeom prst="rect">
            <a:avLst/>
          </a:prstGeom>
        </p:spPr>
        <p:txBody>
          <a:bodyPr wrap="none" fromWordArt="1">
            <a:prstTxWarp prst="textPlain">
              <a:avLst>
                <a:gd name="adj" fmla="val 50000"/>
              </a:avLst>
            </a:prstTxWarp>
          </a:bodyPr>
          <a:lstStyle/>
          <a:p>
            <a:pPr algn="ctr"/>
            <a:endParaRPr lang="en-US" sz="3600" kern="10" dirty="0">
              <a:ln w="9525">
                <a:solidFill>
                  <a:srgbClr val="CC00CC"/>
                </a:solidFill>
                <a:round/>
                <a:headEnd/>
                <a:tailEnd/>
              </a:ln>
              <a:solidFill>
                <a:srgbClr val="336699"/>
              </a:solidFill>
              <a:latin typeface="Times New Roman"/>
              <a:cs typeface="Times New Roman"/>
            </a:endParaRPr>
          </a:p>
        </p:txBody>
      </p:sp>
      <p:pic>
        <p:nvPicPr>
          <p:cNvPr id="2055" name="Picture 21"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3"/>
            <a:ext cx="1829276"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2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772221" y="-179"/>
            <a:ext cx="1371600" cy="1371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138541">
            <a:off x="-1221" y="5585655"/>
            <a:ext cx="1277937" cy="127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822062" y="5584828"/>
            <a:ext cx="1277874"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0" name="TextBox 2"/>
          <p:cNvSpPr txBox="1">
            <a:spLocks noChangeArrowheads="1"/>
          </p:cNvSpPr>
          <p:nvPr/>
        </p:nvSpPr>
        <p:spPr bwMode="auto">
          <a:xfrm>
            <a:off x="662161" y="2023790"/>
            <a:ext cx="8200779"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800" b="1" dirty="0">
                <a:solidFill>
                  <a:srgbClr val="FF0000"/>
                </a:solidFill>
                <a:latin typeface="Times New Roman" pitchFamily="18" charset="0"/>
                <a:cs typeface="Times New Roman" pitchFamily="18" charset="0"/>
              </a:rPr>
              <a:t>NHIỆT LIỆT CHÀO MỪNG CÁC QUÝ THẦY CÔ </a:t>
            </a:r>
          </a:p>
          <a:p>
            <a:pPr algn="ctr" eaLnBrk="1" hangingPunct="1"/>
            <a:r>
              <a:rPr lang="en-US" sz="2800" b="1" dirty="0">
                <a:solidFill>
                  <a:srgbClr val="FF0000"/>
                </a:solidFill>
                <a:latin typeface="Times New Roman" pitchFamily="18" charset="0"/>
                <a:cs typeface="Times New Roman" pitchFamily="18" charset="0"/>
              </a:rPr>
              <a:t>VỀ DỰ GIỜ </a:t>
            </a:r>
          </a:p>
        </p:txBody>
      </p:sp>
      <p:sp>
        <p:nvSpPr>
          <p:cNvPr id="2061" name="TextBox 16"/>
          <p:cNvSpPr txBox="1">
            <a:spLocks noChangeArrowheads="1"/>
          </p:cNvSpPr>
          <p:nvPr/>
        </p:nvSpPr>
        <p:spPr bwMode="auto">
          <a:xfrm>
            <a:off x="-1190" y="711200"/>
            <a:ext cx="914400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3200" b="1" dirty="0">
                <a:solidFill>
                  <a:srgbClr val="0000FF"/>
                </a:solidFill>
                <a:latin typeface="Calibri" pitchFamily="34" charset="0"/>
              </a:rPr>
              <a:t>TRƯỜNG TIỂU HỌC </a:t>
            </a:r>
            <a:r>
              <a:rPr lang="en-US" sz="3200" b="1" dirty="0" smtClean="0">
                <a:solidFill>
                  <a:srgbClr val="0000FF"/>
                </a:solidFill>
                <a:latin typeface="Calibri" pitchFamily="34" charset="0"/>
              </a:rPr>
              <a:t>NGỌC LÂM</a:t>
            </a:r>
            <a:endParaRPr lang="en-US" sz="3200" b="1" dirty="0">
              <a:solidFill>
                <a:srgbClr val="0000FF"/>
              </a:solidFill>
              <a:latin typeface="Calibri" pitchFamily="34" charset="0"/>
            </a:endParaRPr>
          </a:p>
        </p:txBody>
      </p:sp>
      <p:sp>
        <p:nvSpPr>
          <p:cNvPr id="15" name="WordArt 19"/>
          <p:cNvSpPr>
            <a:spLocks noChangeArrowheads="1" noChangeShapeType="1" noTextEdit="1"/>
          </p:cNvSpPr>
          <p:nvPr/>
        </p:nvSpPr>
        <p:spPr bwMode="auto">
          <a:xfrm>
            <a:off x="2723996" y="4191000"/>
            <a:ext cx="4077108" cy="83820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dirty="0" smtClean="0">
                <a:solidFill>
                  <a:srgbClr val="FF0000"/>
                </a:solidFill>
                <a:latin typeface="Times New Roman"/>
                <a:cs typeface="Times New Roman"/>
              </a:rPr>
              <a:t>BÀI 5: THỰC HÀNH TỔNG HỢP</a:t>
            </a:r>
            <a:endParaRPr lang="en-US" sz="3600" b="1" kern="10" dirty="0">
              <a:solidFill>
                <a:srgbClr val="FF0000"/>
              </a:solidFill>
              <a:latin typeface="Times New Roman"/>
              <a:cs typeface="Times New Roman"/>
            </a:endParaRPr>
          </a:p>
        </p:txBody>
      </p:sp>
      <p:sp>
        <p:nvSpPr>
          <p:cNvPr id="14" name="WordArt 19"/>
          <p:cNvSpPr>
            <a:spLocks noChangeArrowheads="1" noChangeShapeType="1" noTextEdit="1"/>
          </p:cNvSpPr>
          <p:nvPr/>
        </p:nvSpPr>
        <p:spPr bwMode="auto">
          <a:xfrm>
            <a:off x="2819400" y="5959478"/>
            <a:ext cx="3048794"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dirty="0" err="1" smtClean="0">
                <a:solidFill>
                  <a:srgbClr val="0000FF"/>
                </a:solidFill>
                <a:latin typeface="Times New Roman"/>
                <a:cs typeface="Times New Roman"/>
              </a:rPr>
              <a:t>Năm</a:t>
            </a:r>
            <a:r>
              <a:rPr lang="en-US" sz="3600" b="1" kern="10" dirty="0" smtClean="0">
                <a:solidFill>
                  <a:srgbClr val="0000FF"/>
                </a:solidFill>
                <a:latin typeface="Times New Roman"/>
                <a:cs typeface="Times New Roman"/>
              </a:rPr>
              <a:t> </a:t>
            </a:r>
            <a:r>
              <a:rPr lang="en-US" sz="3600" b="1" kern="10" dirty="0" err="1" smtClean="0">
                <a:solidFill>
                  <a:srgbClr val="0000FF"/>
                </a:solidFill>
                <a:latin typeface="Times New Roman"/>
                <a:cs typeface="Times New Roman"/>
              </a:rPr>
              <a:t>học</a:t>
            </a:r>
            <a:r>
              <a:rPr lang="en-US" sz="3600" b="1" kern="10" dirty="0" smtClean="0">
                <a:solidFill>
                  <a:srgbClr val="0000FF"/>
                </a:solidFill>
                <a:latin typeface="Times New Roman"/>
                <a:cs typeface="Times New Roman"/>
              </a:rPr>
              <a:t> 2019 - 2020</a:t>
            </a:r>
            <a:endParaRPr lang="en-US" sz="3600" b="1" kern="10" dirty="0">
              <a:solidFill>
                <a:srgbClr val="0000FF"/>
              </a:solidFill>
              <a:latin typeface="Times New Roman"/>
              <a:cs typeface="Times New Roman"/>
            </a:endParaRPr>
          </a:p>
        </p:txBody>
      </p:sp>
    </p:spTree>
    <p:extLst>
      <p:ext uri="{BB962C8B-B14F-4D97-AF65-F5344CB8AC3E}">
        <p14:creationId xmlns:p14="http://schemas.microsoft.com/office/powerpoint/2010/main" val="199697480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28599"/>
            <a:ext cx="7239000" cy="426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85800" y="4784559"/>
            <a:ext cx="3505200" cy="369332"/>
          </a:xfrm>
          <a:prstGeom prst="rect">
            <a:avLst/>
          </a:prstGeom>
          <a:noFill/>
        </p:spPr>
        <p:txBody>
          <a:bodyPr wrap="square" rtlCol="0">
            <a:spAutoFit/>
          </a:bodyPr>
          <a:lstStyle/>
          <a:p>
            <a:r>
              <a:rPr lang="en-US" b="1" dirty="0" err="1" smtClean="0">
                <a:solidFill>
                  <a:srgbClr val="FF0000"/>
                </a:solidFill>
              </a:rPr>
              <a:t>Chọn</a:t>
            </a:r>
            <a:r>
              <a:rPr lang="en-US" b="1" dirty="0" smtClean="0">
                <a:solidFill>
                  <a:srgbClr val="FF0000"/>
                </a:solidFill>
              </a:rPr>
              <a:t> </a:t>
            </a:r>
            <a:r>
              <a:rPr lang="en-US" b="1" dirty="0" err="1" smtClean="0">
                <a:solidFill>
                  <a:srgbClr val="FF0000"/>
                </a:solidFill>
              </a:rPr>
              <a:t>Microshoft</a:t>
            </a:r>
            <a:r>
              <a:rPr lang="en-US" b="1" dirty="0" smtClean="0">
                <a:solidFill>
                  <a:srgbClr val="FF0000"/>
                </a:solidFill>
              </a:rPr>
              <a:t> Equation 3.0</a:t>
            </a:r>
            <a:endParaRPr lang="en-US" b="1" dirty="0">
              <a:solidFill>
                <a:srgbClr val="FF0000"/>
              </a:solidFill>
            </a:endParaRPr>
          </a:p>
        </p:txBody>
      </p:sp>
      <p:sp>
        <p:nvSpPr>
          <p:cNvPr id="6" name="TextBox 5"/>
          <p:cNvSpPr txBox="1"/>
          <p:nvPr/>
        </p:nvSpPr>
        <p:spPr>
          <a:xfrm>
            <a:off x="5715000" y="4775445"/>
            <a:ext cx="3505200" cy="369332"/>
          </a:xfrm>
          <a:prstGeom prst="rect">
            <a:avLst/>
          </a:prstGeom>
          <a:noFill/>
        </p:spPr>
        <p:txBody>
          <a:bodyPr wrap="square" rtlCol="0">
            <a:spAutoFit/>
          </a:bodyPr>
          <a:lstStyle/>
          <a:p>
            <a:r>
              <a:rPr lang="en-US" b="1" dirty="0" err="1" smtClean="0">
                <a:solidFill>
                  <a:srgbClr val="FF0000"/>
                </a:solidFill>
              </a:rPr>
              <a:t>Nhấn</a:t>
            </a:r>
            <a:r>
              <a:rPr lang="en-US" b="1" dirty="0" smtClean="0">
                <a:solidFill>
                  <a:srgbClr val="FF0000"/>
                </a:solidFill>
              </a:rPr>
              <a:t> OK</a:t>
            </a:r>
            <a:endParaRPr lang="en-US" b="1" dirty="0">
              <a:solidFill>
                <a:srgbClr val="FF0000"/>
              </a:solidFill>
            </a:endParaRPr>
          </a:p>
        </p:txBody>
      </p:sp>
      <p:cxnSp>
        <p:nvCxnSpPr>
          <p:cNvPr id="7" name="Straight Arrow Connector 6"/>
          <p:cNvCxnSpPr/>
          <p:nvPr/>
        </p:nvCxnSpPr>
        <p:spPr>
          <a:xfrm flipH="1" flipV="1">
            <a:off x="2438400" y="2209800"/>
            <a:ext cx="152400" cy="256564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 name="Straight Arrow Connector 8"/>
          <p:cNvCxnSpPr/>
          <p:nvPr/>
        </p:nvCxnSpPr>
        <p:spPr>
          <a:xfrm flipH="1" flipV="1">
            <a:off x="6172200" y="4191000"/>
            <a:ext cx="76200" cy="58444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38500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par>
                                <p:cTn id="11" presetID="21" presetClass="entr" presetSubtype="1"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heel(1)">
                                      <p:cBhvr>
                                        <p:cTn id="13" dur="2000"/>
                                        <p:tgtEl>
                                          <p:spTgt spid="9"/>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heel(1)">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66"/>
          <p:cNvGrpSpPr>
            <a:grpSpLocks/>
          </p:cNvGrpSpPr>
          <p:nvPr/>
        </p:nvGrpSpPr>
        <p:grpSpPr bwMode="auto">
          <a:xfrm>
            <a:off x="1981200" y="100013"/>
            <a:ext cx="4354513" cy="1292225"/>
            <a:chOff x="192" y="873"/>
            <a:chExt cx="2630" cy="814"/>
          </a:xfrm>
        </p:grpSpPr>
        <p:grpSp>
          <p:nvGrpSpPr>
            <p:cNvPr id="12294" name="Group 55"/>
            <p:cNvGrpSpPr>
              <a:grpSpLocks/>
            </p:cNvGrpSpPr>
            <p:nvPr/>
          </p:nvGrpSpPr>
          <p:grpSpPr bwMode="auto">
            <a:xfrm>
              <a:off x="192" y="873"/>
              <a:ext cx="2630" cy="655"/>
              <a:chOff x="2160" y="1678"/>
              <a:chExt cx="1303" cy="1134"/>
            </a:xfrm>
          </p:grpSpPr>
          <p:sp>
            <p:nvSpPr>
              <p:cNvPr id="12296" name="Oval 56"/>
              <p:cNvSpPr>
                <a:spLocks noChangeArrowheads="1"/>
              </p:cNvSpPr>
              <p:nvPr/>
            </p:nvSpPr>
            <p:spPr bwMode="gray">
              <a:xfrm>
                <a:off x="2781" y="1981"/>
                <a:ext cx="64" cy="524"/>
              </a:xfrm>
              <a:prstGeom prst="ellipse">
                <a:avLst/>
              </a:prstGeom>
              <a:gradFill rotWithShape="1">
                <a:gsLst>
                  <a:gs pos="0">
                    <a:srgbClr val="FFFFFF"/>
                  </a:gs>
                  <a:gs pos="50000">
                    <a:srgbClr val="FCDF06"/>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2297" name="Oval 57"/>
              <p:cNvSpPr>
                <a:spLocks noChangeArrowheads="1"/>
              </p:cNvSpPr>
              <p:nvPr/>
            </p:nvSpPr>
            <p:spPr bwMode="gray">
              <a:xfrm>
                <a:off x="2783" y="1981"/>
                <a:ext cx="64" cy="524"/>
              </a:xfrm>
              <a:prstGeom prst="ellipse">
                <a:avLst/>
              </a:prstGeom>
              <a:solidFill>
                <a:srgbClr val="00FF00">
                  <a:alpha val="32156"/>
                </a:srgbClr>
              </a:soli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2298" name="Oval 58"/>
              <p:cNvSpPr>
                <a:spLocks noChangeArrowheads="1"/>
              </p:cNvSpPr>
              <p:nvPr/>
            </p:nvSpPr>
            <p:spPr bwMode="gray">
              <a:xfrm>
                <a:off x="2163" y="1983"/>
                <a:ext cx="1300" cy="524"/>
              </a:xfrm>
              <a:prstGeom prst="ellipse">
                <a:avLst/>
              </a:prstGeom>
              <a:gradFill rotWithShape="1">
                <a:gsLst>
                  <a:gs pos="0">
                    <a:srgbClr val="887903"/>
                  </a:gs>
                  <a:gs pos="50000">
                    <a:srgbClr val="FCDF06"/>
                  </a:gs>
                  <a:gs pos="100000">
                    <a:srgbClr val="887903"/>
                  </a:gs>
                </a:gsLst>
                <a:lin ang="189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sp>
            <p:nvSpPr>
              <p:cNvPr id="12299" name="Oval 59"/>
              <p:cNvSpPr>
                <a:spLocks noChangeArrowheads="1"/>
              </p:cNvSpPr>
              <p:nvPr/>
            </p:nvSpPr>
            <p:spPr bwMode="gray">
              <a:xfrm>
                <a:off x="2160" y="1948"/>
                <a:ext cx="1300" cy="566"/>
              </a:xfrm>
              <a:prstGeom prst="ellipse">
                <a:avLst/>
              </a:prstGeom>
              <a:solidFill>
                <a:srgbClr val="FF00FF">
                  <a:alpha val="0"/>
                </a:srgbClr>
              </a:solidFill>
              <a:ln w="38100" algn="ctr">
                <a:solidFill>
                  <a:schemeClr val="bg1"/>
                </a:solidFill>
                <a:round/>
                <a:headEnd/>
                <a:tailEnd/>
              </a:ln>
            </p:spPr>
            <p:txBody>
              <a:bodyPr anchor="ctr">
                <a:spAutoFit/>
              </a:bodyPr>
              <a:lstStyle/>
              <a:p>
                <a:endParaRPr lang="en-US"/>
              </a:p>
            </p:txBody>
          </p:sp>
          <p:sp>
            <p:nvSpPr>
              <p:cNvPr id="12300" name="Oval 60"/>
              <p:cNvSpPr>
                <a:spLocks noChangeArrowheads="1"/>
              </p:cNvSpPr>
              <p:nvPr/>
            </p:nvSpPr>
            <p:spPr bwMode="gray">
              <a:xfrm>
                <a:off x="2228" y="1983"/>
                <a:ext cx="1170" cy="524"/>
              </a:xfrm>
              <a:prstGeom prst="ellipse">
                <a:avLst/>
              </a:prstGeom>
              <a:solidFill>
                <a:srgbClr val="FF00FF"/>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sp>
            <p:nvSpPr>
              <p:cNvPr id="12301" name="Oval 61"/>
              <p:cNvSpPr>
                <a:spLocks noChangeArrowheads="1"/>
              </p:cNvSpPr>
              <p:nvPr/>
            </p:nvSpPr>
            <p:spPr bwMode="gray">
              <a:xfrm>
                <a:off x="2246" y="1678"/>
                <a:ext cx="1134" cy="1134"/>
              </a:xfrm>
              <a:prstGeom prst="ellipse">
                <a:avLst/>
              </a:prstGeom>
              <a:gradFill rotWithShape="1">
                <a:gsLst>
                  <a:gs pos="0">
                    <a:srgbClr val="595959"/>
                  </a:gs>
                  <a:gs pos="100000">
                    <a:srgbClr val="C0C0C0"/>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2" name="Oval 62"/>
              <p:cNvSpPr>
                <a:spLocks noChangeArrowheads="1"/>
              </p:cNvSpPr>
              <p:nvPr/>
            </p:nvSpPr>
            <p:spPr bwMode="gray">
              <a:xfrm>
                <a:off x="2261" y="1685"/>
                <a:ext cx="1105" cy="1105"/>
              </a:xfrm>
              <a:prstGeom prst="ellipse">
                <a:avLst/>
              </a:prstGeom>
              <a:gradFill rotWithShape="1">
                <a:gsLst>
                  <a:gs pos="0">
                    <a:srgbClr val="C0C0C0">
                      <a:alpha val="0"/>
                    </a:srgbClr>
                  </a:gs>
                  <a:gs pos="100000">
                    <a:srgbClr val="E9E9E9"/>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3" name="Oval 63"/>
              <p:cNvSpPr>
                <a:spLocks noChangeArrowheads="1"/>
              </p:cNvSpPr>
              <p:nvPr/>
            </p:nvSpPr>
            <p:spPr bwMode="gray">
              <a:xfrm>
                <a:off x="2273" y="1696"/>
                <a:ext cx="1052" cy="1032"/>
              </a:xfrm>
              <a:prstGeom prst="ellipse">
                <a:avLst/>
              </a:prstGeom>
              <a:solidFill>
                <a:schemeClr val="bg1">
                  <a:alpha val="47842"/>
                </a:schemeClr>
              </a:soli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4" name="Oval 64"/>
              <p:cNvSpPr>
                <a:spLocks noChangeArrowheads="1"/>
              </p:cNvSpPr>
              <p:nvPr/>
            </p:nvSpPr>
            <p:spPr bwMode="gray">
              <a:xfrm>
                <a:off x="2334" y="1725"/>
                <a:ext cx="936" cy="838"/>
              </a:xfrm>
              <a:prstGeom prst="ellipse">
                <a:avLst/>
              </a:prstGeom>
              <a:gradFill rotWithShape="1">
                <a:gsLst>
                  <a:gs pos="0">
                    <a:srgbClr val="FFFFFF"/>
                  </a:gs>
                  <a:gs pos="100000">
                    <a:srgbClr val="C0C0C0">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grpSp>
        <p:sp>
          <p:nvSpPr>
            <p:cNvPr id="12295" name="Text Box 65"/>
            <p:cNvSpPr txBox="1">
              <a:spLocks noChangeArrowheads="1"/>
            </p:cNvSpPr>
            <p:nvPr/>
          </p:nvSpPr>
          <p:spPr bwMode="auto">
            <a:xfrm>
              <a:off x="493" y="1008"/>
              <a:ext cx="2034"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algn="ctr" eaLnBrk="1" hangingPunct="1"/>
              <a:r>
                <a:rPr lang="en-US" sz="3200" b="1">
                  <a:solidFill>
                    <a:srgbClr val="3333FF"/>
                  </a:solidFill>
                  <a:latin typeface="Times New Roman" pitchFamily="18" charset="0"/>
                </a:rPr>
                <a:t>Em cần ghi nhớ</a:t>
              </a:r>
            </a:p>
          </p:txBody>
        </p:sp>
      </p:grpSp>
      <p:sp>
        <p:nvSpPr>
          <p:cNvPr id="16" name="Cloud 15"/>
          <p:cNvSpPr/>
          <p:nvPr/>
        </p:nvSpPr>
        <p:spPr>
          <a:xfrm>
            <a:off x="228600" y="762000"/>
            <a:ext cx="8915400" cy="6096000"/>
          </a:xfrm>
          <a:prstGeom prst="cloud">
            <a:avLst/>
          </a:prstGeom>
          <a:solidFill>
            <a:schemeClr val="bg1"/>
          </a:solidFill>
          <a:ln>
            <a:solidFill>
              <a:schemeClr val="accent2"/>
            </a:solid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a:p>
        </p:txBody>
      </p:sp>
      <p:sp>
        <p:nvSpPr>
          <p:cNvPr id="12292" name="TextBox 16"/>
          <p:cNvSpPr txBox="1">
            <a:spLocks noChangeArrowheads="1"/>
          </p:cNvSpPr>
          <p:nvPr/>
        </p:nvSpPr>
        <p:spPr bwMode="auto">
          <a:xfrm>
            <a:off x="2590800" y="1371600"/>
            <a:ext cx="4876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eaLnBrk="1" hangingPunct="1"/>
            <a:r>
              <a:rPr lang="en-US" sz="3200">
                <a:sym typeface="Wingdings" pitchFamily="2" charset="2"/>
              </a:rPr>
              <a:t> </a:t>
            </a:r>
            <a:r>
              <a:rPr lang="en-US" sz="2400">
                <a:latin typeface="Times New Roman" pitchFamily="18" charset="0"/>
                <a:cs typeface="Times New Roman" pitchFamily="18" charset="0"/>
              </a:rPr>
              <a:t>Những thao tác soạn thảo đã học:</a:t>
            </a:r>
          </a:p>
        </p:txBody>
      </p:sp>
      <p:sp>
        <p:nvSpPr>
          <p:cNvPr id="12293" name="TextBox 18"/>
          <p:cNvSpPr txBox="1">
            <a:spLocks noChangeArrowheads="1"/>
          </p:cNvSpPr>
          <p:nvPr/>
        </p:nvSpPr>
        <p:spPr bwMode="auto">
          <a:xfrm>
            <a:off x="1524000" y="1905000"/>
            <a:ext cx="68580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eaLnBrk="1" hangingPunct="1">
              <a:buFontTx/>
              <a:buChar char="-"/>
            </a:pPr>
            <a:r>
              <a:rPr lang="en-US" sz="3200">
                <a:sym typeface="Wingdings" pitchFamily="2" charset="2"/>
              </a:rPr>
              <a:t> </a:t>
            </a:r>
            <a:r>
              <a:rPr lang="en-US" sz="2400">
                <a:latin typeface="Times New Roman" pitchFamily="18" charset="0"/>
                <a:cs typeface="Times New Roman" pitchFamily="18" charset="0"/>
                <a:sym typeface="Wingdings" pitchFamily="2" charset="2"/>
              </a:rPr>
              <a:t>Mở phần mềm soạn thảo Word</a:t>
            </a:r>
          </a:p>
          <a:p>
            <a:pPr eaLnBrk="1" hangingPunct="1">
              <a:buFontTx/>
              <a:buChar char="-"/>
            </a:pPr>
            <a:r>
              <a:rPr lang="en-US" sz="2400" i="1">
                <a:latin typeface="Times New Roman" pitchFamily="18" charset="0"/>
                <a:cs typeface="Times New Roman" pitchFamily="18" charset="0"/>
                <a:sym typeface="Wingdings" pitchFamily="2" charset="2"/>
              </a:rPr>
              <a:t> </a:t>
            </a:r>
            <a:r>
              <a:rPr lang="en-US" sz="2400">
                <a:latin typeface="Times New Roman" pitchFamily="18" charset="0"/>
                <a:cs typeface="Times New Roman" pitchFamily="18" charset="0"/>
                <a:sym typeface="Wingdings" pitchFamily="2" charset="2"/>
              </a:rPr>
              <a:t>Gõ kí tự bằng 10 ngón tay; gõ chữ tiếng Việt; chọn phông chữ, cỡ chữ, kiểu chữ</a:t>
            </a:r>
          </a:p>
          <a:p>
            <a:pPr eaLnBrk="1" hangingPunct="1">
              <a:buFontTx/>
              <a:buChar char="-"/>
            </a:pPr>
            <a:r>
              <a:rPr lang="en-US" sz="2400">
                <a:latin typeface="Times New Roman" pitchFamily="18" charset="0"/>
                <a:cs typeface="Times New Roman" pitchFamily="18" charset="0"/>
                <a:sym typeface="Wingdings" pitchFamily="2" charset="2"/>
              </a:rPr>
              <a:t> Lưu văn bản vào máy; mở tệp văn bản đã có sẵn trên máy</a:t>
            </a:r>
          </a:p>
          <a:p>
            <a:pPr eaLnBrk="1" hangingPunct="1">
              <a:buFontTx/>
              <a:buChar char="-"/>
            </a:pPr>
            <a:r>
              <a:rPr lang="en-US" sz="2400">
                <a:latin typeface="Times New Roman" pitchFamily="18" charset="0"/>
                <a:cs typeface="Times New Roman" pitchFamily="18" charset="0"/>
                <a:sym typeface="Wingdings" pitchFamily="2" charset="2"/>
              </a:rPr>
              <a:t> Chèn hình/tranh ảnh; chèn và điều chỉnh bảng; di chuyển tranh/ ảnh, một đoạn văn bản/bảng; sao chép, cắt, dán, xóa một đoạn văn bản hay tranh ảnh trong văn bản</a:t>
            </a:r>
          </a:p>
          <a:p>
            <a:pPr eaLnBrk="1" hangingPunct="1">
              <a:buFontTx/>
              <a:buChar char="-"/>
            </a:pPr>
            <a:r>
              <a:rPr lang="en-US" sz="2400">
                <a:latin typeface="Times New Roman" pitchFamily="18" charset="0"/>
                <a:cs typeface="Times New Roman" pitchFamily="18" charset="0"/>
                <a:sym typeface="Wingdings" pitchFamily="2" charset="2"/>
              </a:rPr>
              <a:t> Trình bày một đoạn văn bản</a:t>
            </a:r>
          </a:p>
          <a:p>
            <a:pPr eaLnBrk="1" hangingPunct="1">
              <a:buFontTx/>
              <a:buChar char="-"/>
            </a:pPr>
            <a:r>
              <a:rPr lang="en-US" sz="2400">
                <a:latin typeface="Times New Roman" pitchFamily="18" charset="0"/>
                <a:cs typeface="Times New Roman" pitchFamily="18" charset="0"/>
                <a:sym typeface="Wingdings" pitchFamily="2" charset="2"/>
              </a:rPr>
              <a:t> Trình bày trang văn bản; in văn bản ra giấy.</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813119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AutoShape 2">
            <a:hlinkClick r:id="" action="ppaction://hlinkshowjump?jump=nextslide" highlightClick="1">
              <a:snd r:embed="rId3" name="Qua trang.wav"/>
            </a:hlinkClick>
          </p:cNvPr>
          <p:cNvSpPr>
            <a:spLocks noChangeArrowheads="1"/>
          </p:cNvSpPr>
          <p:nvPr/>
        </p:nvSpPr>
        <p:spPr bwMode="auto">
          <a:xfrm>
            <a:off x="2114940" y="3724232"/>
            <a:ext cx="1023177" cy="1145479"/>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1</a:t>
            </a:r>
          </a:p>
        </p:txBody>
      </p:sp>
      <p:sp>
        <p:nvSpPr>
          <p:cNvPr id="111620" name="AutoShape 4">
            <a:hlinkClick r:id="rId4" action="ppaction://hlinksldjump" highlightClick="1">
              <a:snd r:embed="rId3" name="Qua trang.wav"/>
            </a:hlinkClick>
          </p:cNvPr>
          <p:cNvSpPr>
            <a:spLocks noChangeArrowheads="1"/>
          </p:cNvSpPr>
          <p:nvPr/>
        </p:nvSpPr>
        <p:spPr bwMode="auto">
          <a:xfrm>
            <a:off x="3138117" y="3736757"/>
            <a:ext cx="1034224" cy="1120427"/>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2</a:t>
            </a:r>
          </a:p>
        </p:txBody>
      </p:sp>
      <p:sp>
        <p:nvSpPr>
          <p:cNvPr id="17412" name="AutoShape 6"/>
          <p:cNvSpPr>
            <a:spLocks noChangeArrowheads="1"/>
          </p:cNvSpPr>
          <p:nvPr/>
        </p:nvSpPr>
        <p:spPr bwMode="auto">
          <a:xfrm>
            <a:off x="134938" y="69850"/>
            <a:ext cx="90090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sp>
        <p:nvSpPr>
          <p:cNvPr id="17413" name="AutoShape 7"/>
          <p:cNvSpPr>
            <a:spLocks noChangeArrowheads="1"/>
          </p:cNvSpPr>
          <p:nvPr/>
        </p:nvSpPr>
        <p:spPr bwMode="auto">
          <a:xfrm>
            <a:off x="134938" y="69850"/>
            <a:ext cx="90090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sp>
        <p:nvSpPr>
          <p:cNvPr id="17414" name="AutoShape 11"/>
          <p:cNvSpPr>
            <a:spLocks noChangeArrowheads="1"/>
          </p:cNvSpPr>
          <p:nvPr/>
        </p:nvSpPr>
        <p:spPr bwMode="auto">
          <a:xfrm>
            <a:off x="287338" y="222250"/>
            <a:ext cx="88566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pic>
        <p:nvPicPr>
          <p:cNvPr id="17415" name="Picture 12" descr="smalborg[1]">
            <a:hlinkClick r:id="rId5" action="ppaction://hlinksldjump"/>
          </p:cNvPr>
          <p:cNvPicPr>
            <a:picLocks noChangeAspect="1" noChangeArrowheads="1" noCrop="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9888" y="463550"/>
            <a:ext cx="868997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631" name="WordArt 15">
            <a:hlinkClick r:id="rId7" action="ppaction://hlinkpres?slideindex=20&amp;slidetitle=Slide 20"/>
          </p:cNvPr>
          <p:cNvSpPr>
            <a:spLocks noChangeArrowheads="1" noChangeShapeType="1" noTextEdit="1"/>
          </p:cNvSpPr>
          <p:nvPr/>
        </p:nvSpPr>
        <p:spPr bwMode="auto">
          <a:xfrm>
            <a:off x="1371600" y="914400"/>
            <a:ext cx="7099300" cy="381000"/>
          </a:xfrm>
          <a:prstGeom prst="rect">
            <a:avLst/>
          </a:prstGeom>
        </p:spPr>
        <p:txBody>
          <a:bodyPr wrap="none" fromWordArt="1">
            <a:prstTxWarp prst="textPlain">
              <a:avLst>
                <a:gd name="adj" fmla="val 50000"/>
              </a:avLst>
            </a:prstTxWarp>
          </a:bodyPr>
          <a:lstStyle/>
          <a:p>
            <a:pPr algn="ctr"/>
            <a:r>
              <a:rPr lang="it-IT" sz="3600" b="1" kern="10">
                <a:ln w="12700">
                  <a:solidFill>
                    <a:srgbClr val="0000FF"/>
                  </a:solidFill>
                  <a:round/>
                  <a:headEnd/>
                  <a:tailEnd/>
                </a:ln>
                <a:solidFill>
                  <a:schemeClr val="bg1"/>
                </a:solidFill>
                <a:effectLst>
                  <a:outerShdw dist="35921" dir="2700000" algn="ctr" rotWithShape="0">
                    <a:srgbClr val="990000"/>
                  </a:outerShdw>
                </a:effectLst>
                <a:latin typeface="Times New Roman"/>
                <a:cs typeface="Times New Roman"/>
              </a:rPr>
              <a:t>TRÒ CHƠI : AI NHANH AI ĐÚNG</a:t>
            </a:r>
            <a:endParaRPr lang="en-US" sz="3600" b="1" kern="10">
              <a:ln w="12700">
                <a:solidFill>
                  <a:srgbClr val="0000FF"/>
                </a:solidFill>
                <a:round/>
                <a:headEnd/>
                <a:tailEnd/>
              </a:ln>
              <a:solidFill>
                <a:schemeClr val="bg1"/>
              </a:solidFill>
              <a:effectLst>
                <a:outerShdw dist="35921" dir="2700000" algn="ctr" rotWithShape="0">
                  <a:srgbClr val="990000"/>
                </a:outerShdw>
              </a:effectLst>
              <a:latin typeface="Times New Roman"/>
              <a:cs typeface="Times New Roman"/>
            </a:endParaRPr>
          </a:p>
        </p:txBody>
      </p:sp>
      <p:pic>
        <p:nvPicPr>
          <p:cNvPr id="17417" name="Picture 19"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5800" y="0"/>
            <a:ext cx="80772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8" name="Picture 20"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610600" y="152400"/>
            <a:ext cx="6096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21"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6200" y="6324600"/>
            <a:ext cx="44958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22"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6200" y="228600"/>
            <a:ext cx="703263"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23"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343400" y="6167438"/>
            <a:ext cx="46482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2" name="Picture 24"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71600" y="6167438"/>
            <a:ext cx="44958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1647" name="VUIDEHOC.WAV">
            <a:hlinkClick r:id="" action="ppaction://media"/>
          </p:cNvPr>
          <p:cNvPicPr>
            <a:picLocks noRot="1" noChangeAspect="1" noChangeArrowheads="1"/>
          </p:cNvPicPr>
          <p:nvPr>
            <a:audioFile r:link="rId1"/>
          </p:nvPr>
        </p:nvPicPr>
        <p:blipFill>
          <a:blip r:embed="rId10" cstate="print">
            <a:extLst>
              <a:ext uri="{28A0092B-C50C-407E-A947-70E740481C1C}">
                <a14:useLocalDpi xmlns:a14="http://schemas.microsoft.com/office/drawing/2010/main" val="0"/>
              </a:ext>
            </a:extLst>
          </a:blip>
          <a:srcRect/>
          <a:stretch>
            <a:fillRect/>
          </a:stretch>
        </p:blipFill>
        <p:spPr bwMode="auto">
          <a:xfrm>
            <a:off x="-152400" y="708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4" name="TextBox 1"/>
          <p:cNvSpPr txBox="1">
            <a:spLocks noChangeArrowheads="1"/>
          </p:cNvSpPr>
          <p:nvPr/>
        </p:nvSpPr>
        <p:spPr bwMode="auto">
          <a:xfrm>
            <a:off x="1524000" y="2209800"/>
            <a:ext cx="2597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r>
              <a:rPr lang="en-US" altLang="en-US" sz="3600" b="1">
                <a:solidFill>
                  <a:srgbClr val="FF0000"/>
                </a:solidFill>
              </a:rPr>
              <a:t>Câu hỏi:</a:t>
            </a:r>
          </a:p>
        </p:txBody>
      </p:sp>
      <p:sp>
        <p:nvSpPr>
          <p:cNvPr id="17" name="AutoShape 4">
            <a:hlinkClick r:id="rId11" action="ppaction://hlinksldjump" highlightClick="1">
              <a:snd r:embed="rId3" name="Qua trang.wav"/>
            </a:hlinkClick>
          </p:cNvPr>
          <p:cNvSpPr>
            <a:spLocks noChangeArrowheads="1"/>
          </p:cNvSpPr>
          <p:nvPr/>
        </p:nvSpPr>
        <p:spPr bwMode="auto">
          <a:xfrm>
            <a:off x="4178604"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smtClean="0">
                <a:solidFill>
                  <a:srgbClr val="800000"/>
                </a:solidFill>
                <a:latin typeface="VNI-Bodon-Poster" pitchFamily="2" charset="0"/>
              </a:rPr>
              <a:t>3</a:t>
            </a:r>
            <a:endParaRPr lang="en-US" altLang="en-US" sz="4400" b="1" dirty="0">
              <a:solidFill>
                <a:srgbClr val="800000"/>
              </a:solidFill>
              <a:latin typeface="VNI-Bodon-Poster" pitchFamily="2" charset="0"/>
            </a:endParaRPr>
          </a:p>
        </p:txBody>
      </p:sp>
      <p:sp>
        <p:nvSpPr>
          <p:cNvPr id="18" name="AutoShape 4">
            <a:hlinkClick r:id="rId12" action="ppaction://hlinksldjump" highlightClick="1">
              <a:snd r:embed="rId3" name="Qua trang.wav"/>
            </a:hlinkClick>
          </p:cNvPr>
          <p:cNvSpPr>
            <a:spLocks noChangeArrowheads="1"/>
          </p:cNvSpPr>
          <p:nvPr/>
        </p:nvSpPr>
        <p:spPr bwMode="auto">
          <a:xfrm>
            <a:off x="5212393"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4</a:t>
            </a:r>
          </a:p>
        </p:txBody>
      </p:sp>
      <p:sp>
        <p:nvSpPr>
          <p:cNvPr id="19" name="AutoShape 4">
            <a:hlinkClick r:id="rId13" action="ppaction://hlinksldjump" highlightClick="1">
              <a:snd r:embed="rId3" name="Qua trang.wav"/>
            </a:hlinkClick>
          </p:cNvPr>
          <p:cNvSpPr>
            <a:spLocks noChangeArrowheads="1"/>
          </p:cNvSpPr>
          <p:nvPr/>
        </p:nvSpPr>
        <p:spPr bwMode="auto">
          <a:xfrm>
            <a:off x="6229350"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smtClean="0">
                <a:solidFill>
                  <a:srgbClr val="800000"/>
                </a:solidFill>
                <a:latin typeface="VNI-Bodon-Poster" pitchFamily="2" charset="0"/>
              </a:rPr>
              <a:t>5</a:t>
            </a:r>
            <a:endParaRPr lang="en-US" altLang="en-US" sz="4400" b="1" dirty="0">
              <a:solidFill>
                <a:srgbClr val="800000"/>
              </a:solidFill>
              <a:latin typeface="VNI-Bodon-Poster" pitchFamily="2" charset="0"/>
            </a:endParaRPr>
          </a:p>
        </p:txBody>
      </p:sp>
    </p:spTree>
    <p:extLst>
      <p:ext uri="{BB962C8B-B14F-4D97-AF65-F5344CB8AC3E}">
        <p14:creationId xmlns:p14="http://schemas.microsoft.com/office/powerpoint/2010/main" val="4032032167"/>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repeatCount="indefinite" fill="remove" grpId="0" nodeType="withEffect">
                                  <p:stCondLst>
                                    <p:cond delay="500"/>
                                  </p:stCondLst>
                                  <p:endCondLst>
                                    <p:cond evt="onNext" delay="0">
                                      <p:tgtEl>
                                        <p:sldTgt/>
                                      </p:tgtEl>
                                    </p:cond>
                                  </p:endCondLst>
                                  <p:childTnLst>
                                    <p:set>
                                      <p:cBhvr>
                                        <p:cTn id="6" dur="1" fill="hold">
                                          <p:stCondLst>
                                            <p:cond delay="0"/>
                                          </p:stCondLst>
                                        </p:cTn>
                                        <p:tgtEl>
                                          <p:spTgt spid="111631"/>
                                        </p:tgtEl>
                                        <p:attrNameLst>
                                          <p:attrName>style.visibility</p:attrName>
                                        </p:attrNameLst>
                                      </p:cBhvr>
                                      <p:to>
                                        <p:strVal val="visible"/>
                                      </p:to>
                                    </p:set>
                                    <p:anim calcmode="lin" valueType="num">
                                      <p:cBhvr>
                                        <p:cTn id="7" dur="5000" fill="hold"/>
                                        <p:tgtEl>
                                          <p:spTgt spid="111631"/>
                                        </p:tgtEl>
                                        <p:attrNameLst>
                                          <p:attrName>ppt_w</p:attrName>
                                        </p:attrNameLst>
                                      </p:cBhvr>
                                      <p:tavLst>
                                        <p:tav tm="0">
                                          <p:val>
                                            <p:fltVal val="0"/>
                                          </p:val>
                                        </p:tav>
                                        <p:tav tm="100000">
                                          <p:val>
                                            <p:strVal val="#ppt_w"/>
                                          </p:val>
                                        </p:tav>
                                      </p:tavLst>
                                    </p:anim>
                                    <p:anim calcmode="lin" valueType="num">
                                      <p:cBhvr>
                                        <p:cTn id="8" dur="5000" fill="hold"/>
                                        <p:tgtEl>
                                          <p:spTgt spid="111631"/>
                                        </p:tgtEl>
                                        <p:attrNameLst>
                                          <p:attrName>ppt_h</p:attrName>
                                        </p:attrNameLst>
                                      </p:cBhvr>
                                      <p:tavLst>
                                        <p:tav tm="0">
                                          <p:val>
                                            <p:fltVal val="0"/>
                                          </p:val>
                                        </p:tav>
                                        <p:tav tm="100000">
                                          <p:val>
                                            <p:strVal val="#ppt_h"/>
                                          </p:val>
                                        </p:tav>
                                      </p:tavLst>
                                    </p:anim>
                                  </p:childTnLst>
                                </p:cTn>
                              </p:par>
                              <p:par>
                                <p:cTn id="9" presetID="1" presetClass="mediacall" presetSubtype="0" fill="hold" nodeType="withEffect">
                                  <p:stCondLst>
                                    <p:cond delay="500"/>
                                  </p:stCondLst>
                                  <p:childTnLst>
                                    <p:cmd type="call" cmd="playFrom(0.0)">
                                      <p:cBhvr>
                                        <p:cTn id="10" dur="11140" fill="hold"/>
                                        <p:tgtEl>
                                          <p:spTgt spid="111647"/>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111618"/>
                    </p:tgtEl>
                  </p:cond>
                </p:stCondLst>
                <p:endSync evt="end" delay="0">
                  <p:rtn val="all"/>
                </p:endSync>
                <p:childTnLst>
                  <p:par>
                    <p:cTn id="12" fill="hold" nodeType="clickPar">
                      <p:stCondLst>
                        <p:cond delay="0"/>
                      </p:stCondLst>
                      <p:childTnLst>
                        <p:par>
                          <p:cTn id="13" fill="hold" nodeType="withGroup">
                            <p:stCondLst>
                              <p:cond delay="0"/>
                            </p:stCondLst>
                            <p:childTnLst>
                              <p:par>
                                <p:cTn id="14" presetID="3" presetClass="exit" presetSubtype="10" fill="hold" grpId="0" nodeType="clickEffect">
                                  <p:stCondLst>
                                    <p:cond delay="0"/>
                                  </p:stCondLst>
                                  <p:childTnLst>
                                    <p:animEffect transition="out" filter="blinds(horizontal)">
                                      <p:cBhvr>
                                        <p:cTn id="15" dur="500"/>
                                        <p:tgtEl>
                                          <p:spTgt spid="111618"/>
                                        </p:tgtEl>
                                      </p:cBhvr>
                                    </p:animEffect>
                                    <p:set>
                                      <p:cBhvr>
                                        <p:cTn id="16" dur="1" fill="hold">
                                          <p:stCondLst>
                                            <p:cond delay="499"/>
                                          </p:stCondLst>
                                        </p:cTn>
                                        <p:tgtEl>
                                          <p:spTgt spid="111618"/>
                                        </p:tgtEl>
                                        <p:attrNameLst>
                                          <p:attrName>style.visibility</p:attrName>
                                        </p:attrNameLst>
                                      </p:cBhvr>
                                      <p:to>
                                        <p:strVal val="hidden"/>
                                      </p:to>
                                    </p:set>
                                  </p:childTnLst>
                                </p:cTn>
                              </p:par>
                            </p:childTnLst>
                          </p:cTn>
                        </p:par>
                      </p:childTnLst>
                    </p:cTn>
                  </p:par>
                </p:childTnLst>
              </p:cTn>
              <p:nextCondLst>
                <p:cond evt="onClick" delay="0">
                  <p:tgtEl>
                    <p:spTgt spid="111618"/>
                  </p:tgtEl>
                </p:cond>
              </p:nextCondLst>
            </p:seq>
            <p:seq concurrent="1" nextAc="seek">
              <p:cTn id="17" restart="whenNotActive" fill="hold" evtFilter="cancelBubble" nodeType="interactiveSeq">
                <p:stCondLst>
                  <p:cond evt="onClick" delay="0">
                    <p:tgtEl>
                      <p:spTgt spid="111620"/>
                    </p:tgtEl>
                  </p:cond>
                </p:stCondLst>
                <p:endSync evt="end" delay="0">
                  <p:rtn val="all"/>
                </p:endSync>
                <p:childTnLst>
                  <p:par>
                    <p:cTn id="18" fill="hold" nodeType="clickPar">
                      <p:stCondLst>
                        <p:cond delay="0"/>
                      </p:stCondLst>
                      <p:childTnLst>
                        <p:par>
                          <p:cTn id="19" fill="hold" nodeType="withGroup">
                            <p:stCondLst>
                              <p:cond delay="0"/>
                            </p:stCondLst>
                            <p:childTnLst>
                              <p:par>
                                <p:cTn id="20" presetID="4" presetClass="exit" presetSubtype="16" fill="hold" grpId="0" nodeType="clickEffect">
                                  <p:stCondLst>
                                    <p:cond delay="0"/>
                                  </p:stCondLst>
                                  <p:childTnLst>
                                    <p:animEffect transition="out" filter="box(in)">
                                      <p:cBhvr>
                                        <p:cTn id="21" dur="500"/>
                                        <p:tgtEl>
                                          <p:spTgt spid="111620"/>
                                        </p:tgtEl>
                                      </p:cBhvr>
                                    </p:animEffect>
                                    <p:set>
                                      <p:cBhvr>
                                        <p:cTn id="22" dur="1" fill="hold">
                                          <p:stCondLst>
                                            <p:cond delay="499"/>
                                          </p:stCondLst>
                                        </p:cTn>
                                        <p:tgtEl>
                                          <p:spTgt spid="111620"/>
                                        </p:tgtEl>
                                        <p:attrNameLst>
                                          <p:attrName>style.visibility</p:attrName>
                                        </p:attrNameLst>
                                      </p:cBhvr>
                                      <p:to>
                                        <p:strVal val="hidden"/>
                                      </p:to>
                                    </p:set>
                                  </p:childTnLst>
                                </p:cTn>
                              </p:par>
                            </p:childTnLst>
                          </p:cTn>
                        </p:par>
                      </p:childTnLst>
                    </p:cTn>
                  </p:par>
                </p:childTnLst>
              </p:cTn>
              <p:nextCondLst>
                <p:cond evt="onClick" delay="0">
                  <p:tgtEl>
                    <p:spTgt spid="111620"/>
                  </p:tgtEl>
                </p:cond>
              </p:nextCondLst>
            </p:seq>
            <p:audio>
              <p:cMediaNode>
                <p:cTn id="23" fill="hold" display="0">
                  <p:stCondLst>
                    <p:cond delay="indefinite"/>
                  </p:stCondLst>
                  <p:endCondLst>
                    <p:cond evt="onNext" delay="0">
                      <p:tgtEl>
                        <p:sldTgt/>
                      </p:tgtEl>
                    </p:cond>
                    <p:cond evt="onPrev" delay="0">
                      <p:tgtEl>
                        <p:sldTgt/>
                      </p:tgtEl>
                    </p:cond>
                    <p:cond evt="onStopAudio" delay="0">
                      <p:tgtEl>
                        <p:sldTgt/>
                      </p:tgtEl>
                    </p:cond>
                  </p:endCondLst>
                </p:cTn>
                <p:tgtEl>
                  <p:spTgt spid="111647"/>
                </p:tgtEl>
              </p:cMediaNode>
            </p:audio>
            <p:seq concurrent="1" nextAc="seek">
              <p:cTn id="24" restart="whenNotActive" fill="hold" evtFilter="cancelBubble" nodeType="interactiveSeq">
                <p:stCondLst>
                  <p:cond evt="onClick" delay="0">
                    <p:tgtEl>
                      <p:spTgt spid="17"/>
                    </p:tgtEl>
                  </p:cond>
                </p:stCondLst>
                <p:endSync evt="end" delay="0">
                  <p:rtn val="all"/>
                </p:endSync>
                <p:childTnLst>
                  <p:par>
                    <p:cTn id="25" fill="hold">
                      <p:stCondLst>
                        <p:cond delay="0"/>
                      </p:stCondLst>
                      <p:childTnLst>
                        <p:par>
                          <p:cTn id="26" fill="hold">
                            <p:stCondLst>
                              <p:cond delay="0"/>
                            </p:stCondLst>
                            <p:childTnLst>
                              <p:par>
                                <p:cTn id="27" presetID="4" presetClass="exit" presetSubtype="16" fill="hold" grpId="0" nodeType="clickEffect">
                                  <p:stCondLst>
                                    <p:cond delay="0"/>
                                  </p:stCondLst>
                                  <p:childTnLst>
                                    <p:animEffect transition="out" filter="box(in)">
                                      <p:cBhvr>
                                        <p:cTn id="28" dur="500"/>
                                        <p:tgtEl>
                                          <p:spTgt spid="17"/>
                                        </p:tgtEl>
                                      </p:cBhvr>
                                    </p:animEffect>
                                    <p:set>
                                      <p:cBhvr>
                                        <p:cTn id="29"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0" restart="whenNotActive" fill="hold" evtFilter="cancelBubble" nodeType="interactiveSeq">
                <p:stCondLst>
                  <p:cond evt="onClick" delay="0">
                    <p:tgtEl>
                      <p:spTgt spid="18"/>
                    </p:tgtEl>
                  </p:cond>
                </p:stCondLst>
                <p:endSync evt="end" delay="0">
                  <p:rtn val="all"/>
                </p:endSync>
                <p:childTnLst>
                  <p:par>
                    <p:cTn id="31" fill="hold">
                      <p:stCondLst>
                        <p:cond delay="0"/>
                      </p:stCondLst>
                      <p:childTnLst>
                        <p:par>
                          <p:cTn id="32" fill="hold">
                            <p:stCondLst>
                              <p:cond delay="0"/>
                            </p:stCondLst>
                            <p:childTnLst>
                              <p:par>
                                <p:cTn id="33" presetID="4" presetClass="exit" presetSubtype="16" fill="hold" grpId="0" nodeType="clickEffect">
                                  <p:stCondLst>
                                    <p:cond delay="0"/>
                                  </p:stCondLst>
                                  <p:childTnLst>
                                    <p:animEffect transition="out" filter="box(in)">
                                      <p:cBhvr>
                                        <p:cTn id="34" dur="500"/>
                                        <p:tgtEl>
                                          <p:spTgt spid="18"/>
                                        </p:tgtEl>
                                      </p:cBhvr>
                                    </p:animEffect>
                                    <p:set>
                                      <p:cBhvr>
                                        <p:cTn id="3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36" restart="whenNotActive" fill="hold" evtFilter="cancelBubble" nodeType="interactiveSeq">
                <p:stCondLst>
                  <p:cond evt="onClick" delay="0">
                    <p:tgtEl>
                      <p:spTgt spid="19"/>
                    </p:tgtEl>
                  </p:cond>
                </p:stCondLst>
                <p:endSync evt="end" delay="0">
                  <p:rtn val="all"/>
                </p:endSync>
                <p:childTnLst>
                  <p:par>
                    <p:cTn id="37" fill="hold">
                      <p:stCondLst>
                        <p:cond delay="0"/>
                      </p:stCondLst>
                      <p:childTnLst>
                        <p:par>
                          <p:cTn id="38" fill="hold">
                            <p:stCondLst>
                              <p:cond delay="0"/>
                            </p:stCondLst>
                            <p:childTnLst>
                              <p:par>
                                <p:cTn id="39" presetID="4" presetClass="exit" presetSubtype="16" fill="hold" grpId="0" nodeType="clickEffect">
                                  <p:stCondLst>
                                    <p:cond delay="0"/>
                                  </p:stCondLst>
                                  <p:childTnLst>
                                    <p:animEffect transition="out" filter="box(in)">
                                      <p:cBhvr>
                                        <p:cTn id="40" dur="500"/>
                                        <p:tgtEl>
                                          <p:spTgt spid="19"/>
                                        </p:tgtEl>
                                      </p:cBhvr>
                                    </p:animEffect>
                                    <p:set>
                                      <p:cBhvr>
                                        <p:cTn id="41"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childTnLst>
        </p:cTn>
      </p:par>
    </p:tnLst>
    <p:bldLst>
      <p:bldP spid="111618" grpId="0" animBg="1"/>
      <p:bldP spid="111620" grpId="0" animBg="1"/>
      <p:bldP spid="111631" grpId="0" animBg="1"/>
      <p:bldP spid="17" grpId="0" animBg="1"/>
      <p:bldP spid="18" grpId="0" animBg="1"/>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90550" y="4404679"/>
            <a:ext cx="7277100" cy="709612"/>
            <a:chOff x="144" y="1892"/>
            <a:chExt cx="4751" cy="447"/>
          </a:xfrm>
        </p:grpSpPr>
        <p:sp>
          <p:nvSpPr>
            <p:cNvPr id="38943" name="Rectangle 4" descr="Water droplets"/>
            <p:cNvSpPr>
              <a:spLocks noChangeArrowheads="1"/>
            </p:cNvSpPr>
            <p:nvPr/>
          </p:nvSpPr>
          <p:spPr bwMode="auto">
            <a:xfrm>
              <a:off x="4513" y="1993"/>
              <a:ext cx="121" cy="233"/>
            </a:xfrm>
            <a:prstGeom prst="rect">
              <a:avLst/>
            </a:prstGeom>
            <a:blipFill dpi="0" rotWithShape="1">
              <a:blip r:embed="rId5"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44" name="AutoShape 5" descr="Water droplets"/>
            <p:cNvSpPr>
              <a:spLocks noChangeArrowheads="1"/>
            </p:cNvSpPr>
            <p:nvPr/>
          </p:nvSpPr>
          <p:spPr bwMode="auto">
            <a:xfrm>
              <a:off x="144" y="1892"/>
              <a:ext cx="4751" cy="447"/>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600" b="1" dirty="0">
                  <a:solidFill>
                    <a:srgbClr val="FF0000"/>
                  </a:solidFill>
                </a:rPr>
                <a:t>C. </a:t>
              </a:r>
              <a:r>
                <a:rPr lang="en-US" sz="3600" b="1" dirty="0" smtClean="0">
                  <a:solidFill>
                    <a:srgbClr val="FF0000"/>
                  </a:solidFill>
                </a:rPr>
                <a:t>Paint</a:t>
              </a:r>
              <a:endParaRPr lang="en-US" sz="3600" b="1" dirty="0">
                <a:solidFill>
                  <a:srgbClr val="FF0000"/>
                </a:solidFill>
              </a:endParaRPr>
            </a:p>
          </p:txBody>
        </p:sp>
      </p:grpSp>
      <p:sp>
        <p:nvSpPr>
          <p:cNvPr id="38916"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8917" name="Picture 13" descr="bell"/>
          <p:cNvPicPr>
            <a:picLocks noChangeAspect="1" noChangeArrowheads="1" noCrop="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304410" y="1207403"/>
            <a:ext cx="8055769" cy="2145220"/>
            <a:chOff x="129" y="212"/>
            <a:chExt cx="4918" cy="3083"/>
          </a:xfrm>
        </p:grpSpPr>
        <p:sp>
          <p:nvSpPr>
            <p:cNvPr id="38941" name="Rectangle 18" descr="Parchment"/>
            <p:cNvSpPr>
              <a:spLocks noChangeArrowheads="1"/>
            </p:cNvSpPr>
            <p:nvPr/>
          </p:nvSpPr>
          <p:spPr bwMode="auto">
            <a:xfrm>
              <a:off x="4569" y="1147"/>
              <a:ext cx="113" cy="404"/>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42" name="AutoShape 19" descr="Parchment"/>
            <p:cNvSpPr>
              <a:spLocks noChangeArrowheads="1"/>
            </p:cNvSpPr>
            <p:nvPr/>
          </p:nvSpPr>
          <p:spPr bwMode="auto">
            <a:xfrm>
              <a:off x="129" y="212"/>
              <a:ext cx="4918" cy="3083"/>
            </a:xfrm>
            <a:prstGeom prst="roundRect">
              <a:avLst>
                <a:gd name="adj" fmla="val 16667"/>
              </a:avLst>
            </a:prstGeom>
            <a:blipFill dpi="0" rotWithShape="1">
              <a:blip r:embed="rId7"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1</a:t>
              </a:r>
              <a:r>
                <a:rPr lang="en-US" sz="4000" b="1" dirty="0" smtClean="0">
                  <a:solidFill>
                    <a:srgbClr val="FF0000"/>
                  </a:solidFill>
                </a:rPr>
                <a:t>. </a:t>
              </a:r>
              <a:r>
                <a:rPr lang="en-US" sz="4000" b="1" dirty="0" err="1" smtClean="0">
                  <a:solidFill>
                    <a:srgbClr val="FF0000"/>
                  </a:solidFill>
                </a:rPr>
                <a:t>Em</a:t>
              </a:r>
              <a:r>
                <a:rPr lang="en-US" sz="4000" b="1" dirty="0" smtClean="0">
                  <a:solidFill>
                    <a:srgbClr val="FF0000"/>
                  </a:solidFill>
                </a:rPr>
                <a:t> </a:t>
              </a:r>
              <a:r>
                <a:rPr lang="en-US" sz="4000" b="1" dirty="0" err="1" smtClean="0">
                  <a:solidFill>
                    <a:srgbClr val="FF0000"/>
                  </a:solidFill>
                </a:rPr>
                <a:t>hãy</a:t>
              </a:r>
              <a:r>
                <a:rPr lang="en-US" sz="4000" b="1" dirty="0" smtClean="0">
                  <a:solidFill>
                    <a:srgbClr val="FF0000"/>
                  </a:solidFill>
                </a:rPr>
                <a:t> </a:t>
              </a:r>
              <a:r>
                <a:rPr lang="en-US" sz="4000" b="1" dirty="0" err="1" smtClean="0">
                  <a:solidFill>
                    <a:srgbClr val="FF0000"/>
                  </a:solidFill>
                </a:rPr>
                <a:t>cho</a:t>
              </a:r>
              <a:r>
                <a:rPr lang="en-US" sz="4000" b="1" dirty="0" smtClean="0">
                  <a:solidFill>
                    <a:srgbClr val="FF0000"/>
                  </a:solidFill>
                </a:rPr>
                <a:t> </a:t>
              </a:r>
              <a:r>
                <a:rPr lang="en-US" sz="4000" b="1" dirty="0" err="1" smtClean="0">
                  <a:solidFill>
                    <a:srgbClr val="FF0000"/>
                  </a:solidFill>
                </a:rPr>
                <a:t>biết</a:t>
              </a:r>
              <a:r>
                <a:rPr lang="en-US" sz="4000" b="1" dirty="0" smtClean="0">
                  <a:solidFill>
                    <a:srgbClr val="FF0000"/>
                  </a:solidFill>
                </a:rPr>
                <a:t> </a:t>
              </a:r>
              <a:r>
                <a:rPr lang="en-US" sz="4000" b="1" dirty="0" err="1" smtClean="0">
                  <a:solidFill>
                    <a:srgbClr val="FF0000"/>
                  </a:solidFill>
                </a:rPr>
                <a:t>tên</a:t>
              </a:r>
              <a:r>
                <a:rPr lang="en-US" sz="4000" b="1" dirty="0" smtClean="0">
                  <a:solidFill>
                    <a:srgbClr val="FF0000"/>
                  </a:solidFill>
                </a:rPr>
                <a:t> </a:t>
              </a:r>
              <a:r>
                <a:rPr lang="en-US" sz="4000" b="1" dirty="0" err="1" smtClean="0">
                  <a:solidFill>
                    <a:srgbClr val="FF0000"/>
                  </a:solidFill>
                </a:rPr>
                <a:t>phần</a:t>
              </a:r>
              <a:r>
                <a:rPr lang="en-US" sz="4000" b="1" dirty="0" smtClean="0">
                  <a:solidFill>
                    <a:srgbClr val="FF0000"/>
                  </a:solidFill>
                </a:rPr>
                <a:t> </a:t>
              </a:r>
              <a:r>
                <a:rPr lang="en-US" sz="4000" b="1" dirty="0" err="1" smtClean="0">
                  <a:solidFill>
                    <a:srgbClr val="FF0000"/>
                  </a:solidFill>
                </a:rPr>
                <a:t>mềm</a:t>
              </a:r>
              <a:r>
                <a:rPr lang="en-US" sz="4000" b="1" dirty="0" smtClean="0">
                  <a:solidFill>
                    <a:srgbClr val="FF0000"/>
                  </a:solidFill>
                </a:rPr>
                <a:t> </a:t>
              </a:r>
              <a:r>
                <a:rPr lang="en-US" sz="4000" b="1" dirty="0" err="1" smtClean="0">
                  <a:solidFill>
                    <a:srgbClr val="FF0000"/>
                  </a:solidFill>
                </a:rPr>
                <a:t>sử</a:t>
              </a:r>
              <a:r>
                <a:rPr lang="en-US" sz="4000" b="1" dirty="0" smtClean="0">
                  <a:solidFill>
                    <a:srgbClr val="FF0000"/>
                  </a:solidFill>
                </a:rPr>
                <a:t> </a:t>
              </a:r>
              <a:r>
                <a:rPr lang="en-US" sz="4000" b="1" dirty="0" err="1" smtClean="0">
                  <a:solidFill>
                    <a:srgbClr val="FF0000"/>
                  </a:solidFill>
                </a:rPr>
                <a:t>dụng</a:t>
              </a:r>
              <a:r>
                <a:rPr lang="en-US" sz="4000" b="1" dirty="0" smtClean="0">
                  <a:solidFill>
                    <a:srgbClr val="FF0000"/>
                  </a:solidFill>
                </a:rPr>
                <a:t> </a:t>
              </a:r>
              <a:r>
                <a:rPr lang="en-US" sz="4000" b="1" dirty="0" err="1" smtClean="0">
                  <a:solidFill>
                    <a:srgbClr val="FF0000"/>
                  </a:solidFill>
                </a:rPr>
                <a:t>trong</a:t>
              </a:r>
              <a:r>
                <a:rPr lang="en-US" sz="4000" b="1" dirty="0" smtClean="0">
                  <a:solidFill>
                    <a:srgbClr val="FF0000"/>
                  </a:solidFill>
                </a:rPr>
                <a:t> </a:t>
              </a:r>
              <a:r>
                <a:rPr lang="en-US" sz="4000" b="1" dirty="0" err="1" smtClean="0">
                  <a:solidFill>
                    <a:srgbClr val="FF0000"/>
                  </a:solidFill>
                </a:rPr>
                <a:t>bài</a:t>
              </a:r>
              <a:r>
                <a:rPr lang="en-US" sz="4000" b="1" dirty="0" smtClean="0">
                  <a:solidFill>
                    <a:srgbClr val="FF0000"/>
                  </a:solidFill>
                </a:rPr>
                <a:t>? </a:t>
              </a:r>
              <a:endParaRPr lang="en-US" sz="4000" b="1" dirty="0">
                <a:solidFill>
                  <a:srgbClr val="0000FF"/>
                </a:solidFill>
              </a:endParaRPr>
            </a:p>
            <a:p>
              <a:endParaRPr lang="en-US" sz="4000" b="1" dirty="0"/>
            </a:p>
          </p:txBody>
        </p:sp>
      </p:grpSp>
      <p:sp>
        <p:nvSpPr>
          <p:cNvPr id="38940" name="AutoShape 22" descr="Water droplets"/>
          <p:cNvSpPr>
            <a:spLocks noChangeArrowheads="1"/>
          </p:cNvSpPr>
          <p:nvPr/>
        </p:nvSpPr>
        <p:spPr bwMode="auto">
          <a:xfrm>
            <a:off x="550307" y="2950991"/>
            <a:ext cx="7317343" cy="715089"/>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r>
              <a:rPr lang="vi-VN" sz="3600" b="1" dirty="0">
                <a:solidFill>
                  <a:srgbClr val="FF0000"/>
                </a:solidFill>
              </a:rPr>
              <a:t>A</a:t>
            </a:r>
            <a:r>
              <a:rPr lang="vi-VN" sz="3600" b="1" dirty="0" smtClean="0">
                <a:solidFill>
                  <a:srgbClr val="FF0000"/>
                </a:solidFill>
              </a:rPr>
              <a:t>.</a:t>
            </a:r>
            <a:r>
              <a:rPr lang="en-US" sz="3600" b="1" dirty="0">
                <a:solidFill>
                  <a:srgbClr val="FF0000"/>
                </a:solidFill>
              </a:rPr>
              <a:t> </a:t>
            </a:r>
            <a:r>
              <a:rPr lang="en-US" sz="3600" b="1" dirty="0" err="1" smtClean="0">
                <a:solidFill>
                  <a:srgbClr val="FF0000"/>
                </a:solidFill>
              </a:rPr>
              <a:t>Soạn</a:t>
            </a:r>
            <a:r>
              <a:rPr lang="en-US" sz="3600" b="1" dirty="0" smtClean="0">
                <a:solidFill>
                  <a:srgbClr val="FF0000"/>
                </a:solidFill>
              </a:rPr>
              <a:t> </a:t>
            </a:r>
            <a:r>
              <a:rPr lang="en-US" sz="3600" b="1" dirty="0" err="1" smtClean="0">
                <a:solidFill>
                  <a:srgbClr val="FF0000"/>
                </a:solidFill>
              </a:rPr>
              <a:t>thảo</a:t>
            </a:r>
            <a:r>
              <a:rPr lang="en-US" sz="3600" b="1" dirty="0" smtClean="0">
                <a:solidFill>
                  <a:srgbClr val="FF0000"/>
                </a:solidFill>
              </a:rPr>
              <a:t> </a:t>
            </a:r>
            <a:r>
              <a:rPr lang="en-US" sz="3600" b="1" dirty="0" err="1" smtClean="0">
                <a:solidFill>
                  <a:srgbClr val="FF0000"/>
                </a:solidFill>
              </a:rPr>
              <a:t>văn</a:t>
            </a:r>
            <a:r>
              <a:rPr lang="en-US" sz="3600" b="1" dirty="0" smtClean="0">
                <a:solidFill>
                  <a:srgbClr val="FF0000"/>
                </a:solidFill>
              </a:rPr>
              <a:t> </a:t>
            </a:r>
            <a:r>
              <a:rPr lang="en-US" sz="3600" b="1" dirty="0" err="1" smtClean="0">
                <a:solidFill>
                  <a:srgbClr val="FF0000"/>
                </a:solidFill>
              </a:rPr>
              <a:t>bản</a:t>
            </a:r>
            <a:r>
              <a:rPr lang="en-US" sz="3600" b="1" dirty="0" smtClean="0">
                <a:solidFill>
                  <a:srgbClr val="FF0000"/>
                </a:solidFill>
              </a:rPr>
              <a:t> word</a:t>
            </a:r>
            <a:endParaRPr lang="en-US" sz="3600" b="1" dirty="0">
              <a:solidFill>
                <a:srgbClr val="FF0000"/>
              </a:solidFill>
            </a:endParaRPr>
          </a:p>
        </p:txBody>
      </p:sp>
      <p:grpSp>
        <p:nvGrpSpPr>
          <p:cNvPr id="3095" name="Group 23"/>
          <p:cNvGrpSpPr>
            <a:grpSpLocks/>
          </p:cNvGrpSpPr>
          <p:nvPr/>
        </p:nvGrpSpPr>
        <p:grpSpPr bwMode="auto">
          <a:xfrm>
            <a:off x="565547" y="3666080"/>
            <a:ext cx="7250906" cy="709613"/>
            <a:chOff x="148" y="1938"/>
            <a:chExt cx="4742" cy="353"/>
          </a:xfrm>
        </p:grpSpPr>
        <p:sp>
          <p:nvSpPr>
            <p:cNvPr id="38937" name="Rectangle 24" descr="Water droplets"/>
            <p:cNvSpPr>
              <a:spLocks noChangeArrowheads="1"/>
            </p:cNvSpPr>
            <p:nvPr/>
          </p:nvSpPr>
          <p:spPr bwMode="auto">
            <a:xfrm>
              <a:off x="4513" y="2018"/>
              <a:ext cx="121" cy="184"/>
            </a:xfrm>
            <a:prstGeom prst="rect">
              <a:avLst/>
            </a:prstGeom>
            <a:blipFill dpi="0" rotWithShape="1">
              <a:blip r:embed="rId5"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38"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a:solidFill>
                    <a:srgbClr val="FF0000"/>
                  </a:solidFill>
                </a:rPr>
                <a:t>Diệt</a:t>
              </a:r>
              <a:r>
                <a:rPr lang="en-US" sz="3600" b="1" dirty="0">
                  <a:solidFill>
                    <a:srgbClr val="FF0000"/>
                  </a:solidFill>
                </a:rPr>
                <a:t> virus</a:t>
              </a:r>
            </a:p>
          </p:txBody>
        </p:sp>
      </p:grpSp>
      <p:grpSp>
        <p:nvGrpSpPr>
          <p:cNvPr id="3098" name="Group 26"/>
          <p:cNvGrpSpPr>
            <a:grpSpLocks/>
          </p:cNvGrpSpPr>
          <p:nvPr/>
        </p:nvGrpSpPr>
        <p:grpSpPr bwMode="auto">
          <a:xfrm>
            <a:off x="600076" y="5200651"/>
            <a:ext cx="7269956" cy="777875"/>
            <a:chOff x="142" y="1871"/>
            <a:chExt cx="4757" cy="490"/>
          </a:xfrm>
        </p:grpSpPr>
        <p:sp>
          <p:nvSpPr>
            <p:cNvPr id="38935"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36"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A </a:t>
              </a:r>
            </a:p>
          </p:txBody>
        </p:sp>
      </p:grpSp>
      <p:sp>
        <p:nvSpPr>
          <p:cNvPr id="38923" name="Rectangle 29" descr="Bouquet">
            <a:hlinkClick r:id="rId8" action="ppaction://hlinksldjump"/>
          </p:cNvPr>
          <p:cNvSpPr>
            <a:spLocks noChangeArrowheads="1"/>
          </p:cNvSpPr>
          <p:nvPr/>
        </p:nvSpPr>
        <p:spPr bwMode="auto">
          <a:xfrm>
            <a:off x="8213526" y="6087368"/>
            <a:ext cx="576263" cy="368300"/>
          </a:xfrm>
          <a:prstGeom prst="rect">
            <a:avLst/>
          </a:prstGeom>
          <a:blipFill dpi="0" rotWithShape="1">
            <a:blip r:embed="rId9"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38924" name="Oval 30"/>
          <p:cNvSpPr>
            <a:spLocks noChangeArrowheads="1"/>
          </p:cNvSpPr>
          <p:nvPr/>
        </p:nvSpPr>
        <p:spPr bwMode="auto">
          <a:xfrm>
            <a:off x="8077200" y="979974"/>
            <a:ext cx="1187053"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087368"/>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657600" y="6087368"/>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765306132"/>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8940"/>
                                        </p:tgtEl>
                                        <p:attrNameLst>
                                          <p:attrName>style.visibility</p:attrName>
                                        </p:attrNameLst>
                                      </p:cBhvr>
                                      <p:to>
                                        <p:strVal val="visible"/>
                                      </p:to>
                                    </p:set>
                                    <p:animEffect transition="in" filter="barn(inVertical)">
                                      <p:cBhvr>
                                        <p:cTn id="12" dur="500"/>
                                        <p:tgtEl>
                                          <p:spTgt spid="38940"/>
                                        </p:tgtEl>
                                      </p:cBhvr>
                                    </p:animEffect>
                                  </p:childTnLst>
                                </p:cTn>
                              </p:par>
                              <p:par>
                                <p:cTn id="13" presetID="16" presetClass="entr" presetSubtype="21" fill="hold" nodeType="withEffect">
                                  <p:stCondLst>
                                    <p:cond delay="0"/>
                                  </p:stCondLst>
                                  <p:childTnLst>
                                    <p:set>
                                      <p:cBhvr>
                                        <p:cTn id="14" dur="1" fill="hold">
                                          <p:stCondLst>
                                            <p:cond delay="0"/>
                                          </p:stCondLst>
                                        </p:cTn>
                                        <p:tgtEl>
                                          <p:spTgt spid="3095"/>
                                        </p:tgtEl>
                                        <p:attrNameLst>
                                          <p:attrName>style.visibility</p:attrName>
                                        </p:attrNameLst>
                                      </p:cBhvr>
                                      <p:to>
                                        <p:strVal val="visible"/>
                                      </p:to>
                                    </p:set>
                                    <p:animEffect transition="in" filter="barn(inVertical)">
                                      <p:cBhvr>
                                        <p:cTn id="15" dur="500"/>
                                        <p:tgtEl>
                                          <p:spTgt spid="3095"/>
                                        </p:tgtEl>
                                      </p:cBhvr>
                                    </p:animEffect>
                                  </p:childTnLst>
                                </p:cTn>
                              </p:par>
                              <p:par>
                                <p:cTn id="16" presetID="16" presetClass="entr" presetSubtype="21" fill="hold" nodeType="withEffect">
                                  <p:stCondLst>
                                    <p:cond delay="0"/>
                                  </p:stCondLst>
                                  <p:childTnLst>
                                    <p:set>
                                      <p:cBhvr>
                                        <p:cTn id="17" dur="1" fill="hold">
                                          <p:stCondLst>
                                            <p:cond delay="0"/>
                                          </p:stCondLst>
                                        </p:cTn>
                                        <p:tgtEl>
                                          <p:spTgt spid="3075"/>
                                        </p:tgtEl>
                                        <p:attrNameLst>
                                          <p:attrName>style.visibility</p:attrName>
                                        </p:attrNameLst>
                                      </p:cBhvr>
                                      <p:to>
                                        <p:strVal val="visible"/>
                                      </p:to>
                                    </p:set>
                                    <p:animEffect transition="in" filter="barn(inVertical)">
                                      <p:cBhvr>
                                        <p:cTn id="18" dur="500"/>
                                        <p:tgtEl>
                                          <p:spTgt spid="3075"/>
                                        </p:tgtEl>
                                      </p:cBhvr>
                                    </p:animEffec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p:stCondLst>
                        <p:cond delay="indefinite"/>
                      </p:stCondLst>
                      <p:childTnLst>
                        <p:par>
                          <p:cTn id="54" fill="hold">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8940"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9940" name="Picture 13" descr="bell"/>
          <p:cNvPicPr>
            <a:picLocks noChangeAspect="1" noChangeArrowheads="1" noCrop="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239315" y="862505"/>
            <a:ext cx="8799910" cy="1464285"/>
            <a:chOff x="66" y="788"/>
            <a:chExt cx="4918" cy="1151"/>
          </a:xfrm>
        </p:grpSpPr>
        <p:sp>
          <p:nvSpPr>
            <p:cNvPr id="39965" name="Rectangle 18" descr="Parchment"/>
            <p:cNvSpPr>
              <a:spLocks noChangeArrowheads="1"/>
            </p:cNvSpPr>
            <p:nvPr/>
          </p:nvSpPr>
          <p:spPr bwMode="auto">
            <a:xfrm>
              <a:off x="4569" y="1147"/>
              <a:ext cx="113" cy="404"/>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6" name="AutoShape 19" descr="Parchment"/>
            <p:cNvSpPr>
              <a:spLocks noChangeArrowheads="1"/>
            </p:cNvSpPr>
            <p:nvPr/>
          </p:nvSpPr>
          <p:spPr bwMode="auto">
            <a:xfrm>
              <a:off x="66" y="788"/>
              <a:ext cx="4918" cy="1151"/>
            </a:xfrm>
            <a:prstGeom prst="roundRect">
              <a:avLst>
                <a:gd name="adj" fmla="val 16667"/>
              </a:avLst>
            </a:prstGeom>
            <a:blipFill dpi="0" rotWithShape="1">
              <a:blip r:embed="rId6"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2. </a:t>
              </a:r>
              <a:r>
                <a:rPr lang="en-US" sz="4000" b="1" dirty="0" err="1" smtClean="0">
                  <a:solidFill>
                    <a:srgbClr val="FF0000"/>
                  </a:solidFill>
                </a:rPr>
                <a:t>Biểu</a:t>
              </a:r>
              <a:r>
                <a:rPr lang="en-US" sz="4000" b="1" dirty="0" smtClean="0">
                  <a:solidFill>
                    <a:srgbClr val="FF0000"/>
                  </a:solidFill>
                </a:rPr>
                <a:t> </a:t>
              </a:r>
              <a:r>
                <a:rPr lang="en-US" sz="4000" b="1" err="1" smtClean="0">
                  <a:solidFill>
                    <a:srgbClr val="FF0000"/>
                  </a:solidFill>
                </a:rPr>
                <a:t>tượng</a:t>
              </a:r>
              <a:r>
                <a:rPr lang="en-US" sz="4000" b="1" smtClean="0">
                  <a:solidFill>
                    <a:srgbClr val="FF0000"/>
                  </a:solidFill>
                </a:rPr>
                <a:t> sau có </a:t>
              </a:r>
              <a:r>
                <a:rPr lang="en-US" sz="4000" b="1" dirty="0" err="1" smtClean="0">
                  <a:solidFill>
                    <a:srgbClr val="FF0000"/>
                  </a:solidFill>
                </a:rPr>
                <a:t>chức</a:t>
              </a:r>
              <a:r>
                <a:rPr lang="en-US" sz="4000" b="1" dirty="0" smtClean="0">
                  <a:solidFill>
                    <a:srgbClr val="FF0000"/>
                  </a:solidFill>
                </a:rPr>
                <a:t> </a:t>
              </a:r>
              <a:r>
                <a:rPr lang="en-US" sz="4000" b="1" dirty="0" err="1" smtClean="0">
                  <a:solidFill>
                    <a:srgbClr val="FF0000"/>
                  </a:solidFill>
                </a:rPr>
                <a:t>năng</a:t>
              </a:r>
              <a:r>
                <a:rPr lang="en-US" sz="4000" b="1" dirty="0" smtClean="0">
                  <a:solidFill>
                    <a:srgbClr val="FF0000"/>
                  </a:solidFill>
                </a:rPr>
                <a:t> </a:t>
              </a:r>
              <a:r>
                <a:rPr lang="en-US" sz="4000" b="1" dirty="0" err="1" smtClean="0">
                  <a:solidFill>
                    <a:srgbClr val="FF0000"/>
                  </a:solidFill>
                </a:rPr>
                <a:t>gì</a:t>
              </a:r>
              <a:r>
                <a:rPr lang="en-US" sz="4000" b="1" dirty="0" smtClean="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1"/>
            <a:ext cx="7416404" cy="709613"/>
            <a:chOff x="144" y="1892"/>
            <a:chExt cx="4753" cy="447"/>
          </a:xfrm>
        </p:grpSpPr>
        <p:sp>
          <p:nvSpPr>
            <p:cNvPr id="39963" name="Rectangle 21" descr="Water droplets"/>
            <p:cNvSpPr>
              <a:spLocks noChangeArrowheads="1"/>
            </p:cNvSpPr>
            <p:nvPr/>
          </p:nvSpPr>
          <p:spPr bwMode="auto">
            <a:xfrm>
              <a:off x="4513" y="1993"/>
              <a:ext cx="118" cy="233"/>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4"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vi-VN" sz="3600" b="1" dirty="0">
                  <a:solidFill>
                    <a:srgbClr val="FF0000"/>
                  </a:solidFill>
                </a:rPr>
                <a:t>A.</a:t>
              </a:r>
              <a:r>
                <a:rPr lang="en-US" sz="3600" b="1" dirty="0">
                  <a:solidFill>
                    <a:srgbClr val="FF0000"/>
                  </a:solidFill>
                </a:rPr>
                <a:t> </a:t>
              </a:r>
              <a:r>
                <a:rPr lang="en-US" sz="3600" b="1" dirty="0" err="1" smtClean="0">
                  <a:solidFill>
                    <a:srgbClr val="FF0000"/>
                  </a:solidFill>
                </a:rPr>
                <a:t>Thay</a:t>
              </a:r>
              <a:r>
                <a:rPr lang="en-US" sz="3600" b="1" dirty="0" smtClean="0">
                  <a:solidFill>
                    <a:srgbClr val="FF0000"/>
                  </a:solidFill>
                </a:rPr>
                <a:t> </a:t>
              </a:r>
              <a:r>
                <a:rPr lang="en-US" sz="3600" b="1" dirty="0" err="1" smtClean="0">
                  <a:solidFill>
                    <a:srgbClr val="FF0000"/>
                  </a:solidFill>
                </a:rPr>
                <a:t>đổi</a:t>
              </a:r>
              <a:r>
                <a:rPr lang="en-US" sz="3600" b="1" dirty="0" smtClean="0">
                  <a:solidFill>
                    <a:srgbClr val="FF0000"/>
                  </a:solidFill>
                </a:rPr>
                <a:t> </a:t>
              </a:r>
              <a:r>
                <a:rPr lang="en-US" sz="3600" b="1" dirty="0" err="1" smtClean="0">
                  <a:solidFill>
                    <a:srgbClr val="FF0000"/>
                  </a:solidFill>
                </a:rPr>
                <a:t>hướng</a:t>
              </a:r>
              <a:r>
                <a:rPr lang="en-US" sz="3600" b="1" dirty="0" smtClean="0">
                  <a:solidFill>
                    <a:srgbClr val="FF0000"/>
                  </a:solidFill>
                </a:rPr>
                <a:t> </a:t>
              </a:r>
              <a:r>
                <a:rPr lang="en-US" sz="3600" b="1" dirty="0" err="1" smtClean="0">
                  <a:solidFill>
                    <a:srgbClr val="FF0000"/>
                  </a:solidFill>
                </a:rPr>
                <a:t>giấy</a:t>
              </a:r>
              <a:endParaRPr lang="en-US" sz="3600" b="1" dirty="0">
                <a:solidFill>
                  <a:srgbClr val="FF0000"/>
                </a:solidFill>
              </a:endParaRPr>
            </a:p>
          </p:txBody>
        </p:sp>
      </p:grpSp>
      <p:grpSp>
        <p:nvGrpSpPr>
          <p:cNvPr id="3095" name="Group 23"/>
          <p:cNvGrpSpPr>
            <a:grpSpLocks/>
          </p:cNvGrpSpPr>
          <p:nvPr/>
        </p:nvGrpSpPr>
        <p:grpSpPr bwMode="auto">
          <a:xfrm>
            <a:off x="533401" y="3581400"/>
            <a:ext cx="7250906" cy="709613"/>
            <a:chOff x="148" y="1938"/>
            <a:chExt cx="4742" cy="353"/>
          </a:xfrm>
        </p:grpSpPr>
        <p:sp>
          <p:nvSpPr>
            <p:cNvPr id="39961" name="Rectangle 24" descr="Water droplets"/>
            <p:cNvSpPr>
              <a:spLocks noChangeArrowheads="1"/>
            </p:cNvSpPr>
            <p:nvPr/>
          </p:nvSpPr>
          <p:spPr bwMode="auto">
            <a:xfrm>
              <a:off x="4513" y="2018"/>
              <a:ext cx="121" cy="184"/>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2"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smtClean="0">
                  <a:solidFill>
                    <a:srgbClr val="FF0000"/>
                  </a:solidFill>
                </a:rPr>
                <a:t>Thay</a:t>
              </a:r>
              <a:r>
                <a:rPr lang="en-US" sz="3600" b="1" dirty="0" smtClean="0">
                  <a:solidFill>
                    <a:srgbClr val="FF0000"/>
                  </a:solidFill>
                </a:rPr>
                <a:t> </a:t>
              </a:r>
              <a:r>
                <a:rPr lang="en-US" sz="3600" b="1" dirty="0" err="1" smtClean="0">
                  <a:solidFill>
                    <a:srgbClr val="FF0000"/>
                  </a:solidFill>
                </a:rPr>
                <a:t>đổi</a:t>
              </a:r>
              <a:r>
                <a:rPr lang="en-US" sz="3600" b="1" dirty="0" smtClean="0">
                  <a:solidFill>
                    <a:srgbClr val="FF0000"/>
                  </a:solidFill>
                </a:rPr>
                <a:t> </a:t>
              </a:r>
              <a:r>
                <a:rPr lang="en-US" sz="3600" b="1" dirty="0" err="1" smtClean="0">
                  <a:solidFill>
                    <a:srgbClr val="FF0000"/>
                  </a:solidFill>
                </a:rPr>
                <a:t>màu</a:t>
              </a:r>
              <a:r>
                <a:rPr lang="en-US" sz="3600" b="1" dirty="0" smtClean="0">
                  <a:solidFill>
                    <a:srgbClr val="FF0000"/>
                  </a:solidFill>
                </a:rPr>
                <a:t> </a:t>
              </a:r>
              <a:r>
                <a:rPr lang="en-US" sz="3600" b="1" dirty="0" err="1" smtClean="0">
                  <a:solidFill>
                    <a:srgbClr val="FF0000"/>
                  </a:solidFill>
                </a:rPr>
                <a:t>nền</a:t>
              </a:r>
              <a:endParaRPr lang="en-US" sz="3600" b="1" dirty="0">
                <a:solidFill>
                  <a:srgbClr val="FF0000"/>
                </a:solidFill>
              </a:endParaRPr>
            </a:p>
          </p:txBody>
        </p:sp>
      </p:grpSp>
      <p:grpSp>
        <p:nvGrpSpPr>
          <p:cNvPr id="3098" name="Group 26"/>
          <p:cNvGrpSpPr>
            <a:grpSpLocks/>
          </p:cNvGrpSpPr>
          <p:nvPr/>
        </p:nvGrpSpPr>
        <p:grpSpPr bwMode="auto">
          <a:xfrm>
            <a:off x="600076" y="5280026"/>
            <a:ext cx="7269956" cy="777875"/>
            <a:chOff x="142" y="1871"/>
            <a:chExt cx="4757" cy="490"/>
          </a:xfrm>
        </p:grpSpPr>
        <p:sp>
          <p:nvSpPr>
            <p:cNvPr id="39959"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0"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C</a:t>
              </a:r>
            </a:p>
          </p:txBody>
        </p:sp>
      </p:grpSp>
      <p:sp>
        <p:nvSpPr>
          <p:cNvPr id="39946" name="Rectangle 29" descr="Bouquet">
            <a:hlinkClick r:id="rId8" action="ppaction://hlinksldjump"/>
          </p:cNvPr>
          <p:cNvSpPr>
            <a:spLocks noChangeArrowheads="1"/>
          </p:cNvSpPr>
          <p:nvPr/>
        </p:nvSpPr>
        <p:spPr bwMode="auto">
          <a:xfrm>
            <a:off x="8109619" y="6051551"/>
            <a:ext cx="576263" cy="368300"/>
          </a:xfrm>
          <a:prstGeom prst="rect">
            <a:avLst/>
          </a:prstGeom>
          <a:blipFill dpi="0" rotWithShape="1">
            <a:blip r:embed="rId9"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39947" name="Oval 30"/>
          <p:cNvSpPr>
            <a:spLocks noChangeArrowheads="1"/>
          </p:cNvSpPr>
          <p:nvPr/>
        </p:nvSpPr>
        <p:spPr bwMode="auto">
          <a:xfrm>
            <a:off x="7956948" y="1"/>
            <a:ext cx="1187053"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797"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
        <p:nvSpPr>
          <p:cNvPr id="30" name="AutoShape 25" descr="Water droplets"/>
          <p:cNvSpPr>
            <a:spLocks noChangeArrowheads="1"/>
          </p:cNvSpPr>
          <p:nvPr/>
        </p:nvSpPr>
        <p:spPr bwMode="auto">
          <a:xfrm>
            <a:off x="533401" y="4491038"/>
            <a:ext cx="7250906" cy="709612"/>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C. </a:t>
            </a:r>
            <a:r>
              <a:rPr lang="en-US" sz="3600" b="1" dirty="0" err="1" smtClean="0">
                <a:solidFill>
                  <a:srgbClr val="FF0000"/>
                </a:solidFill>
              </a:rPr>
              <a:t>Tạo</a:t>
            </a:r>
            <a:r>
              <a:rPr lang="en-US" sz="3600" b="1" dirty="0" smtClean="0">
                <a:solidFill>
                  <a:srgbClr val="FF0000"/>
                </a:solidFill>
              </a:rPr>
              <a:t> </a:t>
            </a:r>
            <a:r>
              <a:rPr lang="en-US" sz="3600" b="1" dirty="0" err="1" smtClean="0">
                <a:solidFill>
                  <a:srgbClr val="FF0000"/>
                </a:solidFill>
              </a:rPr>
              <a:t>đường</a:t>
            </a:r>
            <a:r>
              <a:rPr lang="en-US" sz="3600" b="1" dirty="0" smtClean="0">
                <a:solidFill>
                  <a:srgbClr val="FF0000"/>
                </a:solidFill>
              </a:rPr>
              <a:t> </a:t>
            </a:r>
            <a:r>
              <a:rPr lang="en-US" sz="3600" b="1" dirty="0" err="1" smtClean="0">
                <a:solidFill>
                  <a:srgbClr val="FF0000"/>
                </a:solidFill>
              </a:rPr>
              <a:t>viền</a:t>
            </a:r>
            <a:r>
              <a:rPr lang="en-US" sz="3600" b="1" dirty="0" smtClean="0">
                <a:solidFill>
                  <a:srgbClr val="FF0000"/>
                </a:solidFill>
              </a:rPr>
              <a:t> </a:t>
            </a:r>
            <a:r>
              <a:rPr lang="en-US" sz="3600" b="1" dirty="0" err="1" smtClean="0">
                <a:solidFill>
                  <a:srgbClr val="FF0000"/>
                </a:solidFill>
              </a:rPr>
              <a:t>cho</a:t>
            </a:r>
            <a:r>
              <a:rPr lang="en-US" sz="3600" b="1" dirty="0" smtClean="0">
                <a:solidFill>
                  <a:srgbClr val="FF0000"/>
                </a:solidFill>
              </a:rPr>
              <a:t> </a:t>
            </a:r>
            <a:r>
              <a:rPr lang="en-US" sz="3600" b="1" dirty="0" err="1" smtClean="0">
                <a:solidFill>
                  <a:srgbClr val="FF0000"/>
                </a:solidFill>
              </a:rPr>
              <a:t>văn</a:t>
            </a:r>
            <a:r>
              <a:rPr lang="en-US" sz="3600" b="1" dirty="0" smtClean="0">
                <a:solidFill>
                  <a:srgbClr val="FF0000"/>
                </a:solidFill>
              </a:rPr>
              <a:t> </a:t>
            </a:r>
            <a:r>
              <a:rPr lang="en-US" sz="3600" b="1" dirty="0" err="1" smtClean="0">
                <a:solidFill>
                  <a:srgbClr val="FF0000"/>
                </a:solidFill>
              </a:rPr>
              <a:t>bản</a:t>
            </a:r>
            <a:endParaRPr lang="en-US" sz="3600" b="1" dirty="0">
              <a:solidFill>
                <a:srgbClr val="FF0000"/>
              </a:solidFill>
            </a:endParaRPr>
          </a:p>
        </p:txBody>
      </p:sp>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888759" y="987405"/>
            <a:ext cx="1098008" cy="1177590"/>
          </a:xfrm>
          <a:prstGeom prst="rect">
            <a:avLst/>
          </a:prstGeom>
        </p:spPr>
      </p:pic>
    </p:spTree>
    <p:extLst>
      <p:ext uri="{BB962C8B-B14F-4D97-AF65-F5344CB8AC3E}">
        <p14:creationId xmlns:p14="http://schemas.microsoft.com/office/powerpoint/2010/main" val="403888478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nodeType="afterGroup">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nodeType="afterGroup">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nodeType="afterGroup">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nodeType="afterGroup">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nodeType="afterGroup">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nodeType="afterGroup">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nodeType="afterGroup">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nodeType="afterGroup">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nodeType="afterGroup">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dirty="0">
                  <a:solidFill>
                    <a:srgbClr val="FF0000"/>
                  </a:solidFill>
                </a:rPr>
                <a:t>C. </a:t>
              </a: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68092"/>
            <a:ext cx="8534338" cy="2145627"/>
            <a:chOff x="130" y="910"/>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0"/>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3</a:t>
              </a:r>
              <a:r>
                <a:rPr lang="en-US" sz="4000" b="1" dirty="0" smtClean="0">
                  <a:solidFill>
                    <a:srgbClr val="FF0000"/>
                  </a:solidFill>
                </a:rPr>
                <a:t>. </a:t>
              </a:r>
              <a:r>
                <a:rPr lang="en-US" sz="4000" b="1" dirty="0" err="1" smtClean="0">
                  <a:solidFill>
                    <a:srgbClr val="FF0000"/>
                  </a:solidFill>
                </a:rPr>
                <a:t>Để</a:t>
              </a:r>
              <a:r>
                <a:rPr lang="en-US" sz="4000" b="1" dirty="0" smtClean="0">
                  <a:solidFill>
                    <a:srgbClr val="FF0000"/>
                  </a:solidFill>
                </a:rPr>
                <a:t> </a:t>
              </a:r>
              <a:r>
                <a:rPr lang="en-US" sz="4000" b="1" dirty="0" err="1" smtClean="0">
                  <a:solidFill>
                    <a:srgbClr val="FF0000"/>
                  </a:solidFill>
                </a:rPr>
                <a:t>đánh</a:t>
              </a:r>
              <a:r>
                <a:rPr lang="en-US" sz="4000" b="1" dirty="0" smtClean="0">
                  <a:solidFill>
                    <a:srgbClr val="FF0000"/>
                  </a:solidFill>
                </a:rPr>
                <a:t> </a:t>
              </a:r>
              <a:r>
                <a:rPr lang="en-US" sz="4000" b="1" dirty="0" err="1" smtClean="0">
                  <a:solidFill>
                    <a:srgbClr val="FF0000"/>
                  </a:solidFill>
                </a:rPr>
                <a:t>số</a:t>
              </a:r>
              <a:r>
                <a:rPr lang="en-US" sz="4000" b="1" dirty="0" smtClean="0">
                  <a:solidFill>
                    <a:srgbClr val="FF0000"/>
                  </a:solidFill>
                </a:rPr>
                <a:t> </a:t>
              </a:r>
              <a:r>
                <a:rPr lang="en-US" sz="4000" b="1" dirty="0" err="1" smtClean="0">
                  <a:solidFill>
                    <a:srgbClr val="FF0000"/>
                  </a:solidFill>
                </a:rPr>
                <a:t>trang</a:t>
              </a:r>
              <a:r>
                <a:rPr lang="en-US" sz="4000" b="1" dirty="0" smtClean="0">
                  <a:solidFill>
                    <a:srgbClr val="FF0000"/>
                  </a:solidFill>
                </a:rPr>
                <a:t> </a:t>
              </a:r>
              <a:r>
                <a:rPr lang="en-US" sz="4000" b="1" dirty="0" err="1" smtClean="0">
                  <a:solidFill>
                    <a:srgbClr val="FF0000"/>
                  </a:solidFill>
                </a:rPr>
                <a:t>cho</a:t>
              </a:r>
              <a:r>
                <a:rPr lang="en-US" sz="4000" b="1" dirty="0" smtClean="0">
                  <a:solidFill>
                    <a:srgbClr val="FF0000"/>
                  </a:solidFill>
                </a:rPr>
                <a:t> </a:t>
              </a:r>
              <a:r>
                <a:rPr lang="en-US" sz="4000" b="1" dirty="0" err="1" smtClean="0">
                  <a:solidFill>
                    <a:srgbClr val="FF0000"/>
                  </a:solidFill>
                </a:rPr>
                <a:t>văn</a:t>
              </a:r>
              <a:r>
                <a:rPr lang="en-US" sz="4000" b="1" dirty="0" smtClean="0">
                  <a:solidFill>
                    <a:srgbClr val="FF0000"/>
                  </a:solidFill>
                </a:rPr>
                <a:t> </a:t>
              </a:r>
              <a:r>
                <a:rPr lang="en-US" sz="4000" b="1" dirty="0" err="1" smtClean="0">
                  <a:solidFill>
                    <a:srgbClr val="FF0000"/>
                  </a:solidFill>
                </a:rPr>
                <a:t>bản</a:t>
              </a:r>
              <a:r>
                <a:rPr lang="en-US" sz="4000" b="1" dirty="0" smtClean="0">
                  <a:solidFill>
                    <a:srgbClr val="FF0000"/>
                  </a:solidFill>
                </a:rPr>
                <a:t> </a:t>
              </a:r>
              <a:r>
                <a:rPr lang="en-US" sz="4000" b="1" dirty="0" err="1" smtClean="0">
                  <a:solidFill>
                    <a:srgbClr val="FF0000"/>
                  </a:solidFill>
                </a:rPr>
                <a:t>em</a:t>
              </a:r>
              <a:r>
                <a:rPr lang="en-US" sz="4000" b="1" dirty="0" smtClean="0">
                  <a:solidFill>
                    <a:srgbClr val="FF0000"/>
                  </a:solidFill>
                </a:rPr>
                <a:t> </a:t>
              </a:r>
              <a:r>
                <a:rPr lang="en-US" sz="4000" b="1" err="1" smtClean="0">
                  <a:solidFill>
                    <a:srgbClr val="FF0000"/>
                  </a:solidFill>
                </a:rPr>
                <a:t>chọn</a:t>
              </a:r>
              <a:r>
                <a:rPr lang="en-US" sz="4000" b="1" smtClean="0">
                  <a:solidFill>
                    <a:srgbClr val="FF0000"/>
                  </a:solidFill>
                </a:rPr>
                <a:t> nút lệnh </a:t>
              </a:r>
              <a:r>
                <a:rPr lang="en-US" sz="4000" b="1" dirty="0" err="1" smtClean="0">
                  <a:solidFill>
                    <a:srgbClr val="FF0000"/>
                  </a:solidFill>
                </a:rPr>
                <a:t>nào</a:t>
              </a:r>
              <a:r>
                <a:rPr lang="en-US" sz="4000" b="1" dirty="0" smtClean="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vi-VN" sz="3600" b="1" dirty="0">
                  <a:solidFill>
                    <a:srgbClr val="FF0000"/>
                  </a:solidFill>
                </a:rPr>
                <a:t>A.</a:t>
              </a:r>
              <a:r>
                <a:rPr lang="en-US" sz="3600" b="1" dirty="0">
                  <a:solidFill>
                    <a:srgbClr val="FF0000"/>
                  </a:solidFill>
                </a:rPr>
                <a:t> </a:t>
              </a: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 </a:t>
              </a: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dirty="0">
                  <a:solidFill>
                    <a:srgbClr val="FF0000"/>
                  </a:solidFill>
                </a:rPr>
                <a:t>: A </a:t>
              </a: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pic>
        <p:nvPicPr>
          <p:cNvPr id="2" name="Picture 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22592" y="2743200"/>
            <a:ext cx="1168208" cy="695238"/>
          </a:xfrm>
          <a:prstGeom prst="rect">
            <a:avLst/>
          </a:prstGeom>
        </p:spPr>
      </p:pic>
      <p:pic>
        <p:nvPicPr>
          <p:cNvPr id="3" name="Picture 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89260" y="3626682"/>
            <a:ext cx="1101540" cy="619048"/>
          </a:xfrm>
          <a:prstGeom prst="rect">
            <a:avLst/>
          </a:prstGeom>
        </p:spPr>
      </p:pic>
      <p:pic>
        <p:nvPicPr>
          <p:cNvPr id="4" name="Picture 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22592" y="4419600"/>
            <a:ext cx="1168207" cy="709613"/>
          </a:xfrm>
          <a:prstGeom prst="rect">
            <a:avLst/>
          </a:prstGeom>
        </p:spPr>
      </p:pic>
    </p:spTree>
    <p:extLst>
      <p:ext uri="{BB962C8B-B14F-4D97-AF65-F5344CB8AC3E}">
        <p14:creationId xmlns:p14="http://schemas.microsoft.com/office/powerpoint/2010/main" val="3847589509"/>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randombar(horizontal)">
                                      <p:cBhvr>
                                        <p:cTn id="21" dur="500"/>
                                        <p:tgtEl>
                                          <p:spTgt spid="2"/>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randombar(horizontal)">
                                      <p:cBhvr>
                                        <p:cTn id="24" dur="500"/>
                                        <p:tgtEl>
                                          <p:spTgt spid="3"/>
                                        </p:tgtEl>
                                      </p:cBhvr>
                                    </p:animEffect>
                                  </p:childTnLst>
                                </p:cTn>
                              </p:par>
                              <p:par>
                                <p:cTn id="25" presetID="14" presetClass="entr" presetSubtype="1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randombar(horizontal)">
                                      <p:cBhvr>
                                        <p:cTn id="27" dur="500"/>
                                        <p:tgtEl>
                                          <p:spTgt spid="4"/>
                                        </p:tgtEl>
                                      </p:cBhvr>
                                    </p:animEffect>
                                  </p:childTnLst>
                                </p:cTn>
                              </p:par>
                              <p:par>
                                <p:cTn id="28" presetID="14" presetClass="entr" presetSubtype="10" fill="hold" nodeType="withEffect">
                                  <p:stCondLst>
                                    <p:cond delay="0"/>
                                  </p:stCondLst>
                                  <p:childTnLst>
                                    <p:set>
                                      <p:cBhvr>
                                        <p:cTn id="29" dur="1" fill="hold">
                                          <p:stCondLst>
                                            <p:cond delay="0"/>
                                          </p:stCondLst>
                                        </p:cTn>
                                        <p:tgtEl>
                                          <p:spTgt spid="3075"/>
                                        </p:tgtEl>
                                        <p:attrNameLst>
                                          <p:attrName>style.visibility</p:attrName>
                                        </p:attrNameLst>
                                      </p:cBhvr>
                                      <p:to>
                                        <p:strVal val="visible"/>
                                      </p:to>
                                    </p:set>
                                    <p:animEffect transition="in" filter="randombar(horizontal)">
                                      <p:cBhvr>
                                        <p:cTn id="30" dur="500"/>
                                        <p:tgtEl>
                                          <p:spTgt spid="3075"/>
                                        </p:tgtEl>
                                      </p:cBhvr>
                                    </p:animEffect>
                                  </p:childTnLst>
                                </p:cTn>
                              </p:par>
                            </p:childTnLst>
                          </p:cTn>
                        </p:par>
                      </p:childTnLst>
                    </p:cTn>
                  </p:par>
                  <p:par>
                    <p:cTn id="31" fill="hold">
                      <p:stCondLst>
                        <p:cond delay="indefinite"/>
                      </p:stCondLst>
                      <p:childTnLst>
                        <p:par>
                          <p:cTn id="32" fill="hold">
                            <p:stCondLst>
                              <p:cond delay="0"/>
                            </p:stCondLst>
                            <p:childTnLst>
                              <p:par>
                                <p:cTn id="33" presetID="11" presetClass="entr" presetSubtype="0" fill="hold" grpId="0" nodeType="clickEffect">
                                  <p:stCondLst>
                                    <p:cond delay="0"/>
                                  </p:stCondLst>
                                  <p:childTnLst>
                                    <p:set>
                                      <p:cBhvr>
                                        <p:cTn id="34"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1000"/>
                            </p:stCondLst>
                            <p:childTnLst>
                              <p:par>
                                <p:cTn id="36" presetID="11" presetClass="entr" presetSubtype="0" fill="hold" grpId="0" nodeType="afterEffect">
                                  <p:stCondLst>
                                    <p:cond delay="0"/>
                                  </p:stCondLst>
                                  <p:childTnLst>
                                    <p:set>
                                      <p:cBhvr>
                                        <p:cTn id="37"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2000"/>
                            </p:stCondLst>
                            <p:childTnLst>
                              <p:par>
                                <p:cTn id="39" presetID="11" presetClass="entr" presetSubtype="0" fill="hold" grpId="0" nodeType="afterEffect">
                                  <p:stCondLst>
                                    <p:cond delay="0"/>
                                  </p:stCondLst>
                                  <p:childTnLst>
                                    <p:set>
                                      <p:cBhvr>
                                        <p:cTn id="40"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3000"/>
                            </p:stCondLst>
                            <p:childTnLst>
                              <p:par>
                                <p:cTn id="42" presetID="11" presetClass="entr" presetSubtype="0" fill="hold" grpId="0" nodeType="afterEffect">
                                  <p:stCondLst>
                                    <p:cond delay="0"/>
                                  </p:stCondLst>
                                  <p:childTnLst>
                                    <p:set>
                                      <p:cBhvr>
                                        <p:cTn id="43"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4000"/>
                            </p:stCondLst>
                            <p:childTnLst>
                              <p:par>
                                <p:cTn id="45" presetID="11" presetClass="entr" presetSubtype="0" fill="hold" grpId="0" nodeType="afterEffect">
                                  <p:stCondLst>
                                    <p:cond delay="0"/>
                                  </p:stCondLst>
                                  <p:childTnLst>
                                    <p:set>
                                      <p:cBhvr>
                                        <p:cTn id="46"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5000"/>
                            </p:stCondLst>
                            <p:childTnLst>
                              <p:par>
                                <p:cTn id="48" presetID="11" presetClass="entr" presetSubtype="0" fill="hold" grpId="0" nodeType="afterEffect">
                                  <p:stCondLst>
                                    <p:cond delay="0"/>
                                  </p:stCondLst>
                                  <p:childTnLst>
                                    <p:set>
                                      <p:cBhvr>
                                        <p:cTn id="49"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6000"/>
                            </p:stCondLst>
                            <p:childTnLst>
                              <p:par>
                                <p:cTn id="51" presetID="11" presetClass="entr" presetSubtype="0" fill="hold" grpId="0" nodeType="afterEffect">
                                  <p:stCondLst>
                                    <p:cond delay="0"/>
                                  </p:stCondLst>
                                  <p:childTnLst>
                                    <p:set>
                                      <p:cBhvr>
                                        <p:cTn id="52"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childTnLst>
                          </p:cTn>
                        </p:par>
                        <p:par>
                          <p:cTn id="53" fill="hold">
                            <p:stCondLst>
                              <p:cond delay="7000"/>
                            </p:stCondLst>
                            <p:childTnLst>
                              <p:par>
                                <p:cTn id="54" presetID="11" presetClass="entr" presetSubtype="0" fill="hold" grpId="0" nodeType="afterEffect">
                                  <p:stCondLst>
                                    <p:cond delay="0"/>
                                  </p:stCondLst>
                                  <p:childTnLst>
                                    <p:set>
                                      <p:cBhvr>
                                        <p:cTn id="55"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54"/>
                                            </p:cond>
                                          </p:stCondLst>
                                          <p:endCondLst>
                                            <p:cond evt="onStopAudio" delay="0">
                                              <p:tgtEl>
                                                <p:sldTgt/>
                                              </p:tgtEl>
                                            </p:cond>
                                          </p:endCondLst>
                                        </p:cTn>
                                        <p:tgtEl>
                                          <p:sndTgt r:embed="rId3" name="ding.wav"/>
                                        </p:tgtEl>
                                      </p:cMediaNode>
                                    </p:audio>
                                  </p:subTnLst>
                                </p:cTn>
                              </p:par>
                            </p:childTnLst>
                          </p:cTn>
                        </p:par>
                        <p:par>
                          <p:cTn id="56" fill="hold">
                            <p:stCondLst>
                              <p:cond delay="8000"/>
                            </p:stCondLst>
                            <p:childTnLst>
                              <p:par>
                                <p:cTn id="57" presetID="11" presetClass="entr" presetSubtype="0" fill="hold" grpId="0" nodeType="afterEffect">
                                  <p:stCondLst>
                                    <p:cond delay="0"/>
                                  </p:stCondLst>
                                  <p:childTnLst>
                                    <p:set>
                                      <p:cBhvr>
                                        <p:cTn id="58"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57"/>
                                            </p:cond>
                                          </p:stCondLst>
                                          <p:endCondLst>
                                            <p:cond evt="onStopAudio" delay="0">
                                              <p:tgtEl>
                                                <p:sldTgt/>
                                              </p:tgtEl>
                                            </p:cond>
                                          </p:endCondLst>
                                        </p:cTn>
                                        <p:tgtEl>
                                          <p:sndTgt r:embed="rId3" name="ding.wav"/>
                                        </p:tgtEl>
                                      </p:cMediaNode>
                                    </p:audio>
                                  </p:subTnLst>
                                </p:cTn>
                              </p:par>
                            </p:childTnLst>
                          </p:cTn>
                        </p:par>
                        <p:par>
                          <p:cTn id="59" fill="hold">
                            <p:stCondLst>
                              <p:cond delay="9000"/>
                            </p:stCondLst>
                            <p:childTnLst>
                              <p:par>
                                <p:cTn id="60" presetID="11" presetClass="entr" presetSubtype="0" fill="hold" grpId="0" nodeType="afterEffect">
                                  <p:stCondLst>
                                    <p:cond delay="0"/>
                                  </p:stCondLst>
                                  <p:childTnLst>
                                    <p:set>
                                      <p:cBhvr>
                                        <p:cTn id="61"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3" name="ding.wav"/>
                                        </p:tgtEl>
                                      </p:cMediaNode>
                                    </p:audio>
                                  </p:subTnLst>
                                </p:cTn>
                              </p:par>
                              <p:par>
                                <p:cTn id="62" presetID="4" presetClass="entr" presetSubtype="16" fill="hold" grpId="0" nodeType="withEffect">
                                  <p:stCondLst>
                                    <p:cond delay="0"/>
                                  </p:stCondLst>
                                  <p:childTnLst>
                                    <p:set>
                                      <p:cBhvr>
                                        <p:cTn id="63" dur="1" fill="hold">
                                          <p:stCondLst>
                                            <p:cond delay="0"/>
                                          </p:stCondLst>
                                        </p:cTn>
                                        <p:tgtEl>
                                          <p:spTgt spid="3086"/>
                                        </p:tgtEl>
                                        <p:attrNameLst>
                                          <p:attrName>style.visibility</p:attrName>
                                        </p:attrNameLst>
                                      </p:cBhvr>
                                      <p:to>
                                        <p:strVal val="visible"/>
                                      </p:to>
                                    </p:set>
                                    <p:animEffect transition="in" filter="box(in)">
                                      <p:cBhvr>
                                        <p:cTn id="64" dur="500"/>
                                        <p:tgtEl>
                                          <p:spTgt spid="3086"/>
                                        </p:tgtEl>
                                      </p:cBhvr>
                                    </p:animEffect>
                                  </p:childTnLst>
                                  <p:subTnLst>
                                    <p:audio>
                                      <p:cMediaNode>
                                        <p:cTn display="0" masterRel="sameClick">
                                          <p:stCondLst>
                                            <p:cond evt="begin" delay="0">
                                              <p:tn val="62"/>
                                            </p:cond>
                                          </p:stCondLst>
                                          <p:endCondLst>
                                            <p:cond evt="onStopAudio" delay="0">
                                              <p:tgtEl>
                                                <p:sldTgt/>
                                              </p:tgtEl>
                                            </p:cond>
                                          </p:endCondLst>
                                        </p:cTn>
                                        <p:tgtEl>
                                          <p:sndTgt r:embed="rId4" name="ringin.wav"/>
                                        </p:tgtEl>
                                      </p:cMediaNode>
                                    </p:audio>
                                  </p:subTnLst>
                                </p:cTn>
                              </p:par>
                            </p:childTnLst>
                          </p:cTn>
                        </p:par>
                      </p:childTnLst>
                    </p:cTn>
                  </p:par>
                  <p:par>
                    <p:cTn id="65" fill="hold">
                      <p:stCondLst>
                        <p:cond delay="indefinite"/>
                      </p:stCondLst>
                      <p:childTnLst>
                        <p:par>
                          <p:cTn id="66" fill="hold">
                            <p:stCondLst>
                              <p:cond delay="0"/>
                            </p:stCondLst>
                            <p:childTnLst>
                              <p:par>
                                <p:cTn id="67" presetID="17" presetClass="entr" presetSubtype="2" fill="hold" nodeType="clickEffect">
                                  <p:stCondLst>
                                    <p:cond delay="0"/>
                                  </p:stCondLst>
                                  <p:childTnLst>
                                    <p:set>
                                      <p:cBhvr>
                                        <p:cTn id="68" dur="1" fill="hold">
                                          <p:stCondLst>
                                            <p:cond delay="0"/>
                                          </p:stCondLst>
                                        </p:cTn>
                                        <p:tgtEl>
                                          <p:spTgt spid="3098"/>
                                        </p:tgtEl>
                                        <p:attrNameLst>
                                          <p:attrName>style.visibility</p:attrName>
                                        </p:attrNameLst>
                                      </p:cBhvr>
                                      <p:to>
                                        <p:strVal val="visible"/>
                                      </p:to>
                                    </p:set>
                                    <p:anim calcmode="lin" valueType="num">
                                      <p:cBhvr>
                                        <p:cTn id="69" dur="500" fill="hold"/>
                                        <p:tgtEl>
                                          <p:spTgt spid="3098"/>
                                        </p:tgtEl>
                                        <p:attrNameLst>
                                          <p:attrName>ppt_x</p:attrName>
                                        </p:attrNameLst>
                                      </p:cBhvr>
                                      <p:tavLst>
                                        <p:tav tm="0">
                                          <p:val>
                                            <p:strVal val="#ppt_x+#ppt_w/2"/>
                                          </p:val>
                                        </p:tav>
                                        <p:tav tm="100000">
                                          <p:val>
                                            <p:strVal val="#ppt_x"/>
                                          </p:val>
                                        </p:tav>
                                      </p:tavLst>
                                    </p:anim>
                                    <p:anim calcmode="lin" valueType="num">
                                      <p:cBhvr>
                                        <p:cTn id="70" dur="500" fill="hold"/>
                                        <p:tgtEl>
                                          <p:spTgt spid="3098"/>
                                        </p:tgtEl>
                                        <p:attrNameLst>
                                          <p:attrName>ppt_y</p:attrName>
                                        </p:attrNameLst>
                                      </p:cBhvr>
                                      <p:tavLst>
                                        <p:tav tm="0">
                                          <p:val>
                                            <p:strVal val="#ppt_y"/>
                                          </p:val>
                                        </p:tav>
                                        <p:tav tm="100000">
                                          <p:val>
                                            <p:strVal val="#ppt_y"/>
                                          </p:val>
                                        </p:tav>
                                      </p:tavLst>
                                    </p:anim>
                                    <p:anim calcmode="lin" valueType="num">
                                      <p:cBhvr>
                                        <p:cTn id="71" dur="500" fill="hold"/>
                                        <p:tgtEl>
                                          <p:spTgt spid="3098"/>
                                        </p:tgtEl>
                                        <p:attrNameLst>
                                          <p:attrName>ppt_w</p:attrName>
                                        </p:attrNameLst>
                                      </p:cBhvr>
                                      <p:tavLst>
                                        <p:tav tm="0">
                                          <p:val>
                                            <p:fltVal val="0"/>
                                          </p:val>
                                        </p:tav>
                                        <p:tav tm="100000">
                                          <p:val>
                                            <p:strVal val="#ppt_w"/>
                                          </p:val>
                                        </p:tav>
                                      </p:tavLst>
                                    </p:anim>
                                    <p:anim calcmode="lin" valueType="num">
                                      <p:cBhvr>
                                        <p:cTn id="72"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67"/>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a:solidFill>
                    <a:srgbClr val="FF0000"/>
                  </a:solidFill>
                </a:rPr>
                <a:t>C</a:t>
              </a:r>
              <a:r>
                <a:rPr lang="en-US" sz="3600" b="1" smtClean="0">
                  <a:solidFill>
                    <a:srgbClr val="FF0000"/>
                  </a:solidFill>
                </a:rPr>
                <a:t>.  Page margins </a:t>
              </a:r>
              <a:endParaRPr lang="en-US" sz="3600" b="1" dirty="0">
                <a:solidFill>
                  <a:srgbClr val="FF0000"/>
                </a:solidFill>
              </a:endParaRP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69007"/>
            <a:ext cx="8534338" cy="2145628"/>
            <a:chOff x="130" y="911"/>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1"/>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smtClean="0">
                  <a:solidFill>
                    <a:srgbClr val="FF0000"/>
                  </a:solidFill>
                </a:rPr>
                <a:t>4. Nếu chúng ta muốn đánh số trang ở cuối văn bản ta sẽ chọn?</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smtClean="0">
                  <a:solidFill>
                    <a:srgbClr val="FF0000"/>
                  </a:solidFill>
                </a:rPr>
                <a:t> A. Bottom of page</a:t>
              </a:r>
              <a:endParaRPr lang="en-US" sz="3600" b="1" dirty="0">
                <a:solidFill>
                  <a:srgbClr val="FF0000"/>
                </a:solidFill>
              </a:endParaRP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a:t>
              </a:r>
              <a:r>
                <a:rPr lang="en-US" sz="3600" b="1">
                  <a:solidFill>
                    <a:srgbClr val="FF0000"/>
                  </a:solidFill>
                </a:rPr>
                <a:t>. </a:t>
              </a:r>
              <a:r>
                <a:rPr lang="en-US" sz="3600" b="1" smtClean="0">
                  <a:solidFill>
                    <a:srgbClr val="FF0000"/>
                  </a:solidFill>
                </a:rPr>
                <a:t>Top of page</a:t>
              </a:r>
              <a:endParaRPr lang="en-US" sz="3600" b="1" dirty="0">
                <a:solidFill>
                  <a:srgbClr val="FF0000"/>
                </a:solidFill>
              </a:endParaRP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dirty="0">
                  <a:solidFill>
                    <a:srgbClr val="FF0000"/>
                  </a:solidFill>
                </a:rPr>
                <a:t>: A </a:t>
              </a: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194202313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animEffect transition="in" filter="randombar(horizontal)">
                                      <p:cBhvr>
                                        <p:cTn id="21" dur="500"/>
                                        <p:tgtEl>
                                          <p:spTgt spid="3075"/>
                                        </p:tgtEl>
                                      </p:cBhvr>
                                    </p:animEffect>
                                  </p:childTnLst>
                                </p:cTn>
                              </p:par>
                            </p:childTnLst>
                          </p:cTn>
                        </p:par>
                      </p:childTnLst>
                    </p:cTn>
                  </p:par>
                  <p:par>
                    <p:cTn id="22" fill="hold">
                      <p:stCondLst>
                        <p:cond delay="indefinite"/>
                      </p:stCondLst>
                      <p:childTnLst>
                        <p:par>
                          <p:cTn id="23" fill="hold">
                            <p:stCondLst>
                              <p:cond delay="0"/>
                            </p:stCondLst>
                            <p:childTnLst>
                              <p:par>
                                <p:cTn id="24" presetID="11" presetClass="entr" presetSubtype="0" fill="hold" grpId="0" nodeType="clickEffect">
                                  <p:stCondLst>
                                    <p:cond delay="0"/>
                                  </p:stCondLst>
                                  <p:childTnLst>
                                    <p:set>
                                      <p:cBhvr>
                                        <p:cTn id="25"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3" name="ding.wav"/>
                                        </p:tgtEl>
                                      </p:cMediaNode>
                                    </p:audio>
                                  </p:subTnLst>
                                </p:cTn>
                              </p:par>
                            </p:childTnLst>
                          </p:cTn>
                        </p:par>
                        <p:par>
                          <p:cTn id="26" fill="hold">
                            <p:stCondLst>
                              <p:cond delay="1000"/>
                            </p:stCondLst>
                            <p:childTnLst>
                              <p:par>
                                <p:cTn id="27" presetID="11" presetClass="entr" presetSubtype="0" fill="hold" grpId="0" nodeType="afterEffect">
                                  <p:stCondLst>
                                    <p:cond delay="0"/>
                                  </p:stCondLst>
                                  <p:childTnLst>
                                    <p:set>
                                      <p:cBhvr>
                                        <p:cTn id="28"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ding.wav"/>
                                        </p:tgtEl>
                                      </p:cMediaNode>
                                    </p:audio>
                                  </p:subTnLst>
                                </p:cTn>
                              </p:par>
                            </p:childTnLst>
                          </p:cTn>
                        </p:par>
                        <p:par>
                          <p:cTn id="29" fill="hold">
                            <p:stCondLst>
                              <p:cond delay="2000"/>
                            </p:stCondLst>
                            <p:childTnLst>
                              <p:par>
                                <p:cTn id="30" presetID="11" presetClass="entr" presetSubtype="0" fill="hold" grpId="0" nodeType="afterEffect">
                                  <p:stCondLst>
                                    <p:cond delay="0"/>
                                  </p:stCondLst>
                                  <p:childTnLst>
                                    <p:set>
                                      <p:cBhvr>
                                        <p:cTn id="31"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3" name="ding.wav"/>
                                        </p:tgtEl>
                                      </p:cMediaNode>
                                    </p:audio>
                                  </p:subTnLst>
                                </p:cTn>
                              </p:par>
                            </p:childTnLst>
                          </p:cTn>
                        </p:par>
                        <p:par>
                          <p:cTn id="32" fill="hold">
                            <p:stCondLst>
                              <p:cond delay="3000"/>
                            </p:stCondLst>
                            <p:childTnLst>
                              <p:par>
                                <p:cTn id="33" presetID="11" presetClass="entr" presetSubtype="0" fill="hold" grpId="0" nodeType="afterEffect">
                                  <p:stCondLst>
                                    <p:cond delay="0"/>
                                  </p:stCondLst>
                                  <p:childTnLst>
                                    <p:set>
                                      <p:cBhvr>
                                        <p:cTn id="34"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4000"/>
                            </p:stCondLst>
                            <p:childTnLst>
                              <p:par>
                                <p:cTn id="36" presetID="11" presetClass="entr" presetSubtype="0" fill="hold" grpId="0" nodeType="afterEffect">
                                  <p:stCondLst>
                                    <p:cond delay="0"/>
                                  </p:stCondLst>
                                  <p:childTnLst>
                                    <p:set>
                                      <p:cBhvr>
                                        <p:cTn id="37"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5000"/>
                            </p:stCondLst>
                            <p:childTnLst>
                              <p:par>
                                <p:cTn id="39" presetID="11" presetClass="entr" presetSubtype="0" fill="hold" grpId="0" nodeType="afterEffect">
                                  <p:stCondLst>
                                    <p:cond delay="0"/>
                                  </p:stCondLst>
                                  <p:childTnLst>
                                    <p:set>
                                      <p:cBhvr>
                                        <p:cTn id="40"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6000"/>
                            </p:stCondLst>
                            <p:childTnLst>
                              <p:par>
                                <p:cTn id="42" presetID="11" presetClass="entr" presetSubtype="0" fill="hold" grpId="0" nodeType="afterEffect">
                                  <p:stCondLst>
                                    <p:cond delay="0"/>
                                  </p:stCondLst>
                                  <p:childTnLst>
                                    <p:set>
                                      <p:cBhvr>
                                        <p:cTn id="43"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7000"/>
                            </p:stCondLst>
                            <p:childTnLst>
                              <p:par>
                                <p:cTn id="45" presetID="11" presetClass="entr" presetSubtype="0" fill="hold" grpId="0" nodeType="afterEffect">
                                  <p:stCondLst>
                                    <p:cond delay="0"/>
                                  </p:stCondLst>
                                  <p:childTnLst>
                                    <p:set>
                                      <p:cBhvr>
                                        <p:cTn id="46"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8000"/>
                            </p:stCondLst>
                            <p:childTnLst>
                              <p:par>
                                <p:cTn id="48" presetID="11" presetClass="entr" presetSubtype="0" fill="hold" grpId="0" nodeType="afterEffect">
                                  <p:stCondLst>
                                    <p:cond delay="0"/>
                                  </p:stCondLst>
                                  <p:childTnLst>
                                    <p:set>
                                      <p:cBhvr>
                                        <p:cTn id="49"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9000"/>
                            </p:stCondLst>
                            <p:childTnLst>
                              <p:par>
                                <p:cTn id="51" presetID="11" presetClass="entr" presetSubtype="0" fill="hold" grpId="0" nodeType="afterEffect">
                                  <p:stCondLst>
                                    <p:cond delay="0"/>
                                  </p:stCondLst>
                                  <p:childTnLst>
                                    <p:set>
                                      <p:cBhvr>
                                        <p:cTn id="52"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par>
                                <p:cTn id="53" presetID="4" presetClass="entr" presetSubtype="16" fill="hold" grpId="0" nodeType="withEffect">
                                  <p:stCondLst>
                                    <p:cond delay="0"/>
                                  </p:stCondLst>
                                  <p:childTnLst>
                                    <p:set>
                                      <p:cBhvr>
                                        <p:cTn id="54" dur="1" fill="hold">
                                          <p:stCondLst>
                                            <p:cond delay="0"/>
                                          </p:stCondLst>
                                        </p:cTn>
                                        <p:tgtEl>
                                          <p:spTgt spid="3086"/>
                                        </p:tgtEl>
                                        <p:attrNameLst>
                                          <p:attrName>style.visibility</p:attrName>
                                        </p:attrNameLst>
                                      </p:cBhvr>
                                      <p:to>
                                        <p:strVal val="visible"/>
                                      </p:to>
                                    </p:set>
                                    <p:animEffect transition="in" filter="box(in)">
                                      <p:cBhvr>
                                        <p:cTn id="55" dur="500"/>
                                        <p:tgtEl>
                                          <p:spTgt spid="3086"/>
                                        </p:tgtEl>
                                      </p:cBhvr>
                                    </p:animEffect>
                                  </p:childTnLst>
                                  <p:subTnLst>
                                    <p:audio>
                                      <p:cMediaNode>
                                        <p:cTn display="0" masterRel="sameClick">
                                          <p:stCondLst>
                                            <p:cond evt="begin" delay="0">
                                              <p:tn val="53"/>
                                            </p:cond>
                                          </p:stCondLst>
                                          <p:endCondLst>
                                            <p:cond evt="onStopAudio" delay="0">
                                              <p:tgtEl>
                                                <p:sldTgt/>
                                              </p:tgtEl>
                                            </p:cond>
                                          </p:endCondLst>
                                        </p:cTn>
                                        <p:tgtEl>
                                          <p:sndTgt r:embed="rId4" name="ringin.wav"/>
                                        </p:tgtEl>
                                      </p:cMediaNode>
                                    </p:audio>
                                  </p:subTnLst>
                                </p:cTn>
                              </p:par>
                            </p:childTnLst>
                          </p:cTn>
                        </p:par>
                      </p:childTnLst>
                    </p:cTn>
                  </p:par>
                  <p:par>
                    <p:cTn id="56" fill="hold">
                      <p:stCondLst>
                        <p:cond delay="indefinite"/>
                      </p:stCondLst>
                      <p:childTnLst>
                        <p:par>
                          <p:cTn id="57" fill="hold">
                            <p:stCondLst>
                              <p:cond delay="0"/>
                            </p:stCondLst>
                            <p:childTnLst>
                              <p:par>
                                <p:cTn id="58" presetID="17" presetClass="entr" presetSubtype="2" fill="hold" nodeType="clickEffect">
                                  <p:stCondLst>
                                    <p:cond delay="0"/>
                                  </p:stCondLst>
                                  <p:childTnLst>
                                    <p:set>
                                      <p:cBhvr>
                                        <p:cTn id="59" dur="1" fill="hold">
                                          <p:stCondLst>
                                            <p:cond delay="0"/>
                                          </p:stCondLst>
                                        </p:cTn>
                                        <p:tgtEl>
                                          <p:spTgt spid="3098"/>
                                        </p:tgtEl>
                                        <p:attrNameLst>
                                          <p:attrName>style.visibility</p:attrName>
                                        </p:attrNameLst>
                                      </p:cBhvr>
                                      <p:to>
                                        <p:strVal val="visible"/>
                                      </p:to>
                                    </p:set>
                                    <p:anim calcmode="lin" valueType="num">
                                      <p:cBhvr>
                                        <p:cTn id="60" dur="500" fill="hold"/>
                                        <p:tgtEl>
                                          <p:spTgt spid="3098"/>
                                        </p:tgtEl>
                                        <p:attrNameLst>
                                          <p:attrName>ppt_x</p:attrName>
                                        </p:attrNameLst>
                                      </p:cBhvr>
                                      <p:tavLst>
                                        <p:tav tm="0">
                                          <p:val>
                                            <p:strVal val="#ppt_x+#ppt_w/2"/>
                                          </p:val>
                                        </p:tav>
                                        <p:tav tm="100000">
                                          <p:val>
                                            <p:strVal val="#ppt_x"/>
                                          </p:val>
                                        </p:tav>
                                      </p:tavLst>
                                    </p:anim>
                                    <p:anim calcmode="lin" valueType="num">
                                      <p:cBhvr>
                                        <p:cTn id="61" dur="500" fill="hold"/>
                                        <p:tgtEl>
                                          <p:spTgt spid="3098"/>
                                        </p:tgtEl>
                                        <p:attrNameLst>
                                          <p:attrName>ppt_y</p:attrName>
                                        </p:attrNameLst>
                                      </p:cBhvr>
                                      <p:tavLst>
                                        <p:tav tm="0">
                                          <p:val>
                                            <p:strVal val="#ppt_y"/>
                                          </p:val>
                                        </p:tav>
                                        <p:tav tm="100000">
                                          <p:val>
                                            <p:strVal val="#ppt_y"/>
                                          </p:val>
                                        </p:tav>
                                      </p:tavLst>
                                    </p:anim>
                                    <p:anim calcmode="lin" valueType="num">
                                      <p:cBhvr>
                                        <p:cTn id="62" dur="500" fill="hold"/>
                                        <p:tgtEl>
                                          <p:spTgt spid="3098"/>
                                        </p:tgtEl>
                                        <p:attrNameLst>
                                          <p:attrName>ppt_w</p:attrName>
                                        </p:attrNameLst>
                                      </p:cBhvr>
                                      <p:tavLst>
                                        <p:tav tm="0">
                                          <p:val>
                                            <p:fltVal val="0"/>
                                          </p:val>
                                        </p:tav>
                                        <p:tav tm="100000">
                                          <p:val>
                                            <p:strVal val="#ppt_w"/>
                                          </p:val>
                                        </p:tav>
                                      </p:tavLst>
                                    </p:anim>
                                    <p:anim calcmode="lin" valueType="num">
                                      <p:cBhvr>
                                        <p:cTn id="63"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8"/>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dirty="0">
                  <a:solidFill>
                    <a:srgbClr val="FF0000"/>
                  </a:solidFill>
                </a:rPr>
                <a:t>C</a:t>
              </a:r>
              <a:r>
                <a:rPr lang="en-US" sz="3600" b="1" dirty="0" smtClean="0">
                  <a:solidFill>
                    <a:srgbClr val="FF0000"/>
                  </a:solidFill>
                </a:rPr>
                <a:t>.  </a:t>
              </a:r>
              <a:endParaRPr lang="en-US" sz="3600" b="1" dirty="0">
                <a:solidFill>
                  <a:srgbClr val="FF0000"/>
                </a:solidFill>
              </a:endParaRP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71750"/>
            <a:ext cx="8534338" cy="2145626"/>
            <a:chOff x="130" y="914"/>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4"/>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5</a:t>
              </a:r>
              <a:r>
                <a:rPr lang="en-US" sz="4000" b="1" dirty="0" smtClean="0">
                  <a:solidFill>
                    <a:srgbClr val="FF0000"/>
                  </a:solidFill>
                </a:rPr>
                <a:t>. </a:t>
              </a:r>
              <a:r>
                <a:rPr lang="en-US" sz="4000" b="1" dirty="0" err="1" smtClean="0">
                  <a:solidFill>
                    <a:srgbClr val="FF0000"/>
                  </a:solidFill>
                </a:rPr>
                <a:t>Để</a:t>
              </a:r>
              <a:r>
                <a:rPr lang="en-US" sz="4000" b="1" dirty="0" smtClean="0">
                  <a:solidFill>
                    <a:srgbClr val="FF0000"/>
                  </a:solidFill>
                </a:rPr>
                <a:t> </a:t>
              </a:r>
              <a:r>
                <a:rPr lang="en-US" sz="4000" b="1" dirty="0" err="1" smtClean="0">
                  <a:solidFill>
                    <a:srgbClr val="FF0000"/>
                  </a:solidFill>
                </a:rPr>
                <a:t>chèn</a:t>
              </a:r>
              <a:r>
                <a:rPr lang="en-US" sz="4000" b="1" dirty="0" smtClean="0">
                  <a:solidFill>
                    <a:srgbClr val="FF0000"/>
                  </a:solidFill>
                </a:rPr>
                <a:t> </a:t>
              </a:r>
              <a:r>
                <a:rPr lang="en-US" sz="4000" b="1" dirty="0" err="1" smtClean="0">
                  <a:solidFill>
                    <a:srgbClr val="FF0000"/>
                  </a:solidFill>
                </a:rPr>
                <a:t>hình</a:t>
              </a:r>
              <a:r>
                <a:rPr lang="en-US" sz="4000" b="1" dirty="0" smtClean="0">
                  <a:solidFill>
                    <a:srgbClr val="FF0000"/>
                  </a:solidFill>
                </a:rPr>
                <a:t> </a:t>
              </a:r>
              <a:r>
                <a:rPr lang="en-US" sz="4000" b="1" dirty="0" err="1" smtClean="0">
                  <a:solidFill>
                    <a:srgbClr val="FF0000"/>
                  </a:solidFill>
                </a:rPr>
                <a:t>ảnh</a:t>
              </a:r>
              <a:r>
                <a:rPr lang="en-US" sz="4000" b="1" dirty="0" smtClean="0">
                  <a:solidFill>
                    <a:srgbClr val="FF0000"/>
                  </a:solidFill>
                </a:rPr>
                <a:t> </a:t>
              </a:r>
              <a:r>
                <a:rPr lang="en-US" sz="4000" b="1" dirty="0" err="1" smtClean="0">
                  <a:solidFill>
                    <a:srgbClr val="FF0000"/>
                  </a:solidFill>
                </a:rPr>
                <a:t>vào</a:t>
              </a:r>
              <a:r>
                <a:rPr lang="en-US" sz="4000" b="1" dirty="0" smtClean="0">
                  <a:solidFill>
                    <a:srgbClr val="FF0000"/>
                  </a:solidFill>
                </a:rPr>
                <a:t> </a:t>
              </a:r>
              <a:r>
                <a:rPr lang="en-US" sz="4000" b="1" dirty="0" err="1" smtClean="0">
                  <a:solidFill>
                    <a:srgbClr val="FF0000"/>
                  </a:solidFill>
                </a:rPr>
                <a:t>văn</a:t>
              </a:r>
              <a:r>
                <a:rPr lang="en-US" sz="4000" b="1" dirty="0" smtClean="0">
                  <a:solidFill>
                    <a:srgbClr val="FF0000"/>
                  </a:solidFill>
                </a:rPr>
                <a:t> </a:t>
              </a:r>
              <a:r>
                <a:rPr lang="en-US" sz="4000" b="1" dirty="0" err="1" smtClean="0">
                  <a:solidFill>
                    <a:srgbClr val="FF0000"/>
                  </a:solidFill>
                </a:rPr>
                <a:t>bản</a:t>
              </a:r>
              <a:r>
                <a:rPr lang="en-US" sz="4000" b="1" dirty="0" smtClean="0">
                  <a:solidFill>
                    <a:srgbClr val="FF0000"/>
                  </a:solidFill>
                </a:rPr>
                <a:t> </a:t>
              </a:r>
              <a:r>
                <a:rPr lang="en-US" sz="4000" b="1" dirty="0" err="1" smtClean="0">
                  <a:solidFill>
                    <a:srgbClr val="FF0000"/>
                  </a:solidFill>
                </a:rPr>
                <a:t>em</a:t>
              </a:r>
              <a:r>
                <a:rPr lang="en-US" sz="4000" b="1" dirty="0" smtClean="0">
                  <a:solidFill>
                    <a:srgbClr val="FF0000"/>
                  </a:solidFill>
                </a:rPr>
                <a:t> </a:t>
              </a:r>
              <a:r>
                <a:rPr lang="en-US" sz="4000" b="1" dirty="0" err="1" smtClean="0">
                  <a:solidFill>
                    <a:srgbClr val="FF0000"/>
                  </a:solidFill>
                </a:rPr>
                <a:t>chọn</a:t>
              </a:r>
              <a:r>
                <a:rPr lang="en-US" sz="4000" b="1" dirty="0" smtClean="0">
                  <a:solidFill>
                    <a:srgbClr val="FF0000"/>
                  </a:solidFill>
                </a:rPr>
                <a:t> </a:t>
              </a:r>
              <a:r>
                <a:rPr lang="en-US" sz="4000" b="1" dirty="0" err="1" smtClean="0">
                  <a:solidFill>
                    <a:srgbClr val="FF0000"/>
                  </a:solidFill>
                </a:rPr>
                <a:t>nút</a:t>
              </a:r>
              <a:r>
                <a:rPr lang="en-US" sz="4000" b="1" dirty="0" smtClean="0">
                  <a:solidFill>
                    <a:srgbClr val="FF0000"/>
                  </a:solidFill>
                </a:rPr>
                <a:t> </a:t>
              </a:r>
              <a:r>
                <a:rPr lang="en-US" sz="4000" b="1" dirty="0" err="1" smtClean="0">
                  <a:solidFill>
                    <a:srgbClr val="FF0000"/>
                  </a:solidFill>
                </a:rPr>
                <a:t>lệnh</a:t>
              </a:r>
              <a:r>
                <a:rPr lang="en-US" sz="4000" b="1" dirty="0" smtClean="0">
                  <a:solidFill>
                    <a:srgbClr val="FF0000"/>
                  </a:solidFill>
                </a:rPr>
                <a:t> </a:t>
              </a:r>
              <a:r>
                <a:rPr lang="en-US" sz="4000" b="1" dirty="0" err="1" smtClean="0">
                  <a:solidFill>
                    <a:srgbClr val="FF0000"/>
                  </a:solidFill>
                </a:rPr>
                <a:t>nào</a:t>
              </a:r>
              <a:r>
                <a:rPr lang="en-US" sz="4000" b="1" dirty="0" smtClean="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smtClean="0">
                  <a:solidFill>
                    <a:srgbClr val="FF0000"/>
                  </a:solidFill>
                </a:rPr>
                <a:t> A. </a:t>
              </a:r>
              <a:endParaRPr lang="en-US" sz="3600" b="1" dirty="0">
                <a:solidFill>
                  <a:srgbClr val="FF0000"/>
                </a:solidFill>
              </a:endParaRP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 </a:t>
              </a: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a:solidFill>
                    <a:srgbClr val="FF0000"/>
                  </a:solidFill>
                </a:rPr>
                <a:t>: </a:t>
              </a:r>
              <a:r>
                <a:rPr lang="en-US" sz="4000" b="1" smtClean="0">
                  <a:solidFill>
                    <a:srgbClr val="FF0000"/>
                  </a:solidFill>
                </a:rPr>
                <a:t>B </a:t>
              </a:r>
              <a:endParaRPr lang="en-US" sz="4000" b="1" dirty="0">
                <a:solidFill>
                  <a:srgbClr val="FF0000"/>
                </a:solidFill>
              </a:endParaRP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pic>
        <p:nvPicPr>
          <p:cNvPr id="5122"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5422" y="2776260"/>
            <a:ext cx="668177" cy="676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2485" y="3650456"/>
            <a:ext cx="621113"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13035" y="4419600"/>
            <a:ext cx="720564" cy="70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731102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animEffect transition="in" filter="randombar(horizontal)">
                                      <p:cBhvr>
                                        <p:cTn id="21" dur="500"/>
                                        <p:tgtEl>
                                          <p:spTgt spid="307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122"/>
                                        </p:tgtEl>
                                        <p:attrNameLst>
                                          <p:attrName>style.visibility</p:attrName>
                                        </p:attrNameLst>
                                      </p:cBhvr>
                                      <p:to>
                                        <p:strVal val="visible"/>
                                      </p:to>
                                    </p:set>
                                    <p:animEffect transition="in" filter="fade">
                                      <p:cBhvr>
                                        <p:cTn id="26" dur="500"/>
                                        <p:tgtEl>
                                          <p:spTgt spid="5122"/>
                                        </p:tgtEl>
                                      </p:cBhvr>
                                    </p:animEffect>
                                  </p:childTnLst>
                                </p:cTn>
                              </p:par>
                              <p:par>
                                <p:cTn id="27" presetID="10" presetClass="entr" presetSubtype="0" fill="hold" nodeType="withEffect">
                                  <p:stCondLst>
                                    <p:cond delay="0"/>
                                  </p:stCondLst>
                                  <p:childTnLst>
                                    <p:set>
                                      <p:cBhvr>
                                        <p:cTn id="28" dur="1" fill="hold">
                                          <p:stCondLst>
                                            <p:cond delay="0"/>
                                          </p:stCondLst>
                                        </p:cTn>
                                        <p:tgtEl>
                                          <p:spTgt spid="5123"/>
                                        </p:tgtEl>
                                        <p:attrNameLst>
                                          <p:attrName>style.visibility</p:attrName>
                                        </p:attrNameLst>
                                      </p:cBhvr>
                                      <p:to>
                                        <p:strVal val="visible"/>
                                      </p:to>
                                    </p:set>
                                    <p:animEffect transition="in" filter="fade">
                                      <p:cBhvr>
                                        <p:cTn id="29" dur="500"/>
                                        <p:tgtEl>
                                          <p:spTgt spid="5123"/>
                                        </p:tgtEl>
                                      </p:cBhvr>
                                    </p:animEffect>
                                  </p:childTnLst>
                                </p:cTn>
                              </p:par>
                              <p:par>
                                <p:cTn id="30" presetID="10" presetClass="entr" presetSubtype="0" fill="hold" nodeType="withEffect">
                                  <p:stCondLst>
                                    <p:cond delay="0"/>
                                  </p:stCondLst>
                                  <p:childTnLst>
                                    <p:set>
                                      <p:cBhvr>
                                        <p:cTn id="31" dur="1" fill="hold">
                                          <p:stCondLst>
                                            <p:cond delay="0"/>
                                          </p:stCondLst>
                                        </p:cTn>
                                        <p:tgtEl>
                                          <p:spTgt spid="5124"/>
                                        </p:tgtEl>
                                        <p:attrNameLst>
                                          <p:attrName>style.visibility</p:attrName>
                                        </p:attrNameLst>
                                      </p:cBhvr>
                                      <p:to>
                                        <p:strVal val="visible"/>
                                      </p:to>
                                    </p:set>
                                    <p:animEffect transition="in" filter="fade">
                                      <p:cBhvr>
                                        <p:cTn id="32" dur="500"/>
                                        <p:tgtEl>
                                          <p:spTgt spid="5124"/>
                                        </p:tgtEl>
                                      </p:cBhvr>
                                    </p:animEffect>
                                  </p:childTnLst>
                                </p:cTn>
                              </p:par>
                            </p:childTnLst>
                          </p:cTn>
                        </p:par>
                      </p:childTnLst>
                    </p:cTn>
                  </p:par>
                  <p:par>
                    <p:cTn id="33" fill="hold">
                      <p:stCondLst>
                        <p:cond delay="indefinite"/>
                      </p:stCondLst>
                      <p:childTnLst>
                        <p:par>
                          <p:cTn id="34" fill="hold">
                            <p:stCondLst>
                              <p:cond delay="0"/>
                            </p:stCondLst>
                            <p:childTnLst>
                              <p:par>
                                <p:cTn id="35" presetID="11" presetClass="entr" presetSubtype="0" fill="hold" grpId="0" nodeType="clickEffect">
                                  <p:stCondLst>
                                    <p:cond delay="0"/>
                                  </p:stCondLst>
                                  <p:childTnLst>
                                    <p:set>
                                      <p:cBhvr>
                                        <p:cTn id="36"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35"/>
                                            </p:cond>
                                          </p:stCondLst>
                                          <p:endCondLst>
                                            <p:cond evt="onStopAudio" delay="0">
                                              <p:tgtEl>
                                                <p:sldTgt/>
                                              </p:tgtEl>
                                            </p:cond>
                                          </p:endCondLst>
                                        </p:cTn>
                                        <p:tgtEl>
                                          <p:sndTgt r:embed="rId3" name="ding.wav"/>
                                        </p:tgtEl>
                                      </p:cMediaNode>
                                    </p:audio>
                                  </p:subTnLst>
                                </p:cTn>
                              </p:par>
                            </p:childTnLst>
                          </p:cTn>
                        </p:par>
                        <p:par>
                          <p:cTn id="37" fill="hold">
                            <p:stCondLst>
                              <p:cond delay="1000"/>
                            </p:stCondLst>
                            <p:childTnLst>
                              <p:par>
                                <p:cTn id="38" presetID="11" presetClass="entr" presetSubtype="0" fill="hold" grpId="0" nodeType="afterEffect">
                                  <p:stCondLst>
                                    <p:cond delay="0"/>
                                  </p:stCondLst>
                                  <p:childTnLst>
                                    <p:set>
                                      <p:cBhvr>
                                        <p:cTn id="39"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38"/>
                                            </p:cond>
                                          </p:stCondLst>
                                          <p:endCondLst>
                                            <p:cond evt="onStopAudio" delay="0">
                                              <p:tgtEl>
                                                <p:sldTgt/>
                                              </p:tgtEl>
                                            </p:cond>
                                          </p:endCondLst>
                                        </p:cTn>
                                        <p:tgtEl>
                                          <p:sndTgt r:embed="rId3" name="ding.wav"/>
                                        </p:tgtEl>
                                      </p:cMediaNode>
                                    </p:audio>
                                  </p:subTnLst>
                                </p:cTn>
                              </p:par>
                            </p:childTnLst>
                          </p:cTn>
                        </p:par>
                        <p:par>
                          <p:cTn id="40" fill="hold">
                            <p:stCondLst>
                              <p:cond delay="2000"/>
                            </p:stCondLst>
                            <p:childTnLst>
                              <p:par>
                                <p:cTn id="41" presetID="11" presetClass="entr" presetSubtype="0" fill="hold" grpId="0" nodeType="afterEffect">
                                  <p:stCondLst>
                                    <p:cond delay="0"/>
                                  </p:stCondLst>
                                  <p:childTnLst>
                                    <p:set>
                                      <p:cBhvr>
                                        <p:cTn id="42"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41"/>
                                            </p:cond>
                                          </p:stCondLst>
                                          <p:endCondLst>
                                            <p:cond evt="onStopAudio" delay="0">
                                              <p:tgtEl>
                                                <p:sldTgt/>
                                              </p:tgtEl>
                                            </p:cond>
                                          </p:endCondLst>
                                        </p:cTn>
                                        <p:tgtEl>
                                          <p:sndTgt r:embed="rId3" name="ding.wav"/>
                                        </p:tgtEl>
                                      </p:cMediaNode>
                                    </p:audio>
                                  </p:subTnLst>
                                </p:cTn>
                              </p:par>
                            </p:childTnLst>
                          </p:cTn>
                        </p:par>
                        <p:par>
                          <p:cTn id="43" fill="hold">
                            <p:stCondLst>
                              <p:cond delay="3000"/>
                            </p:stCondLst>
                            <p:childTnLst>
                              <p:par>
                                <p:cTn id="44" presetID="11" presetClass="entr" presetSubtype="0" fill="hold" grpId="0" nodeType="afterEffect">
                                  <p:stCondLst>
                                    <p:cond delay="0"/>
                                  </p:stCondLst>
                                  <p:childTnLst>
                                    <p:set>
                                      <p:cBhvr>
                                        <p:cTn id="45"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44"/>
                                            </p:cond>
                                          </p:stCondLst>
                                          <p:endCondLst>
                                            <p:cond evt="onStopAudio" delay="0">
                                              <p:tgtEl>
                                                <p:sldTgt/>
                                              </p:tgtEl>
                                            </p:cond>
                                          </p:endCondLst>
                                        </p:cTn>
                                        <p:tgtEl>
                                          <p:sndTgt r:embed="rId3" name="ding.wav"/>
                                        </p:tgtEl>
                                      </p:cMediaNode>
                                    </p:audio>
                                  </p:subTnLst>
                                </p:cTn>
                              </p:par>
                            </p:childTnLst>
                          </p:cTn>
                        </p:par>
                        <p:par>
                          <p:cTn id="46" fill="hold">
                            <p:stCondLst>
                              <p:cond delay="4000"/>
                            </p:stCondLst>
                            <p:childTnLst>
                              <p:par>
                                <p:cTn id="47" presetID="11" presetClass="entr" presetSubtype="0" fill="hold" grpId="0" nodeType="afterEffect">
                                  <p:stCondLst>
                                    <p:cond delay="0"/>
                                  </p:stCondLst>
                                  <p:childTnLst>
                                    <p:set>
                                      <p:cBhvr>
                                        <p:cTn id="48"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47"/>
                                            </p:cond>
                                          </p:stCondLst>
                                          <p:endCondLst>
                                            <p:cond evt="onStopAudio" delay="0">
                                              <p:tgtEl>
                                                <p:sldTgt/>
                                              </p:tgtEl>
                                            </p:cond>
                                          </p:endCondLst>
                                        </p:cTn>
                                        <p:tgtEl>
                                          <p:sndTgt r:embed="rId3" name="ding.wav"/>
                                        </p:tgtEl>
                                      </p:cMediaNode>
                                    </p:audio>
                                  </p:subTnLst>
                                </p:cTn>
                              </p:par>
                            </p:childTnLst>
                          </p:cTn>
                        </p:par>
                        <p:par>
                          <p:cTn id="49" fill="hold">
                            <p:stCondLst>
                              <p:cond delay="5000"/>
                            </p:stCondLst>
                            <p:childTnLst>
                              <p:par>
                                <p:cTn id="50" presetID="11" presetClass="entr" presetSubtype="0" fill="hold" grpId="0" nodeType="afterEffect">
                                  <p:stCondLst>
                                    <p:cond delay="0"/>
                                  </p:stCondLst>
                                  <p:childTnLst>
                                    <p:set>
                                      <p:cBhvr>
                                        <p:cTn id="51"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50"/>
                                            </p:cond>
                                          </p:stCondLst>
                                          <p:endCondLst>
                                            <p:cond evt="onStopAudio" delay="0">
                                              <p:tgtEl>
                                                <p:sldTgt/>
                                              </p:tgtEl>
                                            </p:cond>
                                          </p:endCondLst>
                                        </p:cTn>
                                        <p:tgtEl>
                                          <p:sndTgt r:embed="rId3" name="ding.wav"/>
                                        </p:tgtEl>
                                      </p:cMediaNode>
                                    </p:audio>
                                  </p:subTnLst>
                                </p:cTn>
                              </p:par>
                            </p:childTnLst>
                          </p:cTn>
                        </p:par>
                        <p:par>
                          <p:cTn id="52" fill="hold">
                            <p:stCondLst>
                              <p:cond delay="6000"/>
                            </p:stCondLst>
                            <p:childTnLst>
                              <p:par>
                                <p:cTn id="53" presetID="11" presetClass="entr" presetSubtype="0" fill="hold" grpId="0" nodeType="afterEffect">
                                  <p:stCondLst>
                                    <p:cond delay="0"/>
                                  </p:stCondLst>
                                  <p:childTnLst>
                                    <p:set>
                                      <p:cBhvr>
                                        <p:cTn id="54"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53"/>
                                            </p:cond>
                                          </p:stCondLst>
                                          <p:endCondLst>
                                            <p:cond evt="onStopAudio" delay="0">
                                              <p:tgtEl>
                                                <p:sldTgt/>
                                              </p:tgtEl>
                                            </p:cond>
                                          </p:endCondLst>
                                        </p:cTn>
                                        <p:tgtEl>
                                          <p:sndTgt r:embed="rId3" name="ding.wav"/>
                                        </p:tgtEl>
                                      </p:cMediaNode>
                                    </p:audio>
                                  </p:subTnLst>
                                </p:cTn>
                              </p:par>
                            </p:childTnLst>
                          </p:cTn>
                        </p:par>
                        <p:par>
                          <p:cTn id="55" fill="hold">
                            <p:stCondLst>
                              <p:cond delay="7000"/>
                            </p:stCondLst>
                            <p:childTnLst>
                              <p:par>
                                <p:cTn id="56" presetID="11" presetClass="entr" presetSubtype="0" fill="hold" grpId="0" nodeType="afterEffect">
                                  <p:stCondLst>
                                    <p:cond delay="0"/>
                                  </p:stCondLst>
                                  <p:childTnLst>
                                    <p:set>
                                      <p:cBhvr>
                                        <p:cTn id="57"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56"/>
                                            </p:cond>
                                          </p:stCondLst>
                                          <p:endCondLst>
                                            <p:cond evt="onStopAudio" delay="0">
                                              <p:tgtEl>
                                                <p:sldTgt/>
                                              </p:tgtEl>
                                            </p:cond>
                                          </p:endCondLst>
                                        </p:cTn>
                                        <p:tgtEl>
                                          <p:sndTgt r:embed="rId3" name="ding.wav"/>
                                        </p:tgtEl>
                                      </p:cMediaNode>
                                    </p:audio>
                                  </p:subTnLst>
                                </p:cTn>
                              </p:par>
                            </p:childTnLst>
                          </p:cTn>
                        </p:par>
                        <p:par>
                          <p:cTn id="58" fill="hold">
                            <p:stCondLst>
                              <p:cond delay="8000"/>
                            </p:stCondLst>
                            <p:childTnLst>
                              <p:par>
                                <p:cTn id="59" presetID="11" presetClass="entr" presetSubtype="0" fill="hold" grpId="0" nodeType="afterEffect">
                                  <p:stCondLst>
                                    <p:cond delay="0"/>
                                  </p:stCondLst>
                                  <p:childTnLst>
                                    <p:set>
                                      <p:cBhvr>
                                        <p:cTn id="60"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59"/>
                                            </p:cond>
                                          </p:stCondLst>
                                          <p:endCondLst>
                                            <p:cond evt="onStopAudio" delay="0">
                                              <p:tgtEl>
                                                <p:sldTgt/>
                                              </p:tgtEl>
                                            </p:cond>
                                          </p:endCondLst>
                                        </p:cTn>
                                        <p:tgtEl>
                                          <p:sndTgt r:embed="rId3" name="ding.wav"/>
                                        </p:tgtEl>
                                      </p:cMediaNode>
                                    </p:audio>
                                  </p:subTnLst>
                                </p:cTn>
                              </p:par>
                            </p:childTnLst>
                          </p:cTn>
                        </p:par>
                        <p:par>
                          <p:cTn id="61" fill="hold">
                            <p:stCondLst>
                              <p:cond delay="9000"/>
                            </p:stCondLst>
                            <p:childTnLst>
                              <p:par>
                                <p:cTn id="62" presetID="11" presetClass="entr" presetSubtype="0" fill="hold" grpId="0" nodeType="afterEffect">
                                  <p:stCondLst>
                                    <p:cond delay="0"/>
                                  </p:stCondLst>
                                  <p:childTnLst>
                                    <p:set>
                                      <p:cBhvr>
                                        <p:cTn id="63"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62"/>
                                            </p:cond>
                                          </p:stCondLst>
                                          <p:endCondLst>
                                            <p:cond evt="onStopAudio" delay="0">
                                              <p:tgtEl>
                                                <p:sldTgt/>
                                              </p:tgtEl>
                                            </p:cond>
                                          </p:endCondLst>
                                        </p:cTn>
                                        <p:tgtEl>
                                          <p:sndTgt r:embed="rId3" name="ding.wav"/>
                                        </p:tgtEl>
                                      </p:cMediaNode>
                                    </p:audio>
                                  </p:subTnLst>
                                </p:cTn>
                              </p:par>
                              <p:par>
                                <p:cTn id="64" presetID="4" presetClass="entr" presetSubtype="16" fill="hold" grpId="0" nodeType="withEffect">
                                  <p:stCondLst>
                                    <p:cond delay="0"/>
                                  </p:stCondLst>
                                  <p:childTnLst>
                                    <p:set>
                                      <p:cBhvr>
                                        <p:cTn id="65" dur="1" fill="hold">
                                          <p:stCondLst>
                                            <p:cond delay="0"/>
                                          </p:stCondLst>
                                        </p:cTn>
                                        <p:tgtEl>
                                          <p:spTgt spid="3086"/>
                                        </p:tgtEl>
                                        <p:attrNameLst>
                                          <p:attrName>style.visibility</p:attrName>
                                        </p:attrNameLst>
                                      </p:cBhvr>
                                      <p:to>
                                        <p:strVal val="visible"/>
                                      </p:to>
                                    </p:set>
                                    <p:animEffect transition="in" filter="box(in)">
                                      <p:cBhvr>
                                        <p:cTn id="66" dur="500"/>
                                        <p:tgtEl>
                                          <p:spTgt spid="3086"/>
                                        </p:tgtEl>
                                      </p:cBhvr>
                                    </p:animEffect>
                                  </p:childTnLst>
                                  <p:subTnLst>
                                    <p:audio>
                                      <p:cMediaNode>
                                        <p:cTn display="0" masterRel="sameClick">
                                          <p:stCondLst>
                                            <p:cond evt="begin" delay="0">
                                              <p:tn val="64"/>
                                            </p:cond>
                                          </p:stCondLst>
                                          <p:endCondLst>
                                            <p:cond evt="onStopAudio" delay="0">
                                              <p:tgtEl>
                                                <p:sldTgt/>
                                              </p:tgtEl>
                                            </p:cond>
                                          </p:endCondLst>
                                        </p:cTn>
                                        <p:tgtEl>
                                          <p:sndTgt r:embed="rId4" name="ringin.wav"/>
                                        </p:tgtEl>
                                      </p:cMediaNode>
                                    </p:audio>
                                  </p:subTnLst>
                                </p:cTn>
                              </p:par>
                            </p:childTnLst>
                          </p:cTn>
                        </p:par>
                      </p:childTnLst>
                    </p:cTn>
                  </p:par>
                  <p:par>
                    <p:cTn id="67" fill="hold">
                      <p:stCondLst>
                        <p:cond delay="indefinite"/>
                      </p:stCondLst>
                      <p:childTnLst>
                        <p:par>
                          <p:cTn id="68" fill="hold">
                            <p:stCondLst>
                              <p:cond delay="0"/>
                            </p:stCondLst>
                            <p:childTnLst>
                              <p:par>
                                <p:cTn id="69" presetID="17" presetClass="entr" presetSubtype="2" fill="hold" nodeType="clickEffect">
                                  <p:stCondLst>
                                    <p:cond delay="0"/>
                                  </p:stCondLst>
                                  <p:childTnLst>
                                    <p:set>
                                      <p:cBhvr>
                                        <p:cTn id="70" dur="1" fill="hold">
                                          <p:stCondLst>
                                            <p:cond delay="0"/>
                                          </p:stCondLst>
                                        </p:cTn>
                                        <p:tgtEl>
                                          <p:spTgt spid="3098"/>
                                        </p:tgtEl>
                                        <p:attrNameLst>
                                          <p:attrName>style.visibility</p:attrName>
                                        </p:attrNameLst>
                                      </p:cBhvr>
                                      <p:to>
                                        <p:strVal val="visible"/>
                                      </p:to>
                                    </p:set>
                                    <p:anim calcmode="lin" valueType="num">
                                      <p:cBhvr>
                                        <p:cTn id="71" dur="500" fill="hold"/>
                                        <p:tgtEl>
                                          <p:spTgt spid="3098"/>
                                        </p:tgtEl>
                                        <p:attrNameLst>
                                          <p:attrName>ppt_x</p:attrName>
                                        </p:attrNameLst>
                                      </p:cBhvr>
                                      <p:tavLst>
                                        <p:tav tm="0">
                                          <p:val>
                                            <p:strVal val="#ppt_x+#ppt_w/2"/>
                                          </p:val>
                                        </p:tav>
                                        <p:tav tm="100000">
                                          <p:val>
                                            <p:strVal val="#ppt_x"/>
                                          </p:val>
                                        </p:tav>
                                      </p:tavLst>
                                    </p:anim>
                                    <p:anim calcmode="lin" valueType="num">
                                      <p:cBhvr>
                                        <p:cTn id="72" dur="500" fill="hold"/>
                                        <p:tgtEl>
                                          <p:spTgt spid="3098"/>
                                        </p:tgtEl>
                                        <p:attrNameLst>
                                          <p:attrName>ppt_y</p:attrName>
                                        </p:attrNameLst>
                                      </p:cBhvr>
                                      <p:tavLst>
                                        <p:tav tm="0">
                                          <p:val>
                                            <p:strVal val="#ppt_y"/>
                                          </p:val>
                                        </p:tav>
                                        <p:tav tm="100000">
                                          <p:val>
                                            <p:strVal val="#ppt_y"/>
                                          </p:val>
                                        </p:tav>
                                      </p:tavLst>
                                    </p:anim>
                                    <p:anim calcmode="lin" valueType="num">
                                      <p:cBhvr>
                                        <p:cTn id="73" dur="500" fill="hold"/>
                                        <p:tgtEl>
                                          <p:spTgt spid="3098"/>
                                        </p:tgtEl>
                                        <p:attrNameLst>
                                          <p:attrName>ppt_w</p:attrName>
                                        </p:attrNameLst>
                                      </p:cBhvr>
                                      <p:tavLst>
                                        <p:tav tm="0">
                                          <p:val>
                                            <p:fltVal val="0"/>
                                          </p:val>
                                        </p:tav>
                                        <p:tav tm="100000">
                                          <p:val>
                                            <p:strVal val="#ppt_w"/>
                                          </p:val>
                                        </p:tav>
                                      </p:tavLst>
                                    </p:anim>
                                    <p:anim calcmode="lin" valueType="num">
                                      <p:cBhvr>
                                        <p:cTn id="74"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69"/>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0"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3"/>
            <a:ext cx="1448177"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41"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772221" y="-179"/>
            <a:ext cx="1371600" cy="1371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138541">
            <a:off x="-1221" y="5585655"/>
            <a:ext cx="1277937" cy="127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822062" y="5584828"/>
            <a:ext cx="1277874"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974" y="1143000"/>
            <a:ext cx="114329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Text Box 7">
            <a:hlinkClick r:id="rId4" action="ppaction://hlinkfile"/>
          </p:cNvPr>
          <p:cNvSpPr txBox="1">
            <a:spLocks noChangeArrowheads="1"/>
          </p:cNvSpPr>
          <p:nvPr/>
        </p:nvSpPr>
        <p:spPr bwMode="auto">
          <a:xfrm flipH="1">
            <a:off x="2514600" y="892506"/>
            <a:ext cx="3886497" cy="523220"/>
          </a:xfrm>
          <a:prstGeom prst="rect">
            <a:avLst/>
          </a:prstGeom>
          <a:gradFill rotWithShape="1">
            <a:gsLst>
              <a:gs pos="0">
                <a:srgbClr val="66CCFF"/>
              </a:gs>
              <a:gs pos="100000">
                <a:srgbClr val="FFFF66"/>
              </a:gs>
            </a:gsLst>
            <a:lin ang="5400000" scaled="1"/>
          </a:gradFill>
          <a:ln w="38100">
            <a:solidFill>
              <a:srgbClr val="3333FF"/>
            </a:solidFill>
            <a:miter lim="800000"/>
            <a:headEnd/>
            <a:tailEnd/>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800" b="1" dirty="0">
                <a:solidFill>
                  <a:srgbClr val="FF0000"/>
                </a:solidFill>
                <a:latin typeface="Times New Roman" pitchFamily="18" charset="0"/>
              </a:rPr>
              <a:t>KIỂM TRA BÀI CŨ ?</a:t>
            </a:r>
          </a:p>
        </p:txBody>
      </p:sp>
      <p:sp>
        <p:nvSpPr>
          <p:cNvPr id="10" name="Rectangle 9"/>
          <p:cNvSpPr/>
          <p:nvPr/>
        </p:nvSpPr>
        <p:spPr>
          <a:xfrm>
            <a:off x="304800" y="2019300"/>
            <a:ext cx="8659091" cy="3108543"/>
          </a:xfrm>
          <a:prstGeom prst="rect">
            <a:avLst/>
          </a:prstGeom>
        </p:spPr>
        <p:txBody>
          <a:bodyPr wrap="square">
            <a:spAutoFit/>
          </a:bodyPr>
          <a:lstStyle/>
          <a:p>
            <a:r>
              <a:rPr lang="en-US" sz="2800" b="1" dirty="0" err="1" smtClean="0">
                <a:solidFill>
                  <a:srgbClr val="0000FF"/>
                </a:solidFill>
                <a:latin typeface="Times New Roman" pitchFamily="18" charset="0"/>
                <a:cs typeface="Times New Roman" pitchFamily="18" charset="0"/>
              </a:rPr>
              <a:t>Câu</a:t>
            </a:r>
            <a:r>
              <a:rPr lang="en-US" sz="2800" b="1" dirty="0" smtClean="0">
                <a:solidFill>
                  <a:srgbClr val="0000FF"/>
                </a:solidFill>
                <a:latin typeface="Times New Roman" pitchFamily="18" charset="0"/>
                <a:cs typeface="Times New Roman" pitchFamily="18" charset="0"/>
              </a:rPr>
              <a:t> 1: </a:t>
            </a:r>
            <a:r>
              <a:rPr lang="en-US" sz="2800" b="1" dirty="0" err="1" smtClean="0">
                <a:solidFill>
                  <a:srgbClr val="0000FF"/>
                </a:solidFill>
                <a:latin typeface="Times New Roman" pitchFamily="18" charset="0"/>
                <a:cs typeface="Times New Roman" pitchFamily="18" charset="0"/>
              </a:rPr>
              <a:t>Tạo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một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văn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mới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có</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trang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trắng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rồi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thực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hiện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theo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yêu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cầu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sau</a:t>
            </a:r>
            <a:r>
              <a:rPr lang="en-US" sz="2800" b="1" dirty="0" smtClean="0">
                <a:solidFill>
                  <a:srgbClr val="0000FF"/>
                </a:solidFill>
                <a:latin typeface="Times New Roman" pitchFamily="18" charset="0"/>
                <a:cs typeface="Times New Roman" pitchFamily="18" charset="0"/>
              </a:rPr>
              <a:t>:</a:t>
            </a:r>
          </a:p>
          <a:p>
            <a:r>
              <a:rPr lang="en-US" sz="2800" b="1" dirty="0" smtClean="0">
                <a:solidFill>
                  <a:srgbClr val="0000FF"/>
                </a:solidFill>
                <a:latin typeface="Times New Roman" pitchFamily="18" charset="0"/>
                <a:cs typeface="Times New Roman" pitchFamily="18" charset="0"/>
              </a:rPr>
              <a:t>a. </a:t>
            </a:r>
            <a:r>
              <a:rPr lang="en-US" sz="2800" b="1" dirty="0" err="1" smtClean="0">
                <a:solidFill>
                  <a:srgbClr val="0000FF"/>
                </a:solidFill>
                <a:latin typeface="Times New Roman" pitchFamily="18" charset="0"/>
                <a:cs typeface="Times New Roman" pitchFamily="18" charset="0"/>
              </a:rPr>
              <a:t>Đặt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trang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theo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hướng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nằm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ngang</a:t>
            </a:r>
            <a:endParaRPr lang="en-US" sz="2800" b="1" dirty="0" smtClean="0">
              <a:solidFill>
                <a:srgbClr val="0000FF"/>
              </a:solidFill>
              <a:latin typeface="Times New Roman" pitchFamily="18" charset="0"/>
              <a:cs typeface="Times New Roman" pitchFamily="18" charset="0"/>
            </a:endParaRPr>
          </a:p>
          <a:p>
            <a:r>
              <a:rPr lang="en-US" sz="2800" b="1" dirty="0" smtClean="0">
                <a:solidFill>
                  <a:srgbClr val="0000FF"/>
                </a:solidFill>
                <a:latin typeface="Times New Roman" pitchFamily="18" charset="0"/>
                <a:cs typeface="Times New Roman" pitchFamily="18" charset="0"/>
              </a:rPr>
              <a:t>b. </a:t>
            </a:r>
            <a:r>
              <a:rPr lang="en-US" sz="2800" b="1" dirty="0" err="1" smtClean="0">
                <a:solidFill>
                  <a:srgbClr val="0000FF"/>
                </a:solidFill>
                <a:latin typeface="Times New Roman" pitchFamily="18" charset="0"/>
                <a:cs typeface="Times New Roman" pitchFamily="18" charset="0"/>
              </a:rPr>
              <a:t>Đánh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số</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trang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theo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vị</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trí</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mà</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em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muốn</a:t>
            </a:r>
            <a:r>
              <a:rPr lang="en-US" sz="2800" b="1" dirty="0" smtClean="0">
                <a:solidFill>
                  <a:srgbClr val="0000FF"/>
                </a:solidFill>
                <a:latin typeface="Times New Roman" pitchFamily="18" charset="0"/>
                <a:cs typeface="Times New Roman" pitchFamily="18" charset="0"/>
              </a:rPr>
              <a:t>.</a:t>
            </a:r>
          </a:p>
          <a:p>
            <a:r>
              <a:rPr lang="en-US" sz="2800" b="1" dirty="0" smtClean="0">
                <a:solidFill>
                  <a:srgbClr val="0000FF"/>
                </a:solidFill>
                <a:latin typeface="Times New Roman" pitchFamily="18" charset="0"/>
                <a:cs typeface="Times New Roman" pitchFamily="18" charset="0"/>
              </a:rPr>
              <a:t>c. </a:t>
            </a:r>
            <a:r>
              <a:rPr lang="en-US" sz="2800" b="1" dirty="0" err="1" smtClean="0">
                <a:solidFill>
                  <a:srgbClr val="0000FF"/>
                </a:solidFill>
                <a:latin typeface="Times New Roman" pitchFamily="18" charset="0"/>
                <a:cs typeface="Times New Roman" pitchFamily="18" charset="0"/>
              </a:rPr>
              <a:t>Lưu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văn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máy</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tính</a:t>
            </a:r>
            <a:endParaRPr lang="en-US" sz="2800" b="1" dirty="0" smtClean="0">
              <a:solidFill>
                <a:srgbClr val="0000FF"/>
              </a:solidFill>
              <a:latin typeface="Times New Roman" pitchFamily="18" charset="0"/>
              <a:cs typeface="Times New Roman" pitchFamily="18" charset="0"/>
            </a:endParaRPr>
          </a:p>
          <a:p>
            <a:r>
              <a:rPr lang="en-US" sz="2800" b="1" dirty="0" smtClean="0">
                <a:solidFill>
                  <a:srgbClr val="0000FF"/>
                </a:solidFill>
                <a:latin typeface="Times New Roman" pitchFamily="18" charset="0"/>
                <a:cs typeface="Times New Roman" pitchFamily="18" charset="0"/>
              </a:rPr>
              <a:t>d. </a:t>
            </a:r>
            <a:r>
              <a:rPr lang="en-US" sz="2800" b="1" dirty="0" err="1" smtClean="0">
                <a:solidFill>
                  <a:srgbClr val="0000FF"/>
                </a:solidFill>
                <a:latin typeface="Times New Roman" pitchFamily="18" charset="0"/>
                <a:cs typeface="Times New Roman" pitchFamily="18" charset="0"/>
              </a:rPr>
              <a:t>Tạo</a:t>
            </a:r>
            <a:r>
              <a:rPr lang="en-US" sz="2800" b="1" dirty="0" smtClean="0">
                <a:solidFill>
                  <a:srgbClr val="0000FF"/>
                </a:solidFill>
                <a:latin typeface="Times New Roman" pitchFamily="18" charset="0"/>
                <a:cs typeface="Times New Roman" pitchFamily="18" charset="0"/>
              </a:rPr>
              <a:t> header </a:t>
            </a:r>
            <a:r>
              <a:rPr lang="en-US" sz="2800" b="1" dirty="0" err="1" smtClean="0">
                <a:solidFill>
                  <a:srgbClr val="0000FF"/>
                </a:solidFill>
                <a:latin typeface="Times New Roman" pitchFamily="18" charset="0"/>
                <a:cs typeface="Times New Roman" pitchFamily="18" charset="0"/>
              </a:rPr>
              <a:t>và</a:t>
            </a:r>
            <a:r>
              <a:rPr lang="en-US" sz="2800" b="1" dirty="0" smtClean="0">
                <a:solidFill>
                  <a:srgbClr val="0000FF"/>
                </a:solidFill>
                <a:latin typeface="Times New Roman" pitchFamily="18" charset="0"/>
                <a:cs typeface="Times New Roman" pitchFamily="18" charset="0"/>
              </a:rPr>
              <a:t> footer</a:t>
            </a:r>
          </a:p>
          <a:p>
            <a:r>
              <a:rPr lang="en-US" sz="2800" b="1" dirty="0" smtClean="0">
                <a:solidFill>
                  <a:srgbClr val="0000FF"/>
                </a:solidFill>
                <a:latin typeface="Times New Roman" pitchFamily="18" charset="0"/>
                <a:cs typeface="Times New Roman" pitchFamily="18" charset="0"/>
              </a:rPr>
              <a:t>e. </a:t>
            </a:r>
            <a:r>
              <a:rPr lang="en-US" sz="2800" b="1" dirty="0" err="1" smtClean="0">
                <a:solidFill>
                  <a:srgbClr val="0000FF"/>
                </a:solidFill>
                <a:latin typeface="Times New Roman" pitchFamily="18" charset="0"/>
                <a:cs typeface="Times New Roman" pitchFamily="18" charset="0"/>
              </a:rPr>
              <a:t>Tạo</a:t>
            </a:r>
            <a:r>
              <a:rPr lang="en-US" sz="2800" b="1" dirty="0" smtClean="0">
                <a:solidFill>
                  <a:srgbClr val="0000FF"/>
                </a:solidFill>
                <a:latin typeface="Times New Roman" pitchFamily="18" charset="0"/>
                <a:cs typeface="Times New Roman" pitchFamily="18" charset="0"/>
              </a:rPr>
              <a:t> </a:t>
            </a:r>
            <a:r>
              <a:rPr lang="en-US" sz="2800" b="1" smtClean="0">
                <a:solidFill>
                  <a:srgbClr val="0000FF"/>
                </a:solidFill>
                <a:latin typeface="Times New Roman" pitchFamily="18" charset="0"/>
                <a:cs typeface="Times New Roman" pitchFamily="18" charset="0"/>
              </a:rPr>
              <a:t>page border</a:t>
            </a:r>
            <a:endParaRPr lang="en-US" sz="28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31795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2019300"/>
            <a:ext cx="9067800" cy="523220"/>
          </a:xfrm>
          <a:prstGeom prst="rect">
            <a:avLst/>
          </a:prstGeom>
        </p:spPr>
        <p:txBody>
          <a:bodyPr wrap="square">
            <a:spAutoFit/>
          </a:bodyPr>
          <a:lstStyle/>
          <a:p>
            <a:r>
              <a:rPr lang="en-US" sz="2800" b="1" dirty="0" err="1" smtClean="0">
                <a:solidFill>
                  <a:srgbClr val="0000FF"/>
                </a:solidFill>
                <a:latin typeface="Times New Roman" pitchFamily="18" charset="0"/>
                <a:cs typeface="Times New Roman" pitchFamily="18" charset="0"/>
              </a:rPr>
              <a:t>Câu</a:t>
            </a:r>
            <a:r>
              <a:rPr lang="en-US" sz="2800" b="1" dirty="0" smtClean="0">
                <a:solidFill>
                  <a:srgbClr val="0000FF"/>
                </a:solidFill>
                <a:latin typeface="Times New Roman" pitchFamily="18" charset="0"/>
                <a:cs typeface="Times New Roman" pitchFamily="18" charset="0"/>
              </a:rPr>
              <a:t> 2: </a:t>
            </a:r>
            <a:r>
              <a:rPr lang="en-US" sz="2800" b="1" dirty="0" err="1" smtClean="0">
                <a:solidFill>
                  <a:srgbClr val="0000FF"/>
                </a:solidFill>
                <a:latin typeface="Times New Roman" pitchFamily="18" charset="0"/>
                <a:cs typeface="Times New Roman" pitchFamily="18" charset="0"/>
              </a:rPr>
              <a:t>Đổi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màu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nền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trang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văn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sau</a:t>
            </a:r>
            <a:r>
              <a:rPr lang="en-US" sz="2800" b="1" dirty="0" smtClean="0">
                <a:solidFill>
                  <a:srgbClr val="0000FF"/>
                </a:solidFill>
                <a:latin typeface="Times New Roman" pitchFamily="18" charset="0"/>
                <a:cs typeface="Times New Roman" pitchFamily="18" charset="0"/>
              </a:rPr>
              <a:t> sang </a:t>
            </a:r>
            <a:r>
              <a:rPr lang="en-US" sz="2800" b="1" dirty="0" err="1" smtClean="0">
                <a:solidFill>
                  <a:srgbClr val="0000FF"/>
                </a:solidFill>
                <a:latin typeface="Times New Roman" pitchFamily="18" charset="0"/>
                <a:cs typeface="Times New Roman" pitchFamily="18" charset="0"/>
              </a:rPr>
              <a:t>màu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vàng</a:t>
            </a:r>
            <a:endParaRPr lang="en-US" sz="28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661074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46" name="Group 54"/>
          <p:cNvGraphicFramePr>
            <a:graphicFrameLocks noGrp="1"/>
          </p:cNvGraphicFramePr>
          <p:nvPr>
            <p:ph idx="1"/>
            <p:extLst>
              <p:ext uri="{D42A27DB-BD31-4B8C-83A1-F6EECF244321}">
                <p14:modId xmlns:p14="http://schemas.microsoft.com/office/powerpoint/2010/main" val="76232465"/>
              </p:ext>
            </p:extLst>
          </p:nvPr>
        </p:nvGraphicFramePr>
        <p:xfrm>
          <a:off x="609600" y="990601"/>
          <a:ext cx="8229600" cy="5723843"/>
        </p:xfrm>
        <a:graphic>
          <a:graphicData uri="http://schemas.openxmlformats.org/drawingml/2006/table">
            <a:tbl>
              <a:tblPr/>
              <a:tblGrid>
                <a:gridCol w="31242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tblGrid>
              <a:tr h="59367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Times New Roman" pitchFamily="18" charset="0"/>
                          <a:cs typeface="Times New Roman" pitchFamily="18" charset="0"/>
                        </a:rPr>
                        <a:t>Cột</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Times New Roman" pitchFamily="18" charset="0"/>
                          <a:cs typeface="Times New Roman" pitchFamily="18" charset="0"/>
                        </a:rPr>
                        <a:t>Cột</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77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3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55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3052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35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2611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23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39" name="TextBox 38"/>
          <p:cNvSpPr txBox="1">
            <a:spLocks noChangeArrowheads="1"/>
          </p:cNvSpPr>
          <p:nvPr/>
        </p:nvSpPr>
        <p:spPr bwMode="auto">
          <a:xfrm>
            <a:off x="637309" y="304800"/>
            <a:ext cx="5562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imes New Roman" pitchFamily="18" charset="0"/>
                <a:cs typeface="Times New Roman" pitchFamily="18" charset="0"/>
              </a:defRPr>
            </a:lvl1pPr>
            <a:lvl2pPr marL="800100" indent="-342900">
              <a:defRPr>
                <a:solidFill>
                  <a:schemeClr val="tx1"/>
                </a:solidFill>
                <a:latin typeface="Times New Roman" pitchFamily="18" charset="0"/>
                <a:cs typeface="Times New Roman" pitchFamily="18" charset="0"/>
              </a:defRPr>
            </a:lvl2pPr>
            <a:lvl3pPr marL="1257300" indent="-342900">
              <a:defRPr>
                <a:solidFill>
                  <a:schemeClr val="tx1"/>
                </a:solidFill>
                <a:latin typeface="Times New Roman" pitchFamily="18" charset="0"/>
                <a:cs typeface="Times New Roman" pitchFamily="18" charset="0"/>
              </a:defRPr>
            </a:lvl3pPr>
            <a:lvl4pPr marL="1714500" indent="-342900">
              <a:defRPr>
                <a:solidFill>
                  <a:schemeClr val="tx1"/>
                </a:solidFill>
                <a:latin typeface="Times New Roman" pitchFamily="18" charset="0"/>
                <a:cs typeface="Times New Roman" pitchFamily="18" charset="0"/>
              </a:defRPr>
            </a:lvl4pPr>
            <a:lvl5pPr marL="2171700" indent="-342900">
              <a:defRPr>
                <a:solidFill>
                  <a:schemeClr val="tx1"/>
                </a:solidFill>
                <a:latin typeface="Times New Roman" pitchFamily="18" charset="0"/>
                <a:cs typeface="Times New Roman" pitchFamily="18" charset="0"/>
              </a:defRPr>
            </a:lvl5pPr>
            <a:lvl6pPr marL="2628900" indent="-342900" fontAlgn="base">
              <a:spcBef>
                <a:spcPct val="0"/>
              </a:spcBef>
              <a:spcAft>
                <a:spcPct val="0"/>
              </a:spcAft>
              <a:defRPr>
                <a:solidFill>
                  <a:schemeClr val="tx1"/>
                </a:solidFill>
                <a:latin typeface="Times New Roman" pitchFamily="18" charset="0"/>
                <a:cs typeface="Times New Roman" pitchFamily="18" charset="0"/>
              </a:defRPr>
            </a:lvl6pPr>
            <a:lvl7pPr marL="3086100" indent="-342900" fontAlgn="base">
              <a:spcBef>
                <a:spcPct val="0"/>
              </a:spcBef>
              <a:spcAft>
                <a:spcPct val="0"/>
              </a:spcAft>
              <a:defRPr>
                <a:solidFill>
                  <a:schemeClr val="tx1"/>
                </a:solidFill>
                <a:latin typeface="Times New Roman" pitchFamily="18" charset="0"/>
                <a:cs typeface="Times New Roman" pitchFamily="18" charset="0"/>
              </a:defRPr>
            </a:lvl7pPr>
            <a:lvl8pPr marL="3543300" indent="-342900" fontAlgn="base">
              <a:spcBef>
                <a:spcPct val="0"/>
              </a:spcBef>
              <a:spcAft>
                <a:spcPct val="0"/>
              </a:spcAft>
              <a:defRPr>
                <a:solidFill>
                  <a:schemeClr val="tx1"/>
                </a:solidFill>
                <a:latin typeface="Times New Roman" pitchFamily="18" charset="0"/>
                <a:cs typeface="Times New Roman" pitchFamily="18" charset="0"/>
              </a:defRPr>
            </a:lvl8pPr>
            <a:lvl9pPr marL="4000500" indent="-342900" fontAlgn="base">
              <a:spcBef>
                <a:spcPct val="0"/>
              </a:spcBef>
              <a:spcAft>
                <a:spcPct val="0"/>
              </a:spcAft>
              <a:defRPr>
                <a:solidFill>
                  <a:schemeClr val="tx1"/>
                </a:solidFill>
                <a:latin typeface="Times New Roman" pitchFamily="18" charset="0"/>
                <a:cs typeface="Times New Roman" pitchFamily="18" charset="0"/>
              </a:defRPr>
            </a:lvl9pPr>
          </a:lstStyle>
          <a:p>
            <a:pPr marL="0" indent="0"/>
            <a:endParaRPr lang="en-US" sz="2200" b="1" dirty="0"/>
          </a:p>
        </p:txBody>
      </p:sp>
      <p:sp>
        <p:nvSpPr>
          <p:cNvPr id="8243" name="Rectangle 51"/>
          <p:cNvSpPr>
            <a:spLocks noChangeArrowheads="1"/>
          </p:cNvSpPr>
          <p:nvPr/>
        </p:nvSpPr>
        <p:spPr bwMode="auto">
          <a:xfrm>
            <a:off x="224892" y="263255"/>
            <a:ext cx="891910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hãy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nối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ô ở </a:t>
            </a:r>
            <a:r>
              <a:rPr lang="en-US" sz="2400" b="1" dirty="0" err="1">
                <a:solidFill>
                  <a:srgbClr val="FF0000"/>
                </a:solidFill>
                <a:latin typeface="Times New Roman" pitchFamily="18" charset="0"/>
                <a:cs typeface="Times New Roman" pitchFamily="18" charset="0"/>
              </a:rPr>
              <a:t>cột</a:t>
            </a:r>
            <a:r>
              <a:rPr lang="en-US" sz="2400" b="1" dirty="0">
                <a:solidFill>
                  <a:srgbClr val="FF0000"/>
                </a:solidFill>
                <a:latin typeface="Times New Roman" pitchFamily="18" charset="0"/>
                <a:cs typeface="Times New Roman" pitchFamily="18" charset="0"/>
              </a:rPr>
              <a:t> A </a:t>
            </a:r>
            <a:r>
              <a:rPr lang="en-US" sz="2400" b="1" dirty="0" err="1">
                <a:solidFill>
                  <a:srgbClr val="FF0000"/>
                </a:solidFill>
                <a:latin typeface="Times New Roman" pitchFamily="18" charset="0"/>
                <a:cs typeface="Times New Roman" pitchFamily="18" charset="0"/>
              </a:rPr>
              <a:t>với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ô ở </a:t>
            </a:r>
            <a:r>
              <a:rPr lang="en-US" sz="2400" b="1" dirty="0" err="1">
                <a:solidFill>
                  <a:srgbClr val="FF0000"/>
                </a:solidFill>
                <a:latin typeface="Times New Roman" pitchFamily="18" charset="0"/>
                <a:cs typeface="Times New Roman" pitchFamily="18" charset="0"/>
              </a:rPr>
              <a:t>cột</a:t>
            </a:r>
            <a:r>
              <a:rPr lang="en-US" sz="2400" b="1" dirty="0">
                <a:solidFill>
                  <a:srgbClr val="FF0000"/>
                </a:solidFill>
                <a:latin typeface="Times New Roman" pitchFamily="18" charset="0"/>
                <a:cs typeface="Times New Roman" pitchFamily="18" charset="0"/>
              </a:rPr>
              <a:t> B </a:t>
            </a:r>
            <a:r>
              <a:rPr lang="en-US" sz="2400" b="1" dirty="0" err="1">
                <a:solidFill>
                  <a:srgbClr val="FF0000"/>
                </a:solidFill>
                <a:latin typeface="Times New Roman" pitchFamily="18" charset="0"/>
                <a:cs typeface="Times New Roman" pitchFamily="18" charset="0"/>
              </a:rPr>
              <a:t>để</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được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câu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trả</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lời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đúng</a:t>
            </a:r>
            <a:endParaRPr lang="en-US" sz="2400" b="1" dirty="0">
              <a:solidFill>
                <a:srgbClr val="FF0000"/>
              </a:solidFill>
              <a:latin typeface="Times New Roman" pitchFamily="18" charset="0"/>
              <a:cs typeface="Times New Roman" pitchFamily="18" charset="0"/>
            </a:endParaRPr>
          </a:p>
        </p:txBody>
      </p:sp>
      <p:grpSp>
        <p:nvGrpSpPr>
          <p:cNvPr id="55" name="Group 54"/>
          <p:cNvGrpSpPr/>
          <p:nvPr/>
        </p:nvGrpSpPr>
        <p:grpSpPr>
          <a:xfrm>
            <a:off x="1015121" y="1617181"/>
            <a:ext cx="2476500" cy="5056835"/>
            <a:chOff x="1004887" y="1644867"/>
            <a:chExt cx="2476500" cy="5056835"/>
          </a:xfrm>
        </p:grpSpPr>
        <p:pic>
          <p:nvPicPr>
            <p:cNvPr id="10" name="Picture 16" descr="Chu d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4656" y="1644867"/>
              <a:ext cx="433388"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7" descr="Chu gach ch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7256" y="1644867"/>
              <a:ext cx="442913"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8" descr="nghie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2856" y="1644867"/>
              <a:ext cx="452438"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0" descr="Can le tra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4887" y="2362200"/>
              <a:ext cx="450273"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1" descr="Can giu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8134" y="2362200"/>
              <a:ext cx="450273"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3" descr="Can phai"/>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1381" y="2362200"/>
              <a:ext cx="450273"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22" descr="can thang 2 l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8952" y="2362200"/>
              <a:ext cx="48243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36" name="Picture 4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88367" y="2971800"/>
              <a:ext cx="1438275" cy="38100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4104" y="4495799"/>
              <a:ext cx="62865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4104" y="3629890"/>
              <a:ext cx="581025"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8"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84790" y="5339637"/>
              <a:ext cx="1199843" cy="5277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1"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18629" y="6196877"/>
              <a:ext cx="979778"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2"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75585" y="6186487"/>
              <a:ext cx="1343024"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cxnSp>
        <p:nvCxnSpPr>
          <p:cNvPr id="8" name="Straight Arrow Connector 7"/>
          <p:cNvCxnSpPr/>
          <p:nvPr/>
        </p:nvCxnSpPr>
        <p:spPr>
          <a:xfrm>
            <a:off x="3418609" y="1856005"/>
            <a:ext cx="696191" cy="0"/>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27" name="Straight Arrow Connector 26"/>
          <p:cNvCxnSpPr/>
          <p:nvPr/>
        </p:nvCxnSpPr>
        <p:spPr>
          <a:xfrm flipV="1">
            <a:off x="2741654" y="2548732"/>
            <a:ext cx="1373146" cy="1437480"/>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36" name="Straight Arrow Connector 35"/>
          <p:cNvCxnSpPr/>
          <p:nvPr/>
        </p:nvCxnSpPr>
        <p:spPr>
          <a:xfrm>
            <a:off x="2516517" y="4729162"/>
            <a:ext cx="1826883" cy="582789"/>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2" name="Straight Arrow Connector 41"/>
          <p:cNvCxnSpPr/>
          <p:nvPr/>
        </p:nvCxnSpPr>
        <p:spPr>
          <a:xfrm>
            <a:off x="2797256" y="5715000"/>
            <a:ext cx="1546144" cy="537296"/>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5" name="Straight Arrow Connector 44"/>
          <p:cNvCxnSpPr>
            <a:endCxn id="59" idx="1"/>
          </p:cNvCxnSpPr>
          <p:nvPr/>
        </p:nvCxnSpPr>
        <p:spPr>
          <a:xfrm>
            <a:off x="3481387" y="2548732"/>
            <a:ext cx="924358" cy="1299827"/>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9" name="Straight Arrow Connector 48"/>
          <p:cNvCxnSpPr/>
          <p:nvPr/>
        </p:nvCxnSpPr>
        <p:spPr>
          <a:xfrm>
            <a:off x="3018712" y="3162300"/>
            <a:ext cx="1352393" cy="36345"/>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52" name="Straight Arrow Connector 51"/>
          <p:cNvCxnSpPr/>
          <p:nvPr/>
        </p:nvCxnSpPr>
        <p:spPr>
          <a:xfrm flipV="1">
            <a:off x="3339903" y="4701475"/>
            <a:ext cx="1074417" cy="1550821"/>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sp>
        <p:nvSpPr>
          <p:cNvPr id="56" name="Rectangle 55"/>
          <p:cNvSpPr/>
          <p:nvPr/>
        </p:nvSpPr>
        <p:spPr>
          <a:xfrm>
            <a:off x="4343400" y="1631557"/>
            <a:ext cx="4343400" cy="400110"/>
          </a:xfrm>
          <a:prstGeom prst="rect">
            <a:avLst/>
          </a:prstGeom>
        </p:spPr>
        <p:txBody>
          <a:bodyPr wrap="square">
            <a:spAutoFit/>
          </a:bodyPr>
          <a:lstStyle/>
          <a:p>
            <a:pPr lvl="0" fontAlgn="base">
              <a:spcBef>
                <a:spcPct val="20000"/>
              </a:spcBef>
              <a:spcAft>
                <a:spcPct val="0"/>
              </a:spcAft>
              <a:defRPr/>
            </a:pPr>
            <a:r>
              <a:rPr lang="en-US" sz="2000" b="1" dirty="0" err="1">
                <a:solidFill>
                  <a:prstClr val="black"/>
                </a:solidFill>
                <a:latin typeface="Times New Roman" pitchFamily="18" charset="0"/>
                <a:cs typeface="Times New Roman" pitchFamily="18" charset="0"/>
              </a:rPr>
              <a:t>Các</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trình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bày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endParaRPr lang="en-US" sz="2000" b="1" dirty="0">
              <a:solidFill>
                <a:prstClr val="black"/>
              </a:solidFill>
              <a:latin typeface="Times New Roman" pitchFamily="18" charset="0"/>
              <a:cs typeface="Times New Roman" pitchFamily="18" charset="0"/>
            </a:endParaRPr>
          </a:p>
        </p:txBody>
      </p:sp>
      <p:sp>
        <p:nvSpPr>
          <p:cNvPr id="57" name="Rectangle 56"/>
          <p:cNvSpPr/>
          <p:nvPr/>
        </p:nvSpPr>
        <p:spPr>
          <a:xfrm>
            <a:off x="4343400" y="2167954"/>
            <a:ext cx="4495800"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chèn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hình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ảnh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vào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p:txBody>
      </p:sp>
      <p:sp>
        <p:nvSpPr>
          <p:cNvPr id="58" name="Rectangle 57"/>
          <p:cNvSpPr/>
          <p:nvPr/>
        </p:nvSpPr>
        <p:spPr>
          <a:xfrm>
            <a:off x="4371105" y="2826603"/>
            <a:ext cx="4419600" cy="52322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thay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đổi</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phông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r>
              <a:rPr lang="en-US" sz="2800" b="1" dirty="0">
                <a:solidFill>
                  <a:prstClr val="black"/>
                </a:solidFill>
                <a:latin typeface="Times New Roman" pitchFamily="18" charset="0"/>
                <a:cs typeface="Times New Roman" pitchFamily="18" charset="0"/>
              </a:rPr>
              <a:t> </a:t>
            </a:r>
            <a:endParaRPr lang="en-US" sz="2800" dirty="0">
              <a:solidFill>
                <a:prstClr val="black"/>
              </a:solidFill>
              <a:latin typeface="Times New Roman" pitchFamily="18" charset="0"/>
              <a:cs typeface="Times New Roman" pitchFamily="18" charset="0"/>
            </a:endParaRPr>
          </a:p>
        </p:txBody>
      </p:sp>
      <p:sp>
        <p:nvSpPr>
          <p:cNvPr id="59" name="Rectangle 58"/>
          <p:cNvSpPr/>
          <p:nvPr/>
        </p:nvSpPr>
        <p:spPr>
          <a:xfrm>
            <a:off x="4405745" y="3648504"/>
            <a:ext cx="4267200"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lề</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p:txBody>
      </p:sp>
      <p:sp>
        <p:nvSpPr>
          <p:cNvPr id="60" name="Rectangle 59"/>
          <p:cNvSpPr/>
          <p:nvPr/>
        </p:nvSpPr>
        <p:spPr>
          <a:xfrm>
            <a:off x="4428176" y="4231719"/>
            <a:ext cx="4230914" cy="707886"/>
          </a:xfrm>
          <a:prstGeom prst="rect">
            <a:avLst/>
          </a:prstGeom>
        </p:spPr>
        <p:txBody>
          <a:bodyPr wrap="square">
            <a:spAutoFit/>
          </a:bodyPr>
          <a:lstStyle/>
          <a:p>
            <a:pPr lvl="0" algn="just" fontAlgn="base">
              <a:spcBef>
                <a:spcPct val="20000"/>
              </a:spcBef>
              <a:spcAft>
                <a:spcPct val="0"/>
              </a:spcAft>
            </a:pPr>
            <a:r>
              <a:rPr lang="en-US" sz="2000" b="1" dirty="0" err="1">
                <a:solidFill>
                  <a:prstClr val="black"/>
                </a:solidFill>
                <a:latin typeface="Times New Roman" pitchFamily="18" charset="0"/>
                <a:cs typeface="Times New Roman" pitchFamily="18" charset="0"/>
              </a:rPr>
              <a:t>Các</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sao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chép</a:t>
            </a:r>
            <a:r>
              <a:rPr lang="en-US" sz="2000" b="1" dirty="0">
                <a:solidFill>
                  <a:prstClr val="black"/>
                </a:solidFill>
                <a:latin typeface="Times New Roman" pitchFamily="18" charset="0"/>
                <a:cs typeface="Times New Roman" pitchFamily="18" charset="0"/>
              </a:rPr>
              <a:t>, di </a:t>
            </a:r>
            <a:r>
              <a:rPr lang="en-US" sz="2000" b="1" dirty="0" err="1" smtClean="0">
                <a:solidFill>
                  <a:prstClr val="black"/>
                </a:solidFill>
                <a:latin typeface="Times New Roman" pitchFamily="18" charset="0"/>
                <a:cs typeface="Times New Roman" pitchFamily="18" charset="0"/>
              </a:rPr>
              <a:t>chuyển</a:t>
            </a:r>
            <a:r>
              <a:rPr lang="en-US" sz="2000" b="1" dirty="0" smtClean="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b="1" dirty="0">
              <a:solidFill>
                <a:prstClr val="black"/>
              </a:solidFill>
              <a:latin typeface="Times New Roman" pitchFamily="18" charset="0"/>
              <a:cs typeface="Times New Roman" pitchFamily="18" charset="0"/>
            </a:endParaRPr>
          </a:p>
        </p:txBody>
      </p:sp>
      <p:sp>
        <p:nvSpPr>
          <p:cNvPr id="61" name="Rectangle 60"/>
          <p:cNvSpPr/>
          <p:nvPr/>
        </p:nvSpPr>
        <p:spPr>
          <a:xfrm>
            <a:off x="4428175" y="5130224"/>
            <a:ext cx="4362529" cy="861774"/>
          </a:xfrm>
          <a:prstGeom prst="rect">
            <a:avLst/>
          </a:prstGeom>
        </p:spPr>
        <p:txBody>
          <a:bodyPr wrap="square">
            <a:spAutoFit/>
          </a:bodyPr>
          <a:lstStyle/>
          <a:p>
            <a:pPr lvl="0" fontAlgn="base">
              <a:spcBef>
                <a:spcPct val="50000"/>
              </a:spcBef>
              <a:spcAft>
                <a:spcPct val="0"/>
              </a:spcAft>
              <a:defRPr/>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tạo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trong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a:p>
            <a:pPr lvl="0" fontAlgn="base">
              <a:spcBef>
                <a:spcPct val="50000"/>
              </a:spcBef>
              <a:spcAft>
                <a:spcPct val="0"/>
              </a:spcAft>
            </a:pPr>
            <a:endParaRPr lang="en-US" sz="2000" dirty="0">
              <a:solidFill>
                <a:prstClr val="black"/>
              </a:solidFill>
              <a:latin typeface="Times New Roman" pitchFamily="18" charset="0"/>
              <a:cs typeface="Times New Roman" pitchFamily="18" charset="0"/>
            </a:endParaRPr>
          </a:p>
        </p:txBody>
      </p:sp>
      <p:sp>
        <p:nvSpPr>
          <p:cNvPr id="62" name="Rectangle 61"/>
          <p:cNvSpPr/>
          <p:nvPr/>
        </p:nvSpPr>
        <p:spPr>
          <a:xfrm>
            <a:off x="4414320" y="6028365"/>
            <a:ext cx="3953824"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thay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đổi</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cỡ</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endParaRPr lang="en-US" sz="20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40691195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5"/>
                                        </p:tgtEl>
                                        <p:attrNameLst>
                                          <p:attrName>style.visibility</p:attrName>
                                        </p:attrNameLst>
                                      </p:cBhvr>
                                      <p:to>
                                        <p:strVal val="visible"/>
                                      </p:to>
                                    </p:set>
                                    <p:animEffect transition="in" filter="fade">
                                      <p:cBhvr>
                                        <p:cTn id="13" dur="1000"/>
                                        <p:tgtEl>
                                          <p:spTgt spid="45"/>
                                        </p:tgtEl>
                                      </p:cBhvr>
                                    </p:animEffect>
                                    <p:anim calcmode="lin" valueType="num">
                                      <p:cBhvr>
                                        <p:cTn id="14" dur="1000" fill="hold"/>
                                        <p:tgtEl>
                                          <p:spTgt spid="45"/>
                                        </p:tgtEl>
                                        <p:attrNameLst>
                                          <p:attrName>ppt_x</p:attrName>
                                        </p:attrNameLst>
                                      </p:cBhvr>
                                      <p:tavLst>
                                        <p:tav tm="0">
                                          <p:val>
                                            <p:strVal val="#ppt_x"/>
                                          </p:val>
                                        </p:tav>
                                        <p:tav tm="100000">
                                          <p:val>
                                            <p:strVal val="#ppt_x"/>
                                          </p:val>
                                        </p:tav>
                                      </p:tavLst>
                                    </p:anim>
                                    <p:anim calcmode="lin" valueType="num">
                                      <p:cBhvr>
                                        <p:cTn id="15"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49"/>
                                        </p:tgtEl>
                                        <p:attrNameLst>
                                          <p:attrName>style.visibility</p:attrName>
                                        </p:attrNameLst>
                                      </p:cBhvr>
                                      <p:to>
                                        <p:strVal val="visible"/>
                                      </p:to>
                                    </p:set>
                                    <p:anim calcmode="lin" valueType="num">
                                      <p:cBhvr additive="base">
                                        <p:cTn id="20" dur="500" fill="hold"/>
                                        <p:tgtEl>
                                          <p:spTgt spid="49"/>
                                        </p:tgtEl>
                                        <p:attrNameLst>
                                          <p:attrName>ppt_x</p:attrName>
                                        </p:attrNameLst>
                                      </p:cBhvr>
                                      <p:tavLst>
                                        <p:tav tm="0">
                                          <p:val>
                                            <p:strVal val="#ppt_x"/>
                                          </p:val>
                                        </p:tav>
                                        <p:tav tm="100000">
                                          <p:val>
                                            <p:strVal val="#ppt_x"/>
                                          </p:val>
                                        </p:tav>
                                      </p:tavLst>
                                    </p:anim>
                                    <p:anim calcmode="lin" valueType="num">
                                      <p:cBhvr additive="base">
                                        <p:cTn id="21"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circle(in)">
                                      <p:cBhvr>
                                        <p:cTn id="26" dur="2000"/>
                                        <p:tgtEl>
                                          <p:spTgt spid="27"/>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nodeType="clickEffect">
                                  <p:stCondLst>
                                    <p:cond delay="0"/>
                                  </p:stCondLst>
                                  <p:childTnLst>
                                    <p:set>
                                      <p:cBhvr>
                                        <p:cTn id="34" dur="1" fill="hold">
                                          <p:stCondLst>
                                            <p:cond delay="0"/>
                                          </p:stCondLst>
                                        </p:cTn>
                                        <p:tgtEl>
                                          <p:spTgt spid="42"/>
                                        </p:tgtEl>
                                        <p:attrNameLst>
                                          <p:attrName>style.visibility</p:attrName>
                                        </p:attrNameLst>
                                      </p:cBhvr>
                                      <p:to>
                                        <p:strVal val="visible"/>
                                      </p:to>
                                    </p:set>
                                    <p:animEffect transition="in" filter="wheel(1)">
                                      <p:cBhvr>
                                        <p:cTn id="35" dur="2000"/>
                                        <p:tgtEl>
                                          <p:spTgt spid="4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890"/>
            <a:ext cx="8686800" cy="6400800"/>
          </a:xfrm>
        </p:spPr>
        <p:txBody>
          <a:bodyPr>
            <a:normAutofit fontScale="92500" lnSpcReduction="10000"/>
          </a:bodyPr>
          <a:lstStyle/>
          <a:p>
            <a:pPr>
              <a:buNone/>
            </a:pPr>
            <a:r>
              <a:rPr lang="en-US" sz="2400" dirty="0" err="1" smtClean="0">
                <a:latin typeface="+mj-lt"/>
              </a:rPr>
              <a:t>Chọn</a:t>
            </a:r>
            <a:r>
              <a:rPr lang="en-US" sz="2400" dirty="0" smtClean="0">
                <a:latin typeface="+mj-lt"/>
              </a:rPr>
              <a:t> </a:t>
            </a:r>
            <a:r>
              <a:rPr lang="en-US" sz="2400" dirty="0" err="1" smtClean="0">
                <a:latin typeface="+mj-lt"/>
              </a:rPr>
              <a:t>các</a:t>
            </a:r>
            <a:r>
              <a:rPr lang="en-US" sz="2400" dirty="0" smtClean="0">
                <a:latin typeface="+mj-lt"/>
              </a:rPr>
              <a:t> </a:t>
            </a:r>
            <a:r>
              <a:rPr lang="en-US" sz="2400" dirty="0" err="1" smtClean="0">
                <a:latin typeface="+mj-lt"/>
              </a:rPr>
              <a:t>cụm</a:t>
            </a:r>
            <a:r>
              <a:rPr lang="en-US" sz="2400" dirty="0" smtClean="0">
                <a:latin typeface="+mj-lt"/>
              </a:rPr>
              <a:t> </a:t>
            </a:r>
            <a:r>
              <a:rPr lang="en-US" sz="2400" dirty="0" err="1" smtClean="0">
                <a:latin typeface="+mj-lt"/>
              </a:rPr>
              <a:t>từ</a:t>
            </a:r>
            <a:r>
              <a:rPr lang="en-US" sz="2400" dirty="0" smtClean="0">
                <a:latin typeface="+mj-lt"/>
              </a:rPr>
              <a:t> </a:t>
            </a:r>
            <a:r>
              <a:rPr lang="en-US" sz="2400" dirty="0" err="1" smtClean="0">
                <a:latin typeface="+mj-lt"/>
              </a:rPr>
              <a:t>thích</a:t>
            </a:r>
            <a:r>
              <a:rPr lang="en-US" sz="2400" dirty="0" smtClean="0">
                <a:latin typeface="+mj-lt"/>
              </a:rPr>
              <a:t> </a:t>
            </a:r>
            <a:r>
              <a:rPr lang="en-US" sz="2400" dirty="0" err="1" smtClean="0">
                <a:latin typeface="+mj-lt"/>
              </a:rPr>
              <a:t>hợp</a:t>
            </a:r>
            <a:r>
              <a:rPr lang="en-US" sz="2400" dirty="0" smtClean="0">
                <a:latin typeface="+mj-lt"/>
              </a:rPr>
              <a:t> </a:t>
            </a:r>
            <a:r>
              <a:rPr lang="vi-VN" sz="2400" dirty="0" smtClean="0">
                <a:latin typeface="+mj-lt"/>
              </a:rPr>
              <a:t>để điền vào chỗ chấm (...) </a:t>
            </a:r>
          </a:p>
          <a:p>
            <a:pPr>
              <a:buNone/>
            </a:pPr>
            <a:endParaRPr lang="vi-VN" sz="2400" dirty="0" smtClean="0">
              <a:latin typeface="+mj-lt"/>
            </a:endParaRPr>
          </a:p>
          <a:p>
            <a:pPr>
              <a:buNone/>
            </a:pPr>
            <a:endParaRPr lang="vi-VN" sz="2400" dirty="0" smtClean="0">
              <a:latin typeface="+mj-lt"/>
            </a:endParaRPr>
          </a:p>
          <a:p>
            <a:pPr>
              <a:buNone/>
            </a:pPr>
            <a:endParaRPr lang="en-US" sz="2400" dirty="0" smtClean="0">
              <a:latin typeface="+mj-lt"/>
            </a:endParaRPr>
          </a:p>
          <a:p>
            <a:pPr>
              <a:buNone/>
            </a:pPr>
            <a:endParaRPr lang="en-US" sz="2400" dirty="0" smtClean="0">
              <a:latin typeface="+mj-lt"/>
            </a:endParaRPr>
          </a:p>
          <a:p>
            <a:pPr>
              <a:buNone/>
            </a:pPr>
            <a:r>
              <a:rPr lang="vi-VN" sz="2400" dirty="0" smtClean="0">
                <a:latin typeface="+mj-lt"/>
              </a:rPr>
              <a:t>1. </a:t>
            </a:r>
            <a:r>
              <a:rPr lang="en-US" sz="2400" dirty="0" err="1" smtClean="0">
                <a:latin typeface="+mj-lt"/>
              </a:rPr>
              <a:t>Để</a:t>
            </a:r>
            <a:r>
              <a:rPr lang="en-US" sz="2400" dirty="0" smtClean="0">
                <a:latin typeface="+mj-lt"/>
              </a:rPr>
              <a:t> </a:t>
            </a:r>
            <a:r>
              <a:rPr lang="en-US" sz="2400" dirty="0" err="1" smtClean="0">
                <a:latin typeface="+mj-lt"/>
              </a:rPr>
              <a:t>hiển</a:t>
            </a:r>
            <a:r>
              <a:rPr lang="en-US" sz="2400" dirty="0" smtClean="0">
                <a:latin typeface="+mj-lt"/>
              </a:rPr>
              <a:t> </a:t>
            </a:r>
            <a:r>
              <a:rPr lang="en-US" sz="2400" dirty="0" err="1" smtClean="0">
                <a:latin typeface="+mj-lt"/>
              </a:rPr>
              <a:t>thị</a:t>
            </a:r>
            <a:r>
              <a:rPr lang="en-US" sz="2400" dirty="0" smtClean="0">
                <a:latin typeface="+mj-lt"/>
              </a:rPr>
              <a:t>…. </a:t>
            </a:r>
            <a:r>
              <a:rPr lang="vi-VN" sz="2400" dirty="0" smtClean="0">
                <a:latin typeface="+mj-lt"/>
              </a:rPr>
              <a:t>...............................</a:t>
            </a:r>
            <a:r>
              <a:rPr lang="en-US" sz="2400" dirty="0" smtClean="0">
                <a:latin typeface="+mj-lt"/>
              </a:rPr>
              <a:t>...........</a:t>
            </a:r>
            <a:r>
              <a:rPr lang="vi-VN" sz="2400" dirty="0" smtClean="0">
                <a:latin typeface="+mj-lt"/>
              </a:rPr>
              <a:t>.</a:t>
            </a:r>
            <a:r>
              <a:rPr lang="en-US" sz="2400" dirty="0" smtClean="0">
                <a:latin typeface="+mj-lt"/>
              </a:rPr>
              <a:t>....... ta </a:t>
            </a:r>
            <a:r>
              <a:rPr lang="en-US" sz="2400" dirty="0" err="1" smtClean="0">
                <a:latin typeface="+mj-lt"/>
              </a:rPr>
              <a:t>chọn</a:t>
            </a:r>
            <a:endParaRPr lang="vi-VN" sz="2400" dirty="0" smtClean="0">
              <a:latin typeface="+mj-lt"/>
            </a:endParaRPr>
          </a:p>
          <a:p>
            <a:pPr>
              <a:buNone/>
            </a:pPr>
            <a:endParaRPr lang="en-US" sz="2400" dirty="0" smtClean="0">
              <a:latin typeface="+mj-lt"/>
            </a:endParaRPr>
          </a:p>
          <a:p>
            <a:pPr>
              <a:buNone/>
            </a:pPr>
            <a:r>
              <a:rPr lang="vi-VN" sz="2400" dirty="0" smtClean="0">
                <a:latin typeface="+mj-lt"/>
              </a:rPr>
              <a:t>2. Để</a:t>
            </a:r>
            <a:r>
              <a:rPr lang="en-US" sz="2400" dirty="0" smtClean="0">
                <a:latin typeface="+mj-lt"/>
              </a:rPr>
              <a:t>………………………..</a:t>
            </a:r>
            <a:r>
              <a:rPr lang="vi-VN" sz="2400" dirty="0" smtClean="0">
                <a:latin typeface="+mj-lt"/>
              </a:rPr>
              <a:t>............ vào văn bản, ta chọn  </a:t>
            </a:r>
          </a:p>
          <a:p>
            <a:pPr>
              <a:buNone/>
            </a:pPr>
            <a:endParaRPr lang="vi-VN" sz="2400" dirty="0" smtClean="0">
              <a:latin typeface="+mj-lt"/>
            </a:endParaRPr>
          </a:p>
          <a:p>
            <a:pPr>
              <a:buNone/>
            </a:pPr>
            <a:r>
              <a:rPr lang="vi-VN" sz="2400" dirty="0" smtClean="0">
                <a:latin typeface="+mj-lt"/>
              </a:rPr>
              <a:t>3. Để ....................</a:t>
            </a:r>
            <a:r>
              <a:rPr lang="en-US" sz="2400" dirty="0" smtClean="0">
                <a:latin typeface="+mj-lt"/>
              </a:rPr>
              <a:t>............</a:t>
            </a:r>
            <a:r>
              <a:rPr lang="vi-VN" sz="2400" dirty="0" smtClean="0">
                <a:latin typeface="+mj-lt"/>
              </a:rPr>
              <a:t>...vào văn bản, ta chọn  </a:t>
            </a:r>
          </a:p>
          <a:p>
            <a:pPr>
              <a:buNone/>
            </a:pPr>
            <a:endParaRPr lang="vi-VN" sz="2400" dirty="0" smtClean="0">
              <a:latin typeface="+mj-lt"/>
            </a:endParaRPr>
          </a:p>
          <a:p>
            <a:pPr>
              <a:buNone/>
            </a:pPr>
            <a:r>
              <a:rPr lang="vi-VN" sz="2400" dirty="0" smtClean="0">
                <a:latin typeface="+mj-lt"/>
              </a:rPr>
              <a:t>4. Để </a:t>
            </a:r>
            <a:r>
              <a:rPr lang="en-US" sz="2400" dirty="0" smtClean="0">
                <a:latin typeface="+mj-lt"/>
              </a:rPr>
              <a:t>……………………………..</a:t>
            </a:r>
            <a:r>
              <a:rPr lang="vi-VN" sz="2400" dirty="0" smtClean="0">
                <a:latin typeface="+mj-lt"/>
              </a:rPr>
              <a:t>..........</a:t>
            </a:r>
            <a:r>
              <a:rPr lang="en-US" sz="2400" dirty="0" smtClean="0">
                <a:latin typeface="+mj-lt"/>
              </a:rPr>
              <a:t>...............</a:t>
            </a:r>
            <a:r>
              <a:rPr lang="vi-VN" sz="2400" dirty="0" smtClean="0">
                <a:latin typeface="+mj-lt"/>
              </a:rPr>
              <a:t>..vào văn bản, ta chọn  </a:t>
            </a:r>
          </a:p>
          <a:p>
            <a:pPr>
              <a:buNone/>
            </a:pPr>
            <a:endParaRPr lang="vi-VN" sz="2400" dirty="0" smtClean="0">
              <a:latin typeface="+mj-lt"/>
            </a:endParaRPr>
          </a:p>
          <a:p>
            <a:pPr>
              <a:buNone/>
            </a:pPr>
            <a:r>
              <a:rPr lang="vi-VN" sz="2400" dirty="0" smtClean="0">
                <a:latin typeface="+mj-lt"/>
              </a:rPr>
              <a:t>5. Để...........................</a:t>
            </a:r>
            <a:r>
              <a:rPr lang="en-US" sz="2400" dirty="0" smtClean="0">
                <a:latin typeface="+mj-lt"/>
              </a:rPr>
              <a:t>............</a:t>
            </a:r>
            <a:r>
              <a:rPr lang="vi-VN" sz="2400" dirty="0" smtClean="0">
                <a:latin typeface="+mj-lt"/>
              </a:rPr>
              <a:t>..văn bản ta chọn   </a:t>
            </a:r>
            <a:endParaRPr lang="en-US" sz="2400" dirty="0" smtClean="0">
              <a:latin typeface="+mj-lt"/>
            </a:endParaRPr>
          </a:p>
          <a:p>
            <a:pPr>
              <a:buNone/>
            </a:pPr>
            <a:endParaRPr lang="en-US" sz="2400" dirty="0">
              <a:latin typeface="+mj-lt"/>
            </a:endParaRPr>
          </a:p>
          <a:p>
            <a:pPr>
              <a:buNone/>
            </a:pPr>
            <a:r>
              <a:rPr lang="en-US" sz="2400" dirty="0" smtClean="0">
                <a:latin typeface="+mj-lt"/>
              </a:rPr>
              <a:t>6</a:t>
            </a:r>
            <a:r>
              <a:rPr lang="vi-VN" sz="2400" dirty="0" smtClean="0">
                <a:latin typeface="+mj-lt"/>
              </a:rPr>
              <a:t>. </a:t>
            </a:r>
            <a:r>
              <a:rPr lang="vi-VN" sz="2400" dirty="0">
                <a:latin typeface="+mj-lt"/>
              </a:rPr>
              <a:t>Để</a:t>
            </a:r>
            <a:r>
              <a:rPr lang="vi-VN" sz="2400" dirty="0"/>
              <a:t>...........................</a:t>
            </a:r>
            <a:r>
              <a:rPr lang="en-US" sz="2400" dirty="0" smtClean="0"/>
              <a:t>..............................................................</a:t>
            </a:r>
          </a:p>
          <a:p>
            <a:pPr>
              <a:buNone/>
            </a:pPr>
            <a:r>
              <a:rPr lang="en-US" sz="2400" dirty="0" err="1" smtClean="0">
                <a:latin typeface="+mj-lt"/>
              </a:rPr>
              <a:t>trong</a:t>
            </a:r>
            <a:r>
              <a:rPr lang="en-US" sz="2400" dirty="0" smtClean="0">
                <a:latin typeface="+mj-lt"/>
              </a:rPr>
              <a:t> </a:t>
            </a:r>
            <a:r>
              <a:rPr lang="en-US" sz="2400" dirty="0" err="1" smtClean="0">
                <a:latin typeface="+mj-lt"/>
              </a:rPr>
              <a:t>một</a:t>
            </a:r>
            <a:r>
              <a:rPr lang="en-US" sz="2400" dirty="0" smtClean="0">
                <a:latin typeface="+mj-lt"/>
              </a:rPr>
              <a:t> </a:t>
            </a:r>
            <a:r>
              <a:rPr lang="en-US" sz="2400" dirty="0" err="1" smtClean="0">
                <a:latin typeface="+mj-lt"/>
              </a:rPr>
              <a:t>đoạn</a:t>
            </a:r>
            <a:r>
              <a:rPr lang="en-US" sz="2400" dirty="0" smtClean="0">
                <a:latin typeface="+mj-lt"/>
              </a:rPr>
              <a:t> </a:t>
            </a:r>
            <a:r>
              <a:rPr lang="en-US" sz="2400" dirty="0" err="1" smtClean="0">
                <a:latin typeface="+mj-lt"/>
              </a:rPr>
              <a:t>văn</a:t>
            </a:r>
            <a:r>
              <a:rPr lang="en-US" sz="2400" dirty="0" smtClean="0">
                <a:latin typeface="+mj-lt"/>
              </a:rPr>
              <a:t> </a:t>
            </a:r>
            <a:r>
              <a:rPr lang="en-US" sz="2400" dirty="0" err="1" smtClean="0">
                <a:latin typeface="+mj-lt"/>
              </a:rPr>
              <a:t>bản</a:t>
            </a:r>
            <a:r>
              <a:rPr lang="en-US" sz="2400" dirty="0" smtClean="0">
                <a:latin typeface="+mj-lt"/>
              </a:rPr>
              <a:t> ta </a:t>
            </a:r>
            <a:r>
              <a:rPr lang="en-US" sz="2400" dirty="0" err="1" smtClean="0">
                <a:latin typeface="+mj-lt"/>
              </a:rPr>
              <a:t>chọn</a:t>
            </a:r>
            <a:endParaRPr lang="vi-VN" sz="2400" dirty="0" smtClean="0">
              <a:latin typeface="+mj-lt"/>
            </a:endParaRPr>
          </a:p>
          <a:p>
            <a:pPr>
              <a:buNone/>
            </a:pPr>
            <a:endParaRPr lang="vi-VN" sz="2400" dirty="0">
              <a:latin typeface="+mj-lt"/>
            </a:endParaRPr>
          </a:p>
        </p:txBody>
      </p:sp>
      <p:sp>
        <p:nvSpPr>
          <p:cNvPr id="23" name="TextBox 22"/>
          <p:cNvSpPr txBox="1"/>
          <p:nvPr/>
        </p:nvSpPr>
        <p:spPr>
          <a:xfrm>
            <a:off x="-76200" y="381000"/>
            <a:ext cx="6442869"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kiểu</a:t>
            </a:r>
            <a:r>
              <a:rPr lang="en-US" sz="2400" i="1" dirty="0" smtClean="0">
                <a:solidFill>
                  <a:srgbClr val="FF0000"/>
                </a:solidFill>
                <a:latin typeface="+mj-lt"/>
              </a:rPr>
              <a:t> </a:t>
            </a:r>
            <a:r>
              <a:rPr lang="en-US" sz="2400" i="1" dirty="0" err="1" smtClean="0">
                <a:solidFill>
                  <a:srgbClr val="FF0000"/>
                </a:solidFill>
                <a:latin typeface="+mj-lt"/>
              </a:rPr>
              <a:t>trình</a:t>
            </a:r>
            <a:r>
              <a:rPr lang="en-US" sz="2400" i="1" dirty="0" smtClean="0">
                <a:solidFill>
                  <a:srgbClr val="FF0000"/>
                </a:solidFill>
                <a:latin typeface="+mj-lt"/>
              </a:rPr>
              <a:t> </a:t>
            </a:r>
            <a:r>
              <a:rPr lang="en-US" sz="2400" i="1" dirty="0" err="1" smtClean="0">
                <a:solidFill>
                  <a:srgbClr val="FF0000"/>
                </a:solidFill>
                <a:latin typeface="+mj-lt"/>
              </a:rPr>
              <a:t>bày</a:t>
            </a:r>
            <a:r>
              <a:rPr lang="en-US" sz="2400" i="1" dirty="0" smtClean="0">
                <a:solidFill>
                  <a:srgbClr val="FF0000"/>
                </a:solidFill>
                <a:latin typeface="+mj-lt"/>
              </a:rPr>
              <a:t> </a:t>
            </a:r>
            <a:r>
              <a:rPr lang="en-US" sz="2400" i="1" dirty="0" err="1" smtClean="0">
                <a:solidFill>
                  <a:srgbClr val="FF0000"/>
                </a:solidFill>
                <a:latin typeface="+mj-lt"/>
              </a:rPr>
              <a:t>văn</a:t>
            </a:r>
            <a:r>
              <a:rPr lang="en-US" sz="2400" i="1" dirty="0" smtClean="0">
                <a:solidFill>
                  <a:srgbClr val="FF0000"/>
                </a:solidFill>
                <a:latin typeface="+mj-lt"/>
              </a:rPr>
              <a:t> </a:t>
            </a:r>
            <a:r>
              <a:rPr lang="en-US" sz="2400" i="1" dirty="0" err="1" smtClean="0">
                <a:solidFill>
                  <a:srgbClr val="FF0000"/>
                </a:solidFill>
                <a:latin typeface="+mj-lt"/>
              </a:rPr>
              <a:t>bản</a:t>
            </a:r>
            <a:r>
              <a:rPr lang="en-US" sz="2400" i="1" dirty="0" smtClean="0">
                <a:solidFill>
                  <a:srgbClr val="FF0000"/>
                </a:solidFill>
                <a:latin typeface="+mj-lt"/>
              </a:rPr>
              <a:t> </a:t>
            </a:r>
            <a:r>
              <a:rPr lang="en-US" sz="2400" i="1" dirty="0" err="1" smtClean="0">
                <a:solidFill>
                  <a:srgbClr val="FF0000"/>
                </a:solidFill>
                <a:latin typeface="+mj-lt"/>
              </a:rPr>
              <a:t>có</a:t>
            </a:r>
            <a:r>
              <a:rPr lang="en-US" sz="2400" i="1" dirty="0" smtClean="0">
                <a:solidFill>
                  <a:srgbClr val="FF0000"/>
                </a:solidFill>
                <a:latin typeface="+mj-lt"/>
              </a:rPr>
              <a:t> </a:t>
            </a:r>
            <a:r>
              <a:rPr lang="en-US" sz="2400" i="1" dirty="0" err="1" smtClean="0">
                <a:solidFill>
                  <a:srgbClr val="FF0000"/>
                </a:solidFill>
                <a:latin typeface="+mj-lt"/>
              </a:rPr>
              <a:t>sẵn</a:t>
            </a:r>
            <a:r>
              <a:rPr lang="vi-VN" sz="2400" i="1" dirty="0" smtClean="0">
                <a:solidFill>
                  <a:srgbClr val="FF0000"/>
                </a:solidFill>
                <a:latin typeface="+mj-lt"/>
              </a:rPr>
              <a:t>” </a:t>
            </a:r>
            <a:endParaRPr lang="vi-VN" sz="2400" i="1" dirty="0">
              <a:latin typeface="+mj-lt"/>
            </a:endParaRPr>
          </a:p>
        </p:txBody>
      </p:sp>
      <p:pic>
        <p:nvPicPr>
          <p:cNvPr id="1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3115" y="1508222"/>
            <a:ext cx="1963285" cy="7897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5887" y="3115129"/>
            <a:ext cx="74295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6057" y="4497463"/>
            <a:ext cx="1826420" cy="681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62270" y="2403495"/>
            <a:ext cx="1495425" cy="56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7200" y="5943600"/>
            <a:ext cx="1085850" cy="524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flipH="1">
            <a:off x="9384805" y="2519363"/>
            <a:ext cx="45719"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10751" y="3811815"/>
            <a:ext cx="840004"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extBox 23"/>
          <p:cNvSpPr txBox="1"/>
          <p:nvPr/>
        </p:nvSpPr>
        <p:spPr>
          <a:xfrm>
            <a:off x="4267200" y="851700"/>
            <a:ext cx="4191000"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đánh</a:t>
            </a:r>
            <a:r>
              <a:rPr lang="en-US" sz="2400" i="1" dirty="0" smtClean="0">
                <a:solidFill>
                  <a:srgbClr val="FF0000"/>
                </a:solidFill>
                <a:latin typeface="+mj-lt"/>
              </a:rPr>
              <a:t> </a:t>
            </a:r>
            <a:r>
              <a:rPr lang="en-US" sz="2400" i="1" dirty="0" err="1" smtClean="0">
                <a:solidFill>
                  <a:srgbClr val="FF0000"/>
                </a:solidFill>
                <a:latin typeface="+mj-lt"/>
              </a:rPr>
              <a:t>số</a:t>
            </a:r>
            <a:r>
              <a:rPr lang="en-US" sz="2400" i="1" dirty="0" smtClean="0">
                <a:solidFill>
                  <a:srgbClr val="FF0000"/>
                </a:solidFill>
                <a:latin typeface="+mj-lt"/>
              </a:rPr>
              <a:t> </a:t>
            </a:r>
            <a:r>
              <a:rPr lang="en-US" sz="2400" i="1" dirty="0" err="1" smtClean="0">
                <a:solidFill>
                  <a:srgbClr val="FF0000"/>
                </a:solidFill>
                <a:latin typeface="+mj-lt"/>
              </a:rPr>
              <a:t>trang</a:t>
            </a:r>
            <a:r>
              <a:rPr lang="vi-VN" sz="2400" i="1" dirty="0" smtClean="0">
                <a:solidFill>
                  <a:srgbClr val="FF0000"/>
                </a:solidFill>
                <a:latin typeface="+mj-lt"/>
              </a:rPr>
              <a:t>” </a:t>
            </a:r>
            <a:endParaRPr lang="vi-VN" sz="2400" i="1" dirty="0">
              <a:latin typeface="+mj-lt"/>
            </a:endParaRPr>
          </a:p>
        </p:txBody>
      </p:sp>
      <p:sp>
        <p:nvSpPr>
          <p:cNvPr id="30" name="TextBox 29"/>
          <p:cNvSpPr txBox="1"/>
          <p:nvPr/>
        </p:nvSpPr>
        <p:spPr>
          <a:xfrm>
            <a:off x="6553200" y="381000"/>
            <a:ext cx="2755107"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thụt</a:t>
            </a:r>
            <a:r>
              <a:rPr lang="en-US" sz="2400" i="1" dirty="0" smtClean="0">
                <a:solidFill>
                  <a:srgbClr val="FF0000"/>
                </a:solidFill>
                <a:latin typeface="+mj-lt"/>
              </a:rPr>
              <a:t> </a:t>
            </a:r>
            <a:r>
              <a:rPr lang="en-US" sz="2400" i="1" dirty="0" err="1" smtClean="0">
                <a:solidFill>
                  <a:srgbClr val="FF0000"/>
                </a:solidFill>
                <a:latin typeface="+mj-lt"/>
              </a:rPr>
              <a:t>lề</a:t>
            </a:r>
            <a:r>
              <a:rPr lang="en-US" sz="2400" i="1" dirty="0" smtClean="0">
                <a:solidFill>
                  <a:srgbClr val="FF0000"/>
                </a:solidFill>
                <a:latin typeface="+mj-lt"/>
              </a:rPr>
              <a:t>  </a:t>
            </a:r>
            <a:r>
              <a:rPr lang="en-US" sz="2400" i="1" dirty="0" err="1" smtClean="0">
                <a:solidFill>
                  <a:srgbClr val="FF0000"/>
                </a:solidFill>
                <a:latin typeface="+mj-lt"/>
              </a:rPr>
              <a:t>văn</a:t>
            </a:r>
            <a:r>
              <a:rPr lang="en-US" sz="2400" i="1" dirty="0" smtClean="0">
                <a:solidFill>
                  <a:srgbClr val="FF0000"/>
                </a:solidFill>
                <a:latin typeface="+mj-lt"/>
              </a:rPr>
              <a:t> </a:t>
            </a:r>
            <a:r>
              <a:rPr lang="en-US" sz="2400" i="1" dirty="0" err="1" smtClean="0">
                <a:solidFill>
                  <a:srgbClr val="FF0000"/>
                </a:solidFill>
                <a:latin typeface="+mj-lt"/>
              </a:rPr>
              <a:t>bản</a:t>
            </a:r>
            <a:r>
              <a:rPr lang="vi-VN" sz="2400" i="1" dirty="0" smtClean="0">
                <a:solidFill>
                  <a:srgbClr val="FF0000"/>
                </a:solidFill>
                <a:latin typeface="+mj-lt"/>
              </a:rPr>
              <a:t>” </a:t>
            </a:r>
            <a:endParaRPr lang="vi-VN" sz="2400" i="1" dirty="0">
              <a:latin typeface="+mj-lt"/>
            </a:endParaRPr>
          </a:p>
        </p:txBody>
      </p:sp>
      <p:sp>
        <p:nvSpPr>
          <p:cNvPr id="31" name="TextBox 30"/>
          <p:cNvSpPr txBox="1"/>
          <p:nvPr/>
        </p:nvSpPr>
        <p:spPr>
          <a:xfrm>
            <a:off x="0" y="827874"/>
            <a:ext cx="4613161"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thay</a:t>
            </a:r>
            <a:r>
              <a:rPr lang="en-US" sz="2400" i="1" dirty="0" smtClean="0">
                <a:solidFill>
                  <a:srgbClr val="FF0000"/>
                </a:solidFill>
                <a:latin typeface="+mj-lt"/>
              </a:rPr>
              <a:t> </a:t>
            </a:r>
            <a:r>
              <a:rPr lang="en-US" sz="2400" i="1" dirty="0" err="1" smtClean="0">
                <a:solidFill>
                  <a:srgbClr val="FF0000"/>
                </a:solidFill>
                <a:latin typeface="+mj-lt"/>
              </a:rPr>
              <a:t>đổi</a:t>
            </a:r>
            <a:r>
              <a:rPr lang="en-US" sz="2400" i="1" dirty="0" smtClean="0">
                <a:solidFill>
                  <a:srgbClr val="FF0000"/>
                </a:solidFill>
                <a:latin typeface="+mj-lt"/>
              </a:rPr>
              <a:t> </a:t>
            </a:r>
            <a:r>
              <a:rPr lang="en-US" sz="2400" i="1" dirty="0" err="1" smtClean="0">
                <a:solidFill>
                  <a:srgbClr val="FF0000"/>
                </a:solidFill>
                <a:latin typeface="+mj-lt"/>
              </a:rPr>
              <a:t>kích</a:t>
            </a:r>
            <a:r>
              <a:rPr lang="en-US" sz="2400" i="1" dirty="0" smtClean="0">
                <a:solidFill>
                  <a:srgbClr val="FF0000"/>
                </a:solidFill>
                <a:latin typeface="+mj-lt"/>
              </a:rPr>
              <a:t> </a:t>
            </a:r>
            <a:r>
              <a:rPr lang="en-US" sz="2400" i="1" dirty="0" err="1" smtClean="0">
                <a:solidFill>
                  <a:srgbClr val="FF0000"/>
                </a:solidFill>
                <a:latin typeface="+mj-lt"/>
              </a:rPr>
              <a:t>kích</a:t>
            </a:r>
            <a:r>
              <a:rPr lang="en-US" sz="2400" i="1" dirty="0" smtClean="0">
                <a:solidFill>
                  <a:srgbClr val="FF0000"/>
                </a:solidFill>
                <a:latin typeface="+mj-lt"/>
              </a:rPr>
              <a:t> </a:t>
            </a:r>
            <a:r>
              <a:rPr lang="en-US" sz="2400" i="1" dirty="0" err="1" smtClean="0">
                <a:solidFill>
                  <a:srgbClr val="FF0000"/>
                </a:solidFill>
                <a:latin typeface="+mj-lt"/>
              </a:rPr>
              <a:t>cỡ</a:t>
            </a:r>
            <a:r>
              <a:rPr lang="en-US" sz="2400" i="1" dirty="0" smtClean="0">
                <a:solidFill>
                  <a:srgbClr val="FF0000"/>
                </a:solidFill>
                <a:latin typeface="+mj-lt"/>
              </a:rPr>
              <a:t> </a:t>
            </a:r>
            <a:r>
              <a:rPr lang="en-US" sz="2400" i="1" dirty="0" err="1" smtClean="0">
                <a:solidFill>
                  <a:srgbClr val="FF0000"/>
                </a:solidFill>
                <a:latin typeface="+mj-lt"/>
              </a:rPr>
              <a:t>trang</a:t>
            </a:r>
            <a:r>
              <a:rPr lang="en-US" sz="2400" i="1" dirty="0" smtClean="0">
                <a:solidFill>
                  <a:srgbClr val="FF0000"/>
                </a:solidFill>
                <a:latin typeface="+mj-lt"/>
              </a:rPr>
              <a:t> </a:t>
            </a:r>
            <a:r>
              <a:rPr lang="en-US" sz="2400" i="1" dirty="0" err="1" smtClean="0">
                <a:solidFill>
                  <a:srgbClr val="FF0000"/>
                </a:solidFill>
                <a:latin typeface="+mj-lt"/>
              </a:rPr>
              <a:t>giấy</a:t>
            </a:r>
            <a:r>
              <a:rPr lang="vi-VN" sz="2400" i="1" dirty="0" smtClean="0">
                <a:solidFill>
                  <a:srgbClr val="FF0000"/>
                </a:solidFill>
                <a:latin typeface="+mj-lt"/>
              </a:rPr>
              <a:t>” </a:t>
            </a:r>
            <a:endParaRPr lang="vi-VN" sz="2400" i="1" dirty="0">
              <a:latin typeface="+mj-lt"/>
            </a:endParaRPr>
          </a:p>
        </p:txBody>
      </p:sp>
      <p:sp>
        <p:nvSpPr>
          <p:cNvPr id="32" name="TextBox 31"/>
          <p:cNvSpPr txBox="1"/>
          <p:nvPr/>
        </p:nvSpPr>
        <p:spPr>
          <a:xfrm>
            <a:off x="3886200" y="366209"/>
            <a:ext cx="3265767"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thay</a:t>
            </a:r>
            <a:r>
              <a:rPr lang="en-US" sz="2400" i="1" dirty="0" smtClean="0">
                <a:solidFill>
                  <a:srgbClr val="FF0000"/>
                </a:solidFill>
                <a:latin typeface="+mj-lt"/>
              </a:rPr>
              <a:t> </a:t>
            </a:r>
            <a:r>
              <a:rPr lang="en-US" sz="2400" i="1" dirty="0" err="1" smtClean="0">
                <a:solidFill>
                  <a:srgbClr val="FF0000"/>
                </a:solidFill>
                <a:latin typeface="+mj-lt"/>
              </a:rPr>
              <a:t>đổi</a:t>
            </a:r>
            <a:r>
              <a:rPr lang="en-US" sz="2400" i="1" dirty="0" smtClean="0">
                <a:solidFill>
                  <a:srgbClr val="FF0000"/>
                </a:solidFill>
                <a:latin typeface="+mj-lt"/>
              </a:rPr>
              <a:t> </a:t>
            </a:r>
            <a:r>
              <a:rPr lang="en-US" sz="2400" i="1" dirty="0" err="1" smtClean="0">
                <a:solidFill>
                  <a:srgbClr val="FF0000"/>
                </a:solidFill>
                <a:latin typeface="+mj-lt"/>
              </a:rPr>
              <a:t>màu</a:t>
            </a:r>
            <a:r>
              <a:rPr lang="en-US" sz="2400" i="1" dirty="0" smtClean="0">
                <a:solidFill>
                  <a:srgbClr val="FF0000"/>
                </a:solidFill>
                <a:latin typeface="+mj-lt"/>
              </a:rPr>
              <a:t> </a:t>
            </a:r>
            <a:r>
              <a:rPr lang="en-US" sz="2400" i="1" dirty="0" err="1" smtClean="0">
                <a:solidFill>
                  <a:srgbClr val="FF0000"/>
                </a:solidFill>
                <a:latin typeface="+mj-lt"/>
              </a:rPr>
              <a:t>nền</a:t>
            </a:r>
            <a:r>
              <a:rPr lang="vi-VN" sz="2400" i="1" dirty="0" smtClean="0">
                <a:solidFill>
                  <a:srgbClr val="FF0000"/>
                </a:solidFill>
                <a:latin typeface="+mj-lt"/>
              </a:rPr>
              <a:t>” </a:t>
            </a:r>
            <a:endParaRPr lang="vi-VN" sz="2400" i="1" dirty="0">
              <a:latin typeface="+mj-lt"/>
            </a:endParaRPr>
          </a:p>
        </p:txBody>
      </p:sp>
      <p:sp>
        <p:nvSpPr>
          <p:cNvPr id="33" name="TextBox 32"/>
          <p:cNvSpPr txBox="1"/>
          <p:nvPr/>
        </p:nvSpPr>
        <p:spPr>
          <a:xfrm>
            <a:off x="2452914" y="1251858"/>
            <a:ext cx="6125910"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smtClean="0">
                <a:solidFill>
                  <a:srgbClr val="FF0000"/>
                </a:solidFill>
                <a:latin typeface="+mj-lt"/>
              </a:rPr>
              <a:t>co </a:t>
            </a:r>
            <a:r>
              <a:rPr lang="en-US" sz="2400" i="1" dirty="0" err="1" smtClean="0">
                <a:solidFill>
                  <a:srgbClr val="FF0000"/>
                </a:solidFill>
                <a:latin typeface="+mj-lt"/>
              </a:rPr>
              <a:t>dãn</a:t>
            </a:r>
            <a:r>
              <a:rPr lang="en-US" sz="2400" i="1" dirty="0" smtClean="0">
                <a:solidFill>
                  <a:srgbClr val="FF0000"/>
                </a:solidFill>
                <a:latin typeface="+mj-lt"/>
              </a:rPr>
              <a:t> </a:t>
            </a:r>
            <a:r>
              <a:rPr lang="en-US" sz="2400" i="1" dirty="0" err="1" smtClean="0">
                <a:solidFill>
                  <a:srgbClr val="FF0000"/>
                </a:solidFill>
                <a:latin typeface="+mj-lt"/>
              </a:rPr>
              <a:t>khoảng</a:t>
            </a:r>
            <a:r>
              <a:rPr lang="en-US" sz="2400" i="1" dirty="0" smtClean="0">
                <a:solidFill>
                  <a:srgbClr val="FF0000"/>
                </a:solidFill>
                <a:latin typeface="+mj-lt"/>
              </a:rPr>
              <a:t> </a:t>
            </a:r>
            <a:r>
              <a:rPr lang="en-US" sz="2400" i="1" dirty="0" err="1" smtClean="0">
                <a:solidFill>
                  <a:srgbClr val="FF0000"/>
                </a:solidFill>
                <a:latin typeface="+mj-lt"/>
              </a:rPr>
              <a:t>cách</a:t>
            </a:r>
            <a:r>
              <a:rPr lang="en-US" sz="2400" i="1" dirty="0" smtClean="0">
                <a:solidFill>
                  <a:srgbClr val="FF0000"/>
                </a:solidFill>
                <a:latin typeface="+mj-lt"/>
              </a:rPr>
              <a:t> </a:t>
            </a:r>
            <a:r>
              <a:rPr lang="en-US" sz="2400" i="1" dirty="0" err="1" smtClean="0">
                <a:solidFill>
                  <a:srgbClr val="FF0000"/>
                </a:solidFill>
                <a:latin typeface="+mj-lt"/>
              </a:rPr>
              <a:t>giữa</a:t>
            </a:r>
            <a:r>
              <a:rPr lang="en-US" sz="2400" i="1" dirty="0" smtClean="0">
                <a:solidFill>
                  <a:srgbClr val="FF0000"/>
                </a:solidFill>
                <a:latin typeface="+mj-lt"/>
              </a:rPr>
              <a:t> </a:t>
            </a:r>
            <a:r>
              <a:rPr lang="en-US" sz="2400" i="1" dirty="0" err="1" smtClean="0">
                <a:solidFill>
                  <a:srgbClr val="FF0000"/>
                </a:solidFill>
                <a:latin typeface="+mj-lt"/>
              </a:rPr>
              <a:t>các</a:t>
            </a:r>
            <a:r>
              <a:rPr lang="en-US" sz="2400" i="1" dirty="0" smtClean="0">
                <a:solidFill>
                  <a:srgbClr val="FF0000"/>
                </a:solidFill>
                <a:latin typeface="+mj-lt"/>
              </a:rPr>
              <a:t> </a:t>
            </a:r>
            <a:r>
              <a:rPr lang="en-US" sz="2400" i="1" dirty="0" err="1" smtClean="0">
                <a:solidFill>
                  <a:srgbClr val="FF0000"/>
                </a:solidFill>
                <a:latin typeface="+mj-lt"/>
              </a:rPr>
              <a:t>dòng</a:t>
            </a:r>
            <a:r>
              <a:rPr lang="vi-VN" sz="2400" i="1" dirty="0" smtClean="0">
                <a:solidFill>
                  <a:srgbClr val="FF0000"/>
                </a:solidFill>
                <a:latin typeface="+mj-lt"/>
              </a:rPr>
              <a:t>” </a:t>
            </a:r>
            <a:endParaRPr lang="vi-VN" sz="2400" i="1" dirty="0">
              <a:latin typeface="+mj-lt"/>
            </a:endParaRPr>
          </a:p>
        </p:txBody>
      </p:sp>
    </p:spTree>
    <p:extLst>
      <p:ext uri="{BB962C8B-B14F-4D97-AF65-F5344CB8AC3E}">
        <p14:creationId xmlns:p14="http://schemas.microsoft.com/office/powerpoint/2010/main" val="1873439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61111E-6 2.65896E-6 L 0.20608 0.19953 " pathEditMode="relative" rAng="0" ptsTypes="AA">
                                      <p:cBhvr>
                                        <p:cTn id="6" dur="2000" fill="hold"/>
                                        <p:tgtEl>
                                          <p:spTgt spid="23"/>
                                        </p:tgtEl>
                                        <p:attrNameLst>
                                          <p:attrName>ppt_x</p:attrName>
                                          <p:attrName>ppt_y</p:attrName>
                                        </p:attrNameLst>
                                      </p:cBhvr>
                                      <p:rCtr x="10295" y="9965"/>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11111E-6 2.65896E-6 L -0.59236 0.31052 " pathEditMode="relative" rAng="0" ptsTypes="AA">
                                      <p:cBhvr>
                                        <p:cTn id="10" dur="2000" fill="hold"/>
                                        <p:tgtEl>
                                          <p:spTgt spid="30"/>
                                        </p:tgtEl>
                                        <p:attrNameLst>
                                          <p:attrName>ppt_x</p:attrName>
                                          <p:attrName>ppt_y</p:attrName>
                                        </p:attrNameLst>
                                      </p:cBhvr>
                                      <p:rCtr x="-29618" y="15514"/>
                                    </p:animMotion>
                                  </p:childTnLst>
                                </p:cTn>
                              </p:par>
                            </p:childTnLst>
                          </p:cTn>
                        </p:par>
                      </p:childTnLst>
                    </p:cTn>
                  </p:par>
                  <p:par>
                    <p:cTn id="11" fill="hold">
                      <p:stCondLst>
                        <p:cond delay="indefinite"/>
                      </p:stCondLst>
                      <p:childTnLst>
                        <p:par>
                          <p:cTn id="12" fill="hold">
                            <p:stCondLst>
                              <p:cond delay="0"/>
                            </p:stCondLst>
                            <p:childTnLst>
                              <p:par>
                                <p:cTn id="13" presetID="49" presetClass="path" presetSubtype="0" accel="50000" decel="50000" fill="hold" grpId="0" nodeType="clickEffect">
                                  <p:stCondLst>
                                    <p:cond delay="0"/>
                                  </p:stCondLst>
                                  <p:childTnLst>
                                    <p:animMotion origin="layout" path="M -3.33333E-6 2.13873E-6 L -0.3625 0.33063 " pathEditMode="relative" rAng="0" ptsTypes="AA">
                                      <p:cBhvr>
                                        <p:cTn id="14" dur="2000" fill="hold"/>
                                        <p:tgtEl>
                                          <p:spTgt spid="24"/>
                                        </p:tgtEl>
                                        <p:attrNameLst>
                                          <p:attrName>ppt_x</p:attrName>
                                          <p:attrName>ppt_y</p:attrName>
                                        </p:attrNameLst>
                                      </p:cBhvr>
                                      <p:rCtr x="-18125" y="16532"/>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3.05556E-6 3.33333E-6 L 0.10607 0.44583 " pathEditMode="relative" rAng="0" ptsTypes="AA">
                                      <p:cBhvr>
                                        <p:cTn id="18" dur="2000" fill="hold"/>
                                        <p:tgtEl>
                                          <p:spTgt spid="31"/>
                                        </p:tgtEl>
                                        <p:attrNameLst>
                                          <p:attrName>ppt_x</p:attrName>
                                          <p:attrName>ppt_y</p:attrName>
                                        </p:attrNameLst>
                                      </p:cBhvr>
                                      <p:rCtr x="5295" y="22292"/>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2.22222E-6 2.96296E-6 L -0.32014 0.61296 " pathEditMode="relative" rAng="0" ptsTypes="AA">
                                      <p:cBhvr>
                                        <p:cTn id="22" dur="2000" fill="hold"/>
                                        <p:tgtEl>
                                          <p:spTgt spid="32"/>
                                        </p:tgtEl>
                                        <p:attrNameLst>
                                          <p:attrName>ppt_x</p:attrName>
                                          <p:attrName>ppt_y</p:attrName>
                                        </p:attrNameLst>
                                      </p:cBhvr>
                                      <p:rCtr x="-16007" y="30648"/>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5E-6 -3.7037E-6 L -0.15313 0.5838 " pathEditMode="relative" rAng="0" ptsTypes="AA">
                                      <p:cBhvr>
                                        <p:cTn id="26" dur="2000" fill="hold"/>
                                        <p:tgtEl>
                                          <p:spTgt spid="33"/>
                                        </p:tgtEl>
                                        <p:attrNameLst>
                                          <p:attrName>ppt_x</p:attrName>
                                          <p:attrName>ppt_y</p:attrName>
                                        </p:attrNameLst>
                                      </p:cBhvr>
                                      <p:rCtr x="-7656" y="2919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30" grpId="0"/>
      <p:bldP spid="31" grpId="0"/>
      <p:bldP spid="32"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915400" cy="830997"/>
          </a:xfrm>
          <a:prstGeom prst="rect">
            <a:avLst/>
          </a:prstGeom>
        </p:spPr>
        <p:txBody>
          <a:bodyPr wrap="square">
            <a:spAutoFit/>
          </a:bodyPr>
          <a:lstStyle/>
          <a:p>
            <a:pPr algn="just"/>
            <a:r>
              <a:rPr lang="en-US" sz="2400" b="1" dirty="0">
                <a:solidFill>
                  <a:srgbClr val="FF0000"/>
                </a:solidFill>
                <a:latin typeface="Times New Roman" pitchFamily="18" charset="0"/>
                <a:cs typeface="Times New Roman" pitchFamily="18" charset="0"/>
              </a:rPr>
              <a:t>1. </a:t>
            </a:r>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hãy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tự</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nhận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xét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mức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độ</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thành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thạo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của</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từng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công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việc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đánh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dấu</a:t>
            </a:r>
            <a:r>
              <a:rPr lang="en-US" sz="2400" b="1" dirty="0">
                <a:solidFill>
                  <a:srgbClr val="FF0000"/>
                </a:solidFill>
                <a:latin typeface="Times New Roman" pitchFamily="18" charset="0"/>
                <a:cs typeface="Times New Roman" pitchFamily="18" charset="0"/>
              </a:rPr>
              <a:t> x </a:t>
            </a:r>
            <a:r>
              <a:rPr lang="en-US" sz="2400" b="1" dirty="0" err="1">
                <a:solidFill>
                  <a:srgbClr val="FF0000"/>
                </a:solidFill>
                <a:latin typeface="Times New Roman" pitchFamily="18" charset="0"/>
                <a:cs typeface="Times New Roman" pitchFamily="18" charset="0"/>
              </a:rPr>
              <a:t>vào</a:t>
            </a:r>
            <a:r>
              <a:rPr lang="en-US" sz="2400" b="1" dirty="0">
                <a:solidFill>
                  <a:srgbClr val="FF0000"/>
                </a:solidFill>
                <a:latin typeface="Times New Roman" pitchFamily="18" charset="0"/>
                <a:cs typeface="Times New Roman" pitchFamily="18" charset="0"/>
              </a:rPr>
              <a:t> ô </a:t>
            </a:r>
            <a:r>
              <a:rPr lang="en-US" sz="2400" b="1" dirty="0" err="1">
                <a:solidFill>
                  <a:srgbClr val="FF0000"/>
                </a:solidFill>
                <a:latin typeface="Times New Roman" pitchFamily="18" charset="0"/>
                <a:cs typeface="Times New Roman" pitchFamily="18" charset="0"/>
              </a:rPr>
              <a:t>trống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thích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hợp</a:t>
            </a:r>
            <a:r>
              <a:rPr lang="en-US" sz="2400" b="1" dirty="0">
                <a:solidFill>
                  <a:srgbClr val="FF0000"/>
                </a:solidFill>
                <a:latin typeface="Times New Roman" pitchFamily="18" charset="0"/>
                <a:cs typeface="Times New Roman" pitchFamily="18" charset="0"/>
              </a:rPr>
              <a:t>)</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36" y="1057275"/>
            <a:ext cx="8956964" cy="5838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11548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12845"/>
            <a:ext cx="8610600" cy="3416320"/>
          </a:xfrm>
          <a:prstGeom prst="rect">
            <a:avLst/>
          </a:prstGeom>
        </p:spPr>
        <p:txBody>
          <a:bodyPr wrap="square">
            <a:spAutoFit/>
          </a:bodyPr>
          <a:lstStyle/>
          <a:p>
            <a:pPr algn="just"/>
            <a:r>
              <a:rPr lang="nl-NL" dirty="0">
                <a:latin typeface="Times New Roman" pitchFamily="18" charset="0"/>
                <a:cs typeface="Times New Roman" pitchFamily="18" charset="0"/>
              </a:rPr>
              <a:t>	</a:t>
            </a:r>
            <a:r>
              <a:rPr lang="nl-NL" dirty="0" smtClean="0">
                <a:latin typeface="Times New Roman" pitchFamily="18" charset="0"/>
                <a:cs typeface="Times New Roman" pitchFamily="18" charset="0"/>
              </a:rPr>
              <a:t>2. Em </a:t>
            </a:r>
            <a:r>
              <a:rPr lang="nl-NL" dirty="0">
                <a:latin typeface="Times New Roman" pitchFamily="18" charset="0"/>
                <a:cs typeface="Times New Roman" pitchFamily="18" charset="0"/>
              </a:rPr>
              <a:t>hãy soạn một văn bản với nội dung mô tả về những thành phố ở nước ta theo các gợi ý sau:</a:t>
            </a:r>
            <a:endParaRPr lang="en-US" dirty="0">
              <a:latin typeface="Times New Roman" pitchFamily="18" charset="0"/>
              <a:cs typeface="Times New Roman" pitchFamily="18" charset="0"/>
            </a:endParaRPr>
          </a:p>
          <a:p>
            <a:pPr algn="just"/>
            <a:r>
              <a:rPr lang="nl-NL" dirty="0">
                <a:latin typeface="Times New Roman" pitchFamily="18" charset="0"/>
                <a:cs typeface="Times New Roman" pitchFamily="18" charset="0"/>
              </a:rPr>
              <a:t>		a) Tiêu đề văn bản: "Những thành phố lớn ở nước ta". Em có thể chọn Hà Nội, Hải Phòng, Đà Nẵng, Huế, Tp. Hồ Chí Minh, ...</a:t>
            </a:r>
            <a:endParaRPr lang="en-US" dirty="0">
              <a:latin typeface="Times New Roman" pitchFamily="18" charset="0"/>
              <a:cs typeface="Times New Roman" pitchFamily="18" charset="0"/>
            </a:endParaRPr>
          </a:p>
          <a:p>
            <a:pPr algn="just"/>
            <a:r>
              <a:rPr lang="nl-NL" dirty="0">
                <a:latin typeface="Times New Roman" pitchFamily="18" charset="0"/>
                <a:cs typeface="Times New Roman" pitchFamily="18" charset="0"/>
              </a:rPr>
              <a:t>		b) Nội dung: Nêu từng tên thành phố, tóm tắt đặc điểm địa lí, khí hậu, đặc điểm kinh tế, xã hội; một số địa danh, di tích lịch sử, văn hóa, du lịch. Mỗi thành phố được mô tả không quá dài.</a:t>
            </a:r>
            <a:endParaRPr lang="en-US" dirty="0">
              <a:latin typeface="Times New Roman" pitchFamily="18" charset="0"/>
              <a:cs typeface="Times New Roman" pitchFamily="18" charset="0"/>
            </a:endParaRPr>
          </a:p>
          <a:p>
            <a:pPr algn="just"/>
            <a:r>
              <a:rPr lang="nl-NL" dirty="0">
                <a:latin typeface="Times New Roman" pitchFamily="18" charset="0"/>
                <a:cs typeface="Times New Roman" pitchFamily="18" charset="0"/>
              </a:rPr>
              <a:t>		c) Phần minh họa: Em tìm kiếm hình/tranh ảnh minh họa mang tính biểu tượng của thành phố đó (chẳng hạn với Hà Nội, em có thể tìm ảnh hồ Hoàn Kiếm, Văn miếu Quốc tử giám, chùa Một Cột).</a:t>
            </a:r>
            <a:endParaRPr lang="en-US" dirty="0">
              <a:latin typeface="Times New Roman" pitchFamily="18" charset="0"/>
              <a:cs typeface="Times New Roman" pitchFamily="18" charset="0"/>
            </a:endParaRPr>
          </a:p>
          <a:p>
            <a:pPr algn="just"/>
            <a:r>
              <a:rPr lang="nl-NL" dirty="0">
                <a:latin typeface="Times New Roman" pitchFamily="18" charset="0"/>
                <a:cs typeface="Times New Roman" pitchFamily="18" charset="0"/>
              </a:rPr>
              <a:t>		d) Nguồn thông tin: Em lấy thông tin từ sách Lịch sử và Địa lí 5 và các tài liệu khác.</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99115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562525676"/>
              </p:ext>
            </p:extLst>
          </p:nvPr>
        </p:nvGraphicFramePr>
        <p:xfrm>
          <a:off x="2133600" y="533400"/>
          <a:ext cx="2514600" cy="2051384"/>
        </p:xfrm>
        <a:graphic>
          <a:graphicData uri="http://schemas.openxmlformats.org/presentationml/2006/ole">
            <mc:AlternateContent xmlns:mc="http://schemas.openxmlformats.org/markup-compatibility/2006">
              <mc:Choice xmlns:v="urn:schemas-microsoft-com:vml" Requires="v">
                <p:oleObj spid="_x0000_s3087" name="Equation" r:id="rId3" imgW="482400" imgH="393480" progId="Equation.3">
                  <p:embed/>
                </p:oleObj>
              </mc:Choice>
              <mc:Fallback>
                <p:oleObj name="Equation" r:id="rId3" imgW="482400" imgH="393480" progId="Equation.3">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533400"/>
                        <a:ext cx="2514600" cy="20513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55212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09" y="1057275"/>
            <a:ext cx="8886825" cy="237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914400" y="4114800"/>
            <a:ext cx="1600200" cy="369332"/>
          </a:xfrm>
          <a:prstGeom prst="rect">
            <a:avLst/>
          </a:prstGeom>
          <a:noFill/>
        </p:spPr>
        <p:txBody>
          <a:bodyPr wrap="square" rtlCol="0">
            <a:spAutoFit/>
          </a:bodyPr>
          <a:lstStyle/>
          <a:p>
            <a:r>
              <a:rPr lang="en-US" b="1" dirty="0" err="1" smtClean="0">
                <a:solidFill>
                  <a:srgbClr val="FF0000"/>
                </a:solidFill>
              </a:rPr>
              <a:t>Chọn</a:t>
            </a:r>
            <a:r>
              <a:rPr lang="en-US" b="1" dirty="0" smtClean="0">
                <a:solidFill>
                  <a:srgbClr val="FF0000"/>
                </a:solidFill>
              </a:rPr>
              <a:t>  Insert</a:t>
            </a:r>
            <a:endParaRPr lang="en-US" b="1" dirty="0">
              <a:solidFill>
                <a:srgbClr val="FF0000"/>
              </a:solidFill>
            </a:endParaRPr>
          </a:p>
        </p:txBody>
      </p:sp>
      <p:sp>
        <p:nvSpPr>
          <p:cNvPr id="8" name="TextBox 7"/>
          <p:cNvSpPr txBox="1"/>
          <p:nvPr/>
        </p:nvSpPr>
        <p:spPr>
          <a:xfrm>
            <a:off x="6400800" y="4114800"/>
            <a:ext cx="1600200" cy="369332"/>
          </a:xfrm>
          <a:prstGeom prst="rect">
            <a:avLst/>
          </a:prstGeom>
          <a:noFill/>
        </p:spPr>
        <p:txBody>
          <a:bodyPr wrap="square" rtlCol="0">
            <a:spAutoFit/>
          </a:bodyPr>
          <a:lstStyle/>
          <a:p>
            <a:r>
              <a:rPr lang="en-US" b="1" dirty="0" err="1" smtClean="0">
                <a:solidFill>
                  <a:srgbClr val="FF0000"/>
                </a:solidFill>
              </a:rPr>
              <a:t>Chọn</a:t>
            </a:r>
            <a:r>
              <a:rPr lang="en-US" b="1" dirty="0" smtClean="0">
                <a:solidFill>
                  <a:srgbClr val="FF0000"/>
                </a:solidFill>
              </a:rPr>
              <a:t> Object</a:t>
            </a:r>
            <a:endParaRPr lang="en-US" b="1" dirty="0">
              <a:solidFill>
                <a:srgbClr val="FF0000"/>
              </a:solidFill>
            </a:endParaRPr>
          </a:p>
        </p:txBody>
      </p:sp>
      <p:cxnSp>
        <p:nvCxnSpPr>
          <p:cNvPr id="6" name="Straight Arrow Connector 5"/>
          <p:cNvCxnSpPr/>
          <p:nvPr/>
        </p:nvCxnSpPr>
        <p:spPr>
          <a:xfrm flipH="1" flipV="1">
            <a:off x="1143000" y="1905000"/>
            <a:ext cx="571500" cy="2209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 name="Straight Arrow Connector 8"/>
          <p:cNvCxnSpPr>
            <a:stCxn id="8" idx="0"/>
          </p:cNvCxnSpPr>
          <p:nvPr/>
        </p:nvCxnSpPr>
        <p:spPr>
          <a:xfrm flipV="1">
            <a:off x="7200900" y="3200400"/>
            <a:ext cx="190500" cy="9144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3" name="TextBox 12"/>
          <p:cNvSpPr txBox="1"/>
          <p:nvPr/>
        </p:nvSpPr>
        <p:spPr>
          <a:xfrm>
            <a:off x="1143000" y="228600"/>
            <a:ext cx="3505200" cy="369332"/>
          </a:xfrm>
          <a:prstGeom prst="rect">
            <a:avLst/>
          </a:prstGeom>
          <a:noFill/>
        </p:spPr>
        <p:txBody>
          <a:bodyPr wrap="square" rtlCol="0">
            <a:spAutoFit/>
          </a:bodyPr>
          <a:lstStyle/>
          <a:p>
            <a:r>
              <a:rPr lang="en-US" b="1" dirty="0" err="1" smtClean="0">
                <a:solidFill>
                  <a:srgbClr val="FF0000"/>
                </a:solidFill>
              </a:rPr>
              <a:t>Tạo</a:t>
            </a:r>
            <a:r>
              <a:rPr lang="en-US" b="1" dirty="0" smtClean="0">
                <a:solidFill>
                  <a:srgbClr val="FF0000"/>
                </a:solidFill>
              </a:rPr>
              <a:t> </a:t>
            </a:r>
            <a:r>
              <a:rPr lang="en-US" b="1" dirty="0" err="1" smtClean="0">
                <a:solidFill>
                  <a:srgbClr val="FF0000"/>
                </a:solidFill>
              </a:rPr>
              <a:t>công</a:t>
            </a:r>
            <a:r>
              <a:rPr lang="en-US" b="1" dirty="0" smtClean="0">
                <a:solidFill>
                  <a:srgbClr val="FF0000"/>
                </a:solidFill>
              </a:rPr>
              <a:t> </a:t>
            </a:r>
            <a:r>
              <a:rPr lang="en-US" b="1" dirty="0" err="1" smtClean="0">
                <a:solidFill>
                  <a:srgbClr val="FF0000"/>
                </a:solidFill>
              </a:rPr>
              <a:t>thức</a:t>
            </a:r>
            <a:r>
              <a:rPr lang="en-US" b="1" dirty="0" smtClean="0">
                <a:solidFill>
                  <a:srgbClr val="FF0000"/>
                </a:solidFill>
              </a:rPr>
              <a:t> </a:t>
            </a:r>
            <a:r>
              <a:rPr lang="en-US" b="1" dirty="0" err="1" smtClean="0">
                <a:solidFill>
                  <a:srgbClr val="FF0000"/>
                </a:solidFill>
              </a:rPr>
              <a:t>Toán</a:t>
            </a:r>
            <a:r>
              <a:rPr lang="en-US" b="1" dirty="0" smtClean="0">
                <a:solidFill>
                  <a:srgbClr val="FF0000"/>
                </a:solidFill>
              </a:rPr>
              <a:t> </a:t>
            </a:r>
            <a:r>
              <a:rPr lang="en-US" b="1" dirty="0" err="1" smtClean="0">
                <a:solidFill>
                  <a:srgbClr val="FF0000"/>
                </a:solidFill>
              </a:rPr>
              <a:t>học</a:t>
            </a:r>
            <a:endParaRPr lang="en-US" b="1" dirty="0">
              <a:solidFill>
                <a:srgbClr val="FF0000"/>
              </a:solidFill>
            </a:endParaRPr>
          </a:p>
        </p:txBody>
      </p:sp>
    </p:spTree>
    <p:extLst>
      <p:ext uri="{BB962C8B-B14F-4D97-AF65-F5344CB8AC3E}">
        <p14:creationId xmlns:p14="http://schemas.microsoft.com/office/powerpoint/2010/main" val="2456288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fltVal val="0"/>
                                          </p:val>
                                        </p:tav>
                                        <p:tav tm="100000">
                                          <p:val>
                                            <p:strVal val="#ppt_h"/>
                                          </p:val>
                                        </p:tav>
                                      </p:tavLst>
                                    </p:anim>
                                    <p:animEffect transition="in" filter="fade">
                                      <p:cBhvr>
                                        <p:cTn id="19" dur="500"/>
                                        <p:tgtEl>
                                          <p:spTgt spid="9"/>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animEffect transition="in" filter="fad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717</Words>
  <Application>Microsoft Office PowerPoint</Application>
  <PresentationFormat>On-screen Show (4:3)</PresentationFormat>
  <Paragraphs>162</Paragraphs>
  <Slides>17</Slides>
  <Notes>1</Notes>
  <HiddenSlides>0</HiddenSlides>
  <MMClips>1</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8" baseType="lpstr">
      <vt:lpstr>.VnArial</vt:lpstr>
      <vt:lpstr>.VnTime</vt:lpstr>
      <vt:lpstr>.VnTimeH</vt:lpstr>
      <vt:lpstr>Arial</vt:lpstr>
      <vt:lpstr>Calibri</vt:lpstr>
      <vt:lpstr>Franklin Gothic Book</vt:lpstr>
      <vt:lpstr>Times New Roman</vt:lpstr>
      <vt:lpstr>VNI-Bodon-Poster</vt:lpstr>
      <vt:lpstr>Wingdings</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ngoc</dc:creator>
  <cp:lastModifiedBy>ChatGPT</cp:lastModifiedBy>
  <cp:revision>38</cp:revision>
  <dcterms:created xsi:type="dcterms:W3CDTF">2018-11-05T03:29:55Z</dcterms:created>
  <dcterms:modified xsi:type="dcterms:W3CDTF">2023-12-02T02:15:54Z</dcterms:modified>
</cp:coreProperties>
</file>