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3"/>
  </p:notesMasterIdLst>
  <p:sldIdLst>
    <p:sldId id="263" r:id="rId3"/>
    <p:sldId id="276" r:id="rId4"/>
    <p:sldId id="280" r:id="rId5"/>
    <p:sldId id="264" r:id="rId6"/>
    <p:sldId id="260" r:id="rId7"/>
    <p:sldId id="318" r:id="rId8"/>
    <p:sldId id="319" r:id="rId9"/>
    <p:sldId id="322" r:id="rId10"/>
    <p:sldId id="323" r:id="rId11"/>
    <p:sldId id="324" r:id="rId12"/>
    <p:sldId id="353" r:id="rId13"/>
    <p:sldId id="289" r:id="rId14"/>
    <p:sldId id="366" r:id="rId15"/>
    <p:sldId id="359" r:id="rId16"/>
    <p:sldId id="267" r:id="rId17"/>
    <p:sldId id="365" r:id="rId18"/>
    <p:sldId id="362" r:id="rId19"/>
    <p:sldId id="361" r:id="rId20"/>
    <p:sldId id="272" r:id="rId21"/>
    <p:sldId id="297" r:id="rId22"/>
  </p:sldIdLst>
  <p:sldSz cx="9144000" cy="5143500" type="screen16x9"/>
  <p:notesSz cx="6858000" cy="9144000"/>
  <p:embeddedFontLst>
    <p:embeddedFont>
      <p:font typeface=".VnAvant" panose="020B7200000000000000" pitchFamily="34" charset="0"/>
      <p:regular r:id="rId24"/>
      <p:bold r:id="rId25"/>
      <p:italic r:id="rId26"/>
      <p:boldItalic r:id="rId27"/>
    </p:embeddedFont>
    <p:embeddedFont>
      <p:font typeface="Arial Rounded MT Bold" panose="020F0704030504030204" pitchFamily="34" charset="0"/>
      <p:regular r:id="rId28"/>
    </p:embeddedFont>
    <p:embeddedFont>
      <p:font typeface="Arial-Rounded" panose="020B050000000000000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Quicksand Medium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EFDF9"/>
    <a:srgbClr val="FEFBF6"/>
    <a:srgbClr val="FEFBF5"/>
    <a:srgbClr val="74B43C"/>
    <a:srgbClr val="72CEEE"/>
    <a:srgbClr val="0099DA"/>
    <a:srgbClr val="E52D56"/>
    <a:srgbClr val="D00000"/>
    <a:srgbClr val="D8E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107" d="100"/>
          <a:sy n="107" d="100"/>
        </p:scale>
        <p:origin x="595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Chưa làm</a:t>
            </a:r>
            <a:r>
              <a:rPr lang="vi-VN" baseline="0" dirty="0"/>
              <a:t> hiệu ứng: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Click chuột để nổi hình của Hà và bà, để học sinh quan sát kĩ nhân vật hơn.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Các nhân vật có hiệu ứng nổi lên và rung rinh khi click chuột vào nhân vật</a:t>
            </a:r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9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Viết</a:t>
            </a:r>
            <a:r>
              <a:rPr lang="vi-VN" baseline="0" dirty="0"/>
              <a:t> phấn màu, đánh dấu điểm đặt bút, điểm gặp nhau</a:t>
            </a:r>
          </a:p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Mờ mờ e me nặng mẹ mẹ</a:t>
            </a:r>
            <a:br>
              <a:rPr lang="vi-VN" baseline="0" dirty="0"/>
            </a:br>
            <a:r>
              <a:rPr lang="en-US" dirty="0" err="1"/>
              <a:t>Gt</a:t>
            </a:r>
            <a:r>
              <a:rPr lang="en-US" dirty="0"/>
              <a:t> m </a:t>
            </a:r>
            <a:r>
              <a:rPr lang="en-US" dirty="0" err="1"/>
              <a:t>đọc</a:t>
            </a:r>
            <a:r>
              <a:rPr lang="en-US" baseline="0" dirty="0"/>
              <a:t> m</a:t>
            </a:r>
            <a:r>
              <a:rPr lang="en-US" dirty="0"/>
              <a:t>, </a:t>
            </a:r>
            <a:r>
              <a:rPr lang="en-US" dirty="0" err="1"/>
              <a:t>gt</a:t>
            </a:r>
            <a:r>
              <a:rPr lang="en-US" baseline="0" dirty="0"/>
              <a:t> n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, 1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2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 </a:t>
            </a:r>
            <a:endParaRPr lang="en-US" dirty="0"/>
          </a:p>
          <a:p>
            <a:r>
              <a:rPr lang="vi-VN" dirty="0"/>
              <a:t>Gt tiếng</a:t>
            </a:r>
            <a:r>
              <a:rPr lang="vi-VN" baseline="0" dirty="0"/>
              <a:t> mỡ </a:t>
            </a:r>
          </a:p>
          <a:p>
            <a:endParaRPr lang="vi-VN" baseline="0" dirty="0"/>
          </a:p>
          <a:p>
            <a:r>
              <a:rPr lang="vi-VN" baseline="0" dirty="0"/>
              <a:t>Ô ghép tiếng mẫu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8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0313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Viết</a:t>
            </a:r>
            <a:r>
              <a:rPr lang="vi-VN" baseline="0" dirty="0"/>
              <a:t> phấn màu, đánh dấu điểm đặt bút, điểm gặp nhau</a:t>
            </a:r>
          </a:p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Mờ mờ e me nặng mẹ mẹ</a:t>
            </a:r>
            <a:br>
              <a:rPr lang="vi-VN" baseline="0" dirty="0"/>
            </a:br>
            <a:r>
              <a:rPr lang="en-US" dirty="0" err="1"/>
              <a:t>Gt</a:t>
            </a:r>
            <a:r>
              <a:rPr lang="en-US" dirty="0"/>
              <a:t> m </a:t>
            </a:r>
            <a:r>
              <a:rPr lang="en-US" dirty="0" err="1"/>
              <a:t>đọc</a:t>
            </a:r>
            <a:r>
              <a:rPr lang="en-US" baseline="0" dirty="0"/>
              <a:t> m</a:t>
            </a:r>
            <a:r>
              <a:rPr lang="en-US" dirty="0"/>
              <a:t>, </a:t>
            </a:r>
            <a:r>
              <a:rPr lang="en-US" dirty="0" err="1"/>
              <a:t>gt</a:t>
            </a:r>
            <a:r>
              <a:rPr lang="en-US" baseline="0" dirty="0"/>
              <a:t> n </a:t>
            </a:r>
            <a:r>
              <a:rPr lang="en-US" baseline="0" dirty="0" err="1"/>
              <a:t>rồi</a:t>
            </a:r>
            <a:r>
              <a:rPr lang="en-US" baseline="0" dirty="0"/>
              <a:t> so </a:t>
            </a:r>
            <a:r>
              <a:rPr lang="en-US" baseline="0" dirty="0" err="1"/>
              <a:t>sánh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1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, 1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2 </a:t>
            </a:r>
            <a:r>
              <a:rPr lang="en-US" baseline="0" dirty="0" err="1"/>
              <a:t>nét</a:t>
            </a:r>
            <a:r>
              <a:rPr lang="en-US" baseline="0" dirty="0"/>
              <a:t> </a:t>
            </a:r>
            <a:r>
              <a:rPr lang="en-US" baseline="0" dirty="0" err="1"/>
              <a:t>móc</a:t>
            </a:r>
            <a:r>
              <a:rPr lang="en-US" baseline="0" dirty="0"/>
              <a:t> </a:t>
            </a:r>
            <a:r>
              <a:rPr lang="en-US" baseline="0" dirty="0" err="1"/>
              <a:t>xuôi</a:t>
            </a:r>
            <a:r>
              <a:rPr lang="en-US" baseline="0" dirty="0"/>
              <a:t> </a:t>
            </a:r>
            <a:endParaRPr lang="en-US" dirty="0"/>
          </a:p>
          <a:p>
            <a:r>
              <a:rPr lang="vi-VN" dirty="0"/>
              <a:t>Gt tiếng</a:t>
            </a:r>
            <a:r>
              <a:rPr lang="vi-VN" baseline="0" dirty="0"/>
              <a:t> mỡ </a:t>
            </a:r>
          </a:p>
          <a:p>
            <a:endParaRPr lang="vi-VN" baseline="0" dirty="0"/>
          </a:p>
          <a:p>
            <a:r>
              <a:rPr lang="vi-VN" baseline="0" dirty="0"/>
              <a:t>Ô ghép tiếng mẫu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121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- Hs đọc</a:t>
            </a:r>
            <a:r>
              <a:rPr lang="vi-VN" baseline="0" dirty="0"/>
              <a:t> phần viết bảng (chiếu dòng ngang) </a:t>
            </a:r>
            <a:endParaRPr lang="vi-VN" dirty="0"/>
          </a:p>
          <a:p>
            <a:r>
              <a:rPr lang="vi-VN" dirty="0"/>
              <a:t>- Gv cho nhận</a:t>
            </a:r>
            <a:r>
              <a:rPr lang="vi-VN" baseline="0" dirty="0"/>
              <a:t> xét độ cao các chữ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26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01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5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1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607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6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92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657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164641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1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1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21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1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21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60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69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9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061348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8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2521757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7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2990506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5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4363394"/>
            <a:ext cx="337030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4"/>
            <a:ext cx="335794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399" tIns="68399" rIns="68399" bIns="683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21"/>
          </a:p>
        </p:txBody>
      </p:sp>
    </p:spTree>
    <p:extLst>
      <p:ext uri="{BB962C8B-B14F-4D97-AF65-F5344CB8AC3E}">
        <p14:creationId xmlns:p14="http://schemas.microsoft.com/office/powerpoint/2010/main" val="1629889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75" r:id="rId11"/>
    <p:sldLayoutId id="2147483676" r:id="rId12"/>
    <p:sldLayoutId id="214748367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6/5/2023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133" y="1854706"/>
            <a:ext cx="4535798" cy="13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ập viết_ ưa_HT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CB5613-1CFE-415A-8169-8B92F65A28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" y="0"/>
            <a:ext cx="8305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1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221" y="532081"/>
            <a:ext cx="3592904" cy="3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A3E536-65AD-40ED-92EB-8E9222771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444" y="0"/>
            <a:ext cx="5675112" cy="5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20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027" y="-72738"/>
            <a:ext cx="5819997" cy="541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9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805" y="1199972"/>
            <a:ext cx="5098949" cy="230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E2AB380-878D-4925-BFDA-6E47AC85AD46}"/>
              </a:ext>
            </a:extLst>
          </p:cNvPr>
          <p:cNvSpPr txBox="1"/>
          <p:nvPr/>
        </p:nvSpPr>
        <p:spPr>
          <a:xfrm>
            <a:off x="644054" y="1926425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78B966-55D9-42B0-BBFB-A49B8A765346}"/>
              </a:ext>
            </a:extLst>
          </p:cNvPr>
          <p:cNvCxnSpPr/>
          <p:nvPr/>
        </p:nvCxnSpPr>
        <p:spPr>
          <a:xfrm>
            <a:off x="3093720" y="238778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089C84-6681-4987-BD6C-070EBC5FC1DD}"/>
              </a:ext>
            </a:extLst>
          </p:cNvPr>
          <p:cNvCxnSpPr/>
          <p:nvPr/>
        </p:nvCxnSpPr>
        <p:spPr>
          <a:xfrm>
            <a:off x="4655820" y="239540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6C0DE5-FC57-415B-9B23-E997B3855ED7}"/>
              </a:ext>
            </a:extLst>
          </p:cNvPr>
          <p:cNvCxnSpPr/>
          <p:nvPr/>
        </p:nvCxnSpPr>
        <p:spPr>
          <a:xfrm>
            <a:off x="5478780" y="240302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49D458-09F1-4498-AF92-3EB605BC5BD8}"/>
              </a:ext>
            </a:extLst>
          </p:cNvPr>
          <p:cNvCxnSpPr/>
          <p:nvPr/>
        </p:nvCxnSpPr>
        <p:spPr>
          <a:xfrm>
            <a:off x="7056120" y="239540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3B7871-1C32-48AD-BC76-5DA663A5AE94}"/>
              </a:ext>
            </a:extLst>
          </p:cNvPr>
          <p:cNvCxnSpPr/>
          <p:nvPr/>
        </p:nvCxnSpPr>
        <p:spPr>
          <a:xfrm>
            <a:off x="1554480" y="2913560"/>
            <a:ext cx="708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0B4473-E87C-4DEA-BE41-663B6F54D0D2}"/>
              </a:ext>
            </a:extLst>
          </p:cNvPr>
          <p:cNvCxnSpPr/>
          <p:nvPr/>
        </p:nvCxnSpPr>
        <p:spPr>
          <a:xfrm>
            <a:off x="671354" y="2898320"/>
            <a:ext cx="7086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5C5640-36E2-4DA0-9F13-FE9A61398177}"/>
              </a:ext>
            </a:extLst>
          </p:cNvPr>
          <p:cNvCxnSpPr/>
          <p:nvPr/>
        </p:nvCxnSpPr>
        <p:spPr>
          <a:xfrm>
            <a:off x="2568734" y="2913560"/>
            <a:ext cx="7086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34" y="143021"/>
            <a:ext cx="6749731" cy="4080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2AB380-878D-4925-BFDA-6E47AC85AD46}"/>
              </a:ext>
            </a:extLst>
          </p:cNvPr>
          <p:cNvSpPr txBox="1"/>
          <p:nvPr/>
        </p:nvSpPr>
        <p:spPr>
          <a:xfrm>
            <a:off x="644054" y="3943005"/>
            <a:ext cx="8110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28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28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</p:spTree>
    <p:extLst>
      <p:ext uri="{BB962C8B-B14F-4D97-AF65-F5344CB8AC3E}">
        <p14:creationId xmlns:p14="http://schemas.microsoft.com/office/powerpoint/2010/main" val="945315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-46925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720128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720128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720128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720128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1551701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-46925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5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1551698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5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54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1437548"/>
            <a:ext cx="300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48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02DF4-E616-476E-A618-FF73C775A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" y="2697944"/>
            <a:ext cx="3972811" cy="66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5AA40D-AA7A-45D4-A06E-F70792A6B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4" y="2722504"/>
            <a:ext cx="4270730" cy="6176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EE707A-639B-4AA1-B1C8-8368B62AC155}"/>
              </a:ext>
            </a:extLst>
          </p:cNvPr>
          <p:cNvSpPr txBox="1"/>
          <p:nvPr/>
        </p:nvSpPr>
        <p:spPr>
          <a:xfrm>
            <a:off x="528055" y="3246288"/>
            <a:ext cx="223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cµ 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chua</a:t>
            </a:r>
            <a:endParaRPr lang="en-US" sz="3600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9A295B-986C-4450-9FAE-73787D6C75C8}"/>
              </a:ext>
            </a:extLst>
          </p:cNvPr>
          <p:cNvSpPr txBox="1"/>
          <p:nvPr/>
        </p:nvSpPr>
        <p:spPr>
          <a:xfrm>
            <a:off x="2895026" y="3246287"/>
            <a:ext cx="168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móa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«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F44D63-8E48-4DF8-9FEC-3BE31AD32162}"/>
              </a:ext>
            </a:extLst>
          </p:cNvPr>
          <p:cNvSpPr txBox="1"/>
          <p:nvPr/>
        </p:nvSpPr>
        <p:spPr>
          <a:xfrm>
            <a:off x="7064551" y="3225722"/>
            <a:ext cx="173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cöa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sæ</a:t>
            </a:r>
            <a:endParaRPr lang="en-US" sz="3600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9720-56CC-497D-8D1C-E65DAE94E1B9}"/>
              </a:ext>
            </a:extLst>
          </p:cNvPr>
          <p:cNvSpPr txBox="1"/>
          <p:nvPr/>
        </p:nvSpPr>
        <p:spPr>
          <a:xfrm>
            <a:off x="5053311" y="3169355"/>
            <a:ext cx="21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d­­­­</a:t>
            </a:r>
            <a:r>
              <a:rPr lang="en-US" sz="4400" dirty="0" err="1">
                <a:solidFill>
                  <a:srgbClr val="FF0066"/>
                </a:solidFill>
                <a:latin typeface=".VnAvant" pitchFamily="34" charset="0"/>
              </a:rPr>
              <a:t>ư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lª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0535AE-B828-40C3-BED7-198170404DF1}"/>
              </a:ext>
            </a:extLst>
          </p:cNvPr>
          <p:cNvSpPr txBox="1"/>
          <p:nvPr/>
        </p:nvSpPr>
        <p:spPr>
          <a:xfrm>
            <a:off x="393773" y="3802343"/>
            <a:ext cx="8356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    MÑ ®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i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chî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c¸,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. MÑ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c¶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s­­­</a:t>
            </a:r>
            <a:r>
              <a:rPr lang="en-US" sz="3600" b="1" dirty="0" err="1">
                <a:solidFill>
                  <a:schemeClr val="tx1"/>
                </a:solidFill>
                <a:latin typeface=".VnAvant" pitchFamily="34" charset="0"/>
              </a:rPr>
              <a:t>ữ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chua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d</a:t>
            </a:r>
            <a:r>
              <a:rPr lang="en-US" sz="4000" b="1" dirty="0" err="1">
                <a:solidFill>
                  <a:schemeClr val="tx1"/>
                </a:solidFill>
                <a:latin typeface=".VnAvant" pitchFamily="34" charset="0"/>
              </a:rPr>
              <a:t>ư</a:t>
            </a:r>
            <a:r>
              <a:rPr lang="en-US" sz="3200" b="1" dirty="0" err="1">
                <a:solidFill>
                  <a:schemeClr val="tx1"/>
                </a:solidFill>
                <a:latin typeface=".VnAvant" pitchFamily="34" charset="0"/>
              </a:rPr>
              <a:t>a</a:t>
            </a:r>
            <a:r>
              <a:rPr lang="en-US" sz="3200" b="1" dirty="0">
                <a:solidFill>
                  <a:schemeClr val="tx1"/>
                </a:solidFill>
                <a:latin typeface=".VnAvant" pitchFamily="34" charset="0"/>
              </a:rPr>
              <a:t> lª. </a:t>
            </a:r>
          </a:p>
        </p:txBody>
      </p:sp>
    </p:spTree>
    <p:extLst>
      <p:ext uri="{BB962C8B-B14F-4D97-AF65-F5344CB8AC3E}">
        <p14:creationId xmlns:p14="http://schemas.microsoft.com/office/powerpoint/2010/main" val="303744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96" y="1854875"/>
            <a:ext cx="4190032" cy="18758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53127" y="6363"/>
            <a:ext cx="3296270" cy="2482547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777" y="3459552"/>
            <a:ext cx="1401184" cy="100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21" y="603055"/>
            <a:ext cx="6582957" cy="4399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06" y="319490"/>
            <a:ext cx="2355527" cy="83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91" y="431280"/>
            <a:ext cx="7918618" cy="39663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94282" y="3397292"/>
            <a:ext cx="2940849" cy="531186"/>
            <a:chOff x="2638976" y="4269075"/>
            <a:chExt cx="2940849" cy="531186"/>
          </a:xfrm>
        </p:grpSpPr>
        <p:sp>
          <p:nvSpPr>
            <p:cNvPr id="5" name="TextBox 4"/>
            <p:cNvSpPr txBox="1"/>
            <p:nvPr/>
          </p:nvSpPr>
          <p:spPr>
            <a:xfrm>
              <a:off x="2638976" y="4269075"/>
              <a:ext cx="184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800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987462" y="4277041"/>
              <a:ext cx="62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13718" y="4273437"/>
              <a:ext cx="4210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8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58745" y="4274636"/>
              <a:ext cx="4210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8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3" y="0"/>
            <a:ext cx="1928337" cy="5628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97380" y="4397580"/>
            <a:ext cx="8226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đưa Hà đến lớp học múa.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897380" y="4397580"/>
            <a:ext cx="5864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</a:t>
            </a:r>
            <a:r>
              <a:rPr lang="en-US" sz="3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ưa </a:t>
            </a:r>
            <a:r>
              <a:rPr lang="en-US" sz="32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lớp học m</a:t>
            </a:r>
            <a:r>
              <a:rPr lang="en-US" sz="3200" b="1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úa.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9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0">
            <a:extLst>
              <a:ext uri="{FF2B5EF4-FFF2-40B4-BE49-F238E27FC236}">
                <a16:creationId xmlns:a16="http://schemas.microsoft.com/office/drawing/2014/main" id="{E906B21C-9A29-45CE-B8BB-6B1CB7E51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62150"/>
            <a:ext cx="7315200" cy="82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</a:rPr>
              <a:t>TẠM BIỆT CÁC CON!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3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3212818" y="866784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</a:t>
            </a:r>
            <a:r>
              <a:rPr lang="vi-VN" sz="6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GB" sz="6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6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6600" b="1" dirty="0">
                <a:solidFill>
                  <a:srgbClr val="FF0066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r>
              <a:rPr lang="en-GB" sz="6600" b="1" dirty="0">
                <a:solidFill>
                  <a:srgbClr val="FF0066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6600" b="1" dirty="0">
                <a:solidFill>
                  <a:srgbClr val="FF0066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GB" sz="6600" b="1" dirty="0">
              <a:solidFill>
                <a:srgbClr val="FF0066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986010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1753063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1753063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1753063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1753063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2584636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986010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2584633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2470483"/>
            <a:ext cx="328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60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1" grpId="0" animBg="1"/>
      <p:bldP spid="12" grpId="0" animBg="1"/>
      <p:bldP spid="13" grpId="0" animBg="1"/>
      <p:bldP spid="33" grpId="0"/>
      <p:bldP spid="10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4" y="1993001"/>
            <a:ext cx="1717315" cy="1657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32" y="1210033"/>
            <a:ext cx="1966945" cy="24406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88" y="1619539"/>
            <a:ext cx="1782526" cy="2031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295" y="1582586"/>
            <a:ext cx="1606528" cy="20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8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12127" y="232478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7386" y="999531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38111" y="999531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45924" y="999531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8258" y="999531"/>
            <a:ext cx="1447818" cy="7877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345926" y="1831104"/>
            <a:ext cx="2928956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172202" y="232478"/>
            <a:ext cx="1196545" cy="671345"/>
          </a:xfrm>
          <a:prstGeom prst="rect">
            <a:avLst/>
          </a:prstGeom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ưa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57385" y="1831101"/>
            <a:ext cx="2928470" cy="7877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453" tIns="34226" rIns="68453" bIns="3422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ua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95032-44C0-4275-B72B-7D1FD284A1DF}"/>
              </a:ext>
            </a:extLst>
          </p:cNvPr>
          <p:cNvSpPr txBox="1"/>
          <p:nvPr/>
        </p:nvSpPr>
        <p:spPr>
          <a:xfrm>
            <a:off x="2303595" y="1716951"/>
            <a:ext cx="328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‘</a:t>
            </a:r>
            <a:endParaRPr lang="vi-VN" sz="6000" b="1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02DF4-E616-476E-A618-FF73C775A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9" y="2977347"/>
            <a:ext cx="3972811" cy="6667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5AA40D-AA7A-45D4-A06E-F70792A6B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34" y="3001907"/>
            <a:ext cx="4270730" cy="6176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EE707A-639B-4AA1-B1C8-8368B62AC155}"/>
              </a:ext>
            </a:extLst>
          </p:cNvPr>
          <p:cNvSpPr txBox="1"/>
          <p:nvPr/>
        </p:nvSpPr>
        <p:spPr>
          <a:xfrm>
            <a:off x="508001" y="3782727"/>
            <a:ext cx="2233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cµ 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chua</a:t>
            </a:r>
            <a:endParaRPr lang="en-US" sz="3600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9A295B-986C-4450-9FAE-73787D6C75C8}"/>
              </a:ext>
            </a:extLst>
          </p:cNvPr>
          <p:cNvSpPr txBox="1"/>
          <p:nvPr/>
        </p:nvSpPr>
        <p:spPr>
          <a:xfrm>
            <a:off x="2874972" y="3782726"/>
            <a:ext cx="168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móa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«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F44D63-8E48-4DF8-9FEC-3BE31AD32162}"/>
              </a:ext>
            </a:extLst>
          </p:cNvPr>
          <p:cNvSpPr txBox="1"/>
          <p:nvPr/>
        </p:nvSpPr>
        <p:spPr>
          <a:xfrm>
            <a:off x="6924933" y="3721170"/>
            <a:ext cx="173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cöa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sæ</a:t>
            </a:r>
            <a:endParaRPr lang="en-US" sz="3600" dirty="0">
              <a:solidFill>
                <a:srgbClr val="FF0066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9720-56CC-497D-8D1C-E65DAE94E1B9}"/>
              </a:ext>
            </a:extLst>
          </p:cNvPr>
          <p:cNvSpPr txBox="1"/>
          <p:nvPr/>
        </p:nvSpPr>
        <p:spPr>
          <a:xfrm>
            <a:off x="4900548" y="3659616"/>
            <a:ext cx="2104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d­­­­</a:t>
            </a:r>
            <a:r>
              <a:rPr lang="en-US" sz="4400" dirty="0" err="1">
                <a:solidFill>
                  <a:srgbClr val="FF0066"/>
                </a:solidFill>
                <a:latin typeface=".VnAvant" pitchFamily="34" charset="0"/>
              </a:rPr>
              <a:t>ư</a:t>
            </a:r>
            <a:r>
              <a:rPr lang="en-US" sz="3600" dirty="0" err="1">
                <a:solidFill>
                  <a:srgbClr val="FF0066"/>
                </a:solidFill>
                <a:latin typeface=".VnAvant" pitchFamily="34" charset="0"/>
              </a:rPr>
              <a:t>a</a:t>
            </a:r>
            <a:r>
              <a:rPr lang="en-US" sz="3600" dirty="0">
                <a:solidFill>
                  <a:srgbClr val="FF0066"/>
                </a:solidFill>
                <a:latin typeface=".VnAvant" pitchFamily="34" charset="0"/>
              </a:rPr>
              <a:t> lª</a:t>
            </a:r>
          </a:p>
        </p:txBody>
      </p:sp>
    </p:spTree>
    <p:extLst>
      <p:ext uri="{BB962C8B-B14F-4D97-AF65-F5344CB8AC3E}">
        <p14:creationId xmlns:p14="http://schemas.microsoft.com/office/powerpoint/2010/main" val="1487714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2860" y="152572"/>
            <a:ext cx="3256140" cy="705889"/>
            <a:chOff x="63500" y="1429216"/>
            <a:chExt cx="3264214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7" y="1429216"/>
              <a:ext cx="2943357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r>
                <a:rPr lang="en-US" sz="36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09E3178-157E-45A7-903E-4254F40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088"/>
            <a:ext cx="9133680" cy="93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53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ập viết_ ua_HTS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37DB596-A485-4958-A1E5-8DCDB3F8E2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" y="0"/>
            <a:ext cx="8305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9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</TotalTime>
  <Words>329</Words>
  <Application>Microsoft Office PowerPoint</Application>
  <PresentationFormat>On-screen Show (16:9)</PresentationFormat>
  <Paragraphs>66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Arial-Rounded</vt:lpstr>
      <vt:lpstr>Calibri</vt:lpstr>
      <vt:lpstr>Arial Rounded MT Bold</vt:lpstr>
      <vt:lpstr>Times New Roman</vt:lpstr>
      <vt:lpstr>Calibri Light</vt:lpstr>
      <vt:lpstr>Arial</vt:lpstr>
      <vt:lpstr>Lato</vt:lpstr>
      <vt:lpstr>Quicksand Medium</vt:lpstr>
      <vt:lpstr>.VnAvant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minh trí</cp:lastModifiedBy>
  <cp:revision>170</cp:revision>
  <dcterms:modified xsi:type="dcterms:W3CDTF">2023-06-05T14:24:05Z</dcterms:modified>
</cp:coreProperties>
</file>