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9" r:id="rId2"/>
    <p:sldId id="281" r:id="rId3"/>
    <p:sldId id="270" r:id="rId4"/>
    <p:sldId id="271" r:id="rId5"/>
    <p:sldId id="289" r:id="rId6"/>
    <p:sldId id="272" r:id="rId7"/>
    <p:sldId id="273" r:id="rId8"/>
    <p:sldId id="283" r:id="rId9"/>
    <p:sldId id="274" r:id="rId10"/>
    <p:sldId id="290" r:id="rId11"/>
    <p:sldId id="288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1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DC7CB-22CF-46C1-8CC7-50B205A9A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60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11512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79446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925" y="0"/>
            <a:ext cx="9146672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  <p:extLst>
      <p:ext uri="{BB962C8B-B14F-4D97-AF65-F5344CB8AC3E}">
        <p14:creationId xmlns:p14="http://schemas.microsoft.com/office/powerpoint/2010/main" val="695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image" Target="../media/image3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581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42 : </a:t>
            </a:r>
            <a:r>
              <a:rPr lang="en-US" sz="66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6600" b="1" dirty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66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6600" b="1" dirty="0">
              <a:solidFill>
                <a:srgbClr val="0000FF"/>
              </a:solidFill>
              <a:latin typeface=".VnAvant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(</a:t>
            </a: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1)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362200"/>
            <a:ext cx="8209757" cy="10322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>
                <a:gd name="adj" fmla="val 10769684"/>
              </a:avLst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</a:rPr>
              <a:t>CHÀO MỪNG CÁC CON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ĐẾN VỚI GIỜ HỌC VẦN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7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  <p:extLst>
    <p:ext uri="{E180D4A7-C9FB-4DFB-919C-405C955672EB}">
      <p14:showEvtLst xmlns:p14="http://schemas.microsoft.com/office/powerpoint/2010/main">
        <p14:playEvt time="657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37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61522"/>
            <a:ext cx="6057900" cy="3311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5" y="163181"/>
            <a:ext cx="1506333" cy="1502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" y="0"/>
            <a:ext cx="2828845" cy="2682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6F2546-5BE3-472D-8F8F-8C75F7718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4428279"/>
            <a:ext cx="664356" cy="480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4107739"/>
            <a:ext cx="1717683" cy="798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14344" y="4659872"/>
            <a:ext cx="9071381" cy="2176087"/>
            <a:chOff x="0" y="3698571"/>
            <a:chExt cx="12198968" cy="315942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1760379" y="2605566"/>
            <a:ext cx="5892043" cy="1735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394" tIns="25717" rIns="51394" bIns="25717" anchor="ctr"/>
          <a:lstStyle/>
          <a:p>
            <a:pPr algn="ctr" defTabSz="51298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con ở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2!</a:t>
            </a:r>
          </a:p>
          <a:p>
            <a:pPr algn="ctr" defTabSz="512981">
              <a:lnSpc>
                <a:spcPct val="150000"/>
              </a:lnSpc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1" name="组合 205">
            <a:extLst>
              <a:ext uri="{FF2B5EF4-FFF2-40B4-BE49-F238E27FC236}">
                <a16:creationId xmlns:a16="http://schemas.microsoft.com/office/drawing/2014/main" id="{BDA261B2-1299-42E0-ADC5-70F5F3167A36}"/>
              </a:ext>
            </a:extLst>
          </p:cNvPr>
          <p:cNvGrpSpPr/>
          <p:nvPr/>
        </p:nvGrpSpPr>
        <p:grpSpPr>
          <a:xfrm>
            <a:off x="7421891" y="1829175"/>
            <a:ext cx="1726839" cy="3076799"/>
            <a:chOff x="5514440" y="-1342778"/>
            <a:chExt cx="2684402" cy="4102398"/>
          </a:xfrm>
        </p:grpSpPr>
        <p:sp>
          <p:nvSpPr>
            <p:cNvPr id="32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2191" y="82297"/>
              <a:ext cx="568010" cy="46289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627" y="-1225538"/>
              <a:ext cx="656951" cy="880313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6841" y="658391"/>
              <a:ext cx="1025854" cy="188999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764" y="1793398"/>
              <a:ext cx="1021811" cy="19001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328" y="317788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117" y="2112777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8990" y="913086"/>
              <a:ext cx="629662" cy="247619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20374" y="2397792"/>
              <a:ext cx="631683" cy="237513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1460" y="1420453"/>
              <a:ext cx="502315" cy="589233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6162" y="1179908"/>
              <a:ext cx="573063" cy="243577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5534" y="1196079"/>
              <a:ext cx="859089" cy="226395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5175" y="1482105"/>
              <a:ext cx="574074" cy="243577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6541" y="-748492"/>
              <a:ext cx="313315" cy="605404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4306" y="2452"/>
              <a:ext cx="573063" cy="23852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39884" y="1498276"/>
              <a:ext cx="597320" cy="222352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023" y="-253253"/>
              <a:ext cx="1023832" cy="187989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7959" y="1837869"/>
              <a:ext cx="785309" cy="184957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5851" y="2325022"/>
              <a:ext cx="761052" cy="270865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386" y="2489765"/>
              <a:ext cx="609448" cy="243577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905" y="-770727"/>
              <a:ext cx="251663" cy="604394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71" y="638178"/>
              <a:ext cx="297144" cy="420448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3857" y="2146130"/>
              <a:ext cx="579127" cy="185967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5434" y="1938938"/>
              <a:ext cx="276930" cy="416405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3802" y="1978355"/>
              <a:ext cx="333529" cy="399223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5675" y="254115"/>
              <a:ext cx="978351" cy="333528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465" y="2051125"/>
              <a:ext cx="976330" cy="333528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8480" y="1002027"/>
              <a:ext cx="565988" cy="369913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690" y="1544768"/>
              <a:ext cx="284005" cy="367892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5758" y="560354"/>
              <a:ext cx="294112" cy="366881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818" y="1897500"/>
              <a:ext cx="233470" cy="630672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263" y="1436624"/>
              <a:ext cx="710517" cy="334539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2816" y="1480084"/>
              <a:ext cx="186978" cy="240545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4630" y="1482105"/>
              <a:ext cx="175861" cy="243577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27" y="1177887"/>
              <a:ext cx="175861" cy="247619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7000" y="2452"/>
              <a:ext cx="181925" cy="231448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6910" y="2399813"/>
              <a:ext cx="324433" cy="233470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950" y="938353"/>
              <a:ext cx="332518" cy="315336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772" y="3463"/>
              <a:ext cx="173839" cy="239534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813" y="1180919"/>
              <a:ext cx="184957" cy="235491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658" y="-1160854"/>
              <a:ext cx="235492" cy="230438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518" y="1996547"/>
              <a:ext cx="1063249" cy="37396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809" y="-54146"/>
              <a:ext cx="1064260" cy="41438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27" y="858508"/>
              <a:ext cx="1065271" cy="41438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606" y="602803"/>
              <a:ext cx="1063249" cy="41438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4892" y="1742864"/>
              <a:ext cx="1023832" cy="37396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632" y="-568589"/>
              <a:ext cx="70749" cy="458854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1170" y="1383057"/>
              <a:ext cx="964202" cy="90962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4520" y="-975897"/>
              <a:ext cx="233470" cy="202138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7235" y="1134427"/>
              <a:ext cx="647854" cy="45481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29718" y="918139"/>
              <a:ext cx="112187" cy="240545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185" y="2393749"/>
              <a:ext cx="108144" cy="241555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724" y="1786323"/>
              <a:ext cx="752967" cy="33353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27" y="2404867"/>
              <a:ext cx="108144" cy="228416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8697" y="2093574"/>
              <a:ext cx="572052" cy="37396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6676" y="2347257"/>
              <a:ext cx="556892" cy="39417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5255" y="755418"/>
              <a:ext cx="93994" cy="317357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814" y="-1320543"/>
              <a:ext cx="124315" cy="240545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6455" y="-1294265"/>
              <a:ext cx="92984" cy="271876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30" y="916118"/>
              <a:ext cx="78834" cy="240545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7973" y="2393749"/>
              <a:ext cx="85909" cy="241555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536" y="913086"/>
              <a:ext cx="70749" cy="242566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805" y="2393749"/>
              <a:ext cx="63674" cy="241555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424" y="2403856"/>
              <a:ext cx="72770" cy="227406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745" y="2041018"/>
              <a:ext cx="466940" cy="36385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1877" y="-307830"/>
              <a:ext cx="391138" cy="41438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782" y="2040007"/>
              <a:ext cx="93994" cy="324432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40705" y="-31911"/>
              <a:ext cx="257727" cy="173839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7031" y="141928"/>
              <a:ext cx="85909" cy="224374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1502" y="1482105"/>
              <a:ext cx="60642" cy="245598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3554" y="2392738"/>
              <a:ext cx="57610" cy="242566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39884" y="913086"/>
              <a:ext cx="57610" cy="243577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488" y="1179908"/>
              <a:ext cx="57610" cy="245598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289" y="1948034"/>
              <a:ext cx="152615" cy="70748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611" y="2452"/>
              <a:ext cx="59631" cy="240545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203" y="1179908"/>
              <a:ext cx="59631" cy="242566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868" y="-819240"/>
              <a:ext cx="159690" cy="216288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14" y="2401835"/>
              <a:ext cx="53567" cy="231448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79359" y="916118"/>
              <a:ext cx="45481" cy="244587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59249" y="1485137"/>
              <a:ext cx="57610" cy="239534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8228" y="2395771"/>
              <a:ext cx="41438" cy="244587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390" y="-1590"/>
              <a:ext cx="55588" cy="236502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7279" y="2404867"/>
              <a:ext cx="42449" cy="231448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652" y="914096"/>
              <a:ext cx="52556" cy="244587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9839" y="2390717"/>
              <a:ext cx="48513" cy="247619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2450" y="2291669"/>
              <a:ext cx="220331" cy="126336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049" y="-783866"/>
              <a:ext cx="328475" cy="202138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599" y="-594866"/>
              <a:ext cx="74791" cy="121283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442" y="1166769"/>
              <a:ext cx="97027" cy="161711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6458" y="16602"/>
              <a:ext cx="206181" cy="58620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2105" y="613921"/>
              <a:ext cx="216288" cy="110165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2202" y="911064"/>
              <a:ext cx="91973" cy="10410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4089" y="472424"/>
              <a:ext cx="37396" cy="258737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6372" y="507798"/>
              <a:ext cx="41438" cy="220331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519" y="-287616"/>
              <a:ext cx="83888" cy="142508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808" y="2080435"/>
              <a:ext cx="108144" cy="87930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9439" y="2183525"/>
              <a:ext cx="96016" cy="108144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2578" y="2053146"/>
              <a:ext cx="121283" cy="57609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9797" y="1907606"/>
              <a:ext cx="169796" cy="83887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27" y="-602952"/>
              <a:ext cx="55588" cy="10309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613" y="-20794"/>
              <a:ext cx="143518" cy="10309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772" y="-322990"/>
              <a:ext cx="67716" cy="129369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6041" y="549237"/>
              <a:ext cx="107134" cy="73781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3968" y="2011708"/>
              <a:ext cx="70749" cy="89952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765" y="1894467"/>
              <a:ext cx="131390" cy="37396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599925" y="1929842"/>
              <a:ext cx="70749" cy="74791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788" y="-298734"/>
              <a:ext cx="74791" cy="30321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7324" y="44901"/>
              <a:ext cx="61652" cy="6569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175" y="560354"/>
              <a:ext cx="91973" cy="33353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9880" y="609878"/>
              <a:ext cx="28299" cy="6569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4102" y="1934895"/>
              <a:ext cx="28299" cy="74791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990" y="1507372"/>
              <a:ext cx="37396" cy="87930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990" y="2282573"/>
              <a:ext cx="89952" cy="2021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185" y="1119267"/>
              <a:ext cx="15160" cy="1516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2367" y="800899"/>
              <a:ext cx="15160" cy="15160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335" y="864572"/>
              <a:ext cx="9096" cy="11118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330" y="342045"/>
              <a:ext cx="7075" cy="9096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2781" y="23422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2781" y="2338161"/>
              <a:ext cx="7075" cy="404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407" y="2069317"/>
              <a:ext cx="7075" cy="6064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370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370" y="267254"/>
              <a:ext cx="70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4402" y="267254"/>
              <a:ext cx="6064" cy="202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4402" y="267254"/>
              <a:ext cx="404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2381" y="267254"/>
              <a:ext cx="202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445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370" y="267254"/>
              <a:ext cx="3032" cy="202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50870" y="369333"/>
              <a:ext cx="369914" cy="121283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4875" y="245018"/>
              <a:ext cx="95005" cy="75802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656" y="296564"/>
              <a:ext cx="92984" cy="78834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6624" y="318799"/>
              <a:ext cx="74791" cy="52556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8562" y="-1084041"/>
              <a:ext cx="76813" cy="83887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4599" y="1652912"/>
              <a:ext cx="74791" cy="60642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1129" y="-1066860"/>
              <a:ext cx="78834" cy="85909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9894" y="-945577"/>
              <a:ext cx="131390" cy="77823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033" y="-845518"/>
              <a:ext cx="95005" cy="43460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3154" y="377419"/>
              <a:ext cx="60642" cy="53567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688" y="300606"/>
              <a:ext cx="40428" cy="54577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251" y="1709511"/>
              <a:ext cx="70749" cy="61652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5337" y="-923341"/>
              <a:ext cx="74791" cy="63674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472" y="-992068"/>
              <a:ext cx="83888" cy="62663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4167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"/>
            <a:ext cx="9144000" cy="68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1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915400" cy="56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1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8641" y="5035168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Trªn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, ®µn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mµo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bay ®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, bay l¹i.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MÊy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s¸o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en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vui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ca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vÐo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von.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Cßn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chim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ri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vÉn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chØ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tha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r¬m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«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khÐo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lÐo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.VnAvant" pitchFamily="34" charset="0"/>
              </a:rPr>
              <a:t>tæ</a:t>
            </a:r>
            <a:r>
              <a:rPr lang="en-US" sz="2800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b="64444"/>
          <a:stretch/>
        </p:blipFill>
        <p:spPr>
          <a:xfrm>
            <a:off x="-609600" y="-2309"/>
            <a:ext cx="9905997" cy="54125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62246" y="1367043"/>
            <a:ext cx="3695703" cy="17833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828206"/>
            <a:ext cx="1125351" cy="10747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1803496"/>
            <a:ext cx="913738" cy="9397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30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0937" y="3645875"/>
            <a:ext cx="8966860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   	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Trªn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c©y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cao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, ®µn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chµo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mµo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bay ®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i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, bay l¹i.  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MÊy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chó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s¸o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®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en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vui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ca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vÐo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von.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Cßn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chim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ri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vÉn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ch¨m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chØ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. 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Chó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tha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r¬m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kh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«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vÒ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khÐo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lÐo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lµm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 </a:t>
            </a:r>
            <a:r>
              <a:rPr lang="en-US" sz="3300" b="1" dirty="0" err="1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tæ</a:t>
            </a:r>
            <a:r>
              <a:rPr lang="en-US" sz="3300" b="1" dirty="0">
                <a:solidFill>
                  <a:schemeClr val="bg2">
                    <a:lumMod val="10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7670" y="2971800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3381" y="2971800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1081" y="2976142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262" y="3984155"/>
            <a:ext cx="7344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6829" y="5989883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1570" y="3984155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1853" y="5989883"/>
            <a:ext cx="7264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.VnAvant" pitchFamily="34" charset="0"/>
              </a:rPr>
              <a:t>eo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20537" y="2809008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791957" y="3645875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10937" y="4668176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6041773" y="4625256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015609" y="2928076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973868" y="2924285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787337" y="396683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876301" y="3963953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041773" y="4940313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30737" y="4937427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959455" y="3893525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048419" y="3890639"/>
            <a:ext cx="62924" cy="563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5" t="13424" r="12662" b="8852"/>
          <a:stretch/>
        </p:blipFill>
        <p:spPr>
          <a:xfrm>
            <a:off x="279066" y="52657"/>
            <a:ext cx="2640104" cy="2747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075" r="33333" b="12963"/>
          <a:stretch/>
        </p:blipFill>
        <p:spPr>
          <a:xfrm>
            <a:off x="3490644" y="234035"/>
            <a:ext cx="2025732" cy="246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0000" r="26667" b="6667"/>
          <a:stretch/>
        </p:blipFill>
        <p:spPr>
          <a:xfrm>
            <a:off x="5901391" y="223902"/>
            <a:ext cx="2870134" cy="2460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8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9457" r="-831" b="-220"/>
          <a:stretch/>
        </p:blipFill>
        <p:spPr>
          <a:xfrm>
            <a:off x="0" y="152400"/>
            <a:ext cx="9220200" cy="6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2D6C8A-192B-428B-A6A0-775ABC4C0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61522"/>
            <a:ext cx="6057900" cy="3311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3CA97C-88A5-4FC3-ABC2-CB3398B8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15" y="163181"/>
            <a:ext cx="1506333" cy="1502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B0D7F8-5CD7-4846-9D91-D79E9F7B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" y="0"/>
            <a:ext cx="2828845" cy="26825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B6F2546-5BE3-472D-8F8F-8C75F7718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4428279"/>
            <a:ext cx="664356" cy="4800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BFEFE7-1075-49D3-B4F8-76AC09EAAC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4107739"/>
            <a:ext cx="1717683" cy="798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419E67-A162-4FD8-852D-515A39A80D44}"/>
              </a:ext>
            </a:extLst>
          </p:cNvPr>
          <p:cNvGrpSpPr/>
          <p:nvPr/>
        </p:nvGrpSpPr>
        <p:grpSpPr>
          <a:xfrm>
            <a:off x="14344" y="4659872"/>
            <a:ext cx="9071381" cy="2176087"/>
            <a:chOff x="0" y="3698571"/>
            <a:chExt cx="12198968" cy="315942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76B3B3-01DD-47FF-B8E4-E23B6EFF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78CE026-8158-44C6-A6CF-6C8D092D4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7C17F72-F0EE-4C50-A3FC-B0CA391A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0456E68-19BF-45C2-BB70-CADD9199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2817A13-F9A1-4FA4-A4A6-4C73C0E3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69F03AA-E31B-4D52-BEB6-C0F193130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1760379" y="2605566"/>
            <a:ext cx="5892043" cy="1735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394" tIns="25717" rIns="51394" bIns="25717" anchor="ctr"/>
          <a:lstStyle/>
          <a:p>
            <a:pPr algn="ctr" defTabSz="512981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chào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hẹn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gặp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 con!</a:t>
            </a:r>
          </a:p>
          <a:p>
            <a:pPr algn="ctr" defTabSz="512981">
              <a:lnSpc>
                <a:spcPct val="150000"/>
              </a:lnSpc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1" name="组合 205">
            <a:extLst>
              <a:ext uri="{FF2B5EF4-FFF2-40B4-BE49-F238E27FC236}">
                <a16:creationId xmlns:a16="http://schemas.microsoft.com/office/drawing/2014/main" id="{BDA261B2-1299-42E0-ADC5-70F5F3167A36}"/>
              </a:ext>
            </a:extLst>
          </p:cNvPr>
          <p:cNvGrpSpPr/>
          <p:nvPr/>
        </p:nvGrpSpPr>
        <p:grpSpPr>
          <a:xfrm>
            <a:off x="7421891" y="1829175"/>
            <a:ext cx="1726839" cy="3076799"/>
            <a:chOff x="5514440" y="-1342778"/>
            <a:chExt cx="2684402" cy="4102398"/>
          </a:xfrm>
        </p:grpSpPr>
        <p:sp>
          <p:nvSpPr>
            <p:cNvPr id="32" name="îŝḻiďè">
              <a:extLst>
                <a:ext uri="{FF2B5EF4-FFF2-40B4-BE49-F238E27FC236}">
                  <a16:creationId xmlns:a16="http://schemas.microsoft.com/office/drawing/2014/main" id="{1FB6D8FD-C5B4-4AB9-834D-7C3971D455E0}"/>
                </a:ext>
              </a:extLst>
            </p:cNvPr>
            <p:cNvSpPr/>
            <p:nvPr/>
          </p:nvSpPr>
          <p:spPr bwMode="auto">
            <a:xfrm>
              <a:off x="7192191" y="82297"/>
              <a:ext cx="568010" cy="462897"/>
            </a:xfrm>
            <a:custGeom>
              <a:avLst/>
              <a:gdLst>
                <a:gd name="T0" fmla="*/ 240 w 304"/>
                <a:gd name="T1" fmla="*/ 233 h 248"/>
                <a:gd name="T2" fmla="*/ 291 w 304"/>
                <a:gd name="T3" fmla="*/ 177 h 248"/>
                <a:gd name="T4" fmla="*/ 303 w 304"/>
                <a:gd name="T5" fmla="*/ 109 h 248"/>
                <a:gd name="T6" fmla="*/ 297 w 304"/>
                <a:gd name="T7" fmla="*/ 53 h 248"/>
                <a:gd name="T8" fmla="*/ 262 w 304"/>
                <a:gd name="T9" fmla="*/ 11 h 248"/>
                <a:gd name="T10" fmla="*/ 207 w 304"/>
                <a:gd name="T11" fmla="*/ 5 h 248"/>
                <a:gd name="T12" fmla="*/ 125 w 304"/>
                <a:gd name="T13" fmla="*/ 3 h 248"/>
                <a:gd name="T14" fmla="*/ 56 w 304"/>
                <a:gd name="T15" fmla="*/ 47 h 248"/>
                <a:gd name="T16" fmla="*/ 38 w 304"/>
                <a:gd name="T17" fmla="*/ 104 h 248"/>
                <a:gd name="T18" fmla="*/ 45 w 304"/>
                <a:gd name="T19" fmla="*/ 164 h 248"/>
                <a:gd name="T20" fmla="*/ 19 w 304"/>
                <a:gd name="T21" fmla="*/ 156 h 248"/>
                <a:gd name="T22" fmla="*/ 24 w 304"/>
                <a:gd name="T23" fmla="*/ 197 h 248"/>
                <a:gd name="T24" fmla="*/ 45 w 304"/>
                <a:gd name="T25" fmla="*/ 193 h 248"/>
                <a:gd name="T26" fmla="*/ 136 w 304"/>
                <a:gd name="T27" fmla="*/ 248 h 248"/>
                <a:gd name="T28" fmla="*/ 240 w 304"/>
                <a:gd name="T29" fmla="*/ 116 h 248"/>
                <a:gd name="T30" fmla="*/ 262 w 304"/>
                <a:gd name="T31" fmla="*/ 87 h 248"/>
                <a:gd name="T32" fmla="*/ 286 w 304"/>
                <a:gd name="T33" fmla="*/ 106 h 248"/>
                <a:gd name="T34" fmla="*/ 276 w 304"/>
                <a:gd name="T35" fmla="*/ 114 h 248"/>
                <a:gd name="T36" fmla="*/ 258 w 304"/>
                <a:gd name="T37" fmla="*/ 105 h 248"/>
                <a:gd name="T38" fmla="*/ 242 w 304"/>
                <a:gd name="T39" fmla="*/ 126 h 248"/>
                <a:gd name="T40" fmla="*/ 174 w 304"/>
                <a:gd name="T41" fmla="*/ 147 h 248"/>
                <a:gd name="T42" fmla="*/ 213 w 304"/>
                <a:gd name="T43" fmla="*/ 142 h 248"/>
                <a:gd name="T44" fmla="*/ 205 w 304"/>
                <a:gd name="T45" fmla="*/ 147 h 248"/>
                <a:gd name="T46" fmla="*/ 182 w 304"/>
                <a:gd name="T47" fmla="*/ 153 h 248"/>
                <a:gd name="T48" fmla="*/ 174 w 304"/>
                <a:gd name="T49" fmla="*/ 147 h 248"/>
                <a:gd name="T50" fmla="*/ 75 w 304"/>
                <a:gd name="T51" fmla="*/ 149 h 248"/>
                <a:gd name="T52" fmla="*/ 105 w 304"/>
                <a:gd name="T53" fmla="*/ 118 h 248"/>
                <a:gd name="T54" fmla="*/ 122 w 304"/>
                <a:gd name="T55" fmla="*/ 142 h 248"/>
                <a:gd name="T56" fmla="*/ 108 w 304"/>
                <a:gd name="T57" fmla="*/ 139 h 248"/>
                <a:gd name="T58" fmla="*/ 88 w 304"/>
                <a:gd name="T59" fmla="*/ 145 h 248"/>
                <a:gd name="T60" fmla="*/ 78 w 304"/>
                <a:gd name="T61" fmla="*/ 155 h 248"/>
                <a:gd name="T62" fmla="*/ 87 w 304"/>
                <a:gd name="T63" fmla="*/ 189 h 248"/>
                <a:gd name="T64" fmla="*/ 147 w 304"/>
                <a:gd name="T65" fmla="*/ 205 h 248"/>
                <a:gd name="T66" fmla="*/ 244 w 304"/>
                <a:gd name="T67" fmla="*/ 185 h 248"/>
                <a:gd name="T68" fmla="*/ 278 w 304"/>
                <a:gd name="T69" fmla="*/ 157 h 248"/>
                <a:gd name="T70" fmla="*/ 260 w 304"/>
                <a:gd name="T71" fmla="*/ 190 h 248"/>
                <a:gd name="T72" fmla="*/ 171 w 304"/>
                <a:gd name="T73" fmla="*/ 219 h 248"/>
                <a:gd name="T74" fmla="*/ 90 w 304"/>
                <a:gd name="T75" fmla="*/ 19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248">
                  <a:moveTo>
                    <a:pt x="186" y="245"/>
                  </a:moveTo>
                  <a:cubicBezTo>
                    <a:pt x="205" y="245"/>
                    <a:pt x="223" y="242"/>
                    <a:pt x="240" y="233"/>
                  </a:cubicBezTo>
                  <a:cubicBezTo>
                    <a:pt x="258" y="224"/>
                    <a:pt x="273" y="211"/>
                    <a:pt x="283" y="194"/>
                  </a:cubicBezTo>
                  <a:cubicBezTo>
                    <a:pt x="286" y="189"/>
                    <a:pt x="289" y="183"/>
                    <a:pt x="291" y="177"/>
                  </a:cubicBezTo>
                  <a:cubicBezTo>
                    <a:pt x="295" y="165"/>
                    <a:pt x="298" y="153"/>
                    <a:pt x="300" y="141"/>
                  </a:cubicBezTo>
                  <a:cubicBezTo>
                    <a:pt x="301" y="130"/>
                    <a:pt x="304" y="120"/>
                    <a:pt x="303" y="109"/>
                  </a:cubicBezTo>
                  <a:cubicBezTo>
                    <a:pt x="303" y="100"/>
                    <a:pt x="302" y="90"/>
                    <a:pt x="301" y="80"/>
                  </a:cubicBezTo>
                  <a:cubicBezTo>
                    <a:pt x="302" y="71"/>
                    <a:pt x="298" y="62"/>
                    <a:pt x="297" y="53"/>
                  </a:cubicBezTo>
                  <a:cubicBezTo>
                    <a:pt x="294" y="36"/>
                    <a:pt x="285" y="24"/>
                    <a:pt x="272" y="13"/>
                  </a:cubicBezTo>
                  <a:cubicBezTo>
                    <a:pt x="269" y="10"/>
                    <a:pt x="266" y="10"/>
                    <a:pt x="262" y="11"/>
                  </a:cubicBezTo>
                  <a:cubicBezTo>
                    <a:pt x="250" y="16"/>
                    <a:pt x="239" y="17"/>
                    <a:pt x="227" y="12"/>
                  </a:cubicBezTo>
                  <a:cubicBezTo>
                    <a:pt x="221" y="9"/>
                    <a:pt x="214" y="6"/>
                    <a:pt x="207" y="5"/>
                  </a:cubicBezTo>
                  <a:cubicBezTo>
                    <a:pt x="192" y="1"/>
                    <a:pt x="178" y="0"/>
                    <a:pt x="163" y="0"/>
                  </a:cubicBezTo>
                  <a:cubicBezTo>
                    <a:pt x="150" y="0"/>
                    <a:pt x="137" y="0"/>
                    <a:pt x="125" y="3"/>
                  </a:cubicBezTo>
                  <a:cubicBezTo>
                    <a:pt x="101" y="10"/>
                    <a:pt x="82" y="26"/>
                    <a:pt x="63" y="41"/>
                  </a:cubicBezTo>
                  <a:cubicBezTo>
                    <a:pt x="60" y="43"/>
                    <a:pt x="60" y="47"/>
                    <a:pt x="56" y="47"/>
                  </a:cubicBezTo>
                  <a:cubicBezTo>
                    <a:pt x="49" y="48"/>
                    <a:pt x="45" y="54"/>
                    <a:pt x="42" y="59"/>
                  </a:cubicBezTo>
                  <a:cubicBezTo>
                    <a:pt x="36" y="73"/>
                    <a:pt x="34" y="89"/>
                    <a:pt x="38" y="104"/>
                  </a:cubicBezTo>
                  <a:cubicBezTo>
                    <a:pt x="42" y="119"/>
                    <a:pt x="41" y="135"/>
                    <a:pt x="48" y="150"/>
                  </a:cubicBezTo>
                  <a:cubicBezTo>
                    <a:pt x="51" y="154"/>
                    <a:pt x="49" y="160"/>
                    <a:pt x="45" y="164"/>
                  </a:cubicBezTo>
                  <a:cubicBezTo>
                    <a:pt x="41" y="166"/>
                    <a:pt x="36" y="166"/>
                    <a:pt x="32" y="164"/>
                  </a:cubicBezTo>
                  <a:cubicBezTo>
                    <a:pt x="27" y="162"/>
                    <a:pt x="23" y="159"/>
                    <a:pt x="19" y="156"/>
                  </a:cubicBezTo>
                  <a:cubicBezTo>
                    <a:pt x="14" y="153"/>
                    <a:pt x="9" y="153"/>
                    <a:pt x="7" y="159"/>
                  </a:cubicBezTo>
                  <a:cubicBezTo>
                    <a:pt x="0" y="172"/>
                    <a:pt x="7" y="193"/>
                    <a:pt x="24" y="197"/>
                  </a:cubicBezTo>
                  <a:cubicBezTo>
                    <a:pt x="27" y="197"/>
                    <a:pt x="29" y="197"/>
                    <a:pt x="33" y="194"/>
                  </a:cubicBezTo>
                  <a:cubicBezTo>
                    <a:pt x="35" y="192"/>
                    <a:pt x="42" y="187"/>
                    <a:pt x="45" y="193"/>
                  </a:cubicBezTo>
                  <a:cubicBezTo>
                    <a:pt x="51" y="204"/>
                    <a:pt x="59" y="213"/>
                    <a:pt x="67" y="221"/>
                  </a:cubicBezTo>
                  <a:cubicBezTo>
                    <a:pt x="86" y="240"/>
                    <a:pt x="110" y="247"/>
                    <a:pt x="136" y="248"/>
                  </a:cubicBezTo>
                  <a:cubicBezTo>
                    <a:pt x="153" y="248"/>
                    <a:pt x="169" y="246"/>
                    <a:pt x="186" y="245"/>
                  </a:cubicBezTo>
                  <a:close/>
                  <a:moveTo>
                    <a:pt x="240" y="116"/>
                  </a:moveTo>
                  <a:cubicBezTo>
                    <a:pt x="242" y="109"/>
                    <a:pt x="246" y="103"/>
                    <a:pt x="249" y="97"/>
                  </a:cubicBezTo>
                  <a:cubicBezTo>
                    <a:pt x="251" y="91"/>
                    <a:pt x="256" y="88"/>
                    <a:pt x="262" y="87"/>
                  </a:cubicBezTo>
                  <a:cubicBezTo>
                    <a:pt x="270" y="87"/>
                    <a:pt x="273" y="93"/>
                    <a:pt x="278" y="96"/>
                  </a:cubicBezTo>
                  <a:cubicBezTo>
                    <a:pt x="281" y="99"/>
                    <a:pt x="283" y="102"/>
                    <a:pt x="286" y="106"/>
                  </a:cubicBezTo>
                  <a:cubicBezTo>
                    <a:pt x="288" y="109"/>
                    <a:pt x="288" y="112"/>
                    <a:pt x="284" y="114"/>
                  </a:cubicBezTo>
                  <a:cubicBezTo>
                    <a:pt x="282" y="116"/>
                    <a:pt x="278" y="117"/>
                    <a:pt x="276" y="114"/>
                  </a:cubicBezTo>
                  <a:cubicBezTo>
                    <a:pt x="272" y="110"/>
                    <a:pt x="269" y="107"/>
                    <a:pt x="266" y="103"/>
                  </a:cubicBezTo>
                  <a:cubicBezTo>
                    <a:pt x="263" y="101"/>
                    <a:pt x="261" y="101"/>
                    <a:pt x="258" y="105"/>
                  </a:cubicBezTo>
                  <a:cubicBezTo>
                    <a:pt x="254" y="110"/>
                    <a:pt x="252" y="115"/>
                    <a:pt x="250" y="121"/>
                  </a:cubicBezTo>
                  <a:cubicBezTo>
                    <a:pt x="248" y="124"/>
                    <a:pt x="247" y="128"/>
                    <a:pt x="242" y="126"/>
                  </a:cubicBezTo>
                  <a:cubicBezTo>
                    <a:pt x="237" y="124"/>
                    <a:pt x="239" y="120"/>
                    <a:pt x="240" y="116"/>
                  </a:cubicBezTo>
                  <a:close/>
                  <a:moveTo>
                    <a:pt x="174" y="147"/>
                  </a:moveTo>
                  <a:cubicBezTo>
                    <a:pt x="175" y="138"/>
                    <a:pt x="191" y="127"/>
                    <a:pt x="200" y="129"/>
                  </a:cubicBezTo>
                  <a:cubicBezTo>
                    <a:pt x="204" y="129"/>
                    <a:pt x="213" y="139"/>
                    <a:pt x="213" y="142"/>
                  </a:cubicBezTo>
                  <a:cubicBezTo>
                    <a:pt x="214" y="146"/>
                    <a:pt x="211" y="146"/>
                    <a:pt x="210" y="148"/>
                  </a:cubicBezTo>
                  <a:cubicBezTo>
                    <a:pt x="208" y="149"/>
                    <a:pt x="206" y="148"/>
                    <a:pt x="205" y="147"/>
                  </a:cubicBezTo>
                  <a:cubicBezTo>
                    <a:pt x="195" y="140"/>
                    <a:pt x="194" y="140"/>
                    <a:pt x="186" y="149"/>
                  </a:cubicBezTo>
                  <a:cubicBezTo>
                    <a:pt x="185" y="150"/>
                    <a:pt x="184" y="152"/>
                    <a:pt x="182" y="153"/>
                  </a:cubicBezTo>
                  <a:cubicBezTo>
                    <a:pt x="180" y="154"/>
                    <a:pt x="178" y="155"/>
                    <a:pt x="176" y="153"/>
                  </a:cubicBezTo>
                  <a:cubicBezTo>
                    <a:pt x="174" y="151"/>
                    <a:pt x="174" y="149"/>
                    <a:pt x="174" y="147"/>
                  </a:cubicBezTo>
                  <a:close/>
                  <a:moveTo>
                    <a:pt x="78" y="155"/>
                  </a:moveTo>
                  <a:cubicBezTo>
                    <a:pt x="75" y="154"/>
                    <a:pt x="74" y="152"/>
                    <a:pt x="75" y="149"/>
                  </a:cubicBezTo>
                  <a:cubicBezTo>
                    <a:pt x="78" y="139"/>
                    <a:pt x="82" y="128"/>
                    <a:pt x="89" y="120"/>
                  </a:cubicBezTo>
                  <a:cubicBezTo>
                    <a:pt x="93" y="115"/>
                    <a:pt x="100" y="115"/>
                    <a:pt x="105" y="118"/>
                  </a:cubicBezTo>
                  <a:cubicBezTo>
                    <a:pt x="111" y="123"/>
                    <a:pt x="118" y="128"/>
                    <a:pt x="122" y="134"/>
                  </a:cubicBezTo>
                  <a:cubicBezTo>
                    <a:pt x="123" y="137"/>
                    <a:pt x="124" y="139"/>
                    <a:pt x="122" y="142"/>
                  </a:cubicBezTo>
                  <a:cubicBezTo>
                    <a:pt x="121" y="144"/>
                    <a:pt x="119" y="145"/>
                    <a:pt x="117" y="145"/>
                  </a:cubicBezTo>
                  <a:cubicBezTo>
                    <a:pt x="112" y="145"/>
                    <a:pt x="110" y="141"/>
                    <a:pt x="108" y="139"/>
                  </a:cubicBezTo>
                  <a:cubicBezTo>
                    <a:pt x="105" y="135"/>
                    <a:pt x="101" y="129"/>
                    <a:pt x="97" y="131"/>
                  </a:cubicBezTo>
                  <a:cubicBezTo>
                    <a:pt x="92" y="133"/>
                    <a:pt x="89" y="139"/>
                    <a:pt x="88" y="145"/>
                  </a:cubicBezTo>
                  <a:cubicBezTo>
                    <a:pt x="87" y="148"/>
                    <a:pt x="86" y="150"/>
                    <a:pt x="84" y="153"/>
                  </a:cubicBezTo>
                  <a:cubicBezTo>
                    <a:pt x="83" y="155"/>
                    <a:pt x="81" y="157"/>
                    <a:pt x="78" y="155"/>
                  </a:cubicBezTo>
                  <a:close/>
                  <a:moveTo>
                    <a:pt x="90" y="196"/>
                  </a:moveTo>
                  <a:cubicBezTo>
                    <a:pt x="88" y="194"/>
                    <a:pt x="85" y="192"/>
                    <a:pt x="87" y="189"/>
                  </a:cubicBezTo>
                  <a:cubicBezTo>
                    <a:pt x="89" y="186"/>
                    <a:pt x="92" y="187"/>
                    <a:pt x="95" y="188"/>
                  </a:cubicBezTo>
                  <a:cubicBezTo>
                    <a:pt x="112" y="196"/>
                    <a:pt x="128" y="204"/>
                    <a:pt x="147" y="205"/>
                  </a:cubicBezTo>
                  <a:cubicBezTo>
                    <a:pt x="163" y="206"/>
                    <a:pt x="179" y="206"/>
                    <a:pt x="194" y="203"/>
                  </a:cubicBezTo>
                  <a:cubicBezTo>
                    <a:pt x="212" y="199"/>
                    <a:pt x="228" y="193"/>
                    <a:pt x="244" y="185"/>
                  </a:cubicBezTo>
                  <a:cubicBezTo>
                    <a:pt x="255" y="180"/>
                    <a:pt x="263" y="174"/>
                    <a:pt x="268" y="163"/>
                  </a:cubicBezTo>
                  <a:cubicBezTo>
                    <a:pt x="270" y="159"/>
                    <a:pt x="272" y="154"/>
                    <a:pt x="278" y="157"/>
                  </a:cubicBezTo>
                  <a:cubicBezTo>
                    <a:pt x="283" y="159"/>
                    <a:pt x="281" y="163"/>
                    <a:pt x="280" y="167"/>
                  </a:cubicBezTo>
                  <a:cubicBezTo>
                    <a:pt x="276" y="177"/>
                    <a:pt x="268" y="184"/>
                    <a:pt x="260" y="190"/>
                  </a:cubicBezTo>
                  <a:cubicBezTo>
                    <a:pt x="243" y="204"/>
                    <a:pt x="222" y="209"/>
                    <a:pt x="201" y="214"/>
                  </a:cubicBezTo>
                  <a:cubicBezTo>
                    <a:pt x="190" y="216"/>
                    <a:pt x="180" y="218"/>
                    <a:pt x="171" y="219"/>
                  </a:cubicBezTo>
                  <a:cubicBezTo>
                    <a:pt x="150" y="218"/>
                    <a:pt x="132" y="218"/>
                    <a:pt x="114" y="211"/>
                  </a:cubicBezTo>
                  <a:cubicBezTo>
                    <a:pt x="105" y="208"/>
                    <a:pt x="97" y="203"/>
                    <a:pt x="9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3" name="í$ḻïḍê">
              <a:extLst>
                <a:ext uri="{FF2B5EF4-FFF2-40B4-BE49-F238E27FC236}">
                  <a16:creationId xmlns:a16="http://schemas.microsoft.com/office/drawing/2014/main" id="{91894334-4911-4EE4-A40B-6BE875CF2CDD}"/>
                </a:ext>
              </a:extLst>
            </p:cNvPr>
            <p:cNvSpPr/>
            <p:nvPr/>
          </p:nvSpPr>
          <p:spPr bwMode="auto">
            <a:xfrm>
              <a:off x="5815627" y="-1225538"/>
              <a:ext cx="656951" cy="880313"/>
            </a:xfrm>
            <a:custGeom>
              <a:avLst/>
              <a:gdLst>
                <a:gd name="T0" fmla="*/ 53 w 352"/>
                <a:gd name="T1" fmla="*/ 307 h 472"/>
                <a:gd name="T2" fmla="*/ 62 w 352"/>
                <a:gd name="T3" fmla="*/ 340 h 472"/>
                <a:gd name="T4" fmla="*/ 80 w 352"/>
                <a:gd name="T5" fmla="*/ 321 h 472"/>
                <a:gd name="T6" fmla="*/ 166 w 352"/>
                <a:gd name="T7" fmla="*/ 258 h 472"/>
                <a:gd name="T8" fmla="*/ 165 w 352"/>
                <a:gd name="T9" fmla="*/ 254 h 472"/>
                <a:gd name="T10" fmla="*/ 101 w 352"/>
                <a:gd name="T11" fmla="*/ 224 h 472"/>
                <a:gd name="T12" fmla="*/ 109 w 352"/>
                <a:gd name="T13" fmla="*/ 142 h 472"/>
                <a:gd name="T14" fmla="*/ 178 w 352"/>
                <a:gd name="T15" fmla="*/ 125 h 472"/>
                <a:gd name="T16" fmla="*/ 228 w 352"/>
                <a:gd name="T17" fmla="*/ 200 h 472"/>
                <a:gd name="T18" fmla="*/ 217 w 352"/>
                <a:gd name="T19" fmla="*/ 233 h 472"/>
                <a:gd name="T20" fmla="*/ 272 w 352"/>
                <a:gd name="T21" fmla="*/ 238 h 472"/>
                <a:gd name="T22" fmla="*/ 280 w 352"/>
                <a:gd name="T23" fmla="*/ 247 h 472"/>
                <a:gd name="T24" fmla="*/ 278 w 352"/>
                <a:gd name="T25" fmla="*/ 275 h 472"/>
                <a:gd name="T26" fmla="*/ 280 w 352"/>
                <a:gd name="T27" fmla="*/ 328 h 472"/>
                <a:gd name="T28" fmla="*/ 304 w 352"/>
                <a:gd name="T29" fmla="*/ 369 h 472"/>
                <a:gd name="T30" fmla="*/ 270 w 352"/>
                <a:gd name="T31" fmla="*/ 418 h 472"/>
                <a:gd name="T32" fmla="*/ 269 w 352"/>
                <a:gd name="T33" fmla="*/ 469 h 472"/>
                <a:gd name="T34" fmla="*/ 277 w 352"/>
                <a:gd name="T35" fmla="*/ 467 h 472"/>
                <a:gd name="T36" fmla="*/ 327 w 352"/>
                <a:gd name="T37" fmla="*/ 393 h 472"/>
                <a:gd name="T38" fmla="*/ 350 w 352"/>
                <a:gd name="T39" fmla="*/ 288 h 472"/>
                <a:gd name="T40" fmla="*/ 351 w 352"/>
                <a:gd name="T41" fmla="*/ 241 h 472"/>
                <a:gd name="T42" fmla="*/ 342 w 352"/>
                <a:gd name="T43" fmla="*/ 166 h 472"/>
                <a:gd name="T44" fmla="*/ 329 w 352"/>
                <a:gd name="T45" fmla="*/ 137 h 472"/>
                <a:gd name="T46" fmla="*/ 250 w 352"/>
                <a:gd name="T47" fmla="*/ 167 h 472"/>
                <a:gd name="T48" fmla="*/ 204 w 352"/>
                <a:gd name="T49" fmla="*/ 133 h 472"/>
                <a:gd name="T50" fmla="*/ 205 w 352"/>
                <a:gd name="T51" fmla="*/ 56 h 472"/>
                <a:gd name="T52" fmla="*/ 268 w 352"/>
                <a:gd name="T53" fmla="*/ 24 h 472"/>
                <a:gd name="T54" fmla="*/ 172 w 352"/>
                <a:gd name="T55" fmla="*/ 7 h 472"/>
                <a:gd name="T56" fmla="*/ 103 w 352"/>
                <a:gd name="T57" fmla="*/ 49 h 472"/>
                <a:gd name="T58" fmla="*/ 34 w 352"/>
                <a:gd name="T59" fmla="*/ 143 h 472"/>
                <a:gd name="T60" fmla="*/ 7 w 352"/>
                <a:gd name="T61" fmla="*/ 206 h 472"/>
                <a:gd name="T62" fmla="*/ 2 w 352"/>
                <a:gd name="T63" fmla="*/ 231 h 472"/>
                <a:gd name="T64" fmla="*/ 103 w 352"/>
                <a:gd name="T65" fmla="*/ 87 h 472"/>
                <a:gd name="T66" fmla="*/ 111 w 352"/>
                <a:gd name="T67" fmla="*/ 89 h 472"/>
                <a:gd name="T68" fmla="*/ 110 w 352"/>
                <a:gd name="T69" fmla="*/ 105 h 472"/>
                <a:gd name="T70" fmla="*/ 129 w 352"/>
                <a:gd name="T71" fmla="*/ 82 h 472"/>
                <a:gd name="T72" fmla="*/ 138 w 352"/>
                <a:gd name="T73" fmla="*/ 86 h 472"/>
                <a:gd name="T74" fmla="*/ 116 w 352"/>
                <a:gd name="T75" fmla="*/ 116 h 472"/>
                <a:gd name="T76" fmla="*/ 103 w 352"/>
                <a:gd name="T77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72">
                  <a:moveTo>
                    <a:pt x="29" y="264"/>
                  </a:moveTo>
                  <a:cubicBezTo>
                    <a:pt x="38" y="278"/>
                    <a:pt x="47" y="291"/>
                    <a:pt x="53" y="307"/>
                  </a:cubicBezTo>
                  <a:cubicBezTo>
                    <a:pt x="56" y="316"/>
                    <a:pt x="58" y="326"/>
                    <a:pt x="60" y="336"/>
                  </a:cubicBezTo>
                  <a:cubicBezTo>
                    <a:pt x="60" y="337"/>
                    <a:pt x="61" y="340"/>
                    <a:pt x="62" y="340"/>
                  </a:cubicBezTo>
                  <a:cubicBezTo>
                    <a:pt x="63" y="340"/>
                    <a:pt x="65" y="338"/>
                    <a:pt x="66" y="337"/>
                  </a:cubicBezTo>
                  <a:cubicBezTo>
                    <a:pt x="71" y="332"/>
                    <a:pt x="75" y="326"/>
                    <a:pt x="80" y="321"/>
                  </a:cubicBezTo>
                  <a:cubicBezTo>
                    <a:pt x="94" y="306"/>
                    <a:pt x="109" y="290"/>
                    <a:pt x="128" y="281"/>
                  </a:cubicBezTo>
                  <a:cubicBezTo>
                    <a:pt x="141" y="274"/>
                    <a:pt x="152" y="263"/>
                    <a:pt x="166" y="258"/>
                  </a:cubicBezTo>
                  <a:cubicBezTo>
                    <a:pt x="167" y="257"/>
                    <a:pt x="169" y="257"/>
                    <a:pt x="168" y="255"/>
                  </a:cubicBezTo>
                  <a:cubicBezTo>
                    <a:pt x="168" y="253"/>
                    <a:pt x="166" y="254"/>
                    <a:pt x="165" y="254"/>
                  </a:cubicBezTo>
                  <a:cubicBezTo>
                    <a:pt x="157" y="254"/>
                    <a:pt x="150" y="253"/>
                    <a:pt x="142" y="251"/>
                  </a:cubicBezTo>
                  <a:cubicBezTo>
                    <a:pt x="126" y="247"/>
                    <a:pt x="111" y="239"/>
                    <a:pt x="101" y="224"/>
                  </a:cubicBezTo>
                  <a:cubicBezTo>
                    <a:pt x="92" y="211"/>
                    <a:pt x="84" y="197"/>
                    <a:pt x="87" y="181"/>
                  </a:cubicBezTo>
                  <a:cubicBezTo>
                    <a:pt x="90" y="166"/>
                    <a:pt x="99" y="153"/>
                    <a:pt x="109" y="142"/>
                  </a:cubicBezTo>
                  <a:cubicBezTo>
                    <a:pt x="123" y="126"/>
                    <a:pt x="142" y="123"/>
                    <a:pt x="163" y="124"/>
                  </a:cubicBezTo>
                  <a:cubicBezTo>
                    <a:pt x="168" y="124"/>
                    <a:pt x="173" y="122"/>
                    <a:pt x="178" y="125"/>
                  </a:cubicBezTo>
                  <a:cubicBezTo>
                    <a:pt x="190" y="133"/>
                    <a:pt x="203" y="139"/>
                    <a:pt x="213" y="151"/>
                  </a:cubicBezTo>
                  <a:cubicBezTo>
                    <a:pt x="224" y="166"/>
                    <a:pt x="231" y="181"/>
                    <a:pt x="228" y="200"/>
                  </a:cubicBezTo>
                  <a:cubicBezTo>
                    <a:pt x="226" y="213"/>
                    <a:pt x="220" y="224"/>
                    <a:pt x="211" y="234"/>
                  </a:cubicBezTo>
                  <a:cubicBezTo>
                    <a:pt x="214" y="234"/>
                    <a:pt x="214" y="235"/>
                    <a:pt x="217" y="233"/>
                  </a:cubicBezTo>
                  <a:cubicBezTo>
                    <a:pt x="231" y="227"/>
                    <a:pt x="244" y="228"/>
                    <a:pt x="257" y="235"/>
                  </a:cubicBezTo>
                  <a:cubicBezTo>
                    <a:pt x="262" y="237"/>
                    <a:pt x="266" y="241"/>
                    <a:pt x="272" y="238"/>
                  </a:cubicBezTo>
                  <a:cubicBezTo>
                    <a:pt x="275" y="236"/>
                    <a:pt x="277" y="239"/>
                    <a:pt x="279" y="240"/>
                  </a:cubicBezTo>
                  <a:cubicBezTo>
                    <a:pt x="282" y="242"/>
                    <a:pt x="281" y="245"/>
                    <a:pt x="280" y="247"/>
                  </a:cubicBezTo>
                  <a:cubicBezTo>
                    <a:pt x="279" y="250"/>
                    <a:pt x="278" y="252"/>
                    <a:pt x="278" y="254"/>
                  </a:cubicBezTo>
                  <a:cubicBezTo>
                    <a:pt x="278" y="261"/>
                    <a:pt x="279" y="268"/>
                    <a:pt x="278" y="275"/>
                  </a:cubicBezTo>
                  <a:cubicBezTo>
                    <a:pt x="276" y="290"/>
                    <a:pt x="276" y="305"/>
                    <a:pt x="274" y="321"/>
                  </a:cubicBezTo>
                  <a:cubicBezTo>
                    <a:pt x="274" y="324"/>
                    <a:pt x="274" y="327"/>
                    <a:pt x="280" y="328"/>
                  </a:cubicBezTo>
                  <a:cubicBezTo>
                    <a:pt x="284" y="329"/>
                    <a:pt x="289" y="331"/>
                    <a:pt x="293" y="335"/>
                  </a:cubicBezTo>
                  <a:cubicBezTo>
                    <a:pt x="301" y="345"/>
                    <a:pt x="306" y="355"/>
                    <a:pt x="304" y="369"/>
                  </a:cubicBezTo>
                  <a:cubicBezTo>
                    <a:pt x="302" y="389"/>
                    <a:pt x="292" y="402"/>
                    <a:pt x="275" y="410"/>
                  </a:cubicBezTo>
                  <a:cubicBezTo>
                    <a:pt x="272" y="412"/>
                    <a:pt x="270" y="415"/>
                    <a:pt x="270" y="418"/>
                  </a:cubicBezTo>
                  <a:cubicBezTo>
                    <a:pt x="269" y="433"/>
                    <a:pt x="269" y="447"/>
                    <a:pt x="268" y="462"/>
                  </a:cubicBezTo>
                  <a:cubicBezTo>
                    <a:pt x="268" y="464"/>
                    <a:pt x="269" y="466"/>
                    <a:pt x="269" y="469"/>
                  </a:cubicBezTo>
                  <a:cubicBezTo>
                    <a:pt x="268" y="471"/>
                    <a:pt x="269" y="472"/>
                    <a:pt x="272" y="471"/>
                  </a:cubicBezTo>
                  <a:cubicBezTo>
                    <a:pt x="274" y="469"/>
                    <a:pt x="276" y="469"/>
                    <a:pt x="277" y="467"/>
                  </a:cubicBezTo>
                  <a:cubicBezTo>
                    <a:pt x="290" y="457"/>
                    <a:pt x="299" y="443"/>
                    <a:pt x="308" y="430"/>
                  </a:cubicBezTo>
                  <a:cubicBezTo>
                    <a:pt x="316" y="418"/>
                    <a:pt x="322" y="406"/>
                    <a:pt x="327" y="393"/>
                  </a:cubicBezTo>
                  <a:cubicBezTo>
                    <a:pt x="336" y="374"/>
                    <a:pt x="343" y="355"/>
                    <a:pt x="346" y="334"/>
                  </a:cubicBezTo>
                  <a:cubicBezTo>
                    <a:pt x="348" y="319"/>
                    <a:pt x="348" y="303"/>
                    <a:pt x="350" y="288"/>
                  </a:cubicBezTo>
                  <a:cubicBezTo>
                    <a:pt x="351" y="279"/>
                    <a:pt x="352" y="269"/>
                    <a:pt x="352" y="260"/>
                  </a:cubicBezTo>
                  <a:cubicBezTo>
                    <a:pt x="352" y="254"/>
                    <a:pt x="351" y="247"/>
                    <a:pt x="351" y="241"/>
                  </a:cubicBezTo>
                  <a:cubicBezTo>
                    <a:pt x="351" y="228"/>
                    <a:pt x="352" y="214"/>
                    <a:pt x="349" y="201"/>
                  </a:cubicBezTo>
                  <a:cubicBezTo>
                    <a:pt x="346" y="190"/>
                    <a:pt x="343" y="178"/>
                    <a:pt x="342" y="166"/>
                  </a:cubicBezTo>
                  <a:cubicBezTo>
                    <a:pt x="341" y="157"/>
                    <a:pt x="338" y="148"/>
                    <a:pt x="336" y="140"/>
                  </a:cubicBezTo>
                  <a:cubicBezTo>
                    <a:pt x="335" y="135"/>
                    <a:pt x="334" y="132"/>
                    <a:pt x="329" y="137"/>
                  </a:cubicBezTo>
                  <a:cubicBezTo>
                    <a:pt x="326" y="141"/>
                    <a:pt x="323" y="144"/>
                    <a:pt x="319" y="147"/>
                  </a:cubicBezTo>
                  <a:cubicBezTo>
                    <a:pt x="299" y="164"/>
                    <a:pt x="276" y="169"/>
                    <a:pt x="250" y="167"/>
                  </a:cubicBezTo>
                  <a:cubicBezTo>
                    <a:pt x="240" y="165"/>
                    <a:pt x="231" y="162"/>
                    <a:pt x="223" y="156"/>
                  </a:cubicBezTo>
                  <a:cubicBezTo>
                    <a:pt x="215" y="149"/>
                    <a:pt x="209" y="141"/>
                    <a:pt x="204" y="133"/>
                  </a:cubicBezTo>
                  <a:cubicBezTo>
                    <a:pt x="200" y="127"/>
                    <a:pt x="195" y="121"/>
                    <a:pt x="194" y="114"/>
                  </a:cubicBezTo>
                  <a:cubicBezTo>
                    <a:pt x="192" y="93"/>
                    <a:pt x="193" y="74"/>
                    <a:pt x="205" y="56"/>
                  </a:cubicBezTo>
                  <a:cubicBezTo>
                    <a:pt x="215" y="41"/>
                    <a:pt x="229" y="29"/>
                    <a:pt x="249" y="26"/>
                  </a:cubicBezTo>
                  <a:cubicBezTo>
                    <a:pt x="255" y="25"/>
                    <a:pt x="261" y="27"/>
                    <a:pt x="268" y="24"/>
                  </a:cubicBezTo>
                  <a:cubicBezTo>
                    <a:pt x="255" y="13"/>
                    <a:pt x="241" y="5"/>
                    <a:pt x="225" y="3"/>
                  </a:cubicBezTo>
                  <a:cubicBezTo>
                    <a:pt x="207" y="0"/>
                    <a:pt x="189" y="2"/>
                    <a:pt x="172" y="7"/>
                  </a:cubicBezTo>
                  <a:cubicBezTo>
                    <a:pt x="156" y="12"/>
                    <a:pt x="142" y="19"/>
                    <a:pt x="130" y="29"/>
                  </a:cubicBezTo>
                  <a:cubicBezTo>
                    <a:pt x="121" y="36"/>
                    <a:pt x="111" y="41"/>
                    <a:pt x="103" y="49"/>
                  </a:cubicBezTo>
                  <a:cubicBezTo>
                    <a:pt x="90" y="62"/>
                    <a:pt x="80" y="77"/>
                    <a:pt x="69" y="91"/>
                  </a:cubicBezTo>
                  <a:cubicBezTo>
                    <a:pt x="56" y="108"/>
                    <a:pt x="45" y="126"/>
                    <a:pt x="34" y="143"/>
                  </a:cubicBezTo>
                  <a:cubicBezTo>
                    <a:pt x="29" y="152"/>
                    <a:pt x="24" y="160"/>
                    <a:pt x="21" y="169"/>
                  </a:cubicBezTo>
                  <a:cubicBezTo>
                    <a:pt x="16" y="181"/>
                    <a:pt x="12" y="194"/>
                    <a:pt x="7" y="206"/>
                  </a:cubicBezTo>
                  <a:cubicBezTo>
                    <a:pt x="4" y="212"/>
                    <a:pt x="4" y="219"/>
                    <a:pt x="1" y="226"/>
                  </a:cubicBezTo>
                  <a:cubicBezTo>
                    <a:pt x="0" y="227"/>
                    <a:pt x="0" y="229"/>
                    <a:pt x="2" y="231"/>
                  </a:cubicBezTo>
                  <a:cubicBezTo>
                    <a:pt x="12" y="242"/>
                    <a:pt x="22" y="252"/>
                    <a:pt x="29" y="264"/>
                  </a:cubicBezTo>
                  <a:close/>
                  <a:moveTo>
                    <a:pt x="103" y="87"/>
                  </a:moveTo>
                  <a:cubicBezTo>
                    <a:pt x="104" y="85"/>
                    <a:pt x="105" y="84"/>
                    <a:pt x="108" y="85"/>
                  </a:cubicBezTo>
                  <a:cubicBezTo>
                    <a:pt x="110" y="85"/>
                    <a:pt x="111" y="87"/>
                    <a:pt x="111" y="89"/>
                  </a:cubicBezTo>
                  <a:cubicBezTo>
                    <a:pt x="110" y="93"/>
                    <a:pt x="110" y="97"/>
                    <a:pt x="109" y="101"/>
                  </a:cubicBezTo>
                  <a:cubicBezTo>
                    <a:pt x="109" y="102"/>
                    <a:pt x="108" y="104"/>
                    <a:pt x="110" y="105"/>
                  </a:cubicBezTo>
                  <a:cubicBezTo>
                    <a:pt x="112" y="106"/>
                    <a:pt x="113" y="104"/>
                    <a:pt x="114" y="103"/>
                  </a:cubicBezTo>
                  <a:cubicBezTo>
                    <a:pt x="119" y="96"/>
                    <a:pt x="124" y="89"/>
                    <a:pt x="129" y="82"/>
                  </a:cubicBezTo>
                  <a:cubicBezTo>
                    <a:pt x="131" y="79"/>
                    <a:pt x="132" y="76"/>
                    <a:pt x="135" y="78"/>
                  </a:cubicBezTo>
                  <a:cubicBezTo>
                    <a:pt x="138" y="80"/>
                    <a:pt x="139" y="83"/>
                    <a:pt x="138" y="86"/>
                  </a:cubicBezTo>
                  <a:cubicBezTo>
                    <a:pt x="136" y="93"/>
                    <a:pt x="131" y="98"/>
                    <a:pt x="127" y="104"/>
                  </a:cubicBezTo>
                  <a:cubicBezTo>
                    <a:pt x="123" y="108"/>
                    <a:pt x="122" y="113"/>
                    <a:pt x="116" y="116"/>
                  </a:cubicBezTo>
                  <a:cubicBezTo>
                    <a:pt x="104" y="121"/>
                    <a:pt x="98" y="118"/>
                    <a:pt x="98" y="104"/>
                  </a:cubicBezTo>
                  <a:cubicBezTo>
                    <a:pt x="98" y="98"/>
                    <a:pt x="101" y="93"/>
                    <a:pt x="103" y="8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4" name="ïŝḻîḍe">
              <a:extLst>
                <a:ext uri="{FF2B5EF4-FFF2-40B4-BE49-F238E27FC236}">
                  <a16:creationId xmlns:a16="http://schemas.microsoft.com/office/drawing/2014/main" id="{6588CFF0-16CF-4D32-BCB8-1D5AED6ED243}"/>
                </a:ext>
              </a:extLst>
            </p:cNvPr>
            <p:cNvSpPr/>
            <p:nvPr/>
          </p:nvSpPr>
          <p:spPr bwMode="auto">
            <a:xfrm>
              <a:off x="5646841" y="658391"/>
              <a:ext cx="1025854" cy="188999"/>
            </a:xfrm>
            <a:custGeom>
              <a:avLst/>
              <a:gdLst>
                <a:gd name="T0" fmla="*/ 394 w 549"/>
                <a:gd name="T1" fmla="*/ 27 h 101"/>
                <a:gd name="T2" fmla="*/ 410 w 549"/>
                <a:gd name="T3" fmla="*/ 26 h 101"/>
                <a:gd name="T4" fmla="*/ 474 w 549"/>
                <a:gd name="T5" fmla="*/ 22 h 101"/>
                <a:gd name="T6" fmla="*/ 538 w 549"/>
                <a:gd name="T7" fmla="*/ 20 h 101"/>
                <a:gd name="T8" fmla="*/ 545 w 549"/>
                <a:gd name="T9" fmla="*/ 14 h 101"/>
                <a:gd name="T10" fmla="*/ 546 w 549"/>
                <a:gd name="T11" fmla="*/ 8 h 101"/>
                <a:gd name="T12" fmla="*/ 540 w 549"/>
                <a:gd name="T13" fmla="*/ 0 h 101"/>
                <a:gd name="T14" fmla="*/ 506 w 549"/>
                <a:gd name="T15" fmla="*/ 1 h 101"/>
                <a:gd name="T16" fmla="*/ 450 w 549"/>
                <a:gd name="T17" fmla="*/ 2 h 101"/>
                <a:gd name="T18" fmla="*/ 377 w 549"/>
                <a:gd name="T19" fmla="*/ 3 h 101"/>
                <a:gd name="T20" fmla="*/ 296 w 549"/>
                <a:gd name="T21" fmla="*/ 2 h 101"/>
                <a:gd name="T22" fmla="*/ 255 w 549"/>
                <a:gd name="T23" fmla="*/ 2 h 101"/>
                <a:gd name="T24" fmla="*/ 192 w 549"/>
                <a:gd name="T25" fmla="*/ 2 h 101"/>
                <a:gd name="T26" fmla="*/ 133 w 549"/>
                <a:gd name="T27" fmla="*/ 2 h 101"/>
                <a:gd name="T28" fmla="*/ 80 w 549"/>
                <a:gd name="T29" fmla="*/ 3 h 101"/>
                <a:gd name="T30" fmla="*/ 0 w 549"/>
                <a:gd name="T31" fmla="*/ 4 h 101"/>
                <a:gd name="T32" fmla="*/ 8 w 549"/>
                <a:gd name="T33" fmla="*/ 52 h 101"/>
                <a:gd name="T34" fmla="*/ 3 w 549"/>
                <a:gd name="T35" fmla="*/ 93 h 101"/>
                <a:gd name="T36" fmla="*/ 9 w 549"/>
                <a:gd name="T37" fmla="*/ 100 h 101"/>
                <a:gd name="T38" fmla="*/ 53 w 549"/>
                <a:gd name="T39" fmla="*/ 99 h 101"/>
                <a:gd name="T40" fmla="*/ 94 w 549"/>
                <a:gd name="T41" fmla="*/ 100 h 101"/>
                <a:gd name="T42" fmla="*/ 128 w 549"/>
                <a:gd name="T43" fmla="*/ 99 h 101"/>
                <a:gd name="T44" fmla="*/ 176 w 549"/>
                <a:gd name="T45" fmla="*/ 100 h 101"/>
                <a:gd name="T46" fmla="*/ 211 w 549"/>
                <a:gd name="T47" fmla="*/ 99 h 101"/>
                <a:gd name="T48" fmla="*/ 249 w 549"/>
                <a:gd name="T49" fmla="*/ 99 h 101"/>
                <a:gd name="T50" fmla="*/ 290 w 549"/>
                <a:gd name="T51" fmla="*/ 99 h 101"/>
                <a:gd name="T52" fmla="*/ 354 w 549"/>
                <a:gd name="T53" fmla="*/ 99 h 101"/>
                <a:gd name="T54" fmla="*/ 389 w 549"/>
                <a:gd name="T55" fmla="*/ 96 h 101"/>
                <a:gd name="T56" fmla="*/ 470 w 549"/>
                <a:gd name="T57" fmla="*/ 97 h 101"/>
                <a:gd name="T58" fmla="*/ 498 w 549"/>
                <a:gd name="T59" fmla="*/ 96 h 101"/>
                <a:gd name="T60" fmla="*/ 541 w 549"/>
                <a:gd name="T61" fmla="*/ 97 h 101"/>
                <a:gd name="T62" fmla="*/ 546 w 549"/>
                <a:gd name="T63" fmla="*/ 91 h 101"/>
                <a:gd name="T64" fmla="*/ 542 w 549"/>
                <a:gd name="T65" fmla="*/ 64 h 101"/>
                <a:gd name="T66" fmla="*/ 539 w 549"/>
                <a:gd name="T67" fmla="*/ 61 h 101"/>
                <a:gd name="T68" fmla="*/ 514 w 549"/>
                <a:gd name="T69" fmla="*/ 62 h 101"/>
                <a:gd name="T70" fmla="*/ 457 w 549"/>
                <a:gd name="T71" fmla="*/ 62 h 101"/>
                <a:gd name="T72" fmla="*/ 394 w 549"/>
                <a:gd name="T73" fmla="*/ 63 h 101"/>
                <a:gd name="T74" fmla="*/ 328 w 549"/>
                <a:gd name="T75" fmla="*/ 63 h 101"/>
                <a:gd name="T76" fmla="*/ 324 w 549"/>
                <a:gd name="T77" fmla="*/ 61 h 101"/>
                <a:gd name="T78" fmla="*/ 328 w 549"/>
                <a:gd name="T79" fmla="*/ 59 h 101"/>
                <a:gd name="T80" fmla="*/ 376 w 549"/>
                <a:gd name="T81" fmla="*/ 54 h 101"/>
                <a:gd name="T82" fmla="*/ 434 w 549"/>
                <a:gd name="T83" fmla="*/ 49 h 101"/>
                <a:gd name="T84" fmla="*/ 473 w 549"/>
                <a:gd name="T85" fmla="*/ 50 h 101"/>
                <a:gd name="T86" fmla="*/ 537 w 549"/>
                <a:gd name="T87" fmla="*/ 49 h 101"/>
                <a:gd name="T88" fmla="*/ 542 w 549"/>
                <a:gd name="T89" fmla="*/ 44 h 101"/>
                <a:gd name="T90" fmla="*/ 543 w 549"/>
                <a:gd name="T91" fmla="*/ 38 h 101"/>
                <a:gd name="T92" fmla="*/ 536 w 549"/>
                <a:gd name="T93" fmla="*/ 30 h 101"/>
                <a:gd name="T94" fmla="*/ 495 w 549"/>
                <a:gd name="T95" fmla="*/ 34 h 101"/>
                <a:gd name="T96" fmla="*/ 457 w 549"/>
                <a:gd name="T97" fmla="*/ 33 h 101"/>
                <a:gd name="T98" fmla="*/ 394 w 549"/>
                <a:gd name="T99" fmla="*/ 32 h 101"/>
                <a:gd name="T100" fmla="*/ 388 w 549"/>
                <a:gd name="T101" fmla="*/ 30 h 101"/>
                <a:gd name="T102" fmla="*/ 394 w 549"/>
                <a:gd name="T103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9" h="101">
                  <a:moveTo>
                    <a:pt x="394" y="27"/>
                  </a:moveTo>
                  <a:cubicBezTo>
                    <a:pt x="399" y="26"/>
                    <a:pt x="405" y="27"/>
                    <a:pt x="410" y="26"/>
                  </a:cubicBezTo>
                  <a:cubicBezTo>
                    <a:pt x="431" y="22"/>
                    <a:pt x="452" y="24"/>
                    <a:pt x="474" y="22"/>
                  </a:cubicBezTo>
                  <a:cubicBezTo>
                    <a:pt x="495" y="20"/>
                    <a:pt x="517" y="20"/>
                    <a:pt x="538" y="20"/>
                  </a:cubicBezTo>
                  <a:cubicBezTo>
                    <a:pt x="543" y="20"/>
                    <a:pt x="545" y="18"/>
                    <a:pt x="545" y="14"/>
                  </a:cubicBezTo>
                  <a:cubicBezTo>
                    <a:pt x="545" y="12"/>
                    <a:pt x="546" y="10"/>
                    <a:pt x="546" y="8"/>
                  </a:cubicBezTo>
                  <a:cubicBezTo>
                    <a:pt x="549" y="2"/>
                    <a:pt x="544" y="0"/>
                    <a:pt x="540" y="0"/>
                  </a:cubicBezTo>
                  <a:cubicBezTo>
                    <a:pt x="529" y="1"/>
                    <a:pt x="518" y="1"/>
                    <a:pt x="506" y="1"/>
                  </a:cubicBezTo>
                  <a:cubicBezTo>
                    <a:pt x="487" y="2"/>
                    <a:pt x="468" y="1"/>
                    <a:pt x="450" y="2"/>
                  </a:cubicBezTo>
                  <a:cubicBezTo>
                    <a:pt x="425" y="3"/>
                    <a:pt x="401" y="3"/>
                    <a:pt x="377" y="3"/>
                  </a:cubicBezTo>
                  <a:cubicBezTo>
                    <a:pt x="350" y="2"/>
                    <a:pt x="323" y="4"/>
                    <a:pt x="296" y="2"/>
                  </a:cubicBezTo>
                  <a:cubicBezTo>
                    <a:pt x="282" y="1"/>
                    <a:pt x="269" y="2"/>
                    <a:pt x="255" y="2"/>
                  </a:cubicBezTo>
                  <a:cubicBezTo>
                    <a:pt x="234" y="2"/>
                    <a:pt x="213" y="3"/>
                    <a:pt x="192" y="2"/>
                  </a:cubicBezTo>
                  <a:cubicBezTo>
                    <a:pt x="173" y="1"/>
                    <a:pt x="153" y="2"/>
                    <a:pt x="133" y="2"/>
                  </a:cubicBezTo>
                  <a:cubicBezTo>
                    <a:pt x="116" y="2"/>
                    <a:pt x="98" y="3"/>
                    <a:pt x="80" y="3"/>
                  </a:cubicBezTo>
                  <a:cubicBezTo>
                    <a:pt x="54" y="3"/>
                    <a:pt x="28" y="3"/>
                    <a:pt x="0" y="4"/>
                  </a:cubicBezTo>
                  <a:cubicBezTo>
                    <a:pt x="8" y="20"/>
                    <a:pt x="8" y="36"/>
                    <a:pt x="8" y="52"/>
                  </a:cubicBezTo>
                  <a:cubicBezTo>
                    <a:pt x="9" y="66"/>
                    <a:pt x="8" y="80"/>
                    <a:pt x="3" y="93"/>
                  </a:cubicBezTo>
                  <a:cubicBezTo>
                    <a:pt x="2" y="98"/>
                    <a:pt x="3" y="100"/>
                    <a:pt x="9" y="100"/>
                  </a:cubicBezTo>
                  <a:cubicBezTo>
                    <a:pt x="24" y="99"/>
                    <a:pt x="39" y="98"/>
                    <a:pt x="53" y="99"/>
                  </a:cubicBezTo>
                  <a:cubicBezTo>
                    <a:pt x="67" y="100"/>
                    <a:pt x="80" y="99"/>
                    <a:pt x="94" y="100"/>
                  </a:cubicBezTo>
                  <a:cubicBezTo>
                    <a:pt x="105" y="100"/>
                    <a:pt x="117" y="98"/>
                    <a:pt x="128" y="99"/>
                  </a:cubicBezTo>
                  <a:cubicBezTo>
                    <a:pt x="144" y="100"/>
                    <a:pt x="160" y="101"/>
                    <a:pt x="176" y="100"/>
                  </a:cubicBezTo>
                  <a:cubicBezTo>
                    <a:pt x="188" y="99"/>
                    <a:pt x="199" y="99"/>
                    <a:pt x="211" y="99"/>
                  </a:cubicBezTo>
                  <a:cubicBezTo>
                    <a:pt x="224" y="98"/>
                    <a:pt x="236" y="100"/>
                    <a:pt x="249" y="99"/>
                  </a:cubicBezTo>
                  <a:cubicBezTo>
                    <a:pt x="263" y="98"/>
                    <a:pt x="276" y="98"/>
                    <a:pt x="290" y="99"/>
                  </a:cubicBezTo>
                  <a:cubicBezTo>
                    <a:pt x="311" y="99"/>
                    <a:pt x="332" y="100"/>
                    <a:pt x="354" y="99"/>
                  </a:cubicBezTo>
                  <a:cubicBezTo>
                    <a:pt x="366" y="98"/>
                    <a:pt x="378" y="96"/>
                    <a:pt x="389" y="96"/>
                  </a:cubicBezTo>
                  <a:cubicBezTo>
                    <a:pt x="416" y="97"/>
                    <a:pt x="443" y="97"/>
                    <a:pt x="470" y="97"/>
                  </a:cubicBezTo>
                  <a:cubicBezTo>
                    <a:pt x="479" y="96"/>
                    <a:pt x="489" y="96"/>
                    <a:pt x="498" y="96"/>
                  </a:cubicBezTo>
                  <a:cubicBezTo>
                    <a:pt x="513" y="96"/>
                    <a:pt x="527" y="98"/>
                    <a:pt x="541" y="97"/>
                  </a:cubicBezTo>
                  <a:cubicBezTo>
                    <a:pt x="547" y="97"/>
                    <a:pt x="547" y="95"/>
                    <a:pt x="546" y="91"/>
                  </a:cubicBezTo>
                  <a:cubicBezTo>
                    <a:pt x="545" y="82"/>
                    <a:pt x="539" y="73"/>
                    <a:pt x="542" y="64"/>
                  </a:cubicBezTo>
                  <a:cubicBezTo>
                    <a:pt x="542" y="62"/>
                    <a:pt x="541" y="61"/>
                    <a:pt x="539" y="61"/>
                  </a:cubicBezTo>
                  <a:cubicBezTo>
                    <a:pt x="531" y="63"/>
                    <a:pt x="523" y="62"/>
                    <a:pt x="514" y="62"/>
                  </a:cubicBezTo>
                  <a:cubicBezTo>
                    <a:pt x="495" y="62"/>
                    <a:pt x="476" y="60"/>
                    <a:pt x="457" y="62"/>
                  </a:cubicBezTo>
                  <a:cubicBezTo>
                    <a:pt x="436" y="63"/>
                    <a:pt x="415" y="63"/>
                    <a:pt x="394" y="63"/>
                  </a:cubicBezTo>
                  <a:cubicBezTo>
                    <a:pt x="372" y="63"/>
                    <a:pt x="350" y="61"/>
                    <a:pt x="328" y="63"/>
                  </a:cubicBezTo>
                  <a:cubicBezTo>
                    <a:pt x="326" y="63"/>
                    <a:pt x="324" y="63"/>
                    <a:pt x="324" y="61"/>
                  </a:cubicBezTo>
                  <a:cubicBezTo>
                    <a:pt x="324" y="58"/>
                    <a:pt x="326" y="58"/>
                    <a:pt x="328" y="59"/>
                  </a:cubicBezTo>
                  <a:cubicBezTo>
                    <a:pt x="344" y="59"/>
                    <a:pt x="360" y="57"/>
                    <a:pt x="376" y="54"/>
                  </a:cubicBezTo>
                  <a:cubicBezTo>
                    <a:pt x="395" y="52"/>
                    <a:pt x="415" y="51"/>
                    <a:pt x="434" y="49"/>
                  </a:cubicBezTo>
                  <a:cubicBezTo>
                    <a:pt x="447" y="48"/>
                    <a:pt x="460" y="50"/>
                    <a:pt x="473" y="50"/>
                  </a:cubicBezTo>
                  <a:cubicBezTo>
                    <a:pt x="494" y="50"/>
                    <a:pt x="515" y="47"/>
                    <a:pt x="537" y="49"/>
                  </a:cubicBezTo>
                  <a:cubicBezTo>
                    <a:pt x="540" y="49"/>
                    <a:pt x="542" y="48"/>
                    <a:pt x="542" y="44"/>
                  </a:cubicBezTo>
                  <a:cubicBezTo>
                    <a:pt x="542" y="42"/>
                    <a:pt x="542" y="40"/>
                    <a:pt x="543" y="38"/>
                  </a:cubicBezTo>
                  <a:cubicBezTo>
                    <a:pt x="543" y="32"/>
                    <a:pt x="542" y="30"/>
                    <a:pt x="536" y="30"/>
                  </a:cubicBezTo>
                  <a:cubicBezTo>
                    <a:pt x="522" y="31"/>
                    <a:pt x="508" y="33"/>
                    <a:pt x="495" y="34"/>
                  </a:cubicBezTo>
                  <a:cubicBezTo>
                    <a:pt x="482" y="34"/>
                    <a:pt x="470" y="33"/>
                    <a:pt x="457" y="33"/>
                  </a:cubicBezTo>
                  <a:cubicBezTo>
                    <a:pt x="436" y="33"/>
                    <a:pt x="415" y="33"/>
                    <a:pt x="394" y="32"/>
                  </a:cubicBezTo>
                  <a:cubicBezTo>
                    <a:pt x="392" y="32"/>
                    <a:pt x="388" y="34"/>
                    <a:pt x="388" y="30"/>
                  </a:cubicBezTo>
                  <a:cubicBezTo>
                    <a:pt x="388" y="26"/>
                    <a:pt x="391" y="27"/>
                    <a:pt x="39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5" name="íṩḷîḑê">
              <a:extLst>
                <a:ext uri="{FF2B5EF4-FFF2-40B4-BE49-F238E27FC236}">
                  <a16:creationId xmlns:a16="http://schemas.microsoft.com/office/drawing/2014/main" id="{DBE043DA-5385-4CE9-B480-C0054C8169ED}"/>
                </a:ext>
              </a:extLst>
            </p:cNvPr>
            <p:cNvSpPr/>
            <p:nvPr/>
          </p:nvSpPr>
          <p:spPr bwMode="auto">
            <a:xfrm>
              <a:off x="6962764" y="1793398"/>
              <a:ext cx="1021811" cy="190010"/>
            </a:xfrm>
            <a:custGeom>
              <a:avLst/>
              <a:gdLst>
                <a:gd name="T0" fmla="*/ 5 w 547"/>
                <a:gd name="T1" fmla="*/ 102 h 102"/>
                <a:gd name="T2" fmla="*/ 58 w 547"/>
                <a:gd name="T3" fmla="*/ 102 h 102"/>
                <a:gd name="T4" fmla="*/ 118 w 547"/>
                <a:gd name="T5" fmla="*/ 100 h 102"/>
                <a:gd name="T6" fmla="*/ 167 w 547"/>
                <a:gd name="T7" fmla="*/ 101 h 102"/>
                <a:gd name="T8" fmla="*/ 209 w 547"/>
                <a:gd name="T9" fmla="*/ 100 h 102"/>
                <a:gd name="T10" fmla="*/ 251 w 547"/>
                <a:gd name="T11" fmla="*/ 99 h 102"/>
                <a:gd name="T12" fmla="*/ 290 w 547"/>
                <a:gd name="T13" fmla="*/ 100 h 102"/>
                <a:gd name="T14" fmla="*/ 333 w 547"/>
                <a:gd name="T15" fmla="*/ 100 h 102"/>
                <a:gd name="T16" fmla="*/ 388 w 547"/>
                <a:gd name="T17" fmla="*/ 97 h 102"/>
                <a:gd name="T18" fmla="*/ 440 w 547"/>
                <a:gd name="T19" fmla="*/ 98 h 102"/>
                <a:gd name="T20" fmla="*/ 541 w 547"/>
                <a:gd name="T21" fmla="*/ 97 h 102"/>
                <a:gd name="T22" fmla="*/ 544 w 547"/>
                <a:gd name="T23" fmla="*/ 93 h 102"/>
                <a:gd name="T24" fmla="*/ 539 w 547"/>
                <a:gd name="T25" fmla="*/ 70 h 102"/>
                <a:gd name="T26" fmla="*/ 532 w 547"/>
                <a:gd name="T27" fmla="*/ 62 h 102"/>
                <a:gd name="T28" fmla="*/ 486 w 547"/>
                <a:gd name="T29" fmla="*/ 62 h 102"/>
                <a:gd name="T30" fmla="*/ 406 w 547"/>
                <a:gd name="T31" fmla="*/ 64 h 102"/>
                <a:gd name="T32" fmla="*/ 326 w 547"/>
                <a:gd name="T33" fmla="*/ 64 h 102"/>
                <a:gd name="T34" fmla="*/ 322 w 547"/>
                <a:gd name="T35" fmla="*/ 61 h 102"/>
                <a:gd name="T36" fmla="*/ 326 w 547"/>
                <a:gd name="T37" fmla="*/ 60 h 102"/>
                <a:gd name="T38" fmla="*/ 343 w 547"/>
                <a:gd name="T39" fmla="*/ 59 h 102"/>
                <a:gd name="T40" fmla="*/ 388 w 547"/>
                <a:gd name="T41" fmla="*/ 53 h 102"/>
                <a:gd name="T42" fmla="*/ 461 w 547"/>
                <a:gd name="T43" fmla="*/ 51 h 102"/>
                <a:gd name="T44" fmla="*/ 534 w 547"/>
                <a:gd name="T45" fmla="*/ 49 h 102"/>
                <a:gd name="T46" fmla="*/ 540 w 547"/>
                <a:gd name="T47" fmla="*/ 44 h 102"/>
                <a:gd name="T48" fmla="*/ 541 w 547"/>
                <a:gd name="T49" fmla="*/ 37 h 102"/>
                <a:gd name="T50" fmla="*/ 534 w 547"/>
                <a:gd name="T51" fmla="*/ 31 h 102"/>
                <a:gd name="T52" fmla="*/ 486 w 547"/>
                <a:gd name="T53" fmla="*/ 34 h 102"/>
                <a:gd name="T54" fmla="*/ 421 w 547"/>
                <a:gd name="T55" fmla="*/ 34 h 102"/>
                <a:gd name="T56" fmla="*/ 389 w 547"/>
                <a:gd name="T57" fmla="*/ 33 h 102"/>
                <a:gd name="T58" fmla="*/ 385 w 547"/>
                <a:gd name="T59" fmla="*/ 30 h 102"/>
                <a:gd name="T60" fmla="*/ 389 w 547"/>
                <a:gd name="T61" fmla="*/ 28 h 102"/>
                <a:gd name="T62" fmla="*/ 408 w 547"/>
                <a:gd name="T63" fmla="*/ 27 h 102"/>
                <a:gd name="T64" fmla="*/ 471 w 547"/>
                <a:gd name="T65" fmla="*/ 22 h 102"/>
                <a:gd name="T66" fmla="*/ 536 w 547"/>
                <a:gd name="T67" fmla="*/ 20 h 102"/>
                <a:gd name="T68" fmla="*/ 543 w 547"/>
                <a:gd name="T69" fmla="*/ 14 h 102"/>
                <a:gd name="T70" fmla="*/ 544 w 547"/>
                <a:gd name="T71" fmla="*/ 8 h 102"/>
                <a:gd name="T72" fmla="*/ 538 w 547"/>
                <a:gd name="T73" fmla="*/ 1 h 102"/>
                <a:gd name="T74" fmla="*/ 504 w 547"/>
                <a:gd name="T75" fmla="*/ 2 h 102"/>
                <a:gd name="T76" fmla="*/ 446 w 547"/>
                <a:gd name="T77" fmla="*/ 3 h 102"/>
                <a:gd name="T78" fmla="*/ 375 w 547"/>
                <a:gd name="T79" fmla="*/ 4 h 102"/>
                <a:gd name="T80" fmla="*/ 329 w 547"/>
                <a:gd name="T81" fmla="*/ 4 h 102"/>
                <a:gd name="T82" fmla="*/ 280 w 547"/>
                <a:gd name="T83" fmla="*/ 3 h 102"/>
                <a:gd name="T84" fmla="*/ 192 w 547"/>
                <a:gd name="T85" fmla="*/ 3 h 102"/>
                <a:gd name="T86" fmla="*/ 132 w 547"/>
                <a:gd name="T87" fmla="*/ 4 h 102"/>
                <a:gd name="T88" fmla="*/ 98 w 547"/>
                <a:gd name="T89" fmla="*/ 5 h 102"/>
                <a:gd name="T90" fmla="*/ 35 w 547"/>
                <a:gd name="T91" fmla="*/ 5 h 102"/>
                <a:gd name="T92" fmla="*/ 35 w 547"/>
                <a:gd name="T93" fmla="*/ 5 h 102"/>
                <a:gd name="T94" fmla="*/ 24 w 547"/>
                <a:gd name="T95" fmla="*/ 5 h 102"/>
                <a:gd name="T96" fmla="*/ 15 w 547"/>
                <a:gd name="T97" fmla="*/ 17 h 102"/>
                <a:gd name="T98" fmla="*/ 12 w 547"/>
                <a:gd name="T99" fmla="*/ 37 h 102"/>
                <a:gd name="T100" fmla="*/ 6 w 547"/>
                <a:gd name="T101" fmla="*/ 55 h 102"/>
                <a:gd name="T102" fmla="*/ 1 w 547"/>
                <a:gd name="T103" fmla="*/ 96 h 102"/>
                <a:gd name="T104" fmla="*/ 5 w 547"/>
                <a:gd name="T10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102">
                  <a:moveTo>
                    <a:pt x="5" y="102"/>
                  </a:moveTo>
                  <a:cubicBezTo>
                    <a:pt x="23" y="102"/>
                    <a:pt x="41" y="101"/>
                    <a:pt x="58" y="102"/>
                  </a:cubicBezTo>
                  <a:cubicBezTo>
                    <a:pt x="78" y="102"/>
                    <a:pt x="98" y="101"/>
                    <a:pt x="118" y="100"/>
                  </a:cubicBezTo>
                  <a:cubicBezTo>
                    <a:pt x="134" y="100"/>
                    <a:pt x="151" y="102"/>
                    <a:pt x="167" y="101"/>
                  </a:cubicBezTo>
                  <a:cubicBezTo>
                    <a:pt x="181" y="100"/>
                    <a:pt x="195" y="100"/>
                    <a:pt x="209" y="100"/>
                  </a:cubicBezTo>
                  <a:cubicBezTo>
                    <a:pt x="223" y="100"/>
                    <a:pt x="237" y="100"/>
                    <a:pt x="251" y="99"/>
                  </a:cubicBezTo>
                  <a:cubicBezTo>
                    <a:pt x="264" y="99"/>
                    <a:pt x="277" y="100"/>
                    <a:pt x="290" y="100"/>
                  </a:cubicBezTo>
                  <a:cubicBezTo>
                    <a:pt x="304" y="100"/>
                    <a:pt x="319" y="100"/>
                    <a:pt x="333" y="100"/>
                  </a:cubicBezTo>
                  <a:cubicBezTo>
                    <a:pt x="351" y="100"/>
                    <a:pt x="370" y="97"/>
                    <a:pt x="388" y="97"/>
                  </a:cubicBezTo>
                  <a:cubicBezTo>
                    <a:pt x="405" y="98"/>
                    <a:pt x="423" y="97"/>
                    <a:pt x="440" y="98"/>
                  </a:cubicBezTo>
                  <a:cubicBezTo>
                    <a:pt x="474" y="98"/>
                    <a:pt x="507" y="97"/>
                    <a:pt x="541" y="97"/>
                  </a:cubicBezTo>
                  <a:cubicBezTo>
                    <a:pt x="545" y="97"/>
                    <a:pt x="545" y="95"/>
                    <a:pt x="544" y="93"/>
                  </a:cubicBezTo>
                  <a:cubicBezTo>
                    <a:pt x="543" y="85"/>
                    <a:pt x="540" y="78"/>
                    <a:pt x="539" y="70"/>
                  </a:cubicBezTo>
                  <a:cubicBezTo>
                    <a:pt x="539" y="65"/>
                    <a:pt x="540" y="62"/>
                    <a:pt x="532" y="62"/>
                  </a:cubicBezTo>
                  <a:cubicBezTo>
                    <a:pt x="517" y="64"/>
                    <a:pt x="501" y="63"/>
                    <a:pt x="486" y="62"/>
                  </a:cubicBezTo>
                  <a:cubicBezTo>
                    <a:pt x="459" y="60"/>
                    <a:pt x="433" y="64"/>
                    <a:pt x="406" y="64"/>
                  </a:cubicBezTo>
                  <a:cubicBezTo>
                    <a:pt x="379" y="63"/>
                    <a:pt x="353" y="62"/>
                    <a:pt x="326" y="64"/>
                  </a:cubicBezTo>
                  <a:cubicBezTo>
                    <a:pt x="324" y="64"/>
                    <a:pt x="322" y="64"/>
                    <a:pt x="322" y="61"/>
                  </a:cubicBezTo>
                  <a:cubicBezTo>
                    <a:pt x="322" y="59"/>
                    <a:pt x="324" y="60"/>
                    <a:pt x="326" y="60"/>
                  </a:cubicBezTo>
                  <a:cubicBezTo>
                    <a:pt x="331" y="59"/>
                    <a:pt x="337" y="60"/>
                    <a:pt x="343" y="59"/>
                  </a:cubicBezTo>
                  <a:cubicBezTo>
                    <a:pt x="358" y="57"/>
                    <a:pt x="373" y="54"/>
                    <a:pt x="388" y="53"/>
                  </a:cubicBezTo>
                  <a:cubicBezTo>
                    <a:pt x="412" y="51"/>
                    <a:pt x="437" y="49"/>
                    <a:pt x="461" y="51"/>
                  </a:cubicBezTo>
                  <a:cubicBezTo>
                    <a:pt x="486" y="52"/>
                    <a:pt x="510" y="48"/>
                    <a:pt x="534" y="49"/>
                  </a:cubicBezTo>
                  <a:cubicBezTo>
                    <a:pt x="538" y="50"/>
                    <a:pt x="540" y="48"/>
                    <a:pt x="540" y="44"/>
                  </a:cubicBezTo>
                  <a:cubicBezTo>
                    <a:pt x="540" y="42"/>
                    <a:pt x="541" y="40"/>
                    <a:pt x="541" y="37"/>
                  </a:cubicBezTo>
                  <a:cubicBezTo>
                    <a:pt x="541" y="33"/>
                    <a:pt x="540" y="30"/>
                    <a:pt x="534" y="31"/>
                  </a:cubicBezTo>
                  <a:cubicBezTo>
                    <a:pt x="518" y="32"/>
                    <a:pt x="502" y="35"/>
                    <a:pt x="486" y="34"/>
                  </a:cubicBezTo>
                  <a:cubicBezTo>
                    <a:pt x="464" y="34"/>
                    <a:pt x="442" y="35"/>
                    <a:pt x="421" y="34"/>
                  </a:cubicBezTo>
                  <a:cubicBezTo>
                    <a:pt x="410" y="33"/>
                    <a:pt x="400" y="33"/>
                    <a:pt x="389" y="33"/>
                  </a:cubicBezTo>
                  <a:cubicBezTo>
                    <a:pt x="387" y="33"/>
                    <a:pt x="385" y="33"/>
                    <a:pt x="385" y="30"/>
                  </a:cubicBezTo>
                  <a:cubicBezTo>
                    <a:pt x="385" y="27"/>
                    <a:pt x="387" y="28"/>
                    <a:pt x="389" y="28"/>
                  </a:cubicBezTo>
                  <a:cubicBezTo>
                    <a:pt x="395" y="27"/>
                    <a:pt x="402" y="28"/>
                    <a:pt x="408" y="27"/>
                  </a:cubicBezTo>
                  <a:cubicBezTo>
                    <a:pt x="429" y="23"/>
                    <a:pt x="450" y="25"/>
                    <a:pt x="471" y="22"/>
                  </a:cubicBezTo>
                  <a:cubicBezTo>
                    <a:pt x="493" y="20"/>
                    <a:pt x="514" y="21"/>
                    <a:pt x="536" y="20"/>
                  </a:cubicBezTo>
                  <a:cubicBezTo>
                    <a:pt x="541" y="20"/>
                    <a:pt x="543" y="18"/>
                    <a:pt x="543" y="14"/>
                  </a:cubicBezTo>
                  <a:cubicBezTo>
                    <a:pt x="543" y="12"/>
                    <a:pt x="544" y="10"/>
                    <a:pt x="544" y="8"/>
                  </a:cubicBezTo>
                  <a:cubicBezTo>
                    <a:pt x="547" y="2"/>
                    <a:pt x="542" y="0"/>
                    <a:pt x="538" y="1"/>
                  </a:cubicBezTo>
                  <a:cubicBezTo>
                    <a:pt x="527" y="2"/>
                    <a:pt x="515" y="2"/>
                    <a:pt x="504" y="2"/>
                  </a:cubicBezTo>
                  <a:cubicBezTo>
                    <a:pt x="484" y="3"/>
                    <a:pt x="465" y="2"/>
                    <a:pt x="446" y="3"/>
                  </a:cubicBezTo>
                  <a:cubicBezTo>
                    <a:pt x="422" y="3"/>
                    <a:pt x="399" y="4"/>
                    <a:pt x="375" y="4"/>
                  </a:cubicBezTo>
                  <a:cubicBezTo>
                    <a:pt x="360" y="4"/>
                    <a:pt x="344" y="4"/>
                    <a:pt x="329" y="4"/>
                  </a:cubicBezTo>
                  <a:cubicBezTo>
                    <a:pt x="313" y="5"/>
                    <a:pt x="296" y="3"/>
                    <a:pt x="280" y="3"/>
                  </a:cubicBezTo>
                  <a:cubicBezTo>
                    <a:pt x="251" y="3"/>
                    <a:pt x="221" y="4"/>
                    <a:pt x="192" y="3"/>
                  </a:cubicBezTo>
                  <a:cubicBezTo>
                    <a:pt x="172" y="2"/>
                    <a:pt x="152" y="3"/>
                    <a:pt x="132" y="4"/>
                  </a:cubicBezTo>
                  <a:cubicBezTo>
                    <a:pt x="121" y="4"/>
                    <a:pt x="110" y="4"/>
                    <a:pt x="98" y="5"/>
                  </a:cubicBezTo>
                  <a:cubicBezTo>
                    <a:pt x="77" y="5"/>
                    <a:pt x="56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1" y="5"/>
                    <a:pt x="27" y="5"/>
                    <a:pt x="24" y="5"/>
                  </a:cubicBezTo>
                  <a:cubicBezTo>
                    <a:pt x="13" y="6"/>
                    <a:pt x="13" y="6"/>
                    <a:pt x="15" y="17"/>
                  </a:cubicBezTo>
                  <a:cubicBezTo>
                    <a:pt x="15" y="24"/>
                    <a:pt x="17" y="31"/>
                    <a:pt x="12" y="37"/>
                  </a:cubicBezTo>
                  <a:cubicBezTo>
                    <a:pt x="7" y="42"/>
                    <a:pt x="7" y="48"/>
                    <a:pt x="6" y="55"/>
                  </a:cubicBezTo>
                  <a:cubicBezTo>
                    <a:pt x="6" y="69"/>
                    <a:pt x="6" y="83"/>
                    <a:pt x="1" y="96"/>
                  </a:cubicBezTo>
                  <a:cubicBezTo>
                    <a:pt x="0" y="98"/>
                    <a:pt x="0" y="102"/>
                    <a:pt x="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6" name="í$1ïḋé">
              <a:extLst>
                <a:ext uri="{FF2B5EF4-FFF2-40B4-BE49-F238E27FC236}">
                  <a16:creationId xmlns:a16="http://schemas.microsoft.com/office/drawing/2014/main" id="{24D9F112-C24E-4F92-8F09-5B19BEEEB50C}"/>
                </a:ext>
              </a:extLst>
            </p:cNvPr>
            <p:cNvSpPr/>
            <p:nvPr/>
          </p:nvSpPr>
          <p:spPr bwMode="auto">
            <a:xfrm>
              <a:off x="5787328" y="317788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7 w 473"/>
                <a:gd name="T3" fmla="*/ 1 h 121"/>
                <a:gd name="T4" fmla="*/ 367 w 473"/>
                <a:gd name="T5" fmla="*/ 3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2 h 121"/>
                <a:gd name="T12" fmla="*/ 151 w 473"/>
                <a:gd name="T13" fmla="*/ 2 h 121"/>
                <a:gd name="T14" fmla="*/ 95 w 473"/>
                <a:gd name="T15" fmla="*/ 1 h 121"/>
                <a:gd name="T16" fmla="*/ 52 w 473"/>
                <a:gd name="T17" fmla="*/ 4 h 121"/>
                <a:gd name="T18" fmla="*/ 17 w 473"/>
                <a:gd name="T19" fmla="*/ 18 h 121"/>
                <a:gd name="T20" fmla="*/ 11 w 473"/>
                <a:gd name="T21" fmla="*/ 26 h 121"/>
                <a:gd name="T22" fmla="*/ 1 w 473"/>
                <a:gd name="T23" fmla="*/ 78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2 h 121"/>
                <a:gd name="T40" fmla="*/ 431 w 473"/>
                <a:gd name="T41" fmla="*/ 111 h 121"/>
                <a:gd name="T42" fmla="*/ 471 w 473"/>
                <a:gd name="T43" fmla="*/ 111 h 121"/>
                <a:gd name="T44" fmla="*/ 461 w 473"/>
                <a:gd name="T45" fmla="*/ 93 h 121"/>
                <a:gd name="T46" fmla="*/ 453 w 473"/>
                <a:gd name="T47" fmla="*/ 89 h 121"/>
                <a:gd name="T48" fmla="*/ 419 w 473"/>
                <a:gd name="T49" fmla="*/ 89 h 121"/>
                <a:gd name="T50" fmla="*/ 383 w 473"/>
                <a:gd name="T51" fmla="*/ 86 h 121"/>
                <a:gd name="T52" fmla="*/ 372 w 473"/>
                <a:gd name="T53" fmla="*/ 84 h 121"/>
                <a:gd name="T54" fmla="*/ 376 w 473"/>
                <a:gd name="T55" fmla="*/ 81 h 121"/>
                <a:gd name="T56" fmla="*/ 407 w 473"/>
                <a:gd name="T57" fmla="*/ 78 h 121"/>
                <a:gd name="T58" fmla="*/ 450 w 473"/>
                <a:gd name="T59" fmla="*/ 76 h 121"/>
                <a:gd name="T60" fmla="*/ 454 w 473"/>
                <a:gd name="T61" fmla="*/ 70 h 121"/>
                <a:gd name="T62" fmla="*/ 452 w 473"/>
                <a:gd name="T63" fmla="*/ 66 h 121"/>
                <a:gd name="T64" fmla="*/ 437 w 473"/>
                <a:gd name="T65" fmla="*/ 66 h 121"/>
                <a:gd name="T66" fmla="*/ 385 w 473"/>
                <a:gd name="T67" fmla="*/ 66 h 121"/>
                <a:gd name="T68" fmla="*/ 358 w 473"/>
                <a:gd name="T69" fmla="*/ 66 h 121"/>
                <a:gd name="T70" fmla="*/ 288 w 473"/>
                <a:gd name="T71" fmla="*/ 66 h 121"/>
                <a:gd name="T72" fmla="*/ 249 w 473"/>
                <a:gd name="T73" fmla="*/ 64 h 121"/>
                <a:gd name="T74" fmla="*/ 196 w 473"/>
                <a:gd name="T75" fmla="*/ 62 h 121"/>
                <a:gd name="T76" fmla="*/ 190 w 473"/>
                <a:gd name="T77" fmla="*/ 60 h 121"/>
                <a:gd name="T78" fmla="*/ 195 w 473"/>
                <a:gd name="T79" fmla="*/ 58 h 121"/>
                <a:gd name="T80" fmla="*/ 235 w 473"/>
                <a:gd name="T81" fmla="*/ 57 h 121"/>
                <a:gd name="T82" fmla="*/ 286 w 473"/>
                <a:gd name="T83" fmla="*/ 54 h 121"/>
                <a:gd name="T84" fmla="*/ 330 w 473"/>
                <a:gd name="T85" fmla="*/ 52 h 121"/>
                <a:gd name="T86" fmla="*/ 397 w 473"/>
                <a:gd name="T87" fmla="*/ 53 h 121"/>
                <a:gd name="T88" fmla="*/ 443 w 473"/>
                <a:gd name="T89" fmla="*/ 55 h 121"/>
                <a:gd name="T90" fmla="*/ 456 w 473"/>
                <a:gd name="T91" fmla="*/ 44 h 121"/>
                <a:gd name="T92" fmla="*/ 457 w 473"/>
                <a:gd name="T93" fmla="*/ 42 h 121"/>
                <a:gd name="T94" fmla="*/ 449 w 473"/>
                <a:gd name="T95" fmla="*/ 31 h 121"/>
                <a:gd name="T96" fmla="*/ 447 w 473"/>
                <a:gd name="T97" fmla="*/ 31 h 121"/>
                <a:gd name="T98" fmla="*/ 381 w 473"/>
                <a:gd name="T99" fmla="*/ 32 h 121"/>
                <a:gd name="T100" fmla="*/ 337 w 473"/>
                <a:gd name="T101" fmla="*/ 32 h 121"/>
                <a:gd name="T102" fmla="*/ 272 w 473"/>
                <a:gd name="T103" fmla="*/ 26 h 121"/>
                <a:gd name="T104" fmla="*/ 348 w 473"/>
                <a:gd name="T105" fmla="*/ 19 h 121"/>
                <a:gd name="T106" fmla="*/ 361 w 473"/>
                <a:gd name="T107" fmla="*/ 18 h 121"/>
                <a:gd name="T108" fmla="*/ 407 w 473"/>
                <a:gd name="T109" fmla="*/ 19 h 121"/>
                <a:gd name="T110" fmla="*/ 460 w 473"/>
                <a:gd name="T111" fmla="*/ 20 h 121"/>
                <a:gd name="T112" fmla="*/ 465 w 473"/>
                <a:gd name="T113" fmla="*/ 19 h 121"/>
                <a:gd name="T114" fmla="*/ 473 w 473"/>
                <a:gd name="T115" fmla="*/ 0 h 121"/>
                <a:gd name="T116" fmla="*/ 457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6" y="1"/>
                    <a:pt x="397" y="1"/>
                  </a:cubicBezTo>
                  <a:cubicBezTo>
                    <a:pt x="387" y="2"/>
                    <a:pt x="377" y="2"/>
                    <a:pt x="367" y="3"/>
                  </a:cubicBezTo>
                  <a:cubicBezTo>
                    <a:pt x="344" y="3"/>
                    <a:pt x="320" y="2"/>
                    <a:pt x="296" y="1"/>
                  </a:cubicBezTo>
                  <a:cubicBezTo>
                    <a:pt x="286" y="1"/>
                    <a:pt x="275" y="2"/>
                    <a:pt x="264" y="1"/>
                  </a:cubicBezTo>
                  <a:cubicBezTo>
                    <a:pt x="249" y="0"/>
                    <a:pt x="234" y="1"/>
                    <a:pt x="218" y="2"/>
                  </a:cubicBezTo>
                  <a:cubicBezTo>
                    <a:pt x="196" y="3"/>
                    <a:pt x="173" y="2"/>
                    <a:pt x="151" y="2"/>
                  </a:cubicBezTo>
                  <a:cubicBezTo>
                    <a:pt x="132" y="2"/>
                    <a:pt x="114" y="1"/>
                    <a:pt x="95" y="1"/>
                  </a:cubicBezTo>
                  <a:cubicBezTo>
                    <a:pt x="81" y="2"/>
                    <a:pt x="66" y="4"/>
                    <a:pt x="52" y="4"/>
                  </a:cubicBezTo>
                  <a:cubicBezTo>
                    <a:pt x="39" y="4"/>
                    <a:pt x="28" y="11"/>
                    <a:pt x="17" y="18"/>
                  </a:cubicBezTo>
                  <a:cubicBezTo>
                    <a:pt x="14" y="20"/>
                    <a:pt x="12" y="23"/>
                    <a:pt x="11" y="26"/>
                  </a:cubicBezTo>
                  <a:cubicBezTo>
                    <a:pt x="3" y="42"/>
                    <a:pt x="0" y="59"/>
                    <a:pt x="1" y="78"/>
                  </a:cubicBezTo>
                  <a:cubicBezTo>
                    <a:pt x="2" y="94"/>
                    <a:pt x="13" y="112"/>
                    <a:pt x="27" y="117"/>
                  </a:cubicBezTo>
                  <a:cubicBezTo>
                    <a:pt x="37" y="121"/>
                    <a:pt x="48" y="120"/>
                    <a:pt x="59" y="119"/>
                  </a:cubicBezTo>
                  <a:cubicBezTo>
                    <a:pt x="74" y="119"/>
                    <a:pt x="88" y="115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4" y="113"/>
                    <a:pt x="256" y="116"/>
                    <a:pt x="278" y="114"/>
                  </a:cubicBezTo>
                  <a:cubicBezTo>
                    <a:pt x="298" y="113"/>
                    <a:pt x="319" y="113"/>
                    <a:pt x="340" y="113"/>
                  </a:cubicBezTo>
                  <a:cubicBezTo>
                    <a:pt x="354" y="113"/>
                    <a:pt x="368" y="111"/>
                    <a:pt x="381" y="112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1" y="111"/>
                  </a:cubicBezTo>
                  <a:cubicBezTo>
                    <a:pt x="466" y="105"/>
                    <a:pt x="462" y="99"/>
                    <a:pt x="461" y="93"/>
                  </a:cubicBezTo>
                  <a:cubicBezTo>
                    <a:pt x="460" y="89"/>
                    <a:pt x="456" y="88"/>
                    <a:pt x="453" y="89"/>
                  </a:cubicBezTo>
                  <a:cubicBezTo>
                    <a:pt x="442" y="91"/>
                    <a:pt x="430" y="89"/>
                    <a:pt x="419" y="89"/>
                  </a:cubicBezTo>
                  <a:cubicBezTo>
                    <a:pt x="407" y="89"/>
                    <a:pt x="395" y="87"/>
                    <a:pt x="383" y="86"/>
                  </a:cubicBezTo>
                  <a:cubicBezTo>
                    <a:pt x="379" y="86"/>
                    <a:pt x="376" y="86"/>
                    <a:pt x="372" y="84"/>
                  </a:cubicBezTo>
                  <a:cubicBezTo>
                    <a:pt x="374" y="82"/>
                    <a:pt x="375" y="81"/>
                    <a:pt x="376" y="81"/>
                  </a:cubicBezTo>
                  <a:cubicBezTo>
                    <a:pt x="387" y="80"/>
                    <a:pt x="397" y="79"/>
                    <a:pt x="407" y="78"/>
                  </a:cubicBezTo>
                  <a:cubicBezTo>
                    <a:pt x="421" y="77"/>
                    <a:pt x="435" y="77"/>
                    <a:pt x="450" y="76"/>
                  </a:cubicBezTo>
                  <a:cubicBezTo>
                    <a:pt x="454" y="76"/>
                    <a:pt x="455" y="74"/>
                    <a:pt x="454" y="70"/>
                  </a:cubicBezTo>
                  <a:cubicBezTo>
                    <a:pt x="454" y="68"/>
                    <a:pt x="454" y="65"/>
                    <a:pt x="452" y="66"/>
                  </a:cubicBezTo>
                  <a:cubicBezTo>
                    <a:pt x="446" y="68"/>
                    <a:pt x="442" y="66"/>
                    <a:pt x="437" y="66"/>
                  </a:cubicBezTo>
                  <a:cubicBezTo>
                    <a:pt x="420" y="67"/>
                    <a:pt x="402" y="66"/>
                    <a:pt x="385" y="66"/>
                  </a:cubicBezTo>
                  <a:cubicBezTo>
                    <a:pt x="376" y="66"/>
                    <a:pt x="367" y="65"/>
                    <a:pt x="358" y="66"/>
                  </a:cubicBezTo>
                  <a:cubicBezTo>
                    <a:pt x="334" y="68"/>
                    <a:pt x="311" y="67"/>
                    <a:pt x="288" y="66"/>
                  </a:cubicBezTo>
                  <a:cubicBezTo>
                    <a:pt x="275" y="65"/>
                    <a:pt x="262" y="66"/>
                    <a:pt x="249" y="64"/>
                  </a:cubicBezTo>
                  <a:cubicBezTo>
                    <a:pt x="232" y="63"/>
                    <a:pt x="214" y="60"/>
                    <a:pt x="196" y="62"/>
                  </a:cubicBezTo>
                  <a:cubicBezTo>
                    <a:pt x="194" y="62"/>
                    <a:pt x="192" y="62"/>
                    <a:pt x="190" y="60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9"/>
                    <a:pt x="222" y="59"/>
                    <a:pt x="235" y="57"/>
                  </a:cubicBezTo>
                  <a:cubicBezTo>
                    <a:pt x="252" y="55"/>
                    <a:pt x="269" y="56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5"/>
                  </a:cubicBezTo>
                  <a:cubicBezTo>
                    <a:pt x="454" y="55"/>
                    <a:pt x="454" y="55"/>
                    <a:pt x="456" y="44"/>
                  </a:cubicBezTo>
                  <a:cubicBezTo>
                    <a:pt x="456" y="44"/>
                    <a:pt x="456" y="43"/>
                    <a:pt x="457" y="42"/>
                  </a:cubicBezTo>
                  <a:cubicBezTo>
                    <a:pt x="460" y="31"/>
                    <a:pt x="460" y="31"/>
                    <a:pt x="449" y="31"/>
                  </a:cubicBezTo>
                  <a:cubicBezTo>
                    <a:pt x="448" y="31"/>
                    <a:pt x="448" y="31"/>
                    <a:pt x="447" y="31"/>
                  </a:cubicBezTo>
                  <a:cubicBezTo>
                    <a:pt x="425" y="32"/>
                    <a:pt x="403" y="32"/>
                    <a:pt x="381" y="32"/>
                  </a:cubicBezTo>
                  <a:cubicBezTo>
                    <a:pt x="366" y="32"/>
                    <a:pt x="351" y="32"/>
                    <a:pt x="337" y="32"/>
                  </a:cubicBezTo>
                  <a:cubicBezTo>
                    <a:pt x="315" y="32"/>
                    <a:pt x="294" y="28"/>
                    <a:pt x="272" y="26"/>
                  </a:cubicBezTo>
                  <a:cubicBezTo>
                    <a:pt x="297" y="23"/>
                    <a:pt x="322" y="19"/>
                    <a:pt x="348" y="19"/>
                  </a:cubicBezTo>
                  <a:cubicBezTo>
                    <a:pt x="352" y="19"/>
                    <a:pt x="356" y="18"/>
                    <a:pt x="361" y="18"/>
                  </a:cubicBezTo>
                  <a:cubicBezTo>
                    <a:pt x="376" y="19"/>
                    <a:pt x="391" y="19"/>
                    <a:pt x="407" y="19"/>
                  </a:cubicBezTo>
                  <a:cubicBezTo>
                    <a:pt x="424" y="19"/>
                    <a:pt x="442" y="17"/>
                    <a:pt x="460" y="20"/>
                  </a:cubicBezTo>
                  <a:cubicBezTo>
                    <a:pt x="462" y="20"/>
                    <a:pt x="465" y="21"/>
                    <a:pt x="465" y="19"/>
                  </a:cubicBezTo>
                  <a:cubicBezTo>
                    <a:pt x="465" y="12"/>
                    <a:pt x="471" y="7"/>
                    <a:pt x="473" y="0"/>
                  </a:cubicBezTo>
                  <a:cubicBezTo>
                    <a:pt x="467" y="0"/>
                    <a:pt x="462" y="1"/>
                    <a:pt x="457" y="1"/>
                  </a:cubicBezTo>
                  <a:cubicBezTo>
                    <a:pt x="446" y="2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7" name="ïSḻïḍé">
              <a:extLst>
                <a:ext uri="{FF2B5EF4-FFF2-40B4-BE49-F238E27FC236}">
                  <a16:creationId xmlns:a16="http://schemas.microsoft.com/office/drawing/2014/main" id="{5393AAF0-EA14-4759-855B-B61612939132}"/>
                </a:ext>
              </a:extLst>
            </p:cNvPr>
            <p:cNvSpPr/>
            <p:nvPr/>
          </p:nvSpPr>
          <p:spPr bwMode="auto">
            <a:xfrm>
              <a:off x="6996117" y="2112777"/>
              <a:ext cx="883346" cy="225384"/>
            </a:xfrm>
            <a:custGeom>
              <a:avLst/>
              <a:gdLst>
                <a:gd name="T0" fmla="*/ 424 w 473"/>
                <a:gd name="T1" fmla="*/ 2 h 121"/>
                <a:gd name="T2" fmla="*/ 398 w 473"/>
                <a:gd name="T3" fmla="*/ 1 h 121"/>
                <a:gd name="T4" fmla="*/ 367 w 473"/>
                <a:gd name="T5" fmla="*/ 2 h 121"/>
                <a:gd name="T6" fmla="*/ 296 w 473"/>
                <a:gd name="T7" fmla="*/ 1 h 121"/>
                <a:gd name="T8" fmla="*/ 264 w 473"/>
                <a:gd name="T9" fmla="*/ 1 h 121"/>
                <a:gd name="T10" fmla="*/ 218 w 473"/>
                <a:gd name="T11" fmla="*/ 1 h 121"/>
                <a:gd name="T12" fmla="*/ 152 w 473"/>
                <a:gd name="T13" fmla="*/ 2 h 121"/>
                <a:gd name="T14" fmla="*/ 95 w 473"/>
                <a:gd name="T15" fmla="*/ 1 h 121"/>
                <a:gd name="T16" fmla="*/ 51 w 473"/>
                <a:gd name="T17" fmla="*/ 4 h 121"/>
                <a:gd name="T18" fmla="*/ 18 w 473"/>
                <a:gd name="T19" fmla="*/ 17 h 121"/>
                <a:gd name="T20" fmla="*/ 10 w 473"/>
                <a:gd name="T21" fmla="*/ 26 h 121"/>
                <a:gd name="T22" fmla="*/ 1 w 473"/>
                <a:gd name="T23" fmla="*/ 77 h 121"/>
                <a:gd name="T24" fmla="*/ 27 w 473"/>
                <a:gd name="T25" fmla="*/ 117 h 121"/>
                <a:gd name="T26" fmla="*/ 59 w 473"/>
                <a:gd name="T27" fmla="*/ 119 h 121"/>
                <a:gd name="T28" fmla="*/ 103 w 473"/>
                <a:gd name="T29" fmla="*/ 116 h 121"/>
                <a:gd name="T30" fmla="*/ 159 w 473"/>
                <a:gd name="T31" fmla="*/ 117 h 121"/>
                <a:gd name="T32" fmla="*/ 213 w 473"/>
                <a:gd name="T33" fmla="*/ 115 h 121"/>
                <a:gd name="T34" fmla="*/ 278 w 473"/>
                <a:gd name="T35" fmla="*/ 114 h 121"/>
                <a:gd name="T36" fmla="*/ 340 w 473"/>
                <a:gd name="T37" fmla="*/ 113 h 121"/>
                <a:gd name="T38" fmla="*/ 381 w 473"/>
                <a:gd name="T39" fmla="*/ 111 h 121"/>
                <a:gd name="T40" fmla="*/ 431 w 473"/>
                <a:gd name="T41" fmla="*/ 111 h 121"/>
                <a:gd name="T42" fmla="*/ 470 w 473"/>
                <a:gd name="T43" fmla="*/ 111 h 121"/>
                <a:gd name="T44" fmla="*/ 461 w 473"/>
                <a:gd name="T45" fmla="*/ 92 h 121"/>
                <a:gd name="T46" fmla="*/ 453 w 473"/>
                <a:gd name="T47" fmla="*/ 88 h 121"/>
                <a:gd name="T48" fmla="*/ 420 w 473"/>
                <a:gd name="T49" fmla="*/ 89 h 121"/>
                <a:gd name="T50" fmla="*/ 382 w 473"/>
                <a:gd name="T51" fmla="*/ 86 h 121"/>
                <a:gd name="T52" fmla="*/ 371 w 473"/>
                <a:gd name="T53" fmla="*/ 82 h 121"/>
                <a:gd name="T54" fmla="*/ 407 w 473"/>
                <a:gd name="T55" fmla="*/ 78 h 121"/>
                <a:gd name="T56" fmla="*/ 450 w 473"/>
                <a:gd name="T57" fmla="*/ 76 h 121"/>
                <a:gd name="T58" fmla="*/ 454 w 473"/>
                <a:gd name="T59" fmla="*/ 71 h 121"/>
                <a:gd name="T60" fmla="*/ 452 w 473"/>
                <a:gd name="T61" fmla="*/ 66 h 121"/>
                <a:gd name="T62" fmla="*/ 437 w 473"/>
                <a:gd name="T63" fmla="*/ 66 h 121"/>
                <a:gd name="T64" fmla="*/ 388 w 473"/>
                <a:gd name="T65" fmla="*/ 66 h 121"/>
                <a:gd name="T66" fmla="*/ 358 w 473"/>
                <a:gd name="T67" fmla="*/ 66 h 121"/>
                <a:gd name="T68" fmla="*/ 287 w 473"/>
                <a:gd name="T69" fmla="*/ 66 h 121"/>
                <a:gd name="T70" fmla="*/ 247 w 473"/>
                <a:gd name="T71" fmla="*/ 64 h 121"/>
                <a:gd name="T72" fmla="*/ 196 w 473"/>
                <a:gd name="T73" fmla="*/ 61 h 121"/>
                <a:gd name="T74" fmla="*/ 190 w 473"/>
                <a:gd name="T75" fmla="*/ 59 h 121"/>
                <a:gd name="T76" fmla="*/ 195 w 473"/>
                <a:gd name="T77" fmla="*/ 58 h 121"/>
                <a:gd name="T78" fmla="*/ 235 w 473"/>
                <a:gd name="T79" fmla="*/ 57 h 121"/>
                <a:gd name="T80" fmla="*/ 286 w 473"/>
                <a:gd name="T81" fmla="*/ 54 h 121"/>
                <a:gd name="T82" fmla="*/ 330 w 473"/>
                <a:gd name="T83" fmla="*/ 52 h 121"/>
                <a:gd name="T84" fmla="*/ 397 w 473"/>
                <a:gd name="T85" fmla="*/ 53 h 121"/>
                <a:gd name="T86" fmla="*/ 443 w 473"/>
                <a:gd name="T87" fmla="*/ 54 h 121"/>
                <a:gd name="T88" fmla="*/ 456 w 473"/>
                <a:gd name="T89" fmla="*/ 44 h 121"/>
                <a:gd name="T90" fmla="*/ 458 w 473"/>
                <a:gd name="T91" fmla="*/ 35 h 121"/>
                <a:gd name="T92" fmla="*/ 455 w 473"/>
                <a:gd name="T93" fmla="*/ 30 h 121"/>
                <a:gd name="T94" fmla="*/ 435 w 473"/>
                <a:gd name="T95" fmla="*/ 32 h 121"/>
                <a:gd name="T96" fmla="*/ 386 w 473"/>
                <a:gd name="T97" fmla="*/ 31 h 121"/>
                <a:gd name="T98" fmla="*/ 347 w 473"/>
                <a:gd name="T99" fmla="*/ 31 h 121"/>
                <a:gd name="T100" fmla="*/ 288 w 473"/>
                <a:gd name="T101" fmla="*/ 28 h 121"/>
                <a:gd name="T102" fmla="*/ 272 w 473"/>
                <a:gd name="T103" fmla="*/ 26 h 121"/>
                <a:gd name="T104" fmla="*/ 308 w 473"/>
                <a:gd name="T105" fmla="*/ 21 h 121"/>
                <a:gd name="T106" fmla="*/ 363 w 473"/>
                <a:gd name="T107" fmla="*/ 18 h 121"/>
                <a:gd name="T108" fmla="*/ 409 w 473"/>
                <a:gd name="T109" fmla="*/ 19 h 121"/>
                <a:gd name="T110" fmla="*/ 460 w 473"/>
                <a:gd name="T111" fmla="*/ 20 h 121"/>
                <a:gd name="T112" fmla="*/ 465 w 473"/>
                <a:gd name="T113" fmla="*/ 18 h 121"/>
                <a:gd name="T114" fmla="*/ 473 w 473"/>
                <a:gd name="T115" fmla="*/ 0 h 121"/>
                <a:gd name="T116" fmla="*/ 458 w 473"/>
                <a:gd name="T117" fmla="*/ 1 h 121"/>
                <a:gd name="T118" fmla="*/ 424 w 473"/>
                <a:gd name="T11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3" h="121">
                  <a:moveTo>
                    <a:pt x="424" y="2"/>
                  </a:moveTo>
                  <a:cubicBezTo>
                    <a:pt x="415" y="2"/>
                    <a:pt x="407" y="0"/>
                    <a:pt x="398" y="1"/>
                  </a:cubicBezTo>
                  <a:cubicBezTo>
                    <a:pt x="388" y="2"/>
                    <a:pt x="377" y="2"/>
                    <a:pt x="367" y="2"/>
                  </a:cubicBezTo>
                  <a:cubicBezTo>
                    <a:pt x="343" y="3"/>
                    <a:pt x="320" y="2"/>
                    <a:pt x="296" y="1"/>
                  </a:cubicBezTo>
                  <a:cubicBezTo>
                    <a:pt x="286" y="0"/>
                    <a:pt x="275" y="2"/>
                    <a:pt x="264" y="1"/>
                  </a:cubicBezTo>
                  <a:cubicBezTo>
                    <a:pt x="249" y="0"/>
                    <a:pt x="233" y="0"/>
                    <a:pt x="218" y="1"/>
                  </a:cubicBezTo>
                  <a:cubicBezTo>
                    <a:pt x="196" y="3"/>
                    <a:pt x="174" y="2"/>
                    <a:pt x="152" y="2"/>
                  </a:cubicBezTo>
                  <a:cubicBezTo>
                    <a:pt x="133" y="1"/>
                    <a:pt x="114" y="2"/>
                    <a:pt x="95" y="1"/>
                  </a:cubicBezTo>
                  <a:cubicBezTo>
                    <a:pt x="80" y="1"/>
                    <a:pt x="66" y="4"/>
                    <a:pt x="51" y="4"/>
                  </a:cubicBezTo>
                  <a:cubicBezTo>
                    <a:pt x="38" y="4"/>
                    <a:pt x="28" y="11"/>
                    <a:pt x="18" y="17"/>
                  </a:cubicBezTo>
                  <a:cubicBezTo>
                    <a:pt x="14" y="19"/>
                    <a:pt x="12" y="22"/>
                    <a:pt x="10" y="26"/>
                  </a:cubicBezTo>
                  <a:cubicBezTo>
                    <a:pt x="3" y="42"/>
                    <a:pt x="0" y="59"/>
                    <a:pt x="1" y="77"/>
                  </a:cubicBezTo>
                  <a:cubicBezTo>
                    <a:pt x="1" y="93"/>
                    <a:pt x="13" y="112"/>
                    <a:pt x="27" y="117"/>
                  </a:cubicBezTo>
                  <a:cubicBezTo>
                    <a:pt x="37" y="121"/>
                    <a:pt x="48" y="119"/>
                    <a:pt x="59" y="119"/>
                  </a:cubicBezTo>
                  <a:cubicBezTo>
                    <a:pt x="74" y="118"/>
                    <a:pt x="88" y="114"/>
                    <a:pt x="103" y="116"/>
                  </a:cubicBezTo>
                  <a:cubicBezTo>
                    <a:pt x="122" y="119"/>
                    <a:pt x="141" y="118"/>
                    <a:pt x="159" y="117"/>
                  </a:cubicBezTo>
                  <a:cubicBezTo>
                    <a:pt x="177" y="116"/>
                    <a:pt x="195" y="117"/>
                    <a:pt x="213" y="115"/>
                  </a:cubicBezTo>
                  <a:cubicBezTo>
                    <a:pt x="235" y="113"/>
                    <a:pt x="256" y="115"/>
                    <a:pt x="278" y="114"/>
                  </a:cubicBezTo>
                  <a:cubicBezTo>
                    <a:pt x="298" y="113"/>
                    <a:pt x="319" y="112"/>
                    <a:pt x="340" y="113"/>
                  </a:cubicBezTo>
                  <a:cubicBezTo>
                    <a:pt x="354" y="113"/>
                    <a:pt x="368" y="111"/>
                    <a:pt x="381" y="111"/>
                  </a:cubicBezTo>
                  <a:cubicBezTo>
                    <a:pt x="398" y="112"/>
                    <a:pt x="414" y="113"/>
                    <a:pt x="431" y="111"/>
                  </a:cubicBezTo>
                  <a:cubicBezTo>
                    <a:pt x="444" y="110"/>
                    <a:pt x="456" y="108"/>
                    <a:pt x="470" y="111"/>
                  </a:cubicBezTo>
                  <a:cubicBezTo>
                    <a:pt x="466" y="105"/>
                    <a:pt x="462" y="99"/>
                    <a:pt x="461" y="92"/>
                  </a:cubicBezTo>
                  <a:cubicBezTo>
                    <a:pt x="460" y="89"/>
                    <a:pt x="456" y="88"/>
                    <a:pt x="453" y="88"/>
                  </a:cubicBezTo>
                  <a:cubicBezTo>
                    <a:pt x="442" y="92"/>
                    <a:pt x="431" y="89"/>
                    <a:pt x="420" y="89"/>
                  </a:cubicBezTo>
                  <a:cubicBezTo>
                    <a:pt x="407" y="89"/>
                    <a:pt x="395" y="87"/>
                    <a:pt x="382" y="86"/>
                  </a:cubicBezTo>
                  <a:cubicBezTo>
                    <a:pt x="379" y="86"/>
                    <a:pt x="375" y="86"/>
                    <a:pt x="371" y="82"/>
                  </a:cubicBezTo>
                  <a:cubicBezTo>
                    <a:pt x="384" y="81"/>
                    <a:pt x="396" y="79"/>
                    <a:pt x="407" y="78"/>
                  </a:cubicBezTo>
                  <a:cubicBezTo>
                    <a:pt x="421" y="77"/>
                    <a:pt x="435" y="76"/>
                    <a:pt x="450" y="76"/>
                  </a:cubicBezTo>
                  <a:cubicBezTo>
                    <a:pt x="453" y="76"/>
                    <a:pt x="454" y="74"/>
                    <a:pt x="454" y="71"/>
                  </a:cubicBezTo>
                  <a:cubicBezTo>
                    <a:pt x="454" y="69"/>
                    <a:pt x="454" y="65"/>
                    <a:pt x="452" y="66"/>
                  </a:cubicBezTo>
                  <a:cubicBezTo>
                    <a:pt x="447" y="68"/>
                    <a:pt x="442" y="65"/>
                    <a:pt x="437" y="66"/>
                  </a:cubicBezTo>
                  <a:cubicBezTo>
                    <a:pt x="421" y="68"/>
                    <a:pt x="404" y="66"/>
                    <a:pt x="388" y="66"/>
                  </a:cubicBezTo>
                  <a:cubicBezTo>
                    <a:pt x="378" y="67"/>
                    <a:pt x="368" y="65"/>
                    <a:pt x="358" y="66"/>
                  </a:cubicBezTo>
                  <a:cubicBezTo>
                    <a:pt x="335" y="67"/>
                    <a:pt x="311" y="67"/>
                    <a:pt x="287" y="66"/>
                  </a:cubicBezTo>
                  <a:cubicBezTo>
                    <a:pt x="274" y="65"/>
                    <a:pt x="260" y="65"/>
                    <a:pt x="247" y="64"/>
                  </a:cubicBezTo>
                  <a:cubicBezTo>
                    <a:pt x="230" y="62"/>
                    <a:pt x="213" y="59"/>
                    <a:pt x="196" y="61"/>
                  </a:cubicBezTo>
                  <a:cubicBezTo>
                    <a:pt x="194" y="62"/>
                    <a:pt x="191" y="62"/>
                    <a:pt x="190" y="59"/>
                  </a:cubicBezTo>
                  <a:cubicBezTo>
                    <a:pt x="192" y="58"/>
                    <a:pt x="193" y="58"/>
                    <a:pt x="195" y="58"/>
                  </a:cubicBezTo>
                  <a:cubicBezTo>
                    <a:pt x="209" y="58"/>
                    <a:pt x="222" y="58"/>
                    <a:pt x="235" y="57"/>
                  </a:cubicBezTo>
                  <a:cubicBezTo>
                    <a:pt x="252" y="55"/>
                    <a:pt x="269" y="55"/>
                    <a:pt x="286" y="54"/>
                  </a:cubicBezTo>
                  <a:cubicBezTo>
                    <a:pt x="301" y="53"/>
                    <a:pt x="316" y="52"/>
                    <a:pt x="330" y="52"/>
                  </a:cubicBezTo>
                  <a:cubicBezTo>
                    <a:pt x="353" y="53"/>
                    <a:pt x="375" y="53"/>
                    <a:pt x="397" y="53"/>
                  </a:cubicBezTo>
                  <a:cubicBezTo>
                    <a:pt x="413" y="53"/>
                    <a:pt x="428" y="54"/>
                    <a:pt x="443" y="54"/>
                  </a:cubicBezTo>
                  <a:cubicBezTo>
                    <a:pt x="453" y="55"/>
                    <a:pt x="454" y="54"/>
                    <a:pt x="456" y="44"/>
                  </a:cubicBezTo>
                  <a:cubicBezTo>
                    <a:pt x="457" y="41"/>
                    <a:pt x="457" y="38"/>
                    <a:pt x="458" y="35"/>
                  </a:cubicBezTo>
                  <a:cubicBezTo>
                    <a:pt x="460" y="31"/>
                    <a:pt x="459" y="29"/>
                    <a:pt x="455" y="30"/>
                  </a:cubicBezTo>
                  <a:cubicBezTo>
                    <a:pt x="448" y="32"/>
                    <a:pt x="441" y="32"/>
                    <a:pt x="435" y="32"/>
                  </a:cubicBezTo>
                  <a:cubicBezTo>
                    <a:pt x="418" y="31"/>
                    <a:pt x="402" y="31"/>
                    <a:pt x="386" y="31"/>
                  </a:cubicBezTo>
                  <a:cubicBezTo>
                    <a:pt x="373" y="31"/>
                    <a:pt x="360" y="31"/>
                    <a:pt x="347" y="31"/>
                  </a:cubicBezTo>
                  <a:cubicBezTo>
                    <a:pt x="327" y="33"/>
                    <a:pt x="308" y="29"/>
                    <a:pt x="288" y="28"/>
                  </a:cubicBezTo>
                  <a:cubicBezTo>
                    <a:pt x="283" y="28"/>
                    <a:pt x="278" y="27"/>
                    <a:pt x="272" y="26"/>
                  </a:cubicBezTo>
                  <a:cubicBezTo>
                    <a:pt x="284" y="24"/>
                    <a:pt x="296" y="23"/>
                    <a:pt x="308" y="21"/>
                  </a:cubicBezTo>
                  <a:cubicBezTo>
                    <a:pt x="326" y="19"/>
                    <a:pt x="345" y="19"/>
                    <a:pt x="363" y="18"/>
                  </a:cubicBezTo>
                  <a:cubicBezTo>
                    <a:pt x="378" y="18"/>
                    <a:pt x="394" y="19"/>
                    <a:pt x="409" y="19"/>
                  </a:cubicBezTo>
                  <a:cubicBezTo>
                    <a:pt x="426" y="18"/>
                    <a:pt x="443" y="17"/>
                    <a:pt x="460" y="20"/>
                  </a:cubicBezTo>
                  <a:cubicBezTo>
                    <a:pt x="462" y="20"/>
                    <a:pt x="465" y="20"/>
                    <a:pt x="465" y="18"/>
                  </a:cubicBezTo>
                  <a:cubicBezTo>
                    <a:pt x="465" y="11"/>
                    <a:pt x="471" y="6"/>
                    <a:pt x="473" y="0"/>
                  </a:cubicBezTo>
                  <a:cubicBezTo>
                    <a:pt x="468" y="0"/>
                    <a:pt x="463" y="0"/>
                    <a:pt x="458" y="1"/>
                  </a:cubicBezTo>
                  <a:cubicBezTo>
                    <a:pt x="446" y="1"/>
                    <a:pt x="435" y="3"/>
                    <a:pt x="42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8" name="işliḑé">
              <a:extLst>
                <a:ext uri="{FF2B5EF4-FFF2-40B4-BE49-F238E27FC236}">
                  <a16:creationId xmlns:a16="http://schemas.microsoft.com/office/drawing/2014/main" id="{0B4C24C1-AB42-4308-B9E5-73F27C362D00}"/>
                </a:ext>
              </a:extLst>
            </p:cNvPr>
            <p:cNvSpPr/>
            <p:nvPr/>
          </p:nvSpPr>
          <p:spPr bwMode="auto">
            <a:xfrm>
              <a:off x="6038990" y="913086"/>
              <a:ext cx="629662" cy="247619"/>
            </a:xfrm>
            <a:custGeom>
              <a:avLst/>
              <a:gdLst>
                <a:gd name="T0" fmla="*/ 300 w 337"/>
                <a:gd name="T1" fmla="*/ 131 h 133"/>
                <a:gd name="T2" fmla="*/ 300 w 337"/>
                <a:gd name="T3" fmla="*/ 131 h 133"/>
                <a:gd name="T4" fmla="*/ 325 w 337"/>
                <a:gd name="T5" fmla="*/ 131 h 133"/>
                <a:gd name="T6" fmla="*/ 330 w 337"/>
                <a:gd name="T7" fmla="*/ 128 h 133"/>
                <a:gd name="T8" fmla="*/ 334 w 337"/>
                <a:gd name="T9" fmla="*/ 116 h 133"/>
                <a:gd name="T10" fmla="*/ 335 w 337"/>
                <a:gd name="T11" fmla="*/ 82 h 133"/>
                <a:gd name="T12" fmla="*/ 332 w 337"/>
                <a:gd name="T13" fmla="*/ 35 h 133"/>
                <a:gd name="T14" fmla="*/ 326 w 337"/>
                <a:gd name="T15" fmla="*/ 5 h 133"/>
                <a:gd name="T16" fmla="*/ 322 w 337"/>
                <a:gd name="T17" fmla="*/ 1 h 133"/>
                <a:gd name="T18" fmla="*/ 283 w 337"/>
                <a:gd name="T19" fmla="*/ 2 h 133"/>
                <a:gd name="T20" fmla="*/ 219 w 337"/>
                <a:gd name="T21" fmla="*/ 2 h 133"/>
                <a:gd name="T22" fmla="*/ 156 w 337"/>
                <a:gd name="T23" fmla="*/ 3 h 133"/>
                <a:gd name="T24" fmla="*/ 122 w 337"/>
                <a:gd name="T25" fmla="*/ 4 h 133"/>
                <a:gd name="T26" fmla="*/ 71 w 337"/>
                <a:gd name="T27" fmla="*/ 2 h 133"/>
                <a:gd name="T28" fmla="*/ 17 w 337"/>
                <a:gd name="T29" fmla="*/ 2 h 133"/>
                <a:gd name="T30" fmla="*/ 1 w 337"/>
                <a:gd name="T31" fmla="*/ 14 h 133"/>
                <a:gd name="T32" fmla="*/ 2 w 337"/>
                <a:gd name="T33" fmla="*/ 20 h 133"/>
                <a:gd name="T34" fmla="*/ 2 w 337"/>
                <a:gd name="T35" fmla="*/ 63 h 133"/>
                <a:gd name="T36" fmla="*/ 1 w 337"/>
                <a:gd name="T37" fmla="*/ 113 h 133"/>
                <a:gd name="T38" fmla="*/ 3 w 337"/>
                <a:gd name="T39" fmla="*/ 129 h 133"/>
                <a:gd name="T40" fmla="*/ 16 w 337"/>
                <a:gd name="T41" fmla="*/ 131 h 133"/>
                <a:gd name="T42" fmla="*/ 24 w 337"/>
                <a:gd name="T43" fmla="*/ 131 h 133"/>
                <a:gd name="T44" fmla="*/ 65 w 337"/>
                <a:gd name="T45" fmla="*/ 130 h 133"/>
                <a:gd name="T46" fmla="*/ 112 w 337"/>
                <a:gd name="T47" fmla="*/ 130 h 133"/>
                <a:gd name="T48" fmla="*/ 144 w 337"/>
                <a:gd name="T49" fmla="*/ 130 h 133"/>
                <a:gd name="T50" fmla="*/ 211 w 337"/>
                <a:gd name="T51" fmla="*/ 131 h 133"/>
                <a:gd name="T52" fmla="*/ 300 w 337"/>
                <a:gd name="T53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133">
                  <a:moveTo>
                    <a:pt x="300" y="131"/>
                  </a:moveTo>
                  <a:cubicBezTo>
                    <a:pt x="300" y="131"/>
                    <a:pt x="300" y="131"/>
                    <a:pt x="300" y="131"/>
                  </a:cubicBezTo>
                  <a:cubicBezTo>
                    <a:pt x="308" y="131"/>
                    <a:pt x="317" y="131"/>
                    <a:pt x="325" y="131"/>
                  </a:cubicBezTo>
                  <a:cubicBezTo>
                    <a:pt x="327" y="131"/>
                    <a:pt x="329" y="130"/>
                    <a:pt x="330" y="128"/>
                  </a:cubicBezTo>
                  <a:cubicBezTo>
                    <a:pt x="331" y="124"/>
                    <a:pt x="333" y="120"/>
                    <a:pt x="334" y="116"/>
                  </a:cubicBezTo>
                  <a:cubicBezTo>
                    <a:pt x="336" y="104"/>
                    <a:pt x="333" y="93"/>
                    <a:pt x="335" y="82"/>
                  </a:cubicBezTo>
                  <a:cubicBezTo>
                    <a:pt x="337" y="66"/>
                    <a:pt x="334" y="51"/>
                    <a:pt x="332" y="35"/>
                  </a:cubicBezTo>
                  <a:cubicBezTo>
                    <a:pt x="330" y="25"/>
                    <a:pt x="330" y="15"/>
                    <a:pt x="326" y="5"/>
                  </a:cubicBezTo>
                  <a:cubicBezTo>
                    <a:pt x="326" y="2"/>
                    <a:pt x="325" y="0"/>
                    <a:pt x="322" y="1"/>
                  </a:cubicBezTo>
                  <a:cubicBezTo>
                    <a:pt x="309" y="4"/>
                    <a:pt x="296" y="2"/>
                    <a:pt x="283" y="2"/>
                  </a:cubicBezTo>
                  <a:cubicBezTo>
                    <a:pt x="261" y="3"/>
                    <a:pt x="240" y="1"/>
                    <a:pt x="219" y="2"/>
                  </a:cubicBezTo>
                  <a:cubicBezTo>
                    <a:pt x="198" y="3"/>
                    <a:pt x="177" y="3"/>
                    <a:pt x="156" y="3"/>
                  </a:cubicBezTo>
                  <a:cubicBezTo>
                    <a:pt x="145" y="3"/>
                    <a:pt x="134" y="3"/>
                    <a:pt x="122" y="4"/>
                  </a:cubicBezTo>
                  <a:cubicBezTo>
                    <a:pt x="105" y="4"/>
                    <a:pt x="88" y="2"/>
                    <a:pt x="71" y="2"/>
                  </a:cubicBezTo>
                  <a:cubicBezTo>
                    <a:pt x="53" y="1"/>
                    <a:pt x="35" y="3"/>
                    <a:pt x="17" y="2"/>
                  </a:cubicBezTo>
                  <a:cubicBezTo>
                    <a:pt x="1" y="1"/>
                    <a:pt x="1" y="2"/>
                    <a:pt x="1" y="14"/>
                  </a:cubicBezTo>
                  <a:cubicBezTo>
                    <a:pt x="1" y="16"/>
                    <a:pt x="2" y="17"/>
                    <a:pt x="2" y="20"/>
                  </a:cubicBezTo>
                  <a:cubicBezTo>
                    <a:pt x="3" y="34"/>
                    <a:pt x="1" y="48"/>
                    <a:pt x="2" y="63"/>
                  </a:cubicBezTo>
                  <a:cubicBezTo>
                    <a:pt x="4" y="80"/>
                    <a:pt x="2" y="96"/>
                    <a:pt x="1" y="113"/>
                  </a:cubicBezTo>
                  <a:cubicBezTo>
                    <a:pt x="1" y="119"/>
                    <a:pt x="0" y="125"/>
                    <a:pt x="3" y="129"/>
                  </a:cubicBezTo>
                  <a:cubicBezTo>
                    <a:pt x="5" y="133"/>
                    <a:pt x="11" y="130"/>
                    <a:pt x="16" y="131"/>
                  </a:cubicBezTo>
                  <a:cubicBezTo>
                    <a:pt x="18" y="131"/>
                    <a:pt x="21" y="130"/>
                    <a:pt x="24" y="131"/>
                  </a:cubicBezTo>
                  <a:cubicBezTo>
                    <a:pt x="37" y="131"/>
                    <a:pt x="51" y="129"/>
                    <a:pt x="65" y="130"/>
                  </a:cubicBezTo>
                  <a:cubicBezTo>
                    <a:pt x="80" y="131"/>
                    <a:pt x="96" y="129"/>
                    <a:pt x="112" y="130"/>
                  </a:cubicBezTo>
                  <a:cubicBezTo>
                    <a:pt x="122" y="130"/>
                    <a:pt x="134" y="129"/>
                    <a:pt x="144" y="130"/>
                  </a:cubicBezTo>
                  <a:cubicBezTo>
                    <a:pt x="167" y="131"/>
                    <a:pt x="189" y="130"/>
                    <a:pt x="211" y="131"/>
                  </a:cubicBezTo>
                  <a:cubicBezTo>
                    <a:pt x="241" y="131"/>
                    <a:pt x="270" y="131"/>
                    <a:pt x="300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9" name="ïŝľîďe">
              <a:extLst>
                <a:ext uri="{FF2B5EF4-FFF2-40B4-BE49-F238E27FC236}">
                  <a16:creationId xmlns:a16="http://schemas.microsoft.com/office/drawing/2014/main" id="{64119EE9-F036-45E9-B95F-7CAA7E911346}"/>
                </a:ext>
              </a:extLst>
            </p:cNvPr>
            <p:cNvSpPr/>
            <p:nvPr/>
          </p:nvSpPr>
          <p:spPr bwMode="auto">
            <a:xfrm>
              <a:off x="7020374" y="2397792"/>
              <a:ext cx="631683" cy="237513"/>
            </a:xfrm>
            <a:custGeom>
              <a:avLst/>
              <a:gdLst>
                <a:gd name="T0" fmla="*/ 327 w 338"/>
                <a:gd name="T1" fmla="*/ 1 h 127"/>
                <a:gd name="T2" fmla="*/ 323 w 338"/>
                <a:gd name="T3" fmla="*/ 1 h 127"/>
                <a:gd name="T4" fmla="*/ 265 w 338"/>
                <a:gd name="T5" fmla="*/ 1 h 127"/>
                <a:gd name="T6" fmla="*/ 236 w 338"/>
                <a:gd name="T7" fmla="*/ 2 h 127"/>
                <a:gd name="T8" fmla="*/ 213 w 338"/>
                <a:gd name="T9" fmla="*/ 1 h 127"/>
                <a:gd name="T10" fmla="*/ 155 w 338"/>
                <a:gd name="T11" fmla="*/ 2 h 127"/>
                <a:gd name="T12" fmla="*/ 90 w 338"/>
                <a:gd name="T13" fmla="*/ 4 h 127"/>
                <a:gd name="T14" fmla="*/ 17 w 338"/>
                <a:gd name="T15" fmla="*/ 3 h 127"/>
                <a:gd name="T16" fmla="*/ 10 w 338"/>
                <a:gd name="T17" fmla="*/ 9 h 127"/>
                <a:gd name="T18" fmla="*/ 4 w 338"/>
                <a:gd name="T19" fmla="*/ 60 h 127"/>
                <a:gd name="T20" fmla="*/ 8 w 338"/>
                <a:gd name="T21" fmla="*/ 121 h 127"/>
                <a:gd name="T22" fmla="*/ 15 w 338"/>
                <a:gd name="T23" fmla="*/ 127 h 127"/>
                <a:gd name="T24" fmla="*/ 74 w 338"/>
                <a:gd name="T25" fmla="*/ 127 h 127"/>
                <a:gd name="T26" fmla="*/ 168 w 338"/>
                <a:gd name="T27" fmla="*/ 126 h 127"/>
                <a:gd name="T28" fmla="*/ 198 w 338"/>
                <a:gd name="T29" fmla="*/ 126 h 127"/>
                <a:gd name="T30" fmla="*/ 253 w 338"/>
                <a:gd name="T31" fmla="*/ 126 h 127"/>
                <a:gd name="T32" fmla="*/ 309 w 338"/>
                <a:gd name="T33" fmla="*/ 127 h 127"/>
                <a:gd name="T34" fmla="*/ 332 w 338"/>
                <a:gd name="T35" fmla="*/ 127 h 127"/>
                <a:gd name="T36" fmla="*/ 337 w 338"/>
                <a:gd name="T37" fmla="*/ 124 h 127"/>
                <a:gd name="T38" fmla="*/ 337 w 338"/>
                <a:gd name="T39" fmla="*/ 109 h 127"/>
                <a:gd name="T40" fmla="*/ 336 w 338"/>
                <a:gd name="T41" fmla="*/ 67 h 127"/>
                <a:gd name="T42" fmla="*/ 336 w 338"/>
                <a:gd name="T43" fmla="*/ 41 h 127"/>
                <a:gd name="T44" fmla="*/ 336 w 338"/>
                <a:gd name="T45" fmla="*/ 13 h 127"/>
                <a:gd name="T46" fmla="*/ 327 w 338"/>
                <a:gd name="T47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127">
                  <a:moveTo>
                    <a:pt x="327" y="1"/>
                  </a:moveTo>
                  <a:cubicBezTo>
                    <a:pt x="326" y="1"/>
                    <a:pt x="324" y="1"/>
                    <a:pt x="323" y="1"/>
                  </a:cubicBezTo>
                  <a:cubicBezTo>
                    <a:pt x="304" y="1"/>
                    <a:pt x="284" y="1"/>
                    <a:pt x="265" y="1"/>
                  </a:cubicBezTo>
                  <a:cubicBezTo>
                    <a:pt x="255" y="1"/>
                    <a:pt x="246" y="1"/>
                    <a:pt x="236" y="2"/>
                  </a:cubicBezTo>
                  <a:cubicBezTo>
                    <a:pt x="229" y="2"/>
                    <a:pt x="221" y="1"/>
                    <a:pt x="213" y="1"/>
                  </a:cubicBezTo>
                  <a:cubicBezTo>
                    <a:pt x="193" y="1"/>
                    <a:pt x="174" y="3"/>
                    <a:pt x="155" y="2"/>
                  </a:cubicBezTo>
                  <a:cubicBezTo>
                    <a:pt x="133" y="1"/>
                    <a:pt x="112" y="4"/>
                    <a:pt x="90" y="4"/>
                  </a:cubicBezTo>
                  <a:cubicBezTo>
                    <a:pt x="66" y="4"/>
                    <a:pt x="41" y="3"/>
                    <a:pt x="17" y="3"/>
                  </a:cubicBezTo>
                  <a:cubicBezTo>
                    <a:pt x="12" y="3"/>
                    <a:pt x="10" y="5"/>
                    <a:pt x="10" y="9"/>
                  </a:cubicBezTo>
                  <a:cubicBezTo>
                    <a:pt x="8" y="26"/>
                    <a:pt x="3" y="43"/>
                    <a:pt x="4" y="60"/>
                  </a:cubicBezTo>
                  <a:cubicBezTo>
                    <a:pt x="4" y="80"/>
                    <a:pt x="0" y="101"/>
                    <a:pt x="8" y="121"/>
                  </a:cubicBezTo>
                  <a:cubicBezTo>
                    <a:pt x="9" y="125"/>
                    <a:pt x="11" y="127"/>
                    <a:pt x="15" y="127"/>
                  </a:cubicBezTo>
                  <a:cubicBezTo>
                    <a:pt x="34" y="126"/>
                    <a:pt x="54" y="127"/>
                    <a:pt x="74" y="127"/>
                  </a:cubicBezTo>
                  <a:cubicBezTo>
                    <a:pt x="105" y="127"/>
                    <a:pt x="137" y="126"/>
                    <a:pt x="168" y="126"/>
                  </a:cubicBezTo>
                  <a:cubicBezTo>
                    <a:pt x="178" y="127"/>
                    <a:pt x="188" y="125"/>
                    <a:pt x="198" y="126"/>
                  </a:cubicBezTo>
                  <a:cubicBezTo>
                    <a:pt x="216" y="126"/>
                    <a:pt x="235" y="126"/>
                    <a:pt x="253" y="126"/>
                  </a:cubicBezTo>
                  <a:cubicBezTo>
                    <a:pt x="272" y="127"/>
                    <a:pt x="292" y="127"/>
                    <a:pt x="309" y="127"/>
                  </a:cubicBezTo>
                  <a:cubicBezTo>
                    <a:pt x="319" y="127"/>
                    <a:pt x="326" y="127"/>
                    <a:pt x="332" y="127"/>
                  </a:cubicBezTo>
                  <a:cubicBezTo>
                    <a:pt x="335" y="127"/>
                    <a:pt x="337" y="127"/>
                    <a:pt x="337" y="124"/>
                  </a:cubicBezTo>
                  <a:cubicBezTo>
                    <a:pt x="337" y="119"/>
                    <a:pt x="337" y="114"/>
                    <a:pt x="337" y="109"/>
                  </a:cubicBezTo>
                  <a:cubicBezTo>
                    <a:pt x="337" y="95"/>
                    <a:pt x="334" y="81"/>
                    <a:pt x="336" y="67"/>
                  </a:cubicBezTo>
                  <a:cubicBezTo>
                    <a:pt x="337" y="59"/>
                    <a:pt x="337" y="50"/>
                    <a:pt x="336" y="41"/>
                  </a:cubicBezTo>
                  <a:cubicBezTo>
                    <a:pt x="335" y="32"/>
                    <a:pt x="335" y="22"/>
                    <a:pt x="336" y="13"/>
                  </a:cubicBezTo>
                  <a:cubicBezTo>
                    <a:pt x="338" y="1"/>
                    <a:pt x="338" y="0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iŝ1îḓe">
              <a:extLst>
                <a:ext uri="{FF2B5EF4-FFF2-40B4-BE49-F238E27FC236}">
                  <a16:creationId xmlns:a16="http://schemas.microsoft.com/office/drawing/2014/main" id="{FC949656-81A7-4978-A3D9-6E4B477F7618}"/>
                </a:ext>
              </a:extLst>
            </p:cNvPr>
            <p:cNvSpPr/>
            <p:nvPr/>
          </p:nvSpPr>
          <p:spPr bwMode="auto">
            <a:xfrm>
              <a:off x="6461460" y="1420453"/>
              <a:ext cx="502315" cy="589233"/>
            </a:xfrm>
            <a:custGeom>
              <a:avLst/>
              <a:gdLst>
                <a:gd name="T0" fmla="*/ 40 w 269"/>
                <a:gd name="T1" fmla="*/ 12 h 316"/>
                <a:gd name="T2" fmla="*/ 9 w 269"/>
                <a:gd name="T3" fmla="*/ 45 h 316"/>
                <a:gd name="T4" fmla="*/ 5 w 269"/>
                <a:gd name="T5" fmla="*/ 62 h 316"/>
                <a:gd name="T6" fmla="*/ 48 w 269"/>
                <a:gd name="T7" fmla="*/ 30 h 316"/>
                <a:gd name="T8" fmla="*/ 36 w 269"/>
                <a:gd name="T9" fmla="*/ 40 h 316"/>
                <a:gd name="T10" fmla="*/ 7 w 269"/>
                <a:gd name="T11" fmla="*/ 86 h 316"/>
                <a:gd name="T12" fmla="*/ 36 w 269"/>
                <a:gd name="T13" fmla="*/ 100 h 316"/>
                <a:gd name="T14" fmla="*/ 60 w 269"/>
                <a:gd name="T15" fmla="*/ 47 h 316"/>
                <a:gd name="T16" fmla="*/ 69 w 269"/>
                <a:gd name="T17" fmla="*/ 50 h 316"/>
                <a:gd name="T18" fmla="*/ 69 w 269"/>
                <a:gd name="T19" fmla="*/ 125 h 316"/>
                <a:gd name="T20" fmla="*/ 105 w 269"/>
                <a:gd name="T21" fmla="*/ 131 h 316"/>
                <a:gd name="T22" fmla="*/ 106 w 269"/>
                <a:gd name="T23" fmla="*/ 104 h 316"/>
                <a:gd name="T24" fmla="*/ 93 w 269"/>
                <a:gd name="T25" fmla="*/ 39 h 316"/>
                <a:gd name="T26" fmla="*/ 103 w 269"/>
                <a:gd name="T27" fmla="*/ 38 h 316"/>
                <a:gd name="T28" fmla="*/ 121 w 269"/>
                <a:gd name="T29" fmla="*/ 125 h 316"/>
                <a:gd name="T30" fmla="*/ 125 w 269"/>
                <a:gd name="T31" fmla="*/ 219 h 316"/>
                <a:gd name="T32" fmla="*/ 126 w 269"/>
                <a:gd name="T33" fmla="*/ 269 h 316"/>
                <a:gd name="T34" fmla="*/ 121 w 269"/>
                <a:gd name="T35" fmla="*/ 302 h 316"/>
                <a:gd name="T36" fmla="*/ 117 w 269"/>
                <a:gd name="T37" fmla="*/ 314 h 316"/>
                <a:gd name="T38" fmla="*/ 154 w 269"/>
                <a:gd name="T39" fmla="*/ 301 h 316"/>
                <a:gd name="T40" fmla="*/ 159 w 269"/>
                <a:gd name="T41" fmla="*/ 281 h 316"/>
                <a:gd name="T42" fmla="*/ 156 w 269"/>
                <a:gd name="T43" fmla="*/ 183 h 316"/>
                <a:gd name="T44" fmla="*/ 161 w 269"/>
                <a:gd name="T45" fmla="*/ 175 h 316"/>
                <a:gd name="T46" fmla="*/ 171 w 269"/>
                <a:gd name="T47" fmla="*/ 293 h 316"/>
                <a:gd name="T48" fmla="*/ 191 w 269"/>
                <a:gd name="T49" fmla="*/ 277 h 316"/>
                <a:gd name="T50" fmla="*/ 186 w 269"/>
                <a:gd name="T51" fmla="*/ 195 h 316"/>
                <a:gd name="T52" fmla="*/ 195 w 269"/>
                <a:gd name="T53" fmla="*/ 219 h 316"/>
                <a:gd name="T54" fmla="*/ 201 w 269"/>
                <a:gd name="T55" fmla="*/ 279 h 316"/>
                <a:gd name="T56" fmla="*/ 263 w 269"/>
                <a:gd name="T57" fmla="*/ 236 h 316"/>
                <a:gd name="T58" fmla="*/ 261 w 269"/>
                <a:gd name="T59" fmla="*/ 165 h 316"/>
                <a:gd name="T60" fmla="*/ 242 w 269"/>
                <a:gd name="T61" fmla="*/ 107 h 316"/>
                <a:gd name="T62" fmla="*/ 200 w 269"/>
                <a:gd name="T63" fmla="*/ 38 h 316"/>
                <a:gd name="T64" fmla="*/ 138 w 269"/>
                <a:gd name="T65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316">
                  <a:moveTo>
                    <a:pt x="110" y="3"/>
                  </a:moveTo>
                  <a:cubicBezTo>
                    <a:pt x="86" y="0"/>
                    <a:pt x="63" y="6"/>
                    <a:pt x="40" y="12"/>
                  </a:cubicBezTo>
                  <a:cubicBezTo>
                    <a:pt x="38" y="13"/>
                    <a:pt x="35" y="14"/>
                    <a:pt x="33" y="16"/>
                  </a:cubicBezTo>
                  <a:cubicBezTo>
                    <a:pt x="25" y="25"/>
                    <a:pt x="14" y="33"/>
                    <a:pt x="9" y="45"/>
                  </a:cubicBezTo>
                  <a:cubicBezTo>
                    <a:pt x="7" y="52"/>
                    <a:pt x="3" y="58"/>
                    <a:pt x="2" y="65"/>
                  </a:cubicBezTo>
                  <a:cubicBezTo>
                    <a:pt x="4" y="65"/>
                    <a:pt x="5" y="63"/>
                    <a:pt x="5" y="62"/>
                  </a:cubicBezTo>
                  <a:cubicBezTo>
                    <a:pt x="13" y="47"/>
                    <a:pt x="23" y="34"/>
                    <a:pt x="39" y="29"/>
                  </a:cubicBezTo>
                  <a:cubicBezTo>
                    <a:pt x="43" y="28"/>
                    <a:pt x="47" y="27"/>
                    <a:pt x="48" y="30"/>
                  </a:cubicBezTo>
                  <a:cubicBezTo>
                    <a:pt x="51" y="35"/>
                    <a:pt x="47" y="36"/>
                    <a:pt x="44" y="38"/>
                  </a:cubicBezTo>
                  <a:cubicBezTo>
                    <a:pt x="41" y="39"/>
                    <a:pt x="39" y="40"/>
                    <a:pt x="36" y="40"/>
                  </a:cubicBezTo>
                  <a:cubicBezTo>
                    <a:pt x="33" y="41"/>
                    <a:pt x="32" y="42"/>
                    <a:pt x="30" y="45"/>
                  </a:cubicBezTo>
                  <a:cubicBezTo>
                    <a:pt x="21" y="58"/>
                    <a:pt x="13" y="71"/>
                    <a:pt x="7" y="86"/>
                  </a:cubicBezTo>
                  <a:cubicBezTo>
                    <a:pt x="0" y="107"/>
                    <a:pt x="2" y="103"/>
                    <a:pt x="18" y="108"/>
                  </a:cubicBezTo>
                  <a:cubicBezTo>
                    <a:pt x="27" y="111"/>
                    <a:pt x="34" y="108"/>
                    <a:pt x="36" y="100"/>
                  </a:cubicBezTo>
                  <a:cubicBezTo>
                    <a:pt x="39" y="93"/>
                    <a:pt x="41" y="85"/>
                    <a:pt x="43" y="78"/>
                  </a:cubicBezTo>
                  <a:cubicBezTo>
                    <a:pt x="46" y="66"/>
                    <a:pt x="52" y="56"/>
                    <a:pt x="60" y="47"/>
                  </a:cubicBezTo>
                  <a:cubicBezTo>
                    <a:pt x="61" y="45"/>
                    <a:pt x="63" y="44"/>
                    <a:pt x="66" y="45"/>
                  </a:cubicBezTo>
                  <a:cubicBezTo>
                    <a:pt x="68" y="45"/>
                    <a:pt x="69" y="47"/>
                    <a:pt x="69" y="50"/>
                  </a:cubicBezTo>
                  <a:cubicBezTo>
                    <a:pt x="69" y="53"/>
                    <a:pt x="68" y="57"/>
                    <a:pt x="69" y="60"/>
                  </a:cubicBezTo>
                  <a:cubicBezTo>
                    <a:pt x="72" y="82"/>
                    <a:pt x="73" y="103"/>
                    <a:pt x="69" y="125"/>
                  </a:cubicBezTo>
                  <a:cubicBezTo>
                    <a:pt x="68" y="127"/>
                    <a:pt x="68" y="129"/>
                    <a:pt x="71" y="130"/>
                  </a:cubicBezTo>
                  <a:cubicBezTo>
                    <a:pt x="83" y="130"/>
                    <a:pt x="94" y="132"/>
                    <a:pt x="105" y="131"/>
                  </a:cubicBezTo>
                  <a:cubicBezTo>
                    <a:pt x="107" y="131"/>
                    <a:pt x="109" y="130"/>
                    <a:pt x="109" y="128"/>
                  </a:cubicBezTo>
                  <a:cubicBezTo>
                    <a:pt x="106" y="120"/>
                    <a:pt x="108" y="111"/>
                    <a:pt x="106" y="104"/>
                  </a:cubicBezTo>
                  <a:cubicBezTo>
                    <a:pt x="100" y="87"/>
                    <a:pt x="99" y="70"/>
                    <a:pt x="94" y="53"/>
                  </a:cubicBezTo>
                  <a:cubicBezTo>
                    <a:pt x="93" y="48"/>
                    <a:pt x="93" y="44"/>
                    <a:pt x="93" y="39"/>
                  </a:cubicBezTo>
                  <a:cubicBezTo>
                    <a:pt x="93" y="36"/>
                    <a:pt x="94" y="33"/>
                    <a:pt x="98" y="32"/>
                  </a:cubicBezTo>
                  <a:cubicBezTo>
                    <a:pt x="101" y="32"/>
                    <a:pt x="102" y="35"/>
                    <a:pt x="103" y="38"/>
                  </a:cubicBezTo>
                  <a:cubicBezTo>
                    <a:pt x="109" y="51"/>
                    <a:pt x="111" y="66"/>
                    <a:pt x="114" y="81"/>
                  </a:cubicBezTo>
                  <a:cubicBezTo>
                    <a:pt x="116" y="96"/>
                    <a:pt x="119" y="110"/>
                    <a:pt x="121" y="125"/>
                  </a:cubicBezTo>
                  <a:cubicBezTo>
                    <a:pt x="122" y="134"/>
                    <a:pt x="119" y="144"/>
                    <a:pt x="121" y="152"/>
                  </a:cubicBezTo>
                  <a:cubicBezTo>
                    <a:pt x="126" y="174"/>
                    <a:pt x="124" y="197"/>
                    <a:pt x="125" y="219"/>
                  </a:cubicBezTo>
                  <a:cubicBezTo>
                    <a:pt x="125" y="232"/>
                    <a:pt x="125" y="246"/>
                    <a:pt x="126" y="260"/>
                  </a:cubicBezTo>
                  <a:cubicBezTo>
                    <a:pt x="127" y="263"/>
                    <a:pt x="127" y="266"/>
                    <a:pt x="126" y="269"/>
                  </a:cubicBezTo>
                  <a:cubicBezTo>
                    <a:pt x="122" y="276"/>
                    <a:pt x="123" y="284"/>
                    <a:pt x="123" y="292"/>
                  </a:cubicBezTo>
                  <a:cubicBezTo>
                    <a:pt x="123" y="295"/>
                    <a:pt x="123" y="299"/>
                    <a:pt x="121" y="302"/>
                  </a:cubicBezTo>
                  <a:cubicBezTo>
                    <a:pt x="119" y="304"/>
                    <a:pt x="118" y="307"/>
                    <a:pt x="117" y="310"/>
                  </a:cubicBezTo>
                  <a:cubicBezTo>
                    <a:pt x="117" y="312"/>
                    <a:pt x="115" y="313"/>
                    <a:pt x="117" y="314"/>
                  </a:cubicBezTo>
                  <a:cubicBezTo>
                    <a:pt x="118" y="316"/>
                    <a:pt x="120" y="314"/>
                    <a:pt x="121" y="314"/>
                  </a:cubicBezTo>
                  <a:cubicBezTo>
                    <a:pt x="132" y="310"/>
                    <a:pt x="143" y="305"/>
                    <a:pt x="154" y="301"/>
                  </a:cubicBezTo>
                  <a:cubicBezTo>
                    <a:pt x="158" y="300"/>
                    <a:pt x="162" y="299"/>
                    <a:pt x="159" y="293"/>
                  </a:cubicBezTo>
                  <a:cubicBezTo>
                    <a:pt x="158" y="290"/>
                    <a:pt x="158" y="284"/>
                    <a:pt x="159" y="281"/>
                  </a:cubicBezTo>
                  <a:cubicBezTo>
                    <a:pt x="162" y="266"/>
                    <a:pt x="160" y="251"/>
                    <a:pt x="159" y="237"/>
                  </a:cubicBezTo>
                  <a:cubicBezTo>
                    <a:pt x="158" y="219"/>
                    <a:pt x="158" y="201"/>
                    <a:pt x="156" y="183"/>
                  </a:cubicBezTo>
                  <a:cubicBezTo>
                    <a:pt x="156" y="179"/>
                    <a:pt x="156" y="175"/>
                    <a:pt x="156" y="171"/>
                  </a:cubicBezTo>
                  <a:cubicBezTo>
                    <a:pt x="159" y="171"/>
                    <a:pt x="160" y="173"/>
                    <a:pt x="161" y="175"/>
                  </a:cubicBezTo>
                  <a:cubicBezTo>
                    <a:pt x="166" y="192"/>
                    <a:pt x="171" y="209"/>
                    <a:pt x="171" y="226"/>
                  </a:cubicBezTo>
                  <a:cubicBezTo>
                    <a:pt x="171" y="248"/>
                    <a:pt x="174" y="270"/>
                    <a:pt x="171" y="293"/>
                  </a:cubicBezTo>
                  <a:cubicBezTo>
                    <a:pt x="177" y="290"/>
                    <a:pt x="181" y="288"/>
                    <a:pt x="185" y="286"/>
                  </a:cubicBezTo>
                  <a:cubicBezTo>
                    <a:pt x="189" y="285"/>
                    <a:pt x="191" y="282"/>
                    <a:pt x="191" y="277"/>
                  </a:cubicBezTo>
                  <a:cubicBezTo>
                    <a:pt x="191" y="251"/>
                    <a:pt x="190" y="225"/>
                    <a:pt x="185" y="199"/>
                  </a:cubicBezTo>
                  <a:cubicBezTo>
                    <a:pt x="185" y="198"/>
                    <a:pt x="183" y="195"/>
                    <a:pt x="186" y="195"/>
                  </a:cubicBezTo>
                  <a:cubicBezTo>
                    <a:pt x="188" y="194"/>
                    <a:pt x="188" y="196"/>
                    <a:pt x="189" y="198"/>
                  </a:cubicBezTo>
                  <a:cubicBezTo>
                    <a:pt x="191" y="205"/>
                    <a:pt x="194" y="212"/>
                    <a:pt x="195" y="219"/>
                  </a:cubicBezTo>
                  <a:cubicBezTo>
                    <a:pt x="198" y="231"/>
                    <a:pt x="202" y="243"/>
                    <a:pt x="201" y="255"/>
                  </a:cubicBezTo>
                  <a:cubicBezTo>
                    <a:pt x="200" y="263"/>
                    <a:pt x="201" y="271"/>
                    <a:pt x="201" y="279"/>
                  </a:cubicBezTo>
                  <a:cubicBezTo>
                    <a:pt x="217" y="269"/>
                    <a:pt x="232" y="260"/>
                    <a:pt x="246" y="250"/>
                  </a:cubicBezTo>
                  <a:cubicBezTo>
                    <a:pt x="252" y="246"/>
                    <a:pt x="257" y="241"/>
                    <a:pt x="263" y="236"/>
                  </a:cubicBezTo>
                  <a:cubicBezTo>
                    <a:pt x="269" y="230"/>
                    <a:pt x="269" y="223"/>
                    <a:pt x="269" y="215"/>
                  </a:cubicBezTo>
                  <a:cubicBezTo>
                    <a:pt x="268" y="198"/>
                    <a:pt x="267" y="181"/>
                    <a:pt x="261" y="165"/>
                  </a:cubicBezTo>
                  <a:cubicBezTo>
                    <a:pt x="257" y="155"/>
                    <a:pt x="254" y="144"/>
                    <a:pt x="251" y="133"/>
                  </a:cubicBezTo>
                  <a:cubicBezTo>
                    <a:pt x="249" y="124"/>
                    <a:pt x="246" y="115"/>
                    <a:pt x="242" y="107"/>
                  </a:cubicBezTo>
                  <a:cubicBezTo>
                    <a:pt x="231" y="86"/>
                    <a:pt x="219" y="65"/>
                    <a:pt x="205" y="45"/>
                  </a:cubicBezTo>
                  <a:cubicBezTo>
                    <a:pt x="203" y="43"/>
                    <a:pt x="203" y="40"/>
                    <a:pt x="200" y="38"/>
                  </a:cubicBezTo>
                  <a:cubicBezTo>
                    <a:pt x="188" y="32"/>
                    <a:pt x="178" y="22"/>
                    <a:pt x="166" y="15"/>
                  </a:cubicBezTo>
                  <a:cubicBezTo>
                    <a:pt x="157" y="10"/>
                    <a:pt x="147" y="7"/>
                    <a:pt x="138" y="3"/>
                  </a:cubicBezTo>
                  <a:cubicBezTo>
                    <a:pt x="129" y="0"/>
                    <a:pt x="119" y="5"/>
                    <a:pt x="110" y="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íS1iḑé">
              <a:extLst>
                <a:ext uri="{FF2B5EF4-FFF2-40B4-BE49-F238E27FC236}">
                  <a16:creationId xmlns:a16="http://schemas.microsoft.com/office/drawing/2014/main" id="{4C477E90-E826-4C13-9537-8E00FBA51A65}"/>
                </a:ext>
              </a:extLst>
            </p:cNvPr>
            <p:cNvSpPr/>
            <p:nvPr/>
          </p:nvSpPr>
          <p:spPr bwMode="auto">
            <a:xfrm>
              <a:off x="5866162" y="1179908"/>
              <a:ext cx="573063" cy="243577"/>
            </a:xfrm>
            <a:custGeom>
              <a:avLst/>
              <a:gdLst>
                <a:gd name="T0" fmla="*/ 306 w 307"/>
                <a:gd name="T1" fmla="*/ 76 h 131"/>
                <a:gd name="T2" fmla="*/ 300 w 307"/>
                <a:gd name="T3" fmla="*/ 17 h 131"/>
                <a:gd name="T4" fmla="*/ 299 w 307"/>
                <a:gd name="T5" fmla="*/ 5 h 131"/>
                <a:gd name="T6" fmla="*/ 295 w 307"/>
                <a:gd name="T7" fmla="*/ 1 h 131"/>
                <a:gd name="T8" fmla="*/ 273 w 307"/>
                <a:gd name="T9" fmla="*/ 2 h 131"/>
                <a:gd name="T10" fmla="*/ 219 w 307"/>
                <a:gd name="T11" fmla="*/ 1 h 131"/>
                <a:gd name="T12" fmla="*/ 166 w 307"/>
                <a:gd name="T13" fmla="*/ 2 h 131"/>
                <a:gd name="T14" fmla="*/ 98 w 307"/>
                <a:gd name="T15" fmla="*/ 1 h 131"/>
                <a:gd name="T16" fmla="*/ 10 w 307"/>
                <a:gd name="T17" fmla="*/ 3 h 131"/>
                <a:gd name="T18" fmla="*/ 6 w 307"/>
                <a:gd name="T19" fmla="*/ 5 h 131"/>
                <a:gd name="T20" fmla="*/ 3 w 307"/>
                <a:gd name="T21" fmla="*/ 17 h 131"/>
                <a:gd name="T22" fmla="*/ 1 w 307"/>
                <a:gd name="T23" fmla="*/ 63 h 131"/>
                <a:gd name="T24" fmla="*/ 6 w 307"/>
                <a:gd name="T25" fmla="*/ 127 h 131"/>
                <a:gd name="T26" fmla="*/ 10 w 307"/>
                <a:gd name="T27" fmla="*/ 130 h 131"/>
                <a:gd name="T28" fmla="*/ 26 w 307"/>
                <a:gd name="T29" fmla="*/ 129 h 131"/>
                <a:gd name="T30" fmla="*/ 78 w 307"/>
                <a:gd name="T31" fmla="*/ 129 h 131"/>
                <a:gd name="T32" fmla="*/ 116 w 307"/>
                <a:gd name="T33" fmla="*/ 129 h 131"/>
                <a:gd name="T34" fmla="*/ 147 w 307"/>
                <a:gd name="T35" fmla="*/ 129 h 131"/>
                <a:gd name="T36" fmla="*/ 209 w 307"/>
                <a:gd name="T37" fmla="*/ 126 h 131"/>
                <a:gd name="T38" fmla="*/ 270 w 307"/>
                <a:gd name="T39" fmla="*/ 126 h 131"/>
                <a:gd name="T40" fmla="*/ 296 w 307"/>
                <a:gd name="T41" fmla="*/ 126 h 131"/>
                <a:gd name="T42" fmla="*/ 301 w 307"/>
                <a:gd name="T43" fmla="*/ 120 h 131"/>
                <a:gd name="T44" fmla="*/ 301 w 307"/>
                <a:gd name="T45" fmla="*/ 117 h 131"/>
                <a:gd name="T46" fmla="*/ 306 w 307"/>
                <a:gd name="T47" fmla="*/ 7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131">
                  <a:moveTo>
                    <a:pt x="306" y="76"/>
                  </a:moveTo>
                  <a:cubicBezTo>
                    <a:pt x="307" y="56"/>
                    <a:pt x="303" y="36"/>
                    <a:pt x="300" y="17"/>
                  </a:cubicBezTo>
                  <a:cubicBezTo>
                    <a:pt x="300" y="13"/>
                    <a:pt x="299" y="9"/>
                    <a:pt x="299" y="5"/>
                  </a:cubicBezTo>
                  <a:cubicBezTo>
                    <a:pt x="300" y="0"/>
                    <a:pt x="298" y="0"/>
                    <a:pt x="295" y="1"/>
                  </a:cubicBezTo>
                  <a:cubicBezTo>
                    <a:pt x="288" y="2"/>
                    <a:pt x="280" y="2"/>
                    <a:pt x="273" y="2"/>
                  </a:cubicBezTo>
                  <a:cubicBezTo>
                    <a:pt x="255" y="2"/>
                    <a:pt x="237" y="1"/>
                    <a:pt x="219" y="1"/>
                  </a:cubicBezTo>
                  <a:cubicBezTo>
                    <a:pt x="202" y="1"/>
                    <a:pt x="184" y="2"/>
                    <a:pt x="166" y="2"/>
                  </a:cubicBezTo>
                  <a:cubicBezTo>
                    <a:pt x="143" y="3"/>
                    <a:pt x="121" y="1"/>
                    <a:pt x="98" y="1"/>
                  </a:cubicBezTo>
                  <a:cubicBezTo>
                    <a:pt x="69" y="1"/>
                    <a:pt x="40" y="3"/>
                    <a:pt x="10" y="3"/>
                  </a:cubicBezTo>
                  <a:cubicBezTo>
                    <a:pt x="9" y="3"/>
                    <a:pt x="5" y="2"/>
                    <a:pt x="6" y="5"/>
                  </a:cubicBezTo>
                  <a:cubicBezTo>
                    <a:pt x="7" y="9"/>
                    <a:pt x="4" y="13"/>
                    <a:pt x="3" y="17"/>
                  </a:cubicBezTo>
                  <a:cubicBezTo>
                    <a:pt x="0" y="32"/>
                    <a:pt x="0" y="48"/>
                    <a:pt x="1" y="63"/>
                  </a:cubicBezTo>
                  <a:cubicBezTo>
                    <a:pt x="1" y="85"/>
                    <a:pt x="2" y="106"/>
                    <a:pt x="6" y="127"/>
                  </a:cubicBezTo>
                  <a:cubicBezTo>
                    <a:pt x="6" y="130"/>
                    <a:pt x="8" y="130"/>
                    <a:pt x="10" y="130"/>
                  </a:cubicBezTo>
                  <a:cubicBezTo>
                    <a:pt x="16" y="130"/>
                    <a:pt x="21" y="129"/>
                    <a:pt x="26" y="129"/>
                  </a:cubicBezTo>
                  <a:cubicBezTo>
                    <a:pt x="44" y="131"/>
                    <a:pt x="61" y="128"/>
                    <a:pt x="78" y="129"/>
                  </a:cubicBezTo>
                  <a:cubicBezTo>
                    <a:pt x="91" y="129"/>
                    <a:pt x="103" y="128"/>
                    <a:pt x="116" y="129"/>
                  </a:cubicBezTo>
                  <a:cubicBezTo>
                    <a:pt x="126" y="129"/>
                    <a:pt x="137" y="128"/>
                    <a:pt x="147" y="129"/>
                  </a:cubicBezTo>
                  <a:cubicBezTo>
                    <a:pt x="168" y="130"/>
                    <a:pt x="188" y="126"/>
                    <a:pt x="209" y="126"/>
                  </a:cubicBezTo>
                  <a:cubicBezTo>
                    <a:pt x="229" y="126"/>
                    <a:pt x="250" y="126"/>
                    <a:pt x="270" y="126"/>
                  </a:cubicBezTo>
                  <a:cubicBezTo>
                    <a:pt x="279" y="126"/>
                    <a:pt x="288" y="126"/>
                    <a:pt x="296" y="126"/>
                  </a:cubicBezTo>
                  <a:cubicBezTo>
                    <a:pt x="300" y="126"/>
                    <a:pt x="302" y="124"/>
                    <a:pt x="301" y="120"/>
                  </a:cubicBezTo>
                  <a:cubicBezTo>
                    <a:pt x="301" y="119"/>
                    <a:pt x="301" y="118"/>
                    <a:pt x="301" y="117"/>
                  </a:cubicBezTo>
                  <a:cubicBezTo>
                    <a:pt x="305" y="103"/>
                    <a:pt x="306" y="90"/>
                    <a:pt x="306" y="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íṩḻiḓè">
              <a:extLst>
                <a:ext uri="{FF2B5EF4-FFF2-40B4-BE49-F238E27FC236}">
                  <a16:creationId xmlns:a16="http://schemas.microsoft.com/office/drawing/2014/main" id="{AD81E88B-5CA6-496F-B7B1-F0BEF6565344}"/>
                </a:ext>
              </a:extLst>
            </p:cNvPr>
            <p:cNvSpPr/>
            <p:nvPr/>
          </p:nvSpPr>
          <p:spPr bwMode="auto">
            <a:xfrm>
              <a:off x="7035534" y="1196079"/>
              <a:ext cx="859089" cy="226395"/>
            </a:xfrm>
            <a:custGeom>
              <a:avLst/>
              <a:gdLst>
                <a:gd name="T0" fmla="*/ 64 w 460"/>
                <a:gd name="T1" fmla="*/ 113 h 121"/>
                <a:gd name="T2" fmla="*/ 100 w 460"/>
                <a:gd name="T3" fmla="*/ 112 h 121"/>
                <a:gd name="T4" fmla="*/ 146 w 460"/>
                <a:gd name="T5" fmla="*/ 113 h 121"/>
                <a:gd name="T6" fmla="*/ 206 w 460"/>
                <a:gd name="T7" fmla="*/ 116 h 121"/>
                <a:gd name="T8" fmla="*/ 246 w 460"/>
                <a:gd name="T9" fmla="*/ 115 h 121"/>
                <a:gd name="T10" fmla="*/ 296 w 460"/>
                <a:gd name="T11" fmla="*/ 117 h 121"/>
                <a:gd name="T12" fmla="*/ 322 w 460"/>
                <a:gd name="T13" fmla="*/ 117 h 121"/>
                <a:gd name="T14" fmla="*/ 368 w 460"/>
                <a:gd name="T15" fmla="*/ 117 h 121"/>
                <a:gd name="T16" fmla="*/ 395 w 460"/>
                <a:gd name="T17" fmla="*/ 117 h 121"/>
                <a:gd name="T18" fmla="*/ 444 w 460"/>
                <a:gd name="T19" fmla="*/ 118 h 121"/>
                <a:gd name="T20" fmla="*/ 460 w 460"/>
                <a:gd name="T21" fmla="*/ 105 h 121"/>
                <a:gd name="T22" fmla="*/ 448 w 460"/>
                <a:gd name="T23" fmla="*/ 107 h 121"/>
                <a:gd name="T24" fmla="*/ 436 w 460"/>
                <a:gd name="T25" fmla="*/ 107 h 121"/>
                <a:gd name="T26" fmla="*/ 411 w 460"/>
                <a:gd name="T27" fmla="*/ 88 h 121"/>
                <a:gd name="T28" fmla="*/ 399 w 460"/>
                <a:gd name="T29" fmla="*/ 57 h 121"/>
                <a:gd name="T30" fmla="*/ 359 w 460"/>
                <a:gd name="T31" fmla="*/ 7 h 121"/>
                <a:gd name="T32" fmla="*/ 347 w 460"/>
                <a:gd name="T33" fmla="*/ 2 h 121"/>
                <a:gd name="T34" fmla="*/ 331 w 460"/>
                <a:gd name="T35" fmla="*/ 2 h 121"/>
                <a:gd name="T36" fmla="*/ 275 w 460"/>
                <a:gd name="T37" fmla="*/ 3 h 121"/>
                <a:gd name="T38" fmla="*/ 261 w 460"/>
                <a:gd name="T39" fmla="*/ 3 h 121"/>
                <a:gd name="T40" fmla="*/ 194 w 460"/>
                <a:gd name="T41" fmla="*/ 1 h 121"/>
                <a:gd name="T42" fmla="*/ 149 w 460"/>
                <a:gd name="T43" fmla="*/ 2 h 121"/>
                <a:gd name="T44" fmla="*/ 135 w 460"/>
                <a:gd name="T45" fmla="*/ 2 h 121"/>
                <a:gd name="T46" fmla="*/ 101 w 460"/>
                <a:gd name="T47" fmla="*/ 3 h 121"/>
                <a:gd name="T48" fmla="*/ 61 w 460"/>
                <a:gd name="T49" fmla="*/ 2 h 121"/>
                <a:gd name="T50" fmla="*/ 24 w 460"/>
                <a:gd name="T51" fmla="*/ 2 h 121"/>
                <a:gd name="T52" fmla="*/ 0 w 460"/>
                <a:gd name="T53" fmla="*/ 0 h 121"/>
                <a:gd name="T54" fmla="*/ 8 w 460"/>
                <a:gd name="T55" fmla="*/ 18 h 121"/>
                <a:gd name="T56" fmla="*/ 13 w 460"/>
                <a:gd name="T57" fmla="*/ 20 h 121"/>
                <a:gd name="T58" fmla="*/ 35 w 460"/>
                <a:gd name="T59" fmla="*/ 19 h 121"/>
                <a:gd name="T60" fmla="*/ 133 w 460"/>
                <a:gd name="T61" fmla="*/ 20 h 121"/>
                <a:gd name="T62" fmla="*/ 180 w 460"/>
                <a:gd name="T63" fmla="*/ 24 h 121"/>
                <a:gd name="T64" fmla="*/ 201 w 460"/>
                <a:gd name="T65" fmla="*/ 26 h 121"/>
                <a:gd name="T66" fmla="*/ 141 w 460"/>
                <a:gd name="T67" fmla="*/ 32 h 121"/>
                <a:gd name="T68" fmla="*/ 87 w 460"/>
                <a:gd name="T69" fmla="*/ 31 h 121"/>
                <a:gd name="T70" fmla="*/ 17 w 460"/>
                <a:gd name="T71" fmla="*/ 31 h 121"/>
                <a:gd name="T72" fmla="*/ 14 w 460"/>
                <a:gd name="T73" fmla="*/ 35 h 121"/>
                <a:gd name="T74" fmla="*/ 17 w 460"/>
                <a:gd name="T75" fmla="*/ 50 h 121"/>
                <a:gd name="T76" fmla="*/ 23 w 460"/>
                <a:gd name="T77" fmla="*/ 55 h 121"/>
                <a:gd name="T78" fmla="*/ 64 w 460"/>
                <a:gd name="T79" fmla="*/ 54 h 121"/>
                <a:gd name="T80" fmla="*/ 124 w 460"/>
                <a:gd name="T81" fmla="*/ 53 h 121"/>
                <a:gd name="T82" fmla="*/ 201 w 460"/>
                <a:gd name="T83" fmla="*/ 55 h 121"/>
                <a:gd name="T84" fmla="*/ 278 w 460"/>
                <a:gd name="T85" fmla="*/ 59 h 121"/>
                <a:gd name="T86" fmla="*/ 283 w 460"/>
                <a:gd name="T87" fmla="*/ 60 h 121"/>
                <a:gd name="T88" fmla="*/ 275 w 460"/>
                <a:gd name="T89" fmla="*/ 62 h 121"/>
                <a:gd name="T90" fmla="*/ 259 w 460"/>
                <a:gd name="T91" fmla="*/ 62 h 121"/>
                <a:gd name="T92" fmla="*/ 177 w 460"/>
                <a:gd name="T93" fmla="*/ 68 h 121"/>
                <a:gd name="T94" fmla="*/ 93 w 460"/>
                <a:gd name="T95" fmla="*/ 67 h 121"/>
                <a:gd name="T96" fmla="*/ 71 w 460"/>
                <a:gd name="T97" fmla="*/ 67 h 121"/>
                <a:gd name="T98" fmla="*/ 24 w 460"/>
                <a:gd name="T99" fmla="*/ 67 h 121"/>
                <a:gd name="T100" fmla="*/ 18 w 460"/>
                <a:gd name="T101" fmla="*/ 70 h 121"/>
                <a:gd name="T102" fmla="*/ 23 w 460"/>
                <a:gd name="T103" fmla="*/ 76 h 121"/>
                <a:gd name="T104" fmla="*/ 94 w 460"/>
                <a:gd name="T105" fmla="*/ 82 h 121"/>
                <a:gd name="T106" fmla="*/ 100 w 460"/>
                <a:gd name="T107" fmla="*/ 85 h 121"/>
                <a:gd name="T108" fmla="*/ 64 w 460"/>
                <a:gd name="T109" fmla="*/ 89 h 121"/>
                <a:gd name="T110" fmla="*/ 19 w 460"/>
                <a:gd name="T111" fmla="*/ 89 h 121"/>
                <a:gd name="T112" fmla="*/ 12 w 460"/>
                <a:gd name="T113" fmla="*/ 92 h 121"/>
                <a:gd name="T114" fmla="*/ 3 w 460"/>
                <a:gd name="T115" fmla="*/ 111 h 121"/>
                <a:gd name="T116" fmla="*/ 15 w 460"/>
                <a:gd name="T117" fmla="*/ 110 h 121"/>
                <a:gd name="T118" fmla="*/ 64 w 460"/>
                <a:gd name="T119" fmla="*/ 1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0" h="121">
                  <a:moveTo>
                    <a:pt x="64" y="113"/>
                  </a:moveTo>
                  <a:cubicBezTo>
                    <a:pt x="76" y="112"/>
                    <a:pt x="88" y="112"/>
                    <a:pt x="100" y="112"/>
                  </a:cubicBezTo>
                  <a:cubicBezTo>
                    <a:pt x="115" y="113"/>
                    <a:pt x="130" y="113"/>
                    <a:pt x="146" y="113"/>
                  </a:cubicBezTo>
                  <a:cubicBezTo>
                    <a:pt x="166" y="114"/>
                    <a:pt x="186" y="115"/>
                    <a:pt x="206" y="116"/>
                  </a:cubicBezTo>
                  <a:cubicBezTo>
                    <a:pt x="219" y="116"/>
                    <a:pt x="233" y="115"/>
                    <a:pt x="246" y="115"/>
                  </a:cubicBezTo>
                  <a:cubicBezTo>
                    <a:pt x="263" y="116"/>
                    <a:pt x="279" y="117"/>
                    <a:pt x="296" y="117"/>
                  </a:cubicBezTo>
                  <a:cubicBezTo>
                    <a:pt x="305" y="116"/>
                    <a:pt x="314" y="117"/>
                    <a:pt x="322" y="117"/>
                  </a:cubicBezTo>
                  <a:cubicBezTo>
                    <a:pt x="338" y="118"/>
                    <a:pt x="353" y="118"/>
                    <a:pt x="368" y="117"/>
                  </a:cubicBezTo>
                  <a:cubicBezTo>
                    <a:pt x="377" y="116"/>
                    <a:pt x="387" y="115"/>
                    <a:pt x="395" y="117"/>
                  </a:cubicBezTo>
                  <a:cubicBezTo>
                    <a:pt x="412" y="121"/>
                    <a:pt x="428" y="121"/>
                    <a:pt x="444" y="118"/>
                  </a:cubicBezTo>
                  <a:cubicBezTo>
                    <a:pt x="450" y="117"/>
                    <a:pt x="459" y="114"/>
                    <a:pt x="460" y="105"/>
                  </a:cubicBezTo>
                  <a:cubicBezTo>
                    <a:pt x="456" y="105"/>
                    <a:pt x="452" y="105"/>
                    <a:pt x="448" y="107"/>
                  </a:cubicBezTo>
                  <a:cubicBezTo>
                    <a:pt x="444" y="108"/>
                    <a:pt x="440" y="107"/>
                    <a:pt x="436" y="107"/>
                  </a:cubicBezTo>
                  <a:cubicBezTo>
                    <a:pt x="421" y="106"/>
                    <a:pt x="417" y="103"/>
                    <a:pt x="411" y="88"/>
                  </a:cubicBezTo>
                  <a:cubicBezTo>
                    <a:pt x="407" y="78"/>
                    <a:pt x="405" y="66"/>
                    <a:pt x="399" y="57"/>
                  </a:cubicBezTo>
                  <a:cubicBezTo>
                    <a:pt x="387" y="39"/>
                    <a:pt x="373" y="23"/>
                    <a:pt x="359" y="7"/>
                  </a:cubicBezTo>
                  <a:cubicBezTo>
                    <a:pt x="355" y="3"/>
                    <a:pt x="352" y="2"/>
                    <a:pt x="347" y="2"/>
                  </a:cubicBezTo>
                  <a:cubicBezTo>
                    <a:pt x="341" y="1"/>
                    <a:pt x="336" y="2"/>
                    <a:pt x="331" y="2"/>
                  </a:cubicBezTo>
                  <a:cubicBezTo>
                    <a:pt x="312" y="3"/>
                    <a:pt x="294" y="3"/>
                    <a:pt x="275" y="3"/>
                  </a:cubicBezTo>
                  <a:cubicBezTo>
                    <a:pt x="270" y="3"/>
                    <a:pt x="265" y="4"/>
                    <a:pt x="261" y="3"/>
                  </a:cubicBezTo>
                  <a:cubicBezTo>
                    <a:pt x="238" y="0"/>
                    <a:pt x="216" y="3"/>
                    <a:pt x="194" y="1"/>
                  </a:cubicBezTo>
                  <a:cubicBezTo>
                    <a:pt x="179" y="0"/>
                    <a:pt x="164" y="4"/>
                    <a:pt x="149" y="2"/>
                  </a:cubicBezTo>
                  <a:cubicBezTo>
                    <a:pt x="145" y="2"/>
                    <a:pt x="140" y="2"/>
                    <a:pt x="135" y="2"/>
                  </a:cubicBezTo>
                  <a:cubicBezTo>
                    <a:pt x="124" y="4"/>
                    <a:pt x="112" y="3"/>
                    <a:pt x="101" y="3"/>
                  </a:cubicBezTo>
                  <a:cubicBezTo>
                    <a:pt x="87" y="2"/>
                    <a:pt x="74" y="1"/>
                    <a:pt x="61" y="2"/>
                  </a:cubicBezTo>
                  <a:cubicBezTo>
                    <a:pt x="49" y="2"/>
                    <a:pt x="37" y="3"/>
                    <a:pt x="24" y="2"/>
                  </a:cubicBezTo>
                  <a:cubicBezTo>
                    <a:pt x="16" y="1"/>
                    <a:pt x="8" y="1"/>
                    <a:pt x="0" y="0"/>
                  </a:cubicBezTo>
                  <a:cubicBezTo>
                    <a:pt x="2" y="7"/>
                    <a:pt x="7" y="11"/>
                    <a:pt x="8" y="18"/>
                  </a:cubicBezTo>
                  <a:cubicBezTo>
                    <a:pt x="8" y="21"/>
                    <a:pt x="11" y="21"/>
                    <a:pt x="13" y="20"/>
                  </a:cubicBezTo>
                  <a:cubicBezTo>
                    <a:pt x="20" y="18"/>
                    <a:pt x="28" y="18"/>
                    <a:pt x="35" y="19"/>
                  </a:cubicBezTo>
                  <a:cubicBezTo>
                    <a:pt x="68" y="21"/>
                    <a:pt x="100" y="18"/>
                    <a:pt x="133" y="20"/>
                  </a:cubicBezTo>
                  <a:cubicBezTo>
                    <a:pt x="149" y="21"/>
                    <a:pt x="165" y="22"/>
                    <a:pt x="180" y="24"/>
                  </a:cubicBezTo>
                  <a:cubicBezTo>
                    <a:pt x="187" y="25"/>
                    <a:pt x="194" y="25"/>
                    <a:pt x="201" y="26"/>
                  </a:cubicBezTo>
                  <a:cubicBezTo>
                    <a:pt x="181" y="29"/>
                    <a:pt x="161" y="31"/>
                    <a:pt x="141" y="32"/>
                  </a:cubicBezTo>
                  <a:cubicBezTo>
                    <a:pt x="123" y="33"/>
                    <a:pt x="105" y="31"/>
                    <a:pt x="87" y="31"/>
                  </a:cubicBezTo>
                  <a:cubicBezTo>
                    <a:pt x="64" y="31"/>
                    <a:pt x="40" y="34"/>
                    <a:pt x="17" y="31"/>
                  </a:cubicBezTo>
                  <a:cubicBezTo>
                    <a:pt x="14" y="30"/>
                    <a:pt x="13" y="32"/>
                    <a:pt x="14" y="35"/>
                  </a:cubicBezTo>
                  <a:cubicBezTo>
                    <a:pt x="15" y="40"/>
                    <a:pt x="16" y="45"/>
                    <a:pt x="17" y="50"/>
                  </a:cubicBezTo>
                  <a:cubicBezTo>
                    <a:pt x="17" y="54"/>
                    <a:pt x="19" y="55"/>
                    <a:pt x="23" y="55"/>
                  </a:cubicBezTo>
                  <a:cubicBezTo>
                    <a:pt x="37" y="54"/>
                    <a:pt x="50" y="54"/>
                    <a:pt x="64" y="54"/>
                  </a:cubicBezTo>
                  <a:cubicBezTo>
                    <a:pt x="84" y="54"/>
                    <a:pt x="104" y="55"/>
                    <a:pt x="124" y="53"/>
                  </a:cubicBezTo>
                  <a:cubicBezTo>
                    <a:pt x="150" y="52"/>
                    <a:pt x="175" y="54"/>
                    <a:pt x="201" y="55"/>
                  </a:cubicBezTo>
                  <a:cubicBezTo>
                    <a:pt x="227" y="56"/>
                    <a:pt x="252" y="60"/>
                    <a:pt x="278" y="59"/>
                  </a:cubicBezTo>
                  <a:cubicBezTo>
                    <a:pt x="280" y="59"/>
                    <a:pt x="281" y="58"/>
                    <a:pt x="283" y="60"/>
                  </a:cubicBezTo>
                  <a:cubicBezTo>
                    <a:pt x="280" y="63"/>
                    <a:pt x="277" y="62"/>
                    <a:pt x="275" y="62"/>
                  </a:cubicBezTo>
                  <a:cubicBezTo>
                    <a:pt x="269" y="61"/>
                    <a:pt x="264" y="61"/>
                    <a:pt x="259" y="62"/>
                  </a:cubicBezTo>
                  <a:cubicBezTo>
                    <a:pt x="232" y="64"/>
                    <a:pt x="204" y="67"/>
                    <a:pt x="177" y="68"/>
                  </a:cubicBezTo>
                  <a:cubicBezTo>
                    <a:pt x="149" y="69"/>
                    <a:pt x="121" y="67"/>
                    <a:pt x="93" y="67"/>
                  </a:cubicBezTo>
                  <a:cubicBezTo>
                    <a:pt x="86" y="67"/>
                    <a:pt x="78" y="66"/>
                    <a:pt x="71" y="67"/>
                  </a:cubicBezTo>
                  <a:cubicBezTo>
                    <a:pt x="55" y="68"/>
                    <a:pt x="40" y="65"/>
                    <a:pt x="24" y="67"/>
                  </a:cubicBezTo>
                  <a:cubicBezTo>
                    <a:pt x="21" y="67"/>
                    <a:pt x="18" y="65"/>
                    <a:pt x="18" y="70"/>
                  </a:cubicBezTo>
                  <a:cubicBezTo>
                    <a:pt x="18" y="74"/>
                    <a:pt x="19" y="76"/>
                    <a:pt x="23" y="76"/>
                  </a:cubicBezTo>
                  <a:cubicBezTo>
                    <a:pt x="47" y="78"/>
                    <a:pt x="71" y="80"/>
                    <a:pt x="94" y="82"/>
                  </a:cubicBezTo>
                  <a:cubicBezTo>
                    <a:pt x="97" y="82"/>
                    <a:pt x="99" y="82"/>
                    <a:pt x="100" y="85"/>
                  </a:cubicBezTo>
                  <a:cubicBezTo>
                    <a:pt x="88" y="88"/>
                    <a:pt x="76" y="88"/>
                    <a:pt x="64" y="89"/>
                  </a:cubicBezTo>
                  <a:cubicBezTo>
                    <a:pt x="49" y="90"/>
                    <a:pt x="34" y="92"/>
                    <a:pt x="19" y="89"/>
                  </a:cubicBezTo>
                  <a:cubicBezTo>
                    <a:pt x="16" y="89"/>
                    <a:pt x="13" y="89"/>
                    <a:pt x="12" y="92"/>
                  </a:cubicBezTo>
                  <a:cubicBezTo>
                    <a:pt x="11" y="99"/>
                    <a:pt x="7" y="105"/>
                    <a:pt x="3" y="111"/>
                  </a:cubicBezTo>
                  <a:cubicBezTo>
                    <a:pt x="7" y="111"/>
                    <a:pt x="11" y="110"/>
                    <a:pt x="15" y="110"/>
                  </a:cubicBezTo>
                  <a:cubicBezTo>
                    <a:pt x="31" y="110"/>
                    <a:pt x="48" y="114"/>
                    <a:pt x="64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ïsľíḑè">
              <a:extLst>
                <a:ext uri="{FF2B5EF4-FFF2-40B4-BE49-F238E27FC236}">
                  <a16:creationId xmlns:a16="http://schemas.microsoft.com/office/drawing/2014/main" id="{93A9BA79-9842-4544-9180-BE32E10166EF}"/>
                </a:ext>
              </a:extLst>
            </p:cNvPr>
            <p:cNvSpPr/>
            <p:nvPr/>
          </p:nvSpPr>
          <p:spPr bwMode="auto">
            <a:xfrm>
              <a:off x="7285175" y="1482105"/>
              <a:ext cx="574074" cy="243577"/>
            </a:xfrm>
            <a:custGeom>
              <a:avLst/>
              <a:gdLst>
                <a:gd name="T0" fmla="*/ 1 w 307"/>
                <a:gd name="T1" fmla="*/ 64 h 131"/>
                <a:gd name="T2" fmla="*/ 6 w 307"/>
                <a:gd name="T3" fmla="*/ 126 h 131"/>
                <a:gd name="T4" fmla="*/ 11 w 307"/>
                <a:gd name="T5" fmla="*/ 130 h 131"/>
                <a:gd name="T6" fmla="*/ 53 w 307"/>
                <a:gd name="T7" fmla="*/ 129 h 131"/>
                <a:gd name="T8" fmla="*/ 107 w 307"/>
                <a:gd name="T9" fmla="*/ 129 h 131"/>
                <a:gd name="T10" fmla="*/ 146 w 307"/>
                <a:gd name="T11" fmla="*/ 129 h 131"/>
                <a:gd name="T12" fmla="*/ 210 w 307"/>
                <a:gd name="T13" fmla="*/ 127 h 131"/>
                <a:gd name="T14" fmla="*/ 270 w 307"/>
                <a:gd name="T15" fmla="*/ 126 h 131"/>
                <a:gd name="T16" fmla="*/ 288 w 307"/>
                <a:gd name="T17" fmla="*/ 126 h 131"/>
                <a:gd name="T18" fmla="*/ 302 w 307"/>
                <a:gd name="T19" fmla="*/ 117 h 131"/>
                <a:gd name="T20" fmla="*/ 306 w 307"/>
                <a:gd name="T21" fmla="*/ 64 h 131"/>
                <a:gd name="T22" fmla="*/ 300 w 307"/>
                <a:gd name="T23" fmla="*/ 12 h 131"/>
                <a:gd name="T24" fmla="*/ 291 w 307"/>
                <a:gd name="T25" fmla="*/ 4 h 131"/>
                <a:gd name="T26" fmla="*/ 240 w 307"/>
                <a:gd name="T27" fmla="*/ 4 h 131"/>
                <a:gd name="T28" fmla="*/ 209 w 307"/>
                <a:gd name="T29" fmla="*/ 4 h 131"/>
                <a:gd name="T30" fmla="*/ 177 w 307"/>
                <a:gd name="T31" fmla="*/ 3 h 131"/>
                <a:gd name="T32" fmla="*/ 143 w 307"/>
                <a:gd name="T33" fmla="*/ 3 h 131"/>
                <a:gd name="T34" fmla="*/ 107 w 307"/>
                <a:gd name="T35" fmla="*/ 2 h 131"/>
                <a:gd name="T36" fmla="*/ 70 w 307"/>
                <a:gd name="T37" fmla="*/ 2 h 131"/>
                <a:gd name="T38" fmla="*/ 9 w 307"/>
                <a:gd name="T39" fmla="*/ 1 h 131"/>
                <a:gd name="T40" fmla="*/ 6 w 307"/>
                <a:gd name="T41" fmla="*/ 4 h 131"/>
                <a:gd name="T42" fmla="*/ 4 w 307"/>
                <a:gd name="T43" fmla="*/ 17 h 131"/>
                <a:gd name="T44" fmla="*/ 1 w 307"/>
                <a:gd name="T45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" h="131">
                  <a:moveTo>
                    <a:pt x="1" y="64"/>
                  </a:moveTo>
                  <a:cubicBezTo>
                    <a:pt x="1" y="85"/>
                    <a:pt x="2" y="105"/>
                    <a:pt x="6" y="126"/>
                  </a:cubicBezTo>
                  <a:cubicBezTo>
                    <a:pt x="6" y="129"/>
                    <a:pt x="7" y="131"/>
                    <a:pt x="11" y="130"/>
                  </a:cubicBezTo>
                  <a:cubicBezTo>
                    <a:pt x="25" y="129"/>
                    <a:pt x="39" y="130"/>
                    <a:pt x="53" y="129"/>
                  </a:cubicBezTo>
                  <a:cubicBezTo>
                    <a:pt x="71" y="128"/>
                    <a:pt x="89" y="129"/>
                    <a:pt x="107" y="129"/>
                  </a:cubicBezTo>
                  <a:cubicBezTo>
                    <a:pt x="120" y="129"/>
                    <a:pt x="133" y="129"/>
                    <a:pt x="146" y="129"/>
                  </a:cubicBezTo>
                  <a:cubicBezTo>
                    <a:pt x="168" y="130"/>
                    <a:pt x="189" y="126"/>
                    <a:pt x="210" y="127"/>
                  </a:cubicBezTo>
                  <a:cubicBezTo>
                    <a:pt x="230" y="127"/>
                    <a:pt x="250" y="126"/>
                    <a:pt x="270" y="126"/>
                  </a:cubicBezTo>
                  <a:cubicBezTo>
                    <a:pt x="276" y="126"/>
                    <a:pt x="282" y="127"/>
                    <a:pt x="288" y="126"/>
                  </a:cubicBezTo>
                  <a:cubicBezTo>
                    <a:pt x="294" y="126"/>
                    <a:pt x="302" y="129"/>
                    <a:pt x="302" y="117"/>
                  </a:cubicBezTo>
                  <a:cubicBezTo>
                    <a:pt x="303" y="99"/>
                    <a:pt x="307" y="81"/>
                    <a:pt x="306" y="64"/>
                  </a:cubicBezTo>
                  <a:cubicBezTo>
                    <a:pt x="305" y="46"/>
                    <a:pt x="302" y="29"/>
                    <a:pt x="300" y="12"/>
                  </a:cubicBezTo>
                  <a:cubicBezTo>
                    <a:pt x="299" y="6"/>
                    <a:pt x="297" y="4"/>
                    <a:pt x="291" y="4"/>
                  </a:cubicBezTo>
                  <a:cubicBezTo>
                    <a:pt x="274" y="4"/>
                    <a:pt x="257" y="5"/>
                    <a:pt x="240" y="4"/>
                  </a:cubicBezTo>
                  <a:cubicBezTo>
                    <a:pt x="230" y="4"/>
                    <a:pt x="219" y="6"/>
                    <a:pt x="209" y="4"/>
                  </a:cubicBezTo>
                  <a:cubicBezTo>
                    <a:pt x="198" y="3"/>
                    <a:pt x="187" y="4"/>
                    <a:pt x="177" y="3"/>
                  </a:cubicBezTo>
                  <a:cubicBezTo>
                    <a:pt x="165" y="1"/>
                    <a:pt x="155" y="4"/>
                    <a:pt x="143" y="3"/>
                  </a:cubicBezTo>
                  <a:cubicBezTo>
                    <a:pt x="131" y="1"/>
                    <a:pt x="119" y="0"/>
                    <a:pt x="107" y="2"/>
                  </a:cubicBezTo>
                  <a:cubicBezTo>
                    <a:pt x="95" y="3"/>
                    <a:pt x="82" y="3"/>
                    <a:pt x="70" y="2"/>
                  </a:cubicBezTo>
                  <a:cubicBezTo>
                    <a:pt x="50" y="0"/>
                    <a:pt x="30" y="2"/>
                    <a:pt x="9" y="1"/>
                  </a:cubicBezTo>
                  <a:cubicBezTo>
                    <a:pt x="7" y="1"/>
                    <a:pt x="5" y="1"/>
                    <a:pt x="6" y="4"/>
                  </a:cubicBezTo>
                  <a:cubicBezTo>
                    <a:pt x="7" y="9"/>
                    <a:pt x="5" y="13"/>
                    <a:pt x="4" y="17"/>
                  </a:cubicBezTo>
                  <a:cubicBezTo>
                    <a:pt x="0" y="33"/>
                    <a:pt x="0" y="48"/>
                    <a:pt x="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ï$ḻiḓê">
              <a:extLst>
                <a:ext uri="{FF2B5EF4-FFF2-40B4-BE49-F238E27FC236}">
                  <a16:creationId xmlns:a16="http://schemas.microsoft.com/office/drawing/2014/main" id="{87C8EC11-6117-4A5E-AB8F-1C928C3E3D90}"/>
                </a:ext>
              </a:extLst>
            </p:cNvPr>
            <p:cNvSpPr/>
            <p:nvPr/>
          </p:nvSpPr>
          <p:spPr bwMode="auto">
            <a:xfrm>
              <a:off x="5996541" y="-748492"/>
              <a:ext cx="313315" cy="605404"/>
            </a:xfrm>
            <a:custGeom>
              <a:avLst/>
              <a:gdLst>
                <a:gd name="T0" fmla="*/ 163 w 168"/>
                <a:gd name="T1" fmla="*/ 1 h 324"/>
                <a:gd name="T2" fmla="*/ 142 w 168"/>
                <a:gd name="T3" fmla="*/ 9 h 324"/>
                <a:gd name="T4" fmla="*/ 105 w 168"/>
                <a:gd name="T5" fmla="*/ 25 h 324"/>
                <a:gd name="T6" fmla="*/ 66 w 168"/>
                <a:gd name="T7" fmla="*/ 46 h 324"/>
                <a:gd name="T8" fmla="*/ 40 w 168"/>
                <a:gd name="T9" fmla="*/ 60 h 324"/>
                <a:gd name="T10" fmla="*/ 6 w 168"/>
                <a:gd name="T11" fmla="*/ 84 h 324"/>
                <a:gd name="T12" fmla="*/ 1 w 168"/>
                <a:gd name="T13" fmla="*/ 94 h 324"/>
                <a:gd name="T14" fmla="*/ 1 w 168"/>
                <a:gd name="T15" fmla="*/ 128 h 324"/>
                <a:gd name="T16" fmla="*/ 2 w 168"/>
                <a:gd name="T17" fmla="*/ 198 h 324"/>
                <a:gd name="T18" fmla="*/ 2 w 168"/>
                <a:gd name="T19" fmla="*/ 239 h 324"/>
                <a:gd name="T20" fmla="*/ 3 w 168"/>
                <a:gd name="T21" fmla="*/ 282 h 324"/>
                <a:gd name="T22" fmla="*/ 4 w 168"/>
                <a:gd name="T23" fmla="*/ 324 h 324"/>
                <a:gd name="T24" fmla="*/ 43 w 168"/>
                <a:gd name="T25" fmla="*/ 303 h 324"/>
                <a:gd name="T26" fmla="*/ 85 w 168"/>
                <a:gd name="T27" fmla="*/ 281 h 324"/>
                <a:gd name="T28" fmla="*/ 88 w 168"/>
                <a:gd name="T29" fmla="*/ 275 h 324"/>
                <a:gd name="T30" fmla="*/ 88 w 168"/>
                <a:gd name="T31" fmla="*/ 250 h 324"/>
                <a:gd name="T32" fmla="*/ 99 w 168"/>
                <a:gd name="T33" fmla="*/ 234 h 324"/>
                <a:gd name="T34" fmla="*/ 115 w 168"/>
                <a:gd name="T35" fmla="*/ 245 h 324"/>
                <a:gd name="T36" fmla="*/ 120 w 168"/>
                <a:gd name="T37" fmla="*/ 260 h 324"/>
                <a:gd name="T38" fmla="*/ 126 w 168"/>
                <a:gd name="T39" fmla="*/ 263 h 324"/>
                <a:gd name="T40" fmla="*/ 153 w 168"/>
                <a:gd name="T41" fmla="*/ 254 h 324"/>
                <a:gd name="T42" fmla="*/ 157 w 168"/>
                <a:gd name="T43" fmla="*/ 248 h 324"/>
                <a:gd name="T44" fmla="*/ 158 w 168"/>
                <a:gd name="T45" fmla="*/ 236 h 324"/>
                <a:gd name="T46" fmla="*/ 162 w 168"/>
                <a:gd name="T47" fmla="*/ 158 h 324"/>
                <a:gd name="T48" fmla="*/ 159 w 168"/>
                <a:gd name="T49" fmla="*/ 154 h 324"/>
                <a:gd name="T50" fmla="*/ 144 w 168"/>
                <a:gd name="T51" fmla="*/ 130 h 324"/>
                <a:gd name="T52" fmla="*/ 147 w 168"/>
                <a:gd name="T53" fmla="*/ 93 h 324"/>
                <a:gd name="T54" fmla="*/ 157 w 168"/>
                <a:gd name="T55" fmla="*/ 77 h 324"/>
                <a:gd name="T56" fmla="*/ 165 w 168"/>
                <a:gd name="T57" fmla="*/ 61 h 324"/>
                <a:gd name="T58" fmla="*/ 166 w 168"/>
                <a:gd name="T59" fmla="*/ 52 h 324"/>
                <a:gd name="T60" fmla="*/ 167 w 168"/>
                <a:gd name="T61" fmla="*/ 7 h 324"/>
                <a:gd name="T62" fmla="*/ 163 w 168"/>
                <a:gd name="T63" fmla="*/ 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324">
                  <a:moveTo>
                    <a:pt x="163" y="1"/>
                  </a:moveTo>
                  <a:cubicBezTo>
                    <a:pt x="156" y="3"/>
                    <a:pt x="148" y="6"/>
                    <a:pt x="142" y="9"/>
                  </a:cubicBezTo>
                  <a:cubicBezTo>
                    <a:pt x="129" y="14"/>
                    <a:pt x="117" y="20"/>
                    <a:pt x="105" y="25"/>
                  </a:cubicBezTo>
                  <a:cubicBezTo>
                    <a:pt x="91" y="31"/>
                    <a:pt x="79" y="40"/>
                    <a:pt x="66" y="46"/>
                  </a:cubicBezTo>
                  <a:cubicBezTo>
                    <a:pt x="57" y="49"/>
                    <a:pt x="49" y="57"/>
                    <a:pt x="40" y="60"/>
                  </a:cubicBezTo>
                  <a:cubicBezTo>
                    <a:pt x="26" y="65"/>
                    <a:pt x="17" y="75"/>
                    <a:pt x="6" y="84"/>
                  </a:cubicBezTo>
                  <a:cubicBezTo>
                    <a:pt x="2" y="87"/>
                    <a:pt x="0" y="90"/>
                    <a:pt x="1" y="94"/>
                  </a:cubicBezTo>
                  <a:cubicBezTo>
                    <a:pt x="1" y="105"/>
                    <a:pt x="1" y="117"/>
                    <a:pt x="1" y="128"/>
                  </a:cubicBezTo>
                  <a:cubicBezTo>
                    <a:pt x="1" y="152"/>
                    <a:pt x="1" y="175"/>
                    <a:pt x="2" y="198"/>
                  </a:cubicBezTo>
                  <a:cubicBezTo>
                    <a:pt x="2" y="212"/>
                    <a:pt x="2" y="226"/>
                    <a:pt x="2" y="239"/>
                  </a:cubicBezTo>
                  <a:cubicBezTo>
                    <a:pt x="2" y="253"/>
                    <a:pt x="3" y="268"/>
                    <a:pt x="3" y="282"/>
                  </a:cubicBezTo>
                  <a:cubicBezTo>
                    <a:pt x="2" y="296"/>
                    <a:pt x="3" y="310"/>
                    <a:pt x="4" y="324"/>
                  </a:cubicBezTo>
                  <a:cubicBezTo>
                    <a:pt x="17" y="315"/>
                    <a:pt x="31" y="312"/>
                    <a:pt x="43" y="303"/>
                  </a:cubicBezTo>
                  <a:cubicBezTo>
                    <a:pt x="55" y="292"/>
                    <a:pt x="71" y="289"/>
                    <a:pt x="85" y="281"/>
                  </a:cubicBezTo>
                  <a:cubicBezTo>
                    <a:pt x="87" y="279"/>
                    <a:pt x="88" y="278"/>
                    <a:pt x="88" y="275"/>
                  </a:cubicBezTo>
                  <a:cubicBezTo>
                    <a:pt x="88" y="267"/>
                    <a:pt x="88" y="258"/>
                    <a:pt x="88" y="250"/>
                  </a:cubicBezTo>
                  <a:cubicBezTo>
                    <a:pt x="89" y="243"/>
                    <a:pt x="94" y="235"/>
                    <a:pt x="99" y="234"/>
                  </a:cubicBezTo>
                  <a:cubicBezTo>
                    <a:pt x="106" y="232"/>
                    <a:pt x="112" y="236"/>
                    <a:pt x="115" y="245"/>
                  </a:cubicBezTo>
                  <a:cubicBezTo>
                    <a:pt x="117" y="250"/>
                    <a:pt x="119" y="255"/>
                    <a:pt x="120" y="260"/>
                  </a:cubicBezTo>
                  <a:cubicBezTo>
                    <a:pt x="121" y="264"/>
                    <a:pt x="122" y="265"/>
                    <a:pt x="126" y="263"/>
                  </a:cubicBezTo>
                  <a:cubicBezTo>
                    <a:pt x="134" y="258"/>
                    <a:pt x="143" y="256"/>
                    <a:pt x="153" y="254"/>
                  </a:cubicBezTo>
                  <a:cubicBezTo>
                    <a:pt x="156" y="253"/>
                    <a:pt x="157" y="251"/>
                    <a:pt x="157" y="248"/>
                  </a:cubicBezTo>
                  <a:cubicBezTo>
                    <a:pt x="157" y="244"/>
                    <a:pt x="158" y="240"/>
                    <a:pt x="158" y="236"/>
                  </a:cubicBezTo>
                  <a:cubicBezTo>
                    <a:pt x="158" y="210"/>
                    <a:pt x="160" y="184"/>
                    <a:pt x="162" y="158"/>
                  </a:cubicBezTo>
                  <a:cubicBezTo>
                    <a:pt x="162" y="155"/>
                    <a:pt x="161" y="155"/>
                    <a:pt x="159" y="154"/>
                  </a:cubicBezTo>
                  <a:cubicBezTo>
                    <a:pt x="150" y="149"/>
                    <a:pt x="145" y="141"/>
                    <a:pt x="144" y="130"/>
                  </a:cubicBezTo>
                  <a:cubicBezTo>
                    <a:pt x="143" y="117"/>
                    <a:pt x="147" y="106"/>
                    <a:pt x="147" y="93"/>
                  </a:cubicBezTo>
                  <a:cubicBezTo>
                    <a:pt x="147" y="87"/>
                    <a:pt x="151" y="80"/>
                    <a:pt x="157" y="77"/>
                  </a:cubicBezTo>
                  <a:cubicBezTo>
                    <a:pt x="165" y="74"/>
                    <a:pt x="165" y="68"/>
                    <a:pt x="165" y="61"/>
                  </a:cubicBezTo>
                  <a:cubicBezTo>
                    <a:pt x="165" y="58"/>
                    <a:pt x="165" y="55"/>
                    <a:pt x="166" y="52"/>
                  </a:cubicBezTo>
                  <a:cubicBezTo>
                    <a:pt x="166" y="37"/>
                    <a:pt x="167" y="22"/>
                    <a:pt x="167" y="7"/>
                  </a:cubicBezTo>
                  <a:cubicBezTo>
                    <a:pt x="167" y="4"/>
                    <a:pt x="168" y="0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5" name="íŝľïḓé">
              <a:extLst>
                <a:ext uri="{FF2B5EF4-FFF2-40B4-BE49-F238E27FC236}">
                  <a16:creationId xmlns:a16="http://schemas.microsoft.com/office/drawing/2014/main" id="{74E68685-A5E5-4259-80A4-AE06FC919E9D}"/>
                </a:ext>
              </a:extLst>
            </p:cNvPr>
            <p:cNvSpPr/>
            <p:nvPr/>
          </p:nvSpPr>
          <p:spPr bwMode="auto">
            <a:xfrm>
              <a:off x="5974306" y="2452"/>
              <a:ext cx="573063" cy="238523"/>
            </a:xfrm>
            <a:custGeom>
              <a:avLst/>
              <a:gdLst>
                <a:gd name="T0" fmla="*/ 290 w 307"/>
                <a:gd name="T1" fmla="*/ 123 h 128"/>
                <a:gd name="T2" fmla="*/ 302 w 307"/>
                <a:gd name="T3" fmla="*/ 114 h 128"/>
                <a:gd name="T4" fmla="*/ 306 w 307"/>
                <a:gd name="T5" fmla="*/ 74 h 128"/>
                <a:gd name="T6" fmla="*/ 299 w 307"/>
                <a:gd name="T7" fmla="*/ 4 h 128"/>
                <a:gd name="T8" fmla="*/ 297 w 307"/>
                <a:gd name="T9" fmla="*/ 1 h 128"/>
                <a:gd name="T10" fmla="*/ 259 w 307"/>
                <a:gd name="T11" fmla="*/ 2 h 128"/>
                <a:gd name="T12" fmla="*/ 219 w 307"/>
                <a:gd name="T13" fmla="*/ 3 h 128"/>
                <a:gd name="T14" fmla="*/ 176 w 307"/>
                <a:gd name="T15" fmla="*/ 2 h 128"/>
                <a:gd name="T16" fmla="*/ 137 w 307"/>
                <a:gd name="T17" fmla="*/ 2 h 128"/>
                <a:gd name="T18" fmla="*/ 101 w 307"/>
                <a:gd name="T19" fmla="*/ 1 h 128"/>
                <a:gd name="T20" fmla="*/ 48 w 307"/>
                <a:gd name="T21" fmla="*/ 2 h 128"/>
                <a:gd name="T22" fmla="*/ 12 w 307"/>
                <a:gd name="T23" fmla="*/ 1 h 128"/>
                <a:gd name="T24" fmla="*/ 6 w 307"/>
                <a:gd name="T25" fmla="*/ 4 h 128"/>
                <a:gd name="T26" fmla="*/ 3 w 307"/>
                <a:gd name="T27" fmla="*/ 14 h 128"/>
                <a:gd name="T28" fmla="*/ 1 w 307"/>
                <a:gd name="T29" fmla="*/ 62 h 128"/>
                <a:gd name="T30" fmla="*/ 6 w 307"/>
                <a:gd name="T31" fmla="*/ 123 h 128"/>
                <a:gd name="T32" fmla="*/ 11 w 307"/>
                <a:gd name="T33" fmla="*/ 127 h 128"/>
                <a:gd name="T34" fmla="*/ 55 w 307"/>
                <a:gd name="T35" fmla="*/ 126 h 128"/>
                <a:gd name="T36" fmla="*/ 90 w 307"/>
                <a:gd name="T37" fmla="*/ 126 h 128"/>
                <a:gd name="T38" fmla="*/ 138 w 307"/>
                <a:gd name="T39" fmla="*/ 125 h 128"/>
                <a:gd name="T40" fmla="*/ 212 w 307"/>
                <a:gd name="T41" fmla="*/ 123 h 128"/>
                <a:gd name="T42" fmla="*/ 246 w 307"/>
                <a:gd name="T43" fmla="*/ 122 h 128"/>
                <a:gd name="T44" fmla="*/ 279 w 307"/>
                <a:gd name="T45" fmla="*/ 122 h 128"/>
                <a:gd name="T46" fmla="*/ 279 w 307"/>
                <a:gd name="T47" fmla="*/ 123 h 128"/>
                <a:gd name="T48" fmla="*/ 290 w 307"/>
                <a:gd name="T49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28">
                  <a:moveTo>
                    <a:pt x="290" y="123"/>
                  </a:moveTo>
                  <a:cubicBezTo>
                    <a:pt x="296" y="123"/>
                    <a:pt x="301" y="125"/>
                    <a:pt x="302" y="114"/>
                  </a:cubicBezTo>
                  <a:cubicBezTo>
                    <a:pt x="303" y="101"/>
                    <a:pt x="306" y="87"/>
                    <a:pt x="306" y="74"/>
                  </a:cubicBezTo>
                  <a:cubicBezTo>
                    <a:pt x="307" y="50"/>
                    <a:pt x="301" y="27"/>
                    <a:pt x="299" y="4"/>
                  </a:cubicBezTo>
                  <a:cubicBezTo>
                    <a:pt x="299" y="2"/>
                    <a:pt x="298" y="1"/>
                    <a:pt x="297" y="1"/>
                  </a:cubicBezTo>
                  <a:cubicBezTo>
                    <a:pt x="284" y="1"/>
                    <a:pt x="271" y="0"/>
                    <a:pt x="259" y="2"/>
                  </a:cubicBezTo>
                  <a:cubicBezTo>
                    <a:pt x="245" y="3"/>
                    <a:pt x="232" y="2"/>
                    <a:pt x="219" y="3"/>
                  </a:cubicBezTo>
                  <a:cubicBezTo>
                    <a:pt x="205" y="3"/>
                    <a:pt x="190" y="3"/>
                    <a:pt x="176" y="2"/>
                  </a:cubicBezTo>
                  <a:cubicBezTo>
                    <a:pt x="163" y="2"/>
                    <a:pt x="150" y="3"/>
                    <a:pt x="137" y="2"/>
                  </a:cubicBezTo>
                  <a:cubicBezTo>
                    <a:pt x="125" y="1"/>
                    <a:pt x="113" y="0"/>
                    <a:pt x="101" y="1"/>
                  </a:cubicBezTo>
                  <a:cubicBezTo>
                    <a:pt x="83" y="3"/>
                    <a:pt x="66" y="1"/>
                    <a:pt x="48" y="2"/>
                  </a:cubicBezTo>
                  <a:cubicBezTo>
                    <a:pt x="36" y="2"/>
                    <a:pt x="24" y="1"/>
                    <a:pt x="12" y="1"/>
                  </a:cubicBezTo>
                  <a:cubicBezTo>
                    <a:pt x="10" y="1"/>
                    <a:pt x="6" y="1"/>
                    <a:pt x="6" y="4"/>
                  </a:cubicBezTo>
                  <a:cubicBezTo>
                    <a:pt x="6" y="8"/>
                    <a:pt x="4" y="11"/>
                    <a:pt x="3" y="14"/>
                  </a:cubicBezTo>
                  <a:cubicBezTo>
                    <a:pt x="0" y="30"/>
                    <a:pt x="0" y="46"/>
                    <a:pt x="1" y="62"/>
                  </a:cubicBezTo>
                  <a:cubicBezTo>
                    <a:pt x="2" y="82"/>
                    <a:pt x="2" y="103"/>
                    <a:pt x="6" y="123"/>
                  </a:cubicBezTo>
                  <a:cubicBezTo>
                    <a:pt x="6" y="128"/>
                    <a:pt x="8" y="128"/>
                    <a:pt x="11" y="127"/>
                  </a:cubicBezTo>
                  <a:cubicBezTo>
                    <a:pt x="26" y="126"/>
                    <a:pt x="40" y="127"/>
                    <a:pt x="55" y="126"/>
                  </a:cubicBezTo>
                  <a:cubicBezTo>
                    <a:pt x="66" y="125"/>
                    <a:pt x="78" y="126"/>
                    <a:pt x="90" y="126"/>
                  </a:cubicBezTo>
                  <a:cubicBezTo>
                    <a:pt x="106" y="126"/>
                    <a:pt x="122" y="125"/>
                    <a:pt x="138" y="125"/>
                  </a:cubicBezTo>
                  <a:cubicBezTo>
                    <a:pt x="163" y="127"/>
                    <a:pt x="187" y="122"/>
                    <a:pt x="212" y="123"/>
                  </a:cubicBezTo>
                  <a:cubicBezTo>
                    <a:pt x="223" y="123"/>
                    <a:pt x="235" y="123"/>
                    <a:pt x="246" y="122"/>
                  </a:cubicBezTo>
                  <a:cubicBezTo>
                    <a:pt x="257" y="122"/>
                    <a:pt x="268" y="122"/>
                    <a:pt x="279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3" y="123"/>
                    <a:pt x="286" y="123"/>
                    <a:pt x="290" y="12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6" name="îṡlîḑè">
              <a:extLst>
                <a:ext uri="{FF2B5EF4-FFF2-40B4-BE49-F238E27FC236}">
                  <a16:creationId xmlns:a16="http://schemas.microsoft.com/office/drawing/2014/main" id="{871DFD88-C0D4-4083-B26B-85F108062E66}"/>
                </a:ext>
              </a:extLst>
            </p:cNvPr>
            <p:cNvSpPr/>
            <p:nvPr/>
          </p:nvSpPr>
          <p:spPr bwMode="auto">
            <a:xfrm>
              <a:off x="5839884" y="1498276"/>
              <a:ext cx="597320" cy="222352"/>
            </a:xfrm>
            <a:custGeom>
              <a:avLst/>
              <a:gdLst>
                <a:gd name="T0" fmla="*/ 306 w 320"/>
                <a:gd name="T1" fmla="*/ 13 h 119"/>
                <a:gd name="T2" fmla="*/ 299 w 320"/>
                <a:gd name="T3" fmla="*/ 0 h 119"/>
                <a:gd name="T4" fmla="*/ 297 w 320"/>
                <a:gd name="T5" fmla="*/ 1 h 119"/>
                <a:gd name="T6" fmla="*/ 265 w 320"/>
                <a:gd name="T7" fmla="*/ 1 h 119"/>
                <a:gd name="T8" fmla="*/ 219 w 320"/>
                <a:gd name="T9" fmla="*/ 1 h 119"/>
                <a:gd name="T10" fmla="*/ 152 w 320"/>
                <a:gd name="T11" fmla="*/ 1 h 119"/>
                <a:gd name="T12" fmla="*/ 96 w 320"/>
                <a:gd name="T13" fmla="*/ 1 h 119"/>
                <a:gd name="T14" fmla="*/ 52 w 320"/>
                <a:gd name="T15" fmla="*/ 4 h 119"/>
                <a:gd name="T16" fmla="*/ 19 w 320"/>
                <a:gd name="T17" fmla="*/ 16 h 119"/>
                <a:gd name="T18" fmla="*/ 11 w 320"/>
                <a:gd name="T19" fmla="*/ 27 h 119"/>
                <a:gd name="T20" fmla="*/ 3 w 320"/>
                <a:gd name="T21" fmla="*/ 53 h 119"/>
                <a:gd name="T22" fmla="*/ 14 w 320"/>
                <a:gd name="T23" fmla="*/ 107 h 119"/>
                <a:gd name="T24" fmla="*/ 33 w 320"/>
                <a:gd name="T25" fmla="*/ 118 h 119"/>
                <a:gd name="T26" fmla="*/ 80 w 320"/>
                <a:gd name="T27" fmla="*/ 116 h 119"/>
                <a:gd name="T28" fmla="*/ 117 w 320"/>
                <a:gd name="T29" fmla="*/ 116 h 119"/>
                <a:gd name="T30" fmla="*/ 166 w 320"/>
                <a:gd name="T31" fmla="*/ 116 h 119"/>
                <a:gd name="T32" fmla="*/ 192 w 320"/>
                <a:gd name="T33" fmla="*/ 115 h 119"/>
                <a:gd name="T34" fmla="*/ 210 w 320"/>
                <a:gd name="T35" fmla="*/ 115 h 119"/>
                <a:gd name="T36" fmla="*/ 244 w 320"/>
                <a:gd name="T37" fmla="*/ 114 h 119"/>
                <a:gd name="T38" fmla="*/ 288 w 320"/>
                <a:gd name="T39" fmla="*/ 114 h 119"/>
                <a:gd name="T40" fmla="*/ 292 w 320"/>
                <a:gd name="T41" fmla="*/ 112 h 119"/>
                <a:gd name="T42" fmla="*/ 319 w 320"/>
                <a:gd name="T43" fmla="*/ 72 h 119"/>
                <a:gd name="T44" fmla="*/ 315 w 320"/>
                <a:gd name="T45" fmla="*/ 66 h 119"/>
                <a:gd name="T46" fmla="*/ 288 w 320"/>
                <a:gd name="T47" fmla="*/ 66 h 119"/>
                <a:gd name="T48" fmla="*/ 249 w 320"/>
                <a:gd name="T49" fmla="*/ 64 h 119"/>
                <a:gd name="T50" fmla="*/ 198 w 320"/>
                <a:gd name="T51" fmla="*/ 61 h 119"/>
                <a:gd name="T52" fmla="*/ 191 w 320"/>
                <a:gd name="T53" fmla="*/ 59 h 119"/>
                <a:gd name="T54" fmla="*/ 196 w 320"/>
                <a:gd name="T55" fmla="*/ 58 h 119"/>
                <a:gd name="T56" fmla="*/ 236 w 320"/>
                <a:gd name="T57" fmla="*/ 57 h 119"/>
                <a:gd name="T58" fmla="*/ 284 w 320"/>
                <a:gd name="T59" fmla="*/ 54 h 119"/>
                <a:gd name="T60" fmla="*/ 295 w 320"/>
                <a:gd name="T61" fmla="*/ 44 h 119"/>
                <a:gd name="T62" fmla="*/ 297 w 320"/>
                <a:gd name="T63" fmla="*/ 33 h 119"/>
                <a:gd name="T64" fmla="*/ 293 w 320"/>
                <a:gd name="T65" fmla="*/ 28 h 119"/>
                <a:gd name="T66" fmla="*/ 273 w 320"/>
                <a:gd name="T67" fmla="*/ 26 h 119"/>
                <a:gd name="T68" fmla="*/ 273 w 320"/>
                <a:gd name="T69" fmla="*/ 25 h 119"/>
                <a:gd name="T70" fmla="*/ 282 w 320"/>
                <a:gd name="T71" fmla="*/ 24 h 119"/>
                <a:gd name="T72" fmla="*/ 306 w 320"/>
                <a:gd name="T7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0" h="119">
                  <a:moveTo>
                    <a:pt x="306" y="13"/>
                  </a:moveTo>
                  <a:cubicBezTo>
                    <a:pt x="311" y="2"/>
                    <a:pt x="312" y="1"/>
                    <a:pt x="299" y="0"/>
                  </a:cubicBezTo>
                  <a:cubicBezTo>
                    <a:pt x="299" y="0"/>
                    <a:pt x="298" y="1"/>
                    <a:pt x="297" y="1"/>
                  </a:cubicBezTo>
                  <a:cubicBezTo>
                    <a:pt x="286" y="0"/>
                    <a:pt x="275" y="1"/>
                    <a:pt x="265" y="1"/>
                  </a:cubicBezTo>
                  <a:cubicBezTo>
                    <a:pt x="249" y="0"/>
                    <a:pt x="234" y="0"/>
                    <a:pt x="219" y="1"/>
                  </a:cubicBezTo>
                  <a:cubicBezTo>
                    <a:pt x="197" y="3"/>
                    <a:pt x="175" y="1"/>
                    <a:pt x="152" y="1"/>
                  </a:cubicBezTo>
                  <a:cubicBezTo>
                    <a:pt x="133" y="2"/>
                    <a:pt x="114" y="1"/>
                    <a:pt x="96" y="1"/>
                  </a:cubicBezTo>
                  <a:cubicBezTo>
                    <a:pt x="81" y="1"/>
                    <a:pt x="67" y="3"/>
                    <a:pt x="52" y="4"/>
                  </a:cubicBezTo>
                  <a:cubicBezTo>
                    <a:pt x="39" y="4"/>
                    <a:pt x="30" y="10"/>
                    <a:pt x="19" y="16"/>
                  </a:cubicBezTo>
                  <a:cubicBezTo>
                    <a:pt x="15" y="19"/>
                    <a:pt x="13" y="23"/>
                    <a:pt x="11" y="27"/>
                  </a:cubicBezTo>
                  <a:cubicBezTo>
                    <a:pt x="8" y="36"/>
                    <a:pt x="5" y="44"/>
                    <a:pt x="3" y="53"/>
                  </a:cubicBezTo>
                  <a:cubicBezTo>
                    <a:pt x="0" y="73"/>
                    <a:pt x="0" y="90"/>
                    <a:pt x="14" y="107"/>
                  </a:cubicBezTo>
                  <a:cubicBezTo>
                    <a:pt x="19" y="113"/>
                    <a:pt x="25" y="117"/>
                    <a:pt x="33" y="118"/>
                  </a:cubicBezTo>
                  <a:cubicBezTo>
                    <a:pt x="49" y="119"/>
                    <a:pt x="64" y="119"/>
                    <a:pt x="80" y="116"/>
                  </a:cubicBezTo>
                  <a:cubicBezTo>
                    <a:pt x="92" y="114"/>
                    <a:pt x="105" y="115"/>
                    <a:pt x="117" y="116"/>
                  </a:cubicBezTo>
                  <a:cubicBezTo>
                    <a:pt x="134" y="118"/>
                    <a:pt x="150" y="116"/>
                    <a:pt x="166" y="116"/>
                  </a:cubicBezTo>
                  <a:cubicBezTo>
                    <a:pt x="175" y="116"/>
                    <a:pt x="184" y="115"/>
                    <a:pt x="192" y="115"/>
                  </a:cubicBezTo>
                  <a:cubicBezTo>
                    <a:pt x="198" y="116"/>
                    <a:pt x="204" y="116"/>
                    <a:pt x="210" y="115"/>
                  </a:cubicBezTo>
                  <a:cubicBezTo>
                    <a:pt x="221" y="113"/>
                    <a:pt x="233" y="114"/>
                    <a:pt x="244" y="114"/>
                  </a:cubicBezTo>
                  <a:cubicBezTo>
                    <a:pt x="259" y="114"/>
                    <a:pt x="273" y="114"/>
                    <a:pt x="288" y="114"/>
                  </a:cubicBezTo>
                  <a:cubicBezTo>
                    <a:pt x="289" y="114"/>
                    <a:pt x="291" y="113"/>
                    <a:pt x="292" y="112"/>
                  </a:cubicBezTo>
                  <a:cubicBezTo>
                    <a:pt x="302" y="100"/>
                    <a:pt x="314" y="88"/>
                    <a:pt x="319" y="72"/>
                  </a:cubicBezTo>
                  <a:cubicBezTo>
                    <a:pt x="320" y="68"/>
                    <a:pt x="320" y="67"/>
                    <a:pt x="315" y="66"/>
                  </a:cubicBezTo>
                  <a:cubicBezTo>
                    <a:pt x="306" y="66"/>
                    <a:pt x="297" y="67"/>
                    <a:pt x="288" y="66"/>
                  </a:cubicBezTo>
                  <a:cubicBezTo>
                    <a:pt x="275" y="64"/>
                    <a:pt x="262" y="65"/>
                    <a:pt x="249" y="64"/>
                  </a:cubicBezTo>
                  <a:cubicBezTo>
                    <a:pt x="232" y="62"/>
                    <a:pt x="215" y="59"/>
                    <a:pt x="198" y="61"/>
                  </a:cubicBezTo>
                  <a:cubicBezTo>
                    <a:pt x="195" y="61"/>
                    <a:pt x="193" y="62"/>
                    <a:pt x="191" y="59"/>
                  </a:cubicBezTo>
                  <a:cubicBezTo>
                    <a:pt x="192" y="57"/>
                    <a:pt x="194" y="58"/>
                    <a:pt x="196" y="58"/>
                  </a:cubicBezTo>
                  <a:cubicBezTo>
                    <a:pt x="209" y="58"/>
                    <a:pt x="223" y="58"/>
                    <a:pt x="236" y="57"/>
                  </a:cubicBezTo>
                  <a:cubicBezTo>
                    <a:pt x="252" y="55"/>
                    <a:pt x="268" y="54"/>
                    <a:pt x="284" y="54"/>
                  </a:cubicBezTo>
                  <a:cubicBezTo>
                    <a:pt x="295" y="54"/>
                    <a:pt x="295" y="54"/>
                    <a:pt x="295" y="44"/>
                  </a:cubicBezTo>
                  <a:cubicBezTo>
                    <a:pt x="296" y="40"/>
                    <a:pt x="295" y="36"/>
                    <a:pt x="297" y="33"/>
                  </a:cubicBezTo>
                  <a:cubicBezTo>
                    <a:pt x="299" y="28"/>
                    <a:pt x="296" y="28"/>
                    <a:pt x="293" y="28"/>
                  </a:cubicBezTo>
                  <a:cubicBezTo>
                    <a:pt x="286" y="27"/>
                    <a:pt x="280" y="27"/>
                    <a:pt x="273" y="26"/>
                  </a:cubicBezTo>
                  <a:cubicBezTo>
                    <a:pt x="273" y="26"/>
                    <a:pt x="273" y="25"/>
                    <a:pt x="273" y="25"/>
                  </a:cubicBezTo>
                  <a:cubicBezTo>
                    <a:pt x="276" y="25"/>
                    <a:pt x="279" y="25"/>
                    <a:pt x="282" y="24"/>
                  </a:cubicBezTo>
                  <a:cubicBezTo>
                    <a:pt x="291" y="23"/>
                    <a:pt x="301" y="24"/>
                    <a:pt x="30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7" name="îşľîḑe">
              <a:extLst>
                <a:ext uri="{FF2B5EF4-FFF2-40B4-BE49-F238E27FC236}">
                  <a16:creationId xmlns:a16="http://schemas.microsoft.com/office/drawing/2014/main" id="{6CC94D8F-0055-4AC8-8115-91891F73BB98}"/>
                </a:ext>
              </a:extLst>
            </p:cNvPr>
            <p:cNvSpPr/>
            <p:nvPr/>
          </p:nvSpPr>
          <p:spPr bwMode="auto">
            <a:xfrm>
              <a:off x="5664023" y="-253253"/>
              <a:ext cx="1023832" cy="187989"/>
            </a:xfrm>
            <a:custGeom>
              <a:avLst/>
              <a:gdLst>
                <a:gd name="T0" fmla="*/ 447 w 548"/>
                <a:gd name="T1" fmla="*/ 24 h 101"/>
                <a:gd name="T2" fmla="*/ 546 w 548"/>
                <a:gd name="T3" fmla="*/ 7 h 101"/>
                <a:gd name="T4" fmla="*/ 503 w 548"/>
                <a:gd name="T5" fmla="*/ 2 h 101"/>
                <a:gd name="T6" fmla="*/ 420 w 548"/>
                <a:gd name="T7" fmla="*/ 2 h 101"/>
                <a:gd name="T8" fmla="*/ 340 w 548"/>
                <a:gd name="T9" fmla="*/ 3 h 101"/>
                <a:gd name="T10" fmla="*/ 325 w 548"/>
                <a:gd name="T11" fmla="*/ 31 h 101"/>
                <a:gd name="T12" fmla="*/ 283 w 548"/>
                <a:gd name="T13" fmla="*/ 68 h 101"/>
                <a:gd name="T14" fmla="*/ 267 w 548"/>
                <a:gd name="T15" fmla="*/ 33 h 101"/>
                <a:gd name="T16" fmla="*/ 249 w 548"/>
                <a:gd name="T17" fmla="*/ 36 h 101"/>
                <a:gd name="T18" fmla="*/ 172 w 548"/>
                <a:gd name="T19" fmla="*/ 81 h 101"/>
                <a:gd name="T20" fmla="*/ 127 w 548"/>
                <a:gd name="T21" fmla="*/ 68 h 101"/>
                <a:gd name="T22" fmla="*/ 88 w 548"/>
                <a:gd name="T23" fmla="*/ 31 h 101"/>
                <a:gd name="T24" fmla="*/ 65 w 548"/>
                <a:gd name="T25" fmla="*/ 41 h 101"/>
                <a:gd name="T26" fmla="*/ 29 w 548"/>
                <a:gd name="T27" fmla="*/ 8 h 101"/>
                <a:gd name="T28" fmla="*/ 0 w 548"/>
                <a:gd name="T29" fmla="*/ 4 h 101"/>
                <a:gd name="T30" fmla="*/ 3 w 548"/>
                <a:gd name="T31" fmla="*/ 94 h 101"/>
                <a:gd name="T32" fmla="*/ 53 w 548"/>
                <a:gd name="T33" fmla="*/ 99 h 101"/>
                <a:gd name="T34" fmla="*/ 130 w 548"/>
                <a:gd name="T35" fmla="*/ 99 h 101"/>
                <a:gd name="T36" fmla="*/ 210 w 548"/>
                <a:gd name="T37" fmla="*/ 99 h 101"/>
                <a:gd name="T38" fmla="*/ 280 w 548"/>
                <a:gd name="T39" fmla="*/ 99 h 101"/>
                <a:gd name="T40" fmla="*/ 384 w 548"/>
                <a:gd name="T41" fmla="*/ 96 h 101"/>
                <a:gd name="T42" fmla="*/ 493 w 548"/>
                <a:gd name="T43" fmla="*/ 96 h 101"/>
                <a:gd name="T44" fmla="*/ 546 w 548"/>
                <a:gd name="T45" fmla="*/ 92 h 101"/>
                <a:gd name="T46" fmla="*/ 539 w 548"/>
                <a:gd name="T47" fmla="*/ 62 h 101"/>
                <a:gd name="T48" fmla="*/ 456 w 548"/>
                <a:gd name="T49" fmla="*/ 62 h 101"/>
                <a:gd name="T50" fmla="*/ 327 w 548"/>
                <a:gd name="T51" fmla="*/ 63 h 101"/>
                <a:gd name="T52" fmla="*/ 327 w 548"/>
                <a:gd name="T53" fmla="*/ 59 h 101"/>
                <a:gd name="T54" fmla="*/ 437 w 548"/>
                <a:gd name="T55" fmla="*/ 50 h 101"/>
                <a:gd name="T56" fmla="*/ 535 w 548"/>
                <a:gd name="T57" fmla="*/ 49 h 101"/>
                <a:gd name="T58" fmla="*/ 542 w 548"/>
                <a:gd name="T59" fmla="*/ 36 h 101"/>
                <a:gd name="T60" fmla="*/ 517 w 548"/>
                <a:gd name="T61" fmla="*/ 32 h 101"/>
                <a:gd name="T62" fmla="*/ 393 w 548"/>
                <a:gd name="T63" fmla="*/ 33 h 101"/>
                <a:gd name="T64" fmla="*/ 393 w 548"/>
                <a:gd name="T6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101">
                  <a:moveTo>
                    <a:pt x="393" y="27"/>
                  </a:moveTo>
                  <a:cubicBezTo>
                    <a:pt x="411" y="27"/>
                    <a:pt x="429" y="25"/>
                    <a:pt x="447" y="24"/>
                  </a:cubicBezTo>
                  <a:cubicBezTo>
                    <a:pt x="475" y="23"/>
                    <a:pt x="503" y="20"/>
                    <a:pt x="532" y="20"/>
                  </a:cubicBezTo>
                  <a:cubicBezTo>
                    <a:pt x="544" y="20"/>
                    <a:pt x="544" y="20"/>
                    <a:pt x="546" y="7"/>
                  </a:cubicBezTo>
                  <a:cubicBezTo>
                    <a:pt x="548" y="1"/>
                    <a:pt x="544" y="0"/>
                    <a:pt x="540" y="0"/>
                  </a:cubicBezTo>
                  <a:cubicBezTo>
                    <a:pt x="528" y="2"/>
                    <a:pt x="515" y="2"/>
                    <a:pt x="503" y="2"/>
                  </a:cubicBezTo>
                  <a:cubicBezTo>
                    <a:pt x="486" y="2"/>
                    <a:pt x="469" y="1"/>
                    <a:pt x="452" y="2"/>
                  </a:cubicBezTo>
                  <a:cubicBezTo>
                    <a:pt x="441" y="2"/>
                    <a:pt x="430" y="2"/>
                    <a:pt x="420" y="2"/>
                  </a:cubicBezTo>
                  <a:cubicBezTo>
                    <a:pt x="407" y="3"/>
                    <a:pt x="395" y="4"/>
                    <a:pt x="383" y="3"/>
                  </a:cubicBezTo>
                  <a:cubicBezTo>
                    <a:pt x="368" y="3"/>
                    <a:pt x="354" y="3"/>
                    <a:pt x="340" y="3"/>
                  </a:cubicBezTo>
                  <a:cubicBezTo>
                    <a:pt x="337" y="3"/>
                    <a:pt x="336" y="3"/>
                    <a:pt x="335" y="6"/>
                  </a:cubicBezTo>
                  <a:cubicBezTo>
                    <a:pt x="332" y="14"/>
                    <a:pt x="328" y="23"/>
                    <a:pt x="325" y="31"/>
                  </a:cubicBezTo>
                  <a:cubicBezTo>
                    <a:pt x="320" y="43"/>
                    <a:pt x="313" y="54"/>
                    <a:pt x="303" y="63"/>
                  </a:cubicBezTo>
                  <a:cubicBezTo>
                    <a:pt x="297" y="69"/>
                    <a:pt x="290" y="71"/>
                    <a:pt x="283" y="68"/>
                  </a:cubicBezTo>
                  <a:cubicBezTo>
                    <a:pt x="275" y="64"/>
                    <a:pt x="268" y="60"/>
                    <a:pt x="268" y="49"/>
                  </a:cubicBezTo>
                  <a:cubicBezTo>
                    <a:pt x="268" y="44"/>
                    <a:pt x="266" y="39"/>
                    <a:pt x="267" y="33"/>
                  </a:cubicBezTo>
                  <a:cubicBezTo>
                    <a:pt x="268" y="29"/>
                    <a:pt x="264" y="27"/>
                    <a:pt x="262" y="30"/>
                  </a:cubicBezTo>
                  <a:cubicBezTo>
                    <a:pt x="258" y="34"/>
                    <a:pt x="253" y="34"/>
                    <a:pt x="249" y="36"/>
                  </a:cubicBezTo>
                  <a:cubicBezTo>
                    <a:pt x="230" y="46"/>
                    <a:pt x="211" y="55"/>
                    <a:pt x="194" y="68"/>
                  </a:cubicBezTo>
                  <a:cubicBezTo>
                    <a:pt x="187" y="72"/>
                    <a:pt x="179" y="75"/>
                    <a:pt x="172" y="81"/>
                  </a:cubicBezTo>
                  <a:cubicBezTo>
                    <a:pt x="160" y="92"/>
                    <a:pt x="153" y="91"/>
                    <a:pt x="139" y="83"/>
                  </a:cubicBezTo>
                  <a:cubicBezTo>
                    <a:pt x="133" y="80"/>
                    <a:pt x="130" y="74"/>
                    <a:pt x="127" y="68"/>
                  </a:cubicBezTo>
                  <a:cubicBezTo>
                    <a:pt x="119" y="56"/>
                    <a:pt x="106" y="49"/>
                    <a:pt x="97" y="39"/>
                  </a:cubicBezTo>
                  <a:cubicBezTo>
                    <a:pt x="94" y="36"/>
                    <a:pt x="92" y="33"/>
                    <a:pt x="88" y="31"/>
                  </a:cubicBezTo>
                  <a:cubicBezTo>
                    <a:pt x="84" y="29"/>
                    <a:pt x="81" y="34"/>
                    <a:pt x="78" y="36"/>
                  </a:cubicBezTo>
                  <a:cubicBezTo>
                    <a:pt x="74" y="38"/>
                    <a:pt x="69" y="39"/>
                    <a:pt x="65" y="41"/>
                  </a:cubicBezTo>
                  <a:cubicBezTo>
                    <a:pt x="51" y="46"/>
                    <a:pt x="39" y="43"/>
                    <a:pt x="34" y="32"/>
                  </a:cubicBezTo>
                  <a:cubicBezTo>
                    <a:pt x="31" y="25"/>
                    <a:pt x="30" y="16"/>
                    <a:pt x="29" y="8"/>
                  </a:cubicBezTo>
                  <a:cubicBezTo>
                    <a:pt x="28" y="4"/>
                    <a:pt x="27" y="3"/>
                    <a:pt x="24" y="3"/>
                  </a:cubicBezTo>
                  <a:cubicBezTo>
                    <a:pt x="16" y="4"/>
                    <a:pt x="9" y="4"/>
                    <a:pt x="0" y="4"/>
                  </a:cubicBezTo>
                  <a:cubicBezTo>
                    <a:pt x="7" y="21"/>
                    <a:pt x="8" y="39"/>
                    <a:pt x="8" y="56"/>
                  </a:cubicBezTo>
                  <a:cubicBezTo>
                    <a:pt x="8" y="69"/>
                    <a:pt x="7" y="82"/>
                    <a:pt x="3" y="94"/>
                  </a:cubicBezTo>
                  <a:cubicBezTo>
                    <a:pt x="1" y="98"/>
                    <a:pt x="3" y="101"/>
                    <a:pt x="8" y="100"/>
                  </a:cubicBezTo>
                  <a:cubicBezTo>
                    <a:pt x="23" y="98"/>
                    <a:pt x="38" y="99"/>
                    <a:pt x="53" y="99"/>
                  </a:cubicBezTo>
                  <a:cubicBezTo>
                    <a:pt x="66" y="100"/>
                    <a:pt x="80" y="100"/>
                    <a:pt x="94" y="100"/>
                  </a:cubicBezTo>
                  <a:cubicBezTo>
                    <a:pt x="106" y="100"/>
                    <a:pt x="118" y="98"/>
                    <a:pt x="130" y="99"/>
                  </a:cubicBezTo>
                  <a:cubicBezTo>
                    <a:pt x="142" y="100"/>
                    <a:pt x="153" y="100"/>
                    <a:pt x="165" y="100"/>
                  </a:cubicBezTo>
                  <a:cubicBezTo>
                    <a:pt x="180" y="100"/>
                    <a:pt x="195" y="99"/>
                    <a:pt x="210" y="99"/>
                  </a:cubicBezTo>
                  <a:cubicBezTo>
                    <a:pt x="217" y="98"/>
                    <a:pt x="225" y="100"/>
                    <a:pt x="232" y="99"/>
                  </a:cubicBezTo>
                  <a:cubicBezTo>
                    <a:pt x="248" y="97"/>
                    <a:pt x="264" y="98"/>
                    <a:pt x="280" y="99"/>
                  </a:cubicBezTo>
                  <a:cubicBezTo>
                    <a:pt x="297" y="99"/>
                    <a:pt x="314" y="99"/>
                    <a:pt x="331" y="100"/>
                  </a:cubicBezTo>
                  <a:cubicBezTo>
                    <a:pt x="349" y="100"/>
                    <a:pt x="366" y="97"/>
                    <a:pt x="384" y="96"/>
                  </a:cubicBezTo>
                  <a:cubicBezTo>
                    <a:pt x="404" y="96"/>
                    <a:pt x="424" y="97"/>
                    <a:pt x="444" y="97"/>
                  </a:cubicBezTo>
                  <a:cubicBezTo>
                    <a:pt x="460" y="97"/>
                    <a:pt x="477" y="97"/>
                    <a:pt x="493" y="96"/>
                  </a:cubicBezTo>
                  <a:cubicBezTo>
                    <a:pt x="509" y="95"/>
                    <a:pt x="525" y="99"/>
                    <a:pt x="541" y="97"/>
                  </a:cubicBezTo>
                  <a:cubicBezTo>
                    <a:pt x="546" y="97"/>
                    <a:pt x="546" y="96"/>
                    <a:pt x="546" y="92"/>
                  </a:cubicBezTo>
                  <a:cubicBezTo>
                    <a:pt x="544" y="82"/>
                    <a:pt x="539" y="73"/>
                    <a:pt x="541" y="63"/>
                  </a:cubicBezTo>
                  <a:cubicBezTo>
                    <a:pt x="542" y="62"/>
                    <a:pt x="540" y="61"/>
                    <a:pt x="539" y="62"/>
                  </a:cubicBezTo>
                  <a:cubicBezTo>
                    <a:pt x="533" y="64"/>
                    <a:pt x="527" y="62"/>
                    <a:pt x="521" y="62"/>
                  </a:cubicBezTo>
                  <a:cubicBezTo>
                    <a:pt x="500" y="63"/>
                    <a:pt x="478" y="60"/>
                    <a:pt x="456" y="62"/>
                  </a:cubicBezTo>
                  <a:cubicBezTo>
                    <a:pt x="435" y="64"/>
                    <a:pt x="414" y="63"/>
                    <a:pt x="393" y="63"/>
                  </a:cubicBezTo>
                  <a:cubicBezTo>
                    <a:pt x="371" y="63"/>
                    <a:pt x="349" y="61"/>
                    <a:pt x="327" y="63"/>
                  </a:cubicBezTo>
                  <a:cubicBezTo>
                    <a:pt x="325" y="63"/>
                    <a:pt x="324" y="63"/>
                    <a:pt x="324" y="61"/>
                  </a:cubicBezTo>
                  <a:cubicBezTo>
                    <a:pt x="324" y="58"/>
                    <a:pt x="326" y="59"/>
                    <a:pt x="327" y="59"/>
                  </a:cubicBezTo>
                  <a:cubicBezTo>
                    <a:pt x="344" y="60"/>
                    <a:pt x="360" y="57"/>
                    <a:pt x="376" y="54"/>
                  </a:cubicBezTo>
                  <a:cubicBezTo>
                    <a:pt x="396" y="52"/>
                    <a:pt x="417" y="50"/>
                    <a:pt x="437" y="50"/>
                  </a:cubicBezTo>
                  <a:cubicBezTo>
                    <a:pt x="457" y="49"/>
                    <a:pt x="476" y="50"/>
                    <a:pt x="496" y="50"/>
                  </a:cubicBezTo>
                  <a:cubicBezTo>
                    <a:pt x="509" y="49"/>
                    <a:pt x="522" y="48"/>
                    <a:pt x="535" y="49"/>
                  </a:cubicBezTo>
                  <a:cubicBezTo>
                    <a:pt x="540" y="49"/>
                    <a:pt x="542" y="48"/>
                    <a:pt x="542" y="43"/>
                  </a:cubicBezTo>
                  <a:cubicBezTo>
                    <a:pt x="542" y="41"/>
                    <a:pt x="542" y="38"/>
                    <a:pt x="542" y="36"/>
                  </a:cubicBezTo>
                  <a:cubicBezTo>
                    <a:pt x="543" y="32"/>
                    <a:pt x="541" y="30"/>
                    <a:pt x="537" y="30"/>
                  </a:cubicBezTo>
                  <a:cubicBezTo>
                    <a:pt x="530" y="30"/>
                    <a:pt x="523" y="32"/>
                    <a:pt x="517" y="32"/>
                  </a:cubicBezTo>
                  <a:cubicBezTo>
                    <a:pt x="501" y="33"/>
                    <a:pt x="486" y="34"/>
                    <a:pt x="470" y="34"/>
                  </a:cubicBezTo>
                  <a:cubicBezTo>
                    <a:pt x="444" y="33"/>
                    <a:pt x="418" y="33"/>
                    <a:pt x="393" y="33"/>
                  </a:cubicBezTo>
                  <a:cubicBezTo>
                    <a:pt x="390" y="33"/>
                    <a:pt x="387" y="33"/>
                    <a:pt x="387" y="30"/>
                  </a:cubicBezTo>
                  <a:cubicBezTo>
                    <a:pt x="387" y="27"/>
                    <a:pt x="390" y="27"/>
                    <a:pt x="393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8" name="îŝḻiḓé">
              <a:extLst>
                <a:ext uri="{FF2B5EF4-FFF2-40B4-BE49-F238E27FC236}">
                  <a16:creationId xmlns:a16="http://schemas.microsoft.com/office/drawing/2014/main" id="{A3BA63AA-0342-4914-B63C-39F2D8FFB4EC}"/>
                </a:ext>
              </a:extLst>
            </p:cNvPr>
            <p:cNvSpPr/>
            <p:nvPr/>
          </p:nvSpPr>
          <p:spPr bwMode="auto">
            <a:xfrm>
              <a:off x="5657959" y="1837869"/>
              <a:ext cx="785309" cy="184957"/>
            </a:xfrm>
            <a:custGeom>
              <a:avLst/>
              <a:gdLst>
                <a:gd name="T0" fmla="*/ 229 w 420"/>
                <a:gd name="T1" fmla="*/ 9 h 99"/>
                <a:gd name="T2" fmla="*/ 234 w 420"/>
                <a:gd name="T3" fmla="*/ 12 h 99"/>
                <a:gd name="T4" fmla="*/ 236 w 420"/>
                <a:gd name="T5" fmla="*/ 18 h 99"/>
                <a:gd name="T6" fmla="*/ 242 w 420"/>
                <a:gd name="T7" fmla="*/ 46 h 99"/>
                <a:gd name="T8" fmla="*/ 246 w 420"/>
                <a:gd name="T9" fmla="*/ 75 h 99"/>
                <a:gd name="T10" fmla="*/ 248 w 420"/>
                <a:gd name="T11" fmla="*/ 80 h 99"/>
                <a:gd name="T12" fmla="*/ 251 w 420"/>
                <a:gd name="T13" fmla="*/ 75 h 99"/>
                <a:gd name="T14" fmla="*/ 252 w 420"/>
                <a:gd name="T15" fmla="*/ 23 h 99"/>
                <a:gd name="T16" fmla="*/ 249 w 420"/>
                <a:gd name="T17" fmla="*/ 11 h 99"/>
                <a:gd name="T18" fmla="*/ 252 w 420"/>
                <a:gd name="T19" fmla="*/ 5 h 99"/>
                <a:gd name="T20" fmla="*/ 258 w 420"/>
                <a:gd name="T21" fmla="*/ 8 h 99"/>
                <a:gd name="T22" fmla="*/ 283 w 420"/>
                <a:gd name="T23" fmla="*/ 64 h 99"/>
                <a:gd name="T24" fmla="*/ 289 w 420"/>
                <a:gd name="T25" fmla="*/ 67 h 99"/>
                <a:gd name="T26" fmla="*/ 305 w 420"/>
                <a:gd name="T27" fmla="*/ 56 h 99"/>
                <a:gd name="T28" fmla="*/ 351 w 420"/>
                <a:gd name="T29" fmla="*/ 33 h 99"/>
                <a:gd name="T30" fmla="*/ 386 w 420"/>
                <a:gd name="T31" fmla="*/ 25 h 99"/>
                <a:gd name="T32" fmla="*/ 417 w 420"/>
                <a:gd name="T33" fmla="*/ 25 h 99"/>
                <a:gd name="T34" fmla="*/ 420 w 420"/>
                <a:gd name="T35" fmla="*/ 23 h 99"/>
                <a:gd name="T36" fmla="*/ 418 w 420"/>
                <a:gd name="T37" fmla="*/ 20 h 99"/>
                <a:gd name="T38" fmla="*/ 408 w 420"/>
                <a:gd name="T39" fmla="*/ 9 h 99"/>
                <a:gd name="T40" fmla="*/ 390 w 420"/>
                <a:gd name="T41" fmla="*/ 2 h 99"/>
                <a:gd name="T42" fmla="*/ 377 w 420"/>
                <a:gd name="T43" fmla="*/ 2 h 99"/>
                <a:gd name="T44" fmla="*/ 296 w 420"/>
                <a:gd name="T45" fmla="*/ 1 h 99"/>
                <a:gd name="T46" fmla="*/ 255 w 420"/>
                <a:gd name="T47" fmla="*/ 1 h 99"/>
                <a:gd name="T48" fmla="*/ 192 w 420"/>
                <a:gd name="T49" fmla="*/ 1 h 99"/>
                <a:gd name="T50" fmla="*/ 149 w 420"/>
                <a:gd name="T51" fmla="*/ 1 h 99"/>
                <a:gd name="T52" fmla="*/ 106 w 420"/>
                <a:gd name="T53" fmla="*/ 1 h 99"/>
                <a:gd name="T54" fmla="*/ 46 w 420"/>
                <a:gd name="T55" fmla="*/ 2 h 99"/>
                <a:gd name="T56" fmla="*/ 0 w 420"/>
                <a:gd name="T57" fmla="*/ 2 h 99"/>
                <a:gd name="T58" fmla="*/ 7 w 420"/>
                <a:gd name="T59" fmla="*/ 61 h 99"/>
                <a:gd name="T60" fmla="*/ 3 w 420"/>
                <a:gd name="T61" fmla="*/ 92 h 99"/>
                <a:gd name="T62" fmla="*/ 8 w 420"/>
                <a:gd name="T63" fmla="*/ 99 h 99"/>
                <a:gd name="T64" fmla="*/ 53 w 420"/>
                <a:gd name="T65" fmla="*/ 98 h 99"/>
                <a:gd name="T66" fmla="*/ 95 w 420"/>
                <a:gd name="T67" fmla="*/ 99 h 99"/>
                <a:gd name="T68" fmla="*/ 130 w 420"/>
                <a:gd name="T69" fmla="*/ 98 h 99"/>
                <a:gd name="T70" fmla="*/ 178 w 420"/>
                <a:gd name="T71" fmla="*/ 99 h 99"/>
                <a:gd name="T72" fmla="*/ 228 w 420"/>
                <a:gd name="T73" fmla="*/ 98 h 99"/>
                <a:gd name="T74" fmla="*/ 235 w 420"/>
                <a:gd name="T75" fmla="*/ 92 h 99"/>
                <a:gd name="T76" fmla="*/ 232 w 420"/>
                <a:gd name="T77" fmla="*/ 65 h 99"/>
                <a:gd name="T78" fmla="*/ 227 w 420"/>
                <a:gd name="T79" fmla="*/ 14 h 99"/>
                <a:gd name="T80" fmla="*/ 229 w 420"/>
                <a:gd name="T8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99">
                  <a:moveTo>
                    <a:pt x="229" y="9"/>
                  </a:moveTo>
                  <a:cubicBezTo>
                    <a:pt x="231" y="9"/>
                    <a:pt x="233" y="10"/>
                    <a:pt x="234" y="12"/>
                  </a:cubicBezTo>
                  <a:cubicBezTo>
                    <a:pt x="235" y="14"/>
                    <a:pt x="236" y="16"/>
                    <a:pt x="236" y="18"/>
                  </a:cubicBezTo>
                  <a:cubicBezTo>
                    <a:pt x="239" y="27"/>
                    <a:pt x="240" y="36"/>
                    <a:pt x="242" y="46"/>
                  </a:cubicBezTo>
                  <a:cubicBezTo>
                    <a:pt x="244" y="56"/>
                    <a:pt x="246" y="65"/>
                    <a:pt x="246" y="75"/>
                  </a:cubicBezTo>
                  <a:cubicBezTo>
                    <a:pt x="247" y="77"/>
                    <a:pt x="245" y="80"/>
                    <a:pt x="248" y="80"/>
                  </a:cubicBezTo>
                  <a:cubicBezTo>
                    <a:pt x="251" y="80"/>
                    <a:pt x="251" y="77"/>
                    <a:pt x="251" y="75"/>
                  </a:cubicBezTo>
                  <a:cubicBezTo>
                    <a:pt x="254" y="58"/>
                    <a:pt x="256" y="40"/>
                    <a:pt x="252" y="23"/>
                  </a:cubicBezTo>
                  <a:cubicBezTo>
                    <a:pt x="251" y="19"/>
                    <a:pt x="250" y="15"/>
                    <a:pt x="249" y="11"/>
                  </a:cubicBezTo>
                  <a:cubicBezTo>
                    <a:pt x="249" y="8"/>
                    <a:pt x="250" y="6"/>
                    <a:pt x="252" y="5"/>
                  </a:cubicBezTo>
                  <a:cubicBezTo>
                    <a:pt x="255" y="4"/>
                    <a:pt x="256" y="6"/>
                    <a:pt x="258" y="8"/>
                  </a:cubicBezTo>
                  <a:cubicBezTo>
                    <a:pt x="269" y="26"/>
                    <a:pt x="279" y="43"/>
                    <a:pt x="283" y="64"/>
                  </a:cubicBezTo>
                  <a:cubicBezTo>
                    <a:pt x="284" y="68"/>
                    <a:pt x="285" y="70"/>
                    <a:pt x="289" y="67"/>
                  </a:cubicBezTo>
                  <a:cubicBezTo>
                    <a:pt x="294" y="63"/>
                    <a:pt x="299" y="59"/>
                    <a:pt x="305" y="56"/>
                  </a:cubicBezTo>
                  <a:cubicBezTo>
                    <a:pt x="320" y="49"/>
                    <a:pt x="335" y="41"/>
                    <a:pt x="351" y="33"/>
                  </a:cubicBezTo>
                  <a:cubicBezTo>
                    <a:pt x="362" y="28"/>
                    <a:pt x="373" y="23"/>
                    <a:pt x="386" y="25"/>
                  </a:cubicBezTo>
                  <a:cubicBezTo>
                    <a:pt x="396" y="27"/>
                    <a:pt x="407" y="25"/>
                    <a:pt x="417" y="25"/>
                  </a:cubicBezTo>
                  <a:cubicBezTo>
                    <a:pt x="418" y="25"/>
                    <a:pt x="420" y="25"/>
                    <a:pt x="420" y="23"/>
                  </a:cubicBezTo>
                  <a:cubicBezTo>
                    <a:pt x="420" y="22"/>
                    <a:pt x="419" y="21"/>
                    <a:pt x="418" y="20"/>
                  </a:cubicBezTo>
                  <a:cubicBezTo>
                    <a:pt x="415" y="17"/>
                    <a:pt x="410" y="14"/>
                    <a:pt x="408" y="9"/>
                  </a:cubicBezTo>
                  <a:cubicBezTo>
                    <a:pt x="404" y="2"/>
                    <a:pt x="398" y="0"/>
                    <a:pt x="390" y="2"/>
                  </a:cubicBezTo>
                  <a:cubicBezTo>
                    <a:pt x="386" y="3"/>
                    <a:pt x="381" y="2"/>
                    <a:pt x="377" y="2"/>
                  </a:cubicBezTo>
                  <a:cubicBezTo>
                    <a:pt x="350" y="1"/>
                    <a:pt x="323" y="3"/>
                    <a:pt x="296" y="1"/>
                  </a:cubicBezTo>
                  <a:cubicBezTo>
                    <a:pt x="282" y="0"/>
                    <a:pt x="269" y="1"/>
                    <a:pt x="255" y="1"/>
                  </a:cubicBezTo>
                  <a:cubicBezTo>
                    <a:pt x="234" y="1"/>
                    <a:pt x="213" y="2"/>
                    <a:pt x="192" y="1"/>
                  </a:cubicBezTo>
                  <a:cubicBezTo>
                    <a:pt x="177" y="0"/>
                    <a:pt x="163" y="2"/>
                    <a:pt x="149" y="1"/>
                  </a:cubicBezTo>
                  <a:cubicBezTo>
                    <a:pt x="134" y="0"/>
                    <a:pt x="120" y="1"/>
                    <a:pt x="106" y="1"/>
                  </a:cubicBezTo>
                  <a:cubicBezTo>
                    <a:pt x="86" y="1"/>
                    <a:pt x="66" y="1"/>
                    <a:pt x="46" y="2"/>
                  </a:cubicBezTo>
                  <a:cubicBezTo>
                    <a:pt x="31" y="2"/>
                    <a:pt x="16" y="2"/>
                    <a:pt x="0" y="2"/>
                  </a:cubicBezTo>
                  <a:cubicBezTo>
                    <a:pt x="7" y="22"/>
                    <a:pt x="9" y="41"/>
                    <a:pt x="7" y="61"/>
                  </a:cubicBezTo>
                  <a:cubicBezTo>
                    <a:pt x="7" y="71"/>
                    <a:pt x="6" y="82"/>
                    <a:pt x="3" y="92"/>
                  </a:cubicBezTo>
                  <a:cubicBezTo>
                    <a:pt x="2" y="96"/>
                    <a:pt x="2" y="99"/>
                    <a:pt x="8" y="99"/>
                  </a:cubicBezTo>
                  <a:cubicBezTo>
                    <a:pt x="23" y="97"/>
                    <a:pt x="38" y="98"/>
                    <a:pt x="53" y="98"/>
                  </a:cubicBezTo>
                  <a:cubicBezTo>
                    <a:pt x="67" y="98"/>
                    <a:pt x="81" y="98"/>
                    <a:pt x="95" y="99"/>
                  </a:cubicBezTo>
                  <a:cubicBezTo>
                    <a:pt x="106" y="99"/>
                    <a:pt x="118" y="97"/>
                    <a:pt x="130" y="98"/>
                  </a:cubicBezTo>
                  <a:cubicBezTo>
                    <a:pt x="146" y="99"/>
                    <a:pt x="162" y="99"/>
                    <a:pt x="178" y="99"/>
                  </a:cubicBezTo>
                  <a:cubicBezTo>
                    <a:pt x="195" y="98"/>
                    <a:pt x="212" y="97"/>
                    <a:pt x="228" y="98"/>
                  </a:cubicBezTo>
                  <a:cubicBezTo>
                    <a:pt x="234" y="99"/>
                    <a:pt x="234" y="97"/>
                    <a:pt x="235" y="92"/>
                  </a:cubicBezTo>
                  <a:cubicBezTo>
                    <a:pt x="236" y="83"/>
                    <a:pt x="233" y="74"/>
                    <a:pt x="232" y="65"/>
                  </a:cubicBezTo>
                  <a:cubicBezTo>
                    <a:pt x="229" y="48"/>
                    <a:pt x="230" y="31"/>
                    <a:pt x="227" y="14"/>
                  </a:cubicBezTo>
                  <a:cubicBezTo>
                    <a:pt x="227" y="12"/>
                    <a:pt x="226" y="10"/>
                    <a:pt x="22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9" name="îṧlîḓé">
              <a:extLst>
                <a:ext uri="{FF2B5EF4-FFF2-40B4-BE49-F238E27FC236}">
                  <a16:creationId xmlns:a16="http://schemas.microsoft.com/office/drawing/2014/main" id="{C3F6F698-B19F-4DC6-A904-E4C9A9E2641F}"/>
                </a:ext>
              </a:extLst>
            </p:cNvPr>
            <p:cNvSpPr/>
            <p:nvPr/>
          </p:nvSpPr>
          <p:spPr bwMode="auto">
            <a:xfrm>
              <a:off x="6025851" y="2325022"/>
              <a:ext cx="761052" cy="270865"/>
            </a:xfrm>
            <a:custGeom>
              <a:avLst/>
              <a:gdLst>
                <a:gd name="T0" fmla="*/ 203 w 407"/>
                <a:gd name="T1" fmla="*/ 94 h 145"/>
                <a:gd name="T2" fmla="*/ 231 w 407"/>
                <a:gd name="T3" fmla="*/ 94 h 145"/>
                <a:gd name="T4" fmla="*/ 268 w 407"/>
                <a:gd name="T5" fmla="*/ 94 h 145"/>
                <a:gd name="T6" fmla="*/ 332 w 407"/>
                <a:gd name="T7" fmla="*/ 99 h 145"/>
                <a:gd name="T8" fmla="*/ 392 w 407"/>
                <a:gd name="T9" fmla="*/ 70 h 145"/>
                <a:gd name="T10" fmla="*/ 407 w 407"/>
                <a:gd name="T11" fmla="*/ 41 h 145"/>
                <a:gd name="T12" fmla="*/ 378 w 407"/>
                <a:gd name="T13" fmla="*/ 37 h 145"/>
                <a:gd name="T14" fmla="*/ 330 w 407"/>
                <a:gd name="T15" fmla="*/ 20 h 145"/>
                <a:gd name="T16" fmla="*/ 281 w 407"/>
                <a:gd name="T17" fmla="*/ 3 h 145"/>
                <a:gd name="T18" fmla="*/ 222 w 407"/>
                <a:gd name="T19" fmla="*/ 1 h 145"/>
                <a:gd name="T20" fmla="*/ 186 w 407"/>
                <a:gd name="T21" fmla="*/ 4 h 145"/>
                <a:gd name="T22" fmla="*/ 172 w 407"/>
                <a:gd name="T23" fmla="*/ 11 h 145"/>
                <a:gd name="T24" fmla="*/ 142 w 407"/>
                <a:gd name="T25" fmla="*/ 30 h 145"/>
                <a:gd name="T26" fmla="*/ 118 w 407"/>
                <a:gd name="T27" fmla="*/ 51 h 145"/>
                <a:gd name="T28" fmla="*/ 59 w 407"/>
                <a:gd name="T29" fmla="*/ 91 h 145"/>
                <a:gd name="T30" fmla="*/ 20 w 407"/>
                <a:gd name="T31" fmla="*/ 94 h 145"/>
                <a:gd name="T32" fmla="*/ 0 w 407"/>
                <a:gd name="T33" fmla="*/ 89 h 145"/>
                <a:gd name="T34" fmla="*/ 5 w 407"/>
                <a:gd name="T35" fmla="*/ 97 h 145"/>
                <a:gd name="T36" fmla="*/ 21 w 407"/>
                <a:gd name="T37" fmla="*/ 114 h 145"/>
                <a:gd name="T38" fmla="*/ 45 w 407"/>
                <a:gd name="T39" fmla="*/ 142 h 145"/>
                <a:gd name="T40" fmla="*/ 52 w 407"/>
                <a:gd name="T41" fmla="*/ 144 h 145"/>
                <a:gd name="T42" fmla="*/ 79 w 407"/>
                <a:gd name="T43" fmla="*/ 130 h 145"/>
                <a:gd name="T44" fmla="*/ 128 w 407"/>
                <a:gd name="T45" fmla="*/ 113 h 145"/>
                <a:gd name="T46" fmla="*/ 187 w 407"/>
                <a:gd name="T47" fmla="*/ 97 h 145"/>
                <a:gd name="T48" fmla="*/ 203 w 407"/>
                <a:gd name="T49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7" h="145">
                  <a:moveTo>
                    <a:pt x="203" y="94"/>
                  </a:moveTo>
                  <a:cubicBezTo>
                    <a:pt x="212" y="93"/>
                    <a:pt x="221" y="94"/>
                    <a:pt x="231" y="94"/>
                  </a:cubicBezTo>
                  <a:cubicBezTo>
                    <a:pt x="243" y="94"/>
                    <a:pt x="256" y="92"/>
                    <a:pt x="268" y="94"/>
                  </a:cubicBezTo>
                  <a:cubicBezTo>
                    <a:pt x="289" y="96"/>
                    <a:pt x="310" y="99"/>
                    <a:pt x="332" y="99"/>
                  </a:cubicBezTo>
                  <a:cubicBezTo>
                    <a:pt x="357" y="100"/>
                    <a:pt x="377" y="89"/>
                    <a:pt x="392" y="70"/>
                  </a:cubicBezTo>
                  <a:cubicBezTo>
                    <a:pt x="398" y="62"/>
                    <a:pt x="405" y="52"/>
                    <a:pt x="407" y="41"/>
                  </a:cubicBezTo>
                  <a:cubicBezTo>
                    <a:pt x="397" y="41"/>
                    <a:pt x="387" y="39"/>
                    <a:pt x="378" y="37"/>
                  </a:cubicBezTo>
                  <a:cubicBezTo>
                    <a:pt x="361" y="34"/>
                    <a:pt x="345" y="27"/>
                    <a:pt x="330" y="20"/>
                  </a:cubicBezTo>
                  <a:cubicBezTo>
                    <a:pt x="315" y="12"/>
                    <a:pt x="300" y="2"/>
                    <a:pt x="281" y="3"/>
                  </a:cubicBezTo>
                  <a:cubicBezTo>
                    <a:pt x="262" y="3"/>
                    <a:pt x="242" y="0"/>
                    <a:pt x="222" y="1"/>
                  </a:cubicBezTo>
                  <a:cubicBezTo>
                    <a:pt x="210" y="2"/>
                    <a:pt x="198" y="1"/>
                    <a:pt x="186" y="4"/>
                  </a:cubicBezTo>
                  <a:cubicBezTo>
                    <a:pt x="181" y="6"/>
                    <a:pt x="177" y="9"/>
                    <a:pt x="172" y="11"/>
                  </a:cubicBezTo>
                  <a:cubicBezTo>
                    <a:pt x="162" y="16"/>
                    <a:pt x="152" y="22"/>
                    <a:pt x="142" y="30"/>
                  </a:cubicBezTo>
                  <a:cubicBezTo>
                    <a:pt x="134" y="37"/>
                    <a:pt x="127" y="45"/>
                    <a:pt x="118" y="51"/>
                  </a:cubicBezTo>
                  <a:cubicBezTo>
                    <a:pt x="98" y="64"/>
                    <a:pt x="79" y="78"/>
                    <a:pt x="59" y="91"/>
                  </a:cubicBezTo>
                  <a:cubicBezTo>
                    <a:pt x="46" y="99"/>
                    <a:pt x="34" y="101"/>
                    <a:pt x="20" y="94"/>
                  </a:cubicBezTo>
                  <a:cubicBezTo>
                    <a:pt x="14" y="91"/>
                    <a:pt x="7" y="87"/>
                    <a:pt x="0" y="89"/>
                  </a:cubicBezTo>
                  <a:cubicBezTo>
                    <a:pt x="1" y="91"/>
                    <a:pt x="2" y="95"/>
                    <a:pt x="5" y="97"/>
                  </a:cubicBezTo>
                  <a:cubicBezTo>
                    <a:pt x="11" y="102"/>
                    <a:pt x="15" y="109"/>
                    <a:pt x="21" y="114"/>
                  </a:cubicBezTo>
                  <a:cubicBezTo>
                    <a:pt x="31" y="122"/>
                    <a:pt x="36" y="133"/>
                    <a:pt x="45" y="142"/>
                  </a:cubicBezTo>
                  <a:cubicBezTo>
                    <a:pt x="47" y="144"/>
                    <a:pt x="48" y="145"/>
                    <a:pt x="52" y="144"/>
                  </a:cubicBezTo>
                  <a:cubicBezTo>
                    <a:pt x="62" y="141"/>
                    <a:pt x="70" y="135"/>
                    <a:pt x="79" y="130"/>
                  </a:cubicBezTo>
                  <a:cubicBezTo>
                    <a:pt x="95" y="123"/>
                    <a:pt x="111" y="117"/>
                    <a:pt x="128" y="113"/>
                  </a:cubicBezTo>
                  <a:cubicBezTo>
                    <a:pt x="147" y="108"/>
                    <a:pt x="167" y="102"/>
                    <a:pt x="187" y="97"/>
                  </a:cubicBezTo>
                  <a:cubicBezTo>
                    <a:pt x="192" y="96"/>
                    <a:pt x="198" y="95"/>
                    <a:pt x="203" y="9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0" name="ísľiḑê">
              <a:extLst>
                <a:ext uri="{FF2B5EF4-FFF2-40B4-BE49-F238E27FC236}">
                  <a16:creationId xmlns:a16="http://schemas.microsoft.com/office/drawing/2014/main" id="{D0275F99-85C4-4820-939F-36B296B601FD}"/>
                </a:ext>
              </a:extLst>
            </p:cNvPr>
            <p:cNvSpPr/>
            <p:nvPr/>
          </p:nvSpPr>
          <p:spPr bwMode="auto">
            <a:xfrm>
              <a:off x="6265386" y="2489765"/>
              <a:ext cx="609448" cy="243577"/>
            </a:xfrm>
            <a:custGeom>
              <a:avLst/>
              <a:gdLst>
                <a:gd name="T0" fmla="*/ 316 w 326"/>
                <a:gd name="T1" fmla="*/ 101 h 131"/>
                <a:gd name="T2" fmla="*/ 309 w 326"/>
                <a:gd name="T3" fmla="*/ 87 h 131"/>
                <a:gd name="T4" fmla="*/ 314 w 326"/>
                <a:gd name="T5" fmla="*/ 72 h 131"/>
                <a:gd name="T6" fmla="*/ 315 w 326"/>
                <a:gd name="T7" fmla="*/ 41 h 131"/>
                <a:gd name="T8" fmla="*/ 268 w 326"/>
                <a:gd name="T9" fmla="*/ 1 h 131"/>
                <a:gd name="T10" fmla="*/ 261 w 326"/>
                <a:gd name="T11" fmla="*/ 3 h 131"/>
                <a:gd name="T12" fmla="*/ 247 w 326"/>
                <a:gd name="T13" fmla="*/ 15 h 131"/>
                <a:gd name="T14" fmla="*/ 268 w 326"/>
                <a:gd name="T15" fmla="*/ 24 h 131"/>
                <a:gd name="T16" fmla="*/ 270 w 326"/>
                <a:gd name="T17" fmla="*/ 34 h 131"/>
                <a:gd name="T18" fmla="*/ 262 w 326"/>
                <a:gd name="T19" fmla="*/ 33 h 131"/>
                <a:gd name="T20" fmla="*/ 237 w 326"/>
                <a:gd name="T21" fmla="*/ 24 h 131"/>
                <a:gd name="T22" fmla="*/ 148 w 326"/>
                <a:gd name="T23" fmla="*/ 24 h 131"/>
                <a:gd name="T24" fmla="*/ 123 w 326"/>
                <a:gd name="T25" fmla="*/ 27 h 131"/>
                <a:gd name="T26" fmla="*/ 52 w 326"/>
                <a:gd name="T27" fmla="*/ 57 h 131"/>
                <a:gd name="T28" fmla="*/ 47 w 326"/>
                <a:gd name="T29" fmla="*/ 57 h 131"/>
                <a:gd name="T30" fmla="*/ 48 w 326"/>
                <a:gd name="T31" fmla="*/ 52 h 131"/>
                <a:gd name="T32" fmla="*/ 79 w 326"/>
                <a:gd name="T33" fmla="*/ 29 h 131"/>
                <a:gd name="T34" fmla="*/ 108 w 326"/>
                <a:gd name="T35" fmla="*/ 19 h 131"/>
                <a:gd name="T36" fmla="*/ 74 w 326"/>
                <a:gd name="T37" fmla="*/ 21 h 131"/>
                <a:gd name="T38" fmla="*/ 46 w 326"/>
                <a:gd name="T39" fmla="*/ 27 h 131"/>
                <a:gd name="T40" fmla="*/ 22 w 326"/>
                <a:gd name="T41" fmla="*/ 35 h 131"/>
                <a:gd name="T42" fmla="*/ 4 w 326"/>
                <a:gd name="T43" fmla="*/ 69 h 131"/>
                <a:gd name="T44" fmla="*/ 1 w 326"/>
                <a:gd name="T45" fmla="*/ 111 h 131"/>
                <a:gd name="T46" fmla="*/ 24 w 326"/>
                <a:gd name="T47" fmla="*/ 128 h 131"/>
                <a:gd name="T48" fmla="*/ 43 w 326"/>
                <a:gd name="T49" fmla="*/ 117 h 131"/>
                <a:gd name="T50" fmla="*/ 71 w 326"/>
                <a:gd name="T51" fmla="*/ 108 h 131"/>
                <a:gd name="T52" fmla="*/ 92 w 326"/>
                <a:gd name="T53" fmla="*/ 107 h 131"/>
                <a:gd name="T54" fmla="*/ 132 w 326"/>
                <a:gd name="T55" fmla="*/ 106 h 131"/>
                <a:gd name="T56" fmla="*/ 188 w 326"/>
                <a:gd name="T57" fmla="*/ 113 h 131"/>
                <a:gd name="T58" fmla="*/ 242 w 326"/>
                <a:gd name="T59" fmla="*/ 116 h 131"/>
                <a:gd name="T60" fmla="*/ 271 w 326"/>
                <a:gd name="T61" fmla="*/ 117 h 131"/>
                <a:gd name="T62" fmla="*/ 317 w 326"/>
                <a:gd name="T63" fmla="*/ 118 h 131"/>
                <a:gd name="T64" fmla="*/ 322 w 326"/>
                <a:gd name="T65" fmla="*/ 108 h 131"/>
                <a:gd name="T66" fmla="*/ 316 w 326"/>
                <a:gd name="T67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131">
                  <a:moveTo>
                    <a:pt x="316" y="101"/>
                  </a:moveTo>
                  <a:cubicBezTo>
                    <a:pt x="309" y="98"/>
                    <a:pt x="308" y="93"/>
                    <a:pt x="309" y="87"/>
                  </a:cubicBezTo>
                  <a:cubicBezTo>
                    <a:pt x="310" y="82"/>
                    <a:pt x="312" y="77"/>
                    <a:pt x="314" y="72"/>
                  </a:cubicBezTo>
                  <a:cubicBezTo>
                    <a:pt x="318" y="62"/>
                    <a:pt x="318" y="51"/>
                    <a:pt x="315" y="41"/>
                  </a:cubicBezTo>
                  <a:cubicBezTo>
                    <a:pt x="308" y="19"/>
                    <a:pt x="291" y="6"/>
                    <a:pt x="268" y="1"/>
                  </a:cubicBezTo>
                  <a:cubicBezTo>
                    <a:pt x="265" y="0"/>
                    <a:pt x="263" y="1"/>
                    <a:pt x="261" y="3"/>
                  </a:cubicBezTo>
                  <a:cubicBezTo>
                    <a:pt x="257" y="7"/>
                    <a:pt x="252" y="10"/>
                    <a:pt x="247" y="15"/>
                  </a:cubicBezTo>
                  <a:cubicBezTo>
                    <a:pt x="256" y="16"/>
                    <a:pt x="262" y="20"/>
                    <a:pt x="268" y="24"/>
                  </a:cubicBezTo>
                  <a:cubicBezTo>
                    <a:pt x="271" y="27"/>
                    <a:pt x="273" y="30"/>
                    <a:pt x="270" y="34"/>
                  </a:cubicBezTo>
                  <a:cubicBezTo>
                    <a:pt x="267" y="37"/>
                    <a:pt x="265" y="35"/>
                    <a:pt x="262" y="33"/>
                  </a:cubicBezTo>
                  <a:cubicBezTo>
                    <a:pt x="254" y="29"/>
                    <a:pt x="246" y="24"/>
                    <a:pt x="237" y="24"/>
                  </a:cubicBezTo>
                  <a:cubicBezTo>
                    <a:pt x="207" y="25"/>
                    <a:pt x="177" y="21"/>
                    <a:pt x="148" y="24"/>
                  </a:cubicBezTo>
                  <a:cubicBezTo>
                    <a:pt x="139" y="25"/>
                    <a:pt x="131" y="25"/>
                    <a:pt x="123" y="27"/>
                  </a:cubicBezTo>
                  <a:cubicBezTo>
                    <a:pt x="98" y="35"/>
                    <a:pt x="75" y="44"/>
                    <a:pt x="52" y="57"/>
                  </a:cubicBezTo>
                  <a:cubicBezTo>
                    <a:pt x="50" y="57"/>
                    <a:pt x="48" y="59"/>
                    <a:pt x="47" y="57"/>
                  </a:cubicBezTo>
                  <a:cubicBezTo>
                    <a:pt x="45" y="55"/>
                    <a:pt x="47" y="54"/>
                    <a:pt x="48" y="52"/>
                  </a:cubicBezTo>
                  <a:cubicBezTo>
                    <a:pt x="55" y="40"/>
                    <a:pt x="67" y="34"/>
                    <a:pt x="79" y="29"/>
                  </a:cubicBezTo>
                  <a:cubicBezTo>
                    <a:pt x="89" y="25"/>
                    <a:pt x="98" y="22"/>
                    <a:pt x="108" y="19"/>
                  </a:cubicBezTo>
                  <a:cubicBezTo>
                    <a:pt x="96" y="18"/>
                    <a:pt x="85" y="18"/>
                    <a:pt x="74" y="21"/>
                  </a:cubicBezTo>
                  <a:cubicBezTo>
                    <a:pt x="65" y="23"/>
                    <a:pt x="55" y="25"/>
                    <a:pt x="46" y="27"/>
                  </a:cubicBezTo>
                  <a:cubicBezTo>
                    <a:pt x="38" y="30"/>
                    <a:pt x="30" y="31"/>
                    <a:pt x="22" y="35"/>
                  </a:cubicBezTo>
                  <a:cubicBezTo>
                    <a:pt x="9" y="42"/>
                    <a:pt x="6" y="56"/>
                    <a:pt x="4" y="69"/>
                  </a:cubicBezTo>
                  <a:cubicBezTo>
                    <a:pt x="1" y="83"/>
                    <a:pt x="0" y="97"/>
                    <a:pt x="1" y="111"/>
                  </a:cubicBezTo>
                  <a:cubicBezTo>
                    <a:pt x="2" y="122"/>
                    <a:pt x="14" y="131"/>
                    <a:pt x="24" y="128"/>
                  </a:cubicBezTo>
                  <a:cubicBezTo>
                    <a:pt x="32" y="125"/>
                    <a:pt x="36" y="119"/>
                    <a:pt x="43" y="117"/>
                  </a:cubicBezTo>
                  <a:cubicBezTo>
                    <a:pt x="52" y="113"/>
                    <a:pt x="62" y="112"/>
                    <a:pt x="71" y="108"/>
                  </a:cubicBezTo>
                  <a:cubicBezTo>
                    <a:pt x="78" y="106"/>
                    <a:pt x="85" y="108"/>
                    <a:pt x="92" y="107"/>
                  </a:cubicBezTo>
                  <a:cubicBezTo>
                    <a:pt x="105" y="105"/>
                    <a:pt x="119" y="105"/>
                    <a:pt x="132" y="106"/>
                  </a:cubicBezTo>
                  <a:cubicBezTo>
                    <a:pt x="151" y="107"/>
                    <a:pt x="168" y="114"/>
                    <a:pt x="188" y="113"/>
                  </a:cubicBezTo>
                  <a:cubicBezTo>
                    <a:pt x="206" y="113"/>
                    <a:pt x="224" y="113"/>
                    <a:pt x="242" y="116"/>
                  </a:cubicBezTo>
                  <a:cubicBezTo>
                    <a:pt x="251" y="118"/>
                    <a:pt x="261" y="117"/>
                    <a:pt x="271" y="117"/>
                  </a:cubicBezTo>
                  <a:cubicBezTo>
                    <a:pt x="286" y="117"/>
                    <a:pt x="301" y="119"/>
                    <a:pt x="317" y="118"/>
                  </a:cubicBezTo>
                  <a:cubicBezTo>
                    <a:pt x="323" y="118"/>
                    <a:pt x="326" y="114"/>
                    <a:pt x="322" y="108"/>
                  </a:cubicBezTo>
                  <a:cubicBezTo>
                    <a:pt x="321" y="106"/>
                    <a:pt x="319" y="103"/>
                    <a:pt x="3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1" name="íṩḷíḑè">
              <a:extLst>
                <a:ext uri="{FF2B5EF4-FFF2-40B4-BE49-F238E27FC236}">
                  <a16:creationId xmlns:a16="http://schemas.microsoft.com/office/drawing/2014/main" id="{BBCC72FA-C8C3-4259-B548-6AC752D5BDA5}"/>
                </a:ext>
              </a:extLst>
            </p:cNvPr>
            <p:cNvSpPr/>
            <p:nvPr/>
          </p:nvSpPr>
          <p:spPr bwMode="auto">
            <a:xfrm>
              <a:off x="5652905" y="-770727"/>
              <a:ext cx="251663" cy="604394"/>
            </a:xfrm>
            <a:custGeom>
              <a:avLst/>
              <a:gdLst>
                <a:gd name="T0" fmla="*/ 27 w 135"/>
                <a:gd name="T1" fmla="*/ 108 h 324"/>
                <a:gd name="T2" fmla="*/ 24 w 135"/>
                <a:gd name="T3" fmla="*/ 144 h 324"/>
                <a:gd name="T4" fmla="*/ 22 w 135"/>
                <a:gd name="T5" fmla="*/ 160 h 324"/>
                <a:gd name="T6" fmla="*/ 24 w 135"/>
                <a:gd name="T7" fmla="*/ 175 h 324"/>
                <a:gd name="T8" fmla="*/ 31 w 135"/>
                <a:gd name="T9" fmla="*/ 233 h 324"/>
                <a:gd name="T10" fmla="*/ 35 w 135"/>
                <a:gd name="T11" fmla="*/ 240 h 324"/>
                <a:gd name="T12" fmla="*/ 40 w 135"/>
                <a:gd name="T13" fmla="*/ 229 h 324"/>
                <a:gd name="T14" fmla="*/ 50 w 135"/>
                <a:gd name="T15" fmla="*/ 223 h 324"/>
                <a:gd name="T16" fmla="*/ 61 w 135"/>
                <a:gd name="T17" fmla="*/ 231 h 324"/>
                <a:gd name="T18" fmla="*/ 68 w 135"/>
                <a:gd name="T19" fmla="*/ 258 h 324"/>
                <a:gd name="T20" fmla="*/ 80 w 135"/>
                <a:gd name="T21" fmla="*/ 279 h 324"/>
                <a:gd name="T22" fmla="*/ 108 w 135"/>
                <a:gd name="T23" fmla="*/ 300 h 324"/>
                <a:gd name="T24" fmla="*/ 133 w 135"/>
                <a:gd name="T25" fmla="*/ 324 h 324"/>
                <a:gd name="T26" fmla="*/ 133 w 135"/>
                <a:gd name="T27" fmla="*/ 288 h 324"/>
                <a:gd name="T28" fmla="*/ 130 w 135"/>
                <a:gd name="T29" fmla="*/ 223 h 324"/>
                <a:gd name="T30" fmla="*/ 129 w 135"/>
                <a:gd name="T31" fmla="*/ 172 h 324"/>
                <a:gd name="T32" fmla="*/ 127 w 135"/>
                <a:gd name="T33" fmla="*/ 122 h 324"/>
                <a:gd name="T34" fmla="*/ 119 w 135"/>
                <a:gd name="T35" fmla="*/ 91 h 324"/>
                <a:gd name="T36" fmla="*/ 111 w 135"/>
                <a:gd name="T37" fmla="*/ 83 h 324"/>
                <a:gd name="T38" fmla="*/ 74 w 135"/>
                <a:gd name="T39" fmla="*/ 44 h 324"/>
                <a:gd name="T40" fmla="*/ 4 w 135"/>
                <a:gd name="T41" fmla="*/ 2 h 324"/>
                <a:gd name="T42" fmla="*/ 0 w 135"/>
                <a:gd name="T43" fmla="*/ 5 h 324"/>
                <a:gd name="T44" fmla="*/ 10 w 135"/>
                <a:gd name="T45" fmla="*/ 74 h 324"/>
                <a:gd name="T46" fmla="*/ 16 w 135"/>
                <a:gd name="T47" fmla="*/ 83 h 324"/>
                <a:gd name="T48" fmla="*/ 26 w 135"/>
                <a:gd name="T49" fmla="*/ 101 h 324"/>
                <a:gd name="T50" fmla="*/ 27 w 135"/>
                <a:gd name="T51" fmla="*/ 10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324">
                  <a:moveTo>
                    <a:pt x="27" y="108"/>
                  </a:moveTo>
                  <a:cubicBezTo>
                    <a:pt x="29" y="120"/>
                    <a:pt x="26" y="132"/>
                    <a:pt x="24" y="144"/>
                  </a:cubicBezTo>
                  <a:cubicBezTo>
                    <a:pt x="22" y="149"/>
                    <a:pt x="21" y="154"/>
                    <a:pt x="22" y="160"/>
                  </a:cubicBezTo>
                  <a:cubicBezTo>
                    <a:pt x="23" y="165"/>
                    <a:pt x="23" y="170"/>
                    <a:pt x="24" y="175"/>
                  </a:cubicBezTo>
                  <a:cubicBezTo>
                    <a:pt x="27" y="194"/>
                    <a:pt x="29" y="214"/>
                    <a:pt x="31" y="233"/>
                  </a:cubicBezTo>
                  <a:cubicBezTo>
                    <a:pt x="32" y="236"/>
                    <a:pt x="32" y="239"/>
                    <a:pt x="35" y="240"/>
                  </a:cubicBezTo>
                  <a:cubicBezTo>
                    <a:pt x="36" y="236"/>
                    <a:pt x="38" y="232"/>
                    <a:pt x="40" y="229"/>
                  </a:cubicBezTo>
                  <a:cubicBezTo>
                    <a:pt x="43" y="225"/>
                    <a:pt x="46" y="222"/>
                    <a:pt x="50" y="223"/>
                  </a:cubicBezTo>
                  <a:cubicBezTo>
                    <a:pt x="55" y="223"/>
                    <a:pt x="59" y="226"/>
                    <a:pt x="61" y="231"/>
                  </a:cubicBezTo>
                  <a:cubicBezTo>
                    <a:pt x="65" y="239"/>
                    <a:pt x="68" y="248"/>
                    <a:pt x="68" y="258"/>
                  </a:cubicBezTo>
                  <a:cubicBezTo>
                    <a:pt x="68" y="267"/>
                    <a:pt x="71" y="274"/>
                    <a:pt x="80" y="279"/>
                  </a:cubicBezTo>
                  <a:cubicBezTo>
                    <a:pt x="90" y="285"/>
                    <a:pt x="99" y="293"/>
                    <a:pt x="108" y="300"/>
                  </a:cubicBezTo>
                  <a:cubicBezTo>
                    <a:pt x="116" y="308"/>
                    <a:pt x="124" y="316"/>
                    <a:pt x="133" y="324"/>
                  </a:cubicBezTo>
                  <a:cubicBezTo>
                    <a:pt x="135" y="311"/>
                    <a:pt x="133" y="300"/>
                    <a:pt x="133" y="288"/>
                  </a:cubicBezTo>
                  <a:cubicBezTo>
                    <a:pt x="131" y="266"/>
                    <a:pt x="131" y="244"/>
                    <a:pt x="130" y="223"/>
                  </a:cubicBezTo>
                  <a:cubicBezTo>
                    <a:pt x="130" y="206"/>
                    <a:pt x="129" y="189"/>
                    <a:pt x="129" y="172"/>
                  </a:cubicBezTo>
                  <a:cubicBezTo>
                    <a:pt x="129" y="156"/>
                    <a:pt x="128" y="139"/>
                    <a:pt x="127" y="122"/>
                  </a:cubicBezTo>
                  <a:cubicBezTo>
                    <a:pt x="127" y="111"/>
                    <a:pt x="128" y="100"/>
                    <a:pt x="119" y="91"/>
                  </a:cubicBezTo>
                  <a:cubicBezTo>
                    <a:pt x="117" y="88"/>
                    <a:pt x="114" y="86"/>
                    <a:pt x="111" y="83"/>
                  </a:cubicBezTo>
                  <a:cubicBezTo>
                    <a:pt x="100" y="70"/>
                    <a:pt x="87" y="57"/>
                    <a:pt x="74" y="44"/>
                  </a:cubicBezTo>
                  <a:cubicBezTo>
                    <a:pt x="53" y="25"/>
                    <a:pt x="29" y="13"/>
                    <a:pt x="4" y="2"/>
                  </a:cubicBezTo>
                  <a:cubicBezTo>
                    <a:pt x="0" y="0"/>
                    <a:pt x="0" y="1"/>
                    <a:pt x="0" y="5"/>
                  </a:cubicBezTo>
                  <a:cubicBezTo>
                    <a:pt x="2" y="28"/>
                    <a:pt x="7" y="51"/>
                    <a:pt x="10" y="74"/>
                  </a:cubicBezTo>
                  <a:cubicBezTo>
                    <a:pt x="11" y="78"/>
                    <a:pt x="12" y="80"/>
                    <a:pt x="16" y="83"/>
                  </a:cubicBezTo>
                  <a:cubicBezTo>
                    <a:pt x="22" y="87"/>
                    <a:pt x="26" y="93"/>
                    <a:pt x="26" y="101"/>
                  </a:cubicBezTo>
                  <a:cubicBezTo>
                    <a:pt x="26" y="103"/>
                    <a:pt x="26" y="105"/>
                    <a:pt x="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2" name="i$ļiḓé">
              <a:extLst>
                <a:ext uri="{FF2B5EF4-FFF2-40B4-BE49-F238E27FC236}">
                  <a16:creationId xmlns:a16="http://schemas.microsoft.com/office/drawing/2014/main" id="{630550C3-8D59-4E9B-8782-214CA2DD746F}"/>
                </a:ext>
              </a:extLst>
            </p:cNvPr>
            <p:cNvSpPr/>
            <p:nvPr/>
          </p:nvSpPr>
          <p:spPr bwMode="auto">
            <a:xfrm>
              <a:off x="7483271" y="638178"/>
              <a:ext cx="297144" cy="420448"/>
            </a:xfrm>
            <a:custGeom>
              <a:avLst/>
              <a:gdLst>
                <a:gd name="T0" fmla="*/ 5 w 159"/>
                <a:gd name="T1" fmla="*/ 178 h 225"/>
                <a:gd name="T2" fmla="*/ 18 w 159"/>
                <a:gd name="T3" fmla="*/ 183 h 225"/>
                <a:gd name="T4" fmla="*/ 75 w 159"/>
                <a:gd name="T5" fmla="*/ 203 h 225"/>
                <a:gd name="T6" fmla="*/ 133 w 159"/>
                <a:gd name="T7" fmla="*/ 224 h 225"/>
                <a:gd name="T8" fmla="*/ 138 w 159"/>
                <a:gd name="T9" fmla="*/ 220 h 225"/>
                <a:gd name="T10" fmla="*/ 142 w 159"/>
                <a:gd name="T11" fmla="*/ 196 h 225"/>
                <a:gd name="T12" fmla="*/ 150 w 159"/>
                <a:gd name="T13" fmla="*/ 133 h 225"/>
                <a:gd name="T14" fmla="*/ 155 w 159"/>
                <a:gd name="T15" fmla="*/ 103 h 225"/>
                <a:gd name="T16" fmla="*/ 158 w 159"/>
                <a:gd name="T17" fmla="*/ 71 h 225"/>
                <a:gd name="T18" fmla="*/ 151 w 159"/>
                <a:gd name="T19" fmla="*/ 59 h 225"/>
                <a:gd name="T20" fmla="*/ 91 w 159"/>
                <a:gd name="T21" fmla="*/ 34 h 225"/>
                <a:gd name="T22" fmla="*/ 47 w 159"/>
                <a:gd name="T23" fmla="*/ 15 h 225"/>
                <a:gd name="T24" fmla="*/ 20 w 159"/>
                <a:gd name="T25" fmla="*/ 5 h 225"/>
                <a:gd name="T26" fmla="*/ 10 w 159"/>
                <a:gd name="T27" fmla="*/ 2 h 225"/>
                <a:gd name="T28" fmla="*/ 9 w 159"/>
                <a:gd name="T29" fmla="*/ 12 h 225"/>
                <a:gd name="T30" fmla="*/ 9 w 159"/>
                <a:gd name="T31" fmla="*/ 13 h 225"/>
                <a:gd name="T32" fmla="*/ 7 w 159"/>
                <a:gd name="T33" fmla="*/ 68 h 225"/>
                <a:gd name="T34" fmla="*/ 6 w 159"/>
                <a:gd name="T35" fmla="*/ 73 h 225"/>
                <a:gd name="T36" fmla="*/ 11 w 159"/>
                <a:gd name="T37" fmla="*/ 77 h 225"/>
                <a:gd name="T38" fmla="*/ 25 w 159"/>
                <a:gd name="T39" fmla="*/ 80 h 225"/>
                <a:gd name="T40" fmla="*/ 23 w 159"/>
                <a:gd name="T41" fmla="*/ 94 h 225"/>
                <a:gd name="T42" fmla="*/ 23 w 159"/>
                <a:gd name="T43" fmla="*/ 98 h 225"/>
                <a:gd name="T44" fmla="*/ 25 w 159"/>
                <a:gd name="T45" fmla="*/ 113 h 225"/>
                <a:gd name="T46" fmla="*/ 22 w 159"/>
                <a:gd name="T47" fmla="*/ 119 h 225"/>
                <a:gd name="T48" fmla="*/ 14 w 159"/>
                <a:gd name="T49" fmla="*/ 134 h 225"/>
                <a:gd name="T50" fmla="*/ 3 w 159"/>
                <a:gd name="T51" fmla="*/ 144 h 225"/>
                <a:gd name="T52" fmla="*/ 2 w 159"/>
                <a:gd name="T53" fmla="*/ 165 h 225"/>
                <a:gd name="T54" fmla="*/ 5 w 159"/>
                <a:gd name="T55" fmla="*/ 17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225">
                  <a:moveTo>
                    <a:pt x="5" y="178"/>
                  </a:moveTo>
                  <a:cubicBezTo>
                    <a:pt x="10" y="179"/>
                    <a:pt x="14" y="181"/>
                    <a:pt x="18" y="183"/>
                  </a:cubicBezTo>
                  <a:cubicBezTo>
                    <a:pt x="37" y="189"/>
                    <a:pt x="56" y="195"/>
                    <a:pt x="75" y="203"/>
                  </a:cubicBezTo>
                  <a:cubicBezTo>
                    <a:pt x="93" y="211"/>
                    <a:pt x="113" y="217"/>
                    <a:pt x="133" y="224"/>
                  </a:cubicBezTo>
                  <a:cubicBezTo>
                    <a:pt x="137" y="225"/>
                    <a:pt x="138" y="224"/>
                    <a:pt x="138" y="220"/>
                  </a:cubicBezTo>
                  <a:cubicBezTo>
                    <a:pt x="139" y="212"/>
                    <a:pt x="141" y="204"/>
                    <a:pt x="142" y="196"/>
                  </a:cubicBezTo>
                  <a:cubicBezTo>
                    <a:pt x="145" y="175"/>
                    <a:pt x="148" y="154"/>
                    <a:pt x="150" y="133"/>
                  </a:cubicBezTo>
                  <a:cubicBezTo>
                    <a:pt x="151" y="123"/>
                    <a:pt x="154" y="113"/>
                    <a:pt x="155" y="103"/>
                  </a:cubicBezTo>
                  <a:cubicBezTo>
                    <a:pt x="156" y="92"/>
                    <a:pt x="157" y="82"/>
                    <a:pt x="158" y="71"/>
                  </a:cubicBezTo>
                  <a:cubicBezTo>
                    <a:pt x="159" y="64"/>
                    <a:pt x="157" y="61"/>
                    <a:pt x="151" y="59"/>
                  </a:cubicBezTo>
                  <a:cubicBezTo>
                    <a:pt x="131" y="51"/>
                    <a:pt x="111" y="43"/>
                    <a:pt x="91" y="34"/>
                  </a:cubicBezTo>
                  <a:cubicBezTo>
                    <a:pt x="77" y="27"/>
                    <a:pt x="61" y="23"/>
                    <a:pt x="47" y="15"/>
                  </a:cubicBezTo>
                  <a:cubicBezTo>
                    <a:pt x="38" y="11"/>
                    <a:pt x="29" y="9"/>
                    <a:pt x="20" y="5"/>
                  </a:cubicBezTo>
                  <a:cubicBezTo>
                    <a:pt x="16" y="4"/>
                    <a:pt x="12" y="0"/>
                    <a:pt x="10" y="2"/>
                  </a:cubicBezTo>
                  <a:cubicBezTo>
                    <a:pt x="6" y="3"/>
                    <a:pt x="10" y="8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6" y="31"/>
                    <a:pt x="8" y="49"/>
                    <a:pt x="7" y="68"/>
                  </a:cubicBezTo>
                  <a:cubicBezTo>
                    <a:pt x="7" y="69"/>
                    <a:pt x="6" y="71"/>
                    <a:pt x="6" y="73"/>
                  </a:cubicBezTo>
                  <a:cubicBezTo>
                    <a:pt x="6" y="76"/>
                    <a:pt x="7" y="78"/>
                    <a:pt x="11" y="77"/>
                  </a:cubicBezTo>
                  <a:cubicBezTo>
                    <a:pt x="16" y="75"/>
                    <a:pt x="21" y="75"/>
                    <a:pt x="25" y="80"/>
                  </a:cubicBezTo>
                  <a:cubicBezTo>
                    <a:pt x="28" y="85"/>
                    <a:pt x="25" y="90"/>
                    <a:pt x="23" y="94"/>
                  </a:cubicBezTo>
                  <a:cubicBezTo>
                    <a:pt x="22" y="96"/>
                    <a:pt x="22" y="97"/>
                    <a:pt x="23" y="98"/>
                  </a:cubicBezTo>
                  <a:cubicBezTo>
                    <a:pt x="30" y="102"/>
                    <a:pt x="28" y="107"/>
                    <a:pt x="25" y="113"/>
                  </a:cubicBezTo>
                  <a:cubicBezTo>
                    <a:pt x="24" y="115"/>
                    <a:pt x="22" y="116"/>
                    <a:pt x="22" y="119"/>
                  </a:cubicBezTo>
                  <a:cubicBezTo>
                    <a:pt x="24" y="126"/>
                    <a:pt x="20" y="130"/>
                    <a:pt x="14" y="134"/>
                  </a:cubicBezTo>
                  <a:cubicBezTo>
                    <a:pt x="10" y="136"/>
                    <a:pt x="4" y="138"/>
                    <a:pt x="3" y="144"/>
                  </a:cubicBezTo>
                  <a:cubicBezTo>
                    <a:pt x="3" y="151"/>
                    <a:pt x="2" y="158"/>
                    <a:pt x="2" y="165"/>
                  </a:cubicBezTo>
                  <a:cubicBezTo>
                    <a:pt x="3" y="169"/>
                    <a:pt x="0" y="176"/>
                    <a:pt x="5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ïśļïḑê">
              <a:extLst>
                <a:ext uri="{FF2B5EF4-FFF2-40B4-BE49-F238E27FC236}">
                  <a16:creationId xmlns:a16="http://schemas.microsoft.com/office/drawing/2014/main" id="{F989D889-E751-404C-B9B1-0DA8672FEC5E}"/>
                </a:ext>
              </a:extLst>
            </p:cNvPr>
            <p:cNvSpPr/>
            <p:nvPr/>
          </p:nvSpPr>
          <p:spPr bwMode="auto">
            <a:xfrm>
              <a:off x="5553857" y="2146130"/>
              <a:ext cx="579127" cy="185967"/>
            </a:xfrm>
            <a:custGeom>
              <a:avLst/>
              <a:gdLst>
                <a:gd name="T0" fmla="*/ 283 w 310"/>
                <a:gd name="T1" fmla="*/ 66 h 100"/>
                <a:gd name="T2" fmla="*/ 293 w 310"/>
                <a:gd name="T3" fmla="*/ 74 h 100"/>
                <a:gd name="T4" fmla="*/ 306 w 310"/>
                <a:gd name="T5" fmla="*/ 81 h 100"/>
                <a:gd name="T6" fmla="*/ 309 w 310"/>
                <a:gd name="T7" fmla="*/ 78 h 100"/>
                <a:gd name="T8" fmla="*/ 306 w 310"/>
                <a:gd name="T9" fmla="*/ 55 h 100"/>
                <a:gd name="T10" fmla="*/ 303 w 310"/>
                <a:gd name="T11" fmla="*/ 37 h 100"/>
                <a:gd name="T12" fmla="*/ 299 w 310"/>
                <a:gd name="T13" fmla="*/ 5 h 100"/>
                <a:gd name="T14" fmla="*/ 295 w 310"/>
                <a:gd name="T15" fmla="*/ 1 h 100"/>
                <a:gd name="T16" fmla="*/ 278 w 310"/>
                <a:gd name="T17" fmla="*/ 0 h 100"/>
                <a:gd name="T18" fmla="*/ 210 w 310"/>
                <a:gd name="T19" fmla="*/ 3 h 100"/>
                <a:gd name="T20" fmla="*/ 135 w 310"/>
                <a:gd name="T21" fmla="*/ 3 h 100"/>
                <a:gd name="T22" fmla="*/ 75 w 310"/>
                <a:gd name="T23" fmla="*/ 3 h 100"/>
                <a:gd name="T24" fmla="*/ 10 w 310"/>
                <a:gd name="T25" fmla="*/ 3 h 100"/>
                <a:gd name="T26" fmla="*/ 2 w 310"/>
                <a:gd name="T27" fmla="*/ 12 h 100"/>
                <a:gd name="T28" fmla="*/ 3 w 310"/>
                <a:gd name="T29" fmla="*/ 16 h 100"/>
                <a:gd name="T30" fmla="*/ 10 w 310"/>
                <a:gd name="T31" fmla="*/ 22 h 100"/>
                <a:gd name="T32" fmla="*/ 30 w 310"/>
                <a:gd name="T33" fmla="*/ 22 h 100"/>
                <a:gd name="T34" fmla="*/ 101 w 310"/>
                <a:gd name="T35" fmla="*/ 25 h 100"/>
                <a:gd name="T36" fmla="*/ 157 w 310"/>
                <a:gd name="T37" fmla="*/ 27 h 100"/>
                <a:gd name="T38" fmla="*/ 161 w 310"/>
                <a:gd name="T39" fmla="*/ 30 h 100"/>
                <a:gd name="T40" fmla="*/ 157 w 310"/>
                <a:gd name="T41" fmla="*/ 33 h 100"/>
                <a:gd name="T42" fmla="*/ 140 w 310"/>
                <a:gd name="T43" fmla="*/ 33 h 100"/>
                <a:gd name="T44" fmla="*/ 67 w 310"/>
                <a:gd name="T45" fmla="*/ 35 h 100"/>
                <a:gd name="T46" fmla="*/ 21 w 310"/>
                <a:gd name="T47" fmla="*/ 33 h 100"/>
                <a:gd name="T48" fmla="*/ 7 w 310"/>
                <a:gd name="T49" fmla="*/ 34 h 100"/>
                <a:gd name="T50" fmla="*/ 7 w 310"/>
                <a:gd name="T51" fmla="*/ 49 h 100"/>
                <a:gd name="T52" fmla="*/ 15 w 310"/>
                <a:gd name="T53" fmla="*/ 51 h 100"/>
                <a:gd name="T54" fmla="*/ 35 w 310"/>
                <a:gd name="T55" fmla="*/ 50 h 100"/>
                <a:gd name="T56" fmla="*/ 100 w 310"/>
                <a:gd name="T57" fmla="*/ 51 h 100"/>
                <a:gd name="T58" fmla="*/ 150 w 310"/>
                <a:gd name="T59" fmla="*/ 53 h 100"/>
                <a:gd name="T60" fmla="*/ 220 w 310"/>
                <a:gd name="T61" fmla="*/ 59 h 100"/>
                <a:gd name="T62" fmla="*/ 225 w 310"/>
                <a:gd name="T63" fmla="*/ 61 h 100"/>
                <a:gd name="T64" fmla="*/ 220 w 310"/>
                <a:gd name="T65" fmla="*/ 62 h 100"/>
                <a:gd name="T66" fmla="*/ 187 w 310"/>
                <a:gd name="T67" fmla="*/ 62 h 100"/>
                <a:gd name="T68" fmla="*/ 124 w 310"/>
                <a:gd name="T69" fmla="*/ 64 h 100"/>
                <a:gd name="T70" fmla="*/ 79 w 310"/>
                <a:gd name="T71" fmla="*/ 62 h 100"/>
                <a:gd name="T72" fmla="*/ 10 w 310"/>
                <a:gd name="T73" fmla="*/ 64 h 100"/>
                <a:gd name="T74" fmla="*/ 7 w 310"/>
                <a:gd name="T75" fmla="*/ 66 h 100"/>
                <a:gd name="T76" fmla="*/ 3 w 310"/>
                <a:gd name="T77" fmla="*/ 94 h 100"/>
                <a:gd name="T78" fmla="*/ 7 w 310"/>
                <a:gd name="T79" fmla="*/ 99 h 100"/>
                <a:gd name="T80" fmla="*/ 36 w 310"/>
                <a:gd name="T81" fmla="*/ 98 h 100"/>
                <a:gd name="T82" fmla="*/ 90 w 310"/>
                <a:gd name="T83" fmla="*/ 99 h 100"/>
                <a:gd name="T84" fmla="*/ 174 w 310"/>
                <a:gd name="T85" fmla="*/ 98 h 100"/>
                <a:gd name="T86" fmla="*/ 232 w 310"/>
                <a:gd name="T87" fmla="*/ 99 h 100"/>
                <a:gd name="T88" fmla="*/ 276 w 310"/>
                <a:gd name="T89" fmla="*/ 97 h 100"/>
                <a:gd name="T90" fmla="*/ 270 w 310"/>
                <a:gd name="T91" fmla="*/ 72 h 100"/>
                <a:gd name="T92" fmla="*/ 283 w 310"/>
                <a:gd name="T93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0" h="100">
                  <a:moveTo>
                    <a:pt x="283" y="66"/>
                  </a:moveTo>
                  <a:cubicBezTo>
                    <a:pt x="287" y="68"/>
                    <a:pt x="290" y="71"/>
                    <a:pt x="293" y="74"/>
                  </a:cubicBezTo>
                  <a:cubicBezTo>
                    <a:pt x="296" y="78"/>
                    <a:pt x="301" y="79"/>
                    <a:pt x="306" y="81"/>
                  </a:cubicBezTo>
                  <a:cubicBezTo>
                    <a:pt x="308" y="82"/>
                    <a:pt x="310" y="81"/>
                    <a:pt x="309" y="78"/>
                  </a:cubicBezTo>
                  <a:cubicBezTo>
                    <a:pt x="307" y="71"/>
                    <a:pt x="309" y="63"/>
                    <a:pt x="306" y="55"/>
                  </a:cubicBezTo>
                  <a:cubicBezTo>
                    <a:pt x="304" y="50"/>
                    <a:pt x="304" y="43"/>
                    <a:pt x="303" y="37"/>
                  </a:cubicBezTo>
                  <a:cubicBezTo>
                    <a:pt x="302" y="27"/>
                    <a:pt x="301" y="16"/>
                    <a:pt x="299" y="5"/>
                  </a:cubicBezTo>
                  <a:cubicBezTo>
                    <a:pt x="299" y="4"/>
                    <a:pt x="299" y="1"/>
                    <a:pt x="295" y="1"/>
                  </a:cubicBezTo>
                  <a:cubicBezTo>
                    <a:pt x="290" y="2"/>
                    <a:pt x="284" y="0"/>
                    <a:pt x="278" y="0"/>
                  </a:cubicBezTo>
                  <a:cubicBezTo>
                    <a:pt x="255" y="1"/>
                    <a:pt x="233" y="3"/>
                    <a:pt x="210" y="3"/>
                  </a:cubicBezTo>
                  <a:cubicBezTo>
                    <a:pt x="185" y="3"/>
                    <a:pt x="160" y="3"/>
                    <a:pt x="135" y="3"/>
                  </a:cubicBezTo>
                  <a:cubicBezTo>
                    <a:pt x="115" y="3"/>
                    <a:pt x="95" y="3"/>
                    <a:pt x="75" y="3"/>
                  </a:cubicBezTo>
                  <a:cubicBezTo>
                    <a:pt x="54" y="3"/>
                    <a:pt x="32" y="4"/>
                    <a:pt x="10" y="3"/>
                  </a:cubicBezTo>
                  <a:cubicBezTo>
                    <a:pt x="1" y="3"/>
                    <a:pt x="0" y="3"/>
                    <a:pt x="2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21"/>
                    <a:pt x="6" y="22"/>
                    <a:pt x="10" y="22"/>
                  </a:cubicBezTo>
                  <a:cubicBezTo>
                    <a:pt x="17" y="22"/>
                    <a:pt x="23" y="21"/>
                    <a:pt x="30" y="22"/>
                  </a:cubicBezTo>
                  <a:cubicBezTo>
                    <a:pt x="53" y="23"/>
                    <a:pt x="77" y="24"/>
                    <a:pt x="101" y="25"/>
                  </a:cubicBezTo>
                  <a:cubicBezTo>
                    <a:pt x="120" y="25"/>
                    <a:pt x="138" y="28"/>
                    <a:pt x="157" y="27"/>
                  </a:cubicBezTo>
                  <a:cubicBezTo>
                    <a:pt x="159" y="27"/>
                    <a:pt x="161" y="27"/>
                    <a:pt x="161" y="30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1" y="33"/>
                    <a:pt x="146" y="33"/>
                    <a:pt x="140" y="33"/>
                  </a:cubicBezTo>
                  <a:cubicBezTo>
                    <a:pt x="116" y="34"/>
                    <a:pt x="92" y="35"/>
                    <a:pt x="67" y="35"/>
                  </a:cubicBezTo>
                  <a:cubicBezTo>
                    <a:pt x="52" y="36"/>
                    <a:pt x="36" y="35"/>
                    <a:pt x="21" y="33"/>
                  </a:cubicBezTo>
                  <a:cubicBezTo>
                    <a:pt x="16" y="32"/>
                    <a:pt x="10" y="30"/>
                    <a:pt x="7" y="34"/>
                  </a:cubicBezTo>
                  <a:cubicBezTo>
                    <a:pt x="4" y="37"/>
                    <a:pt x="6" y="44"/>
                    <a:pt x="7" y="49"/>
                  </a:cubicBezTo>
                  <a:cubicBezTo>
                    <a:pt x="8" y="53"/>
                    <a:pt x="12" y="51"/>
                    <a:pt x="15" y="51"/>
                  </a:cubicBezTo>
                  <a:cubicBezTo>
                    <a:pt x="22" y="51"/>
                    <a:pt x="29" y="50"/>
                    <a:pt x="35" y="50"/>
                  </a:cubicBezTo>
                  <a:cubicBezTo>
                    <a:pt x="57" y="52"/>
                    <a:pt x="78" y="52"/>
                    <a:pt x="100" y="51"/>
                  </a:cubicBezTo>
                  <a:cubicBezTo>
                    <a:pt x="117" y="50"/>
                    <a:pt x="133" y="52"/>
                    <a:pt x="150" y="53"/>
                  </a:cubicBezTo>
                  <a:cubicBezTo>
                    <a:pt x="174" y="53"/>
                    <a:pt x="197" y="59"/>
                    <a:pt x="220" y="59"/>
                  </a:cubicBezTo>
                  <a:cubicBezTo>
                    <a:pt x="222" y="59"/>
                    <a:pt x="225" y="58"/>
                    <a:pt x="225" y="61"/>
                  </a:cubicBezTo>
                  <a:cubicBezTo>
                    <a:pt x="224" y="63"/>
                    <a:pt x="222" y="63"/>
                    <a:pt x="220" y="62"/>
                  </a:cubicBezTo>
                  <a:cubicBezTo>
                    <a:pt x="209" y="61"/>
                    <a:pt x="198" y="62"/>
                    <a:pt x="187" y="62"/>
                  </a:cubicBezTo>
                  <a:cubicBezTo>
                    <a:pt x="166" y="63"/>
                    <a:pt x="145" y="64"/>
                    <a:pt x="124" y="64"/>
                  </a:cubicBezTo>
                  <a:cubicBezTo>
                    <a:pt x="109" y="64"/>
                    <a:pt x="94" y="63"/>
                    <a:pt x="79" y="62"/>
                  </a:cubicBezTo>
                  <a:cubicBezTo>
                    <a:pt x="56" y="62"/>
                    <a:pt x="33" y="66"/>
                    <a:pt x="10" y="64"/>
                  </a:cubicBezTo>
                  <a:cubicBezTo>
                    <a:pt x="8" y="63"/>
                    <a:pt x="7" y="64"/>
                    <a:pt x="7" y="66"/>
                  </a:cubicBezTo>
                  <a:cubicBezTo>
                    <a:pt x="10" y="76"/>
                    <a:pt x="4" y="84"/>
                    <a:pt x="3" y="94"/>
                  </a:cubicBezTo>
                  <a:cubicBezTo>
                    <a:pt x="3" y="98"/>
                    <a:pt x="2" y="99"/>
                    <a:pt x="7" y="99"/>
                  </a:cubicBezTo>
                  <a:cubicBezTo>
                    <a:pt x="17" y="100"/>
                    <a:pt x="26" y="99"/>
                    <a:pt x="36" y="98"/>
                  </a:cubicBezTo>
                  <a:cubicBezTo>
                    <a:pt x="54" y="97"/>
                    <a:pt x="72" y="99"/>
                    <a:pt x="90" y="99"/>
                  </a:cubicBezTo>
                  <a:cubicBezTo>
                    <a:pt x="118" y="98"/>
                    <a:pt x="146" y="97"/>
                    <a:pt x="174" y="98"/>
                  </a:cubicBezTo>
                  <a:cubicBezTo>
                    <a:pt x="194" y="98"/>
                    <a:pt x="213" y="100"/>
                    <a:pt x="232" y="99"/>
                  </a:cubicBezTo>
                  <a:cubicBezTo>
                    <a:pt x="247" y="98"/>
                    <a:pt x="261" y="97"/>
                    <a:pt x="276" y="97"/>
                  </a:cubicBezTo>
                  <a:cubicBezTo>
                    <a:pt x="273" y="88"/>
                    <a:pt x="269" y="81"/>
                    <a:pt x="270" y="72"/>
                  </a:cubicBezTo>
                  <a:cubicBezTo>
                    <a:pt x="271" y="63"/>
                    <a:pt x="276" y="61"/>
                    <a:pt x="28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ïṡḻîḋê">
              <a:extLst>
                <a:ext uri="{FF2B5EF4-FFF2-40B4-BE49-F238E27FC236}">
                  <a16:creationId xmlns:a16="http://schemas.microsoft.com/office/drawing/2014/main" id="{D40C39AC-BC22-4504-AEA3-628AD32D84EC}"/>
                </a:ext>
              </a:extLst>
            </p:cNvPr>
            <p:cNvSpPr/>
            <p:nvPr/>
          </p:nvSpPr>
          <p:spPr bwMode="auto">
            <a:xfrm>
              <a:off x="6175434" y="1938938"/>
              <a:ext cx="276930" cy="416405"/>
            </a:xfrm>
            <a:custGeom>
              <a:avLst/>
              <a:gdLst>
                <a:gd name="T0" fmla="*/ 142 w 148"/>
                <a:gd name="T1" fmla="*/ 174 h 223"/>
                <a:gd name="T2" fmla="*/ 148 w 148"/>
                <a:gd name="T3" fmla="*/ 164 h 223"/>
                <a:gd name="T4" fmla="*/ 145 w 148"/>
                <a:gd name="T5" fmla="*/ 137 h 223"/>
                <a:gd name="T6" fmla="*/ 139 w 148"/>
                <a:gd name="T7" fmla="*/ 128 h 223"/>
                <a:gd name="T8" fmla="*/ 124 w 148"/>
                <a:gd name="T9" fmla="*/ 116 h 223"/>
                <a:gd name="T10" fmla="*/ 117 w 148"/>
                <a:gd name="T11" fmla="*/ 101 h 223"/>
                <a:gd name="T12" fmla="*/ 115 w 148"/>
                <a:gd name="T13" fmla="*/ 94 h 223"/>
                <a:gd name="T14" fmla="*/ 112 w 148"/>
                <a:gd name="T15" fmla="*/ 86 h 223"/>
                <a:gd name="T16" fmla="*/ 117 w 148"/>
                <a:gd name="T17" fmla="*/ 69 h 223"/>
                <a:gd name="T18" fmla="*/ 132 w 148"/>
                <a:gd name="T19" fmla="*/ 69 h 223"/>
                <a:gd name="T20" fmla="*/ 137 w 148"/>
                <a:gd name="T21" fmla="*/ 64 h 223"/>
                <a:gd name="T22" fmla="*/ 136 w 148"/>
                <a:gd name="T23" fmla="*/ 59 h 223"/>
                <a:gd name="T24" fmla="*/ 135 w 148"/>
                <a:gd name="T25" fmla="*/ 42 h 223"/>
                <a:gd name="T26" fmla="*/ 135 w 148"/>
                <a:gd name="T27" fmla="*/ 39 h 223"/>
                <a:gd name="T28" fmla="*/ 130 w 148"/>
                <a:gd name="T29" fmla="*/ 4 h 223"/>
                <a:gd name="T30" fmla="*/ 125 w 148"/>
                <a:gd name="T31" fmla="*/ 2 h 223"/>
                <a:gd name="T32" fmla="*/ 118 w 148"/>
                <a:gd name="T33" fmla="*/ 7 h 223"/>
                <a:gd name="T34" fmla="*/ 94 w 148"/>
                <a:gd name="T35" fmla="*/ 15 h 223"/>
                <a:gd name="T36" fmla="*/ 46 w 148"/>
                <a:gd name="T37" fmla="*/ 32 h 223"/>
                <a:gd name="T38" fmla="*/ 6 w 148"/>
                <a:gd name="T39" fmla="*/ 49 h 223"/>
                <a:gd name="T40" fmla="*/ 1 w 148"/>
                <a:gd name="T41" fmla="*/ 55 h 223"/>
                <a:gd name="T42" fmla="*/ 3 w 148"/>
                <a:gd name="T43" fmla="*/ 72 h 223"/>
                <a:gd name="T44" fmla="*/ 9 w 148"/>
                <a:gd name="T45" fmla="*/ 112 h 223"/>
                <a:gd name="T46" fmla="*/ 15 w 148"/>
                <a:gd name="T47" fmla="*/ 158 h 223"/>
                <a:gd name="T48" fmla="*/ 21 w 148"/>
                <a:gd name="T49" fmla="*/ 213 h 223"/>
                <a:gd name="T50" fmla="*/ 32 w 148"/>
                <a:gd name="T51" fmla="*/ 219 h 223"/>
                <a:gd name="T52" fmla="*/ 35 w 148"/>
                <a:gd name="T53" fmla="*/ 217 h 223"/>
                <a:gd name="T54" fmla="*/ 64 w 148"/>
                <a:gd name="T55" fmla="*/ 204 h 223"/>
                <a:gd name="T56" fmla="*/ 101 w 148"/>
                <a:gd name="T57" fmla="*/ 191 h 223"/>
                <a:gd name="T58" fmla="*/ 142 w 148"/>
                <a:gd name="T59" fmla="*/ 1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223">
                  <a:moveTo>
                    <a:pt x="142" y="174"/>
                  </a:moveTo>
                  <a:cubicBezTo>
                    <a:pt x="147" y="172"/>
                    <a:pt x="148" y="169"/>
                    <a:pt x="148" y="164"/>
                  </a:cubicBezTo>
                  <a:cubicBezTo>
                    <a:pt x="147" y="155"/>
                    <a:pt x="147" y="146"/>
                    <a:pt x="145" y="137"/>
                  </a:cubicBezTo>
                  <a:cubicBezTo>
                    <a:pt x="145" y="133"/>
                    <a:pt x="143" y="130"/>
                    <a:pt x="139" y="128"/>
                  </a:cubicBezTo>
                  <a:cubicBezTo>
                    <a:pt x="133" y="126"/>
                    <a:pt x="125" y="123"/>
                    <a:pt x="124" y="116"/>
                  </a:cubicBezTo>
                  <a:cubicBezTo>
                    <a:pt x="124" y="109"/>
                    <a:pt x="121" y="105"/>
                    <a:pt x="117" y="101"/>
                  </a:cubicBezTo>
                  <a:cubicBezTo>
                    <a:pt x="115" y="99"/>
                    <a:pt x="114" y="96"/>
                    <a:pt x="115" y="94"/>
                  </a:cubicBezTo>
                  <a:cubicBezTo>
                    <a:pt x="116" y="90"/>
                    <a:pt x="114" y="88"/>
                    <a:pt x="112" y="86"/>
                  </a:cubicBezTo>
                  <a:cubicBezTo>
                    <a:pt x="106" y="79"/>
                    <a:pt x="108" y="72"/>
                    <a:pt x="117" y="69"/>
                  </a:cubicBezTo>
                  <a:cubicBezTo>
                    <a:pt x="122" y="67"/>
                    <a:pt x="127" y="67"/>
                    <a:pt x="132" y="69"/>
                  </a:cubicBezTo>
                  <a:cubicBezTo>
                    <a:pt x="137" y="71"/>
                    <a:pt x="138" y="69"/>
                    <a:pt x="137" y="64"/>
                  </a:cubicBezTo>
                  <a:cubicBezTo>
                    <a:pt x="137" y="63"/>
                    <a:pt x="137" y="61"/>
                    <a:pt x="136" y="59"/>
                  </a:cubicBezTo>
                  <a:cubicBezTo>
                    <a:pt x="133" y="53"/>
                    <a:pt x="132" y="48"/>
                    <a:pt x="135" y="42"/>
                  </a:cubicBezTo>
                  <a:cubicBezTo>
                    <a:pt x="135" y="41"/>
                    <a:pt x="135" y="40"/>
                    <a:pt x="135" y="39"/>
                  </a:cubicBezTo>
                  <a:cubicBezTo>
                    <a:pt x="132" y="28"/>
                    <a:pt x="131" y="16"/>
                    <a:pt x="130" y="4"/>
                  </a:cubicBezTo>
                  <a:cubicBezTo>
                    <a:pt x="130" y="0"/>
                    <a:pt x="128" y="0"/>
                    <a:pt x="125" y="2"/>
                  </a:cubicBezTo>
                  <a:cubicBezTo>
                    <a:pt x="123" y="3"/>
                    <a:pt x="121" y="6"/>
                    <a:pt x="118" y="7"/>
                  </a:cubicBezTo>
                  <a:cubicBezTo>
                    <a:pt x="110" y="10"/>
                    <a:pt x="102" y="12"/>
                    <a:pt x="94" y="15"/>
                  </a:cubicBezTo>
                  <a:cubicBezTo>
                    <a:pt x="79" y="22"/>
                    <a:pt x="62" y="26"/>
                    <a:pt x="46" y="32"/>
                  </a:cubicBezTo>
                  <a:cubicBezTo>
                    <a:pt x="33" y="37"/>
                    <a:pt x="19" y="43"/>
                    <a:pt x="6" y="49"/>
                  </a:cubicBezTo>
                  <a:cubicBezTo>
                    <a:pt x="3" y="50"/>
                    <a:pt x="0" y="52"/>
                    <a:pt x="1" y="55"/>
                  </a:cubicBezTo>
                  <a:cubicBezTo>
                    <a:pt x="3" y="61"/>
                    <a:pt x="3" y="66"/>
                    <a:pt x="3" y="72"/>
                  </a:cubicBezTo>
                  <a:cubicBezTo>
                    <a:pt x="5" y="85"/>
                    <a:pt x="6" y="99"/>
                    <a:pt x="9" y="112"/>
                  </a:cubicBezTo>
                  <a:cubicBezTo>
                    <a:pt x="12" y="127"/>
                    <a:pt x="13" y="142"/>
                    <a:pt x="15" y="158"/>
                  </a:cubicBezTo>
                  <a:cubicBezTo>
                    <a:pt x="18" y="176"/>
                    <a:pt x="20" y="194"/>
                    <a:pt x="21" y="213"/>
                  </a:cubicBezTo>
                  <a:cubicBezTo>
                    <a:pt x="21" y="222"/>
                    <a:pt x="23" y="223"/>
                    <a:pt x="32" y="219"/>
                  </a:cubicBezTo>
                  <a:cubicBezTo>
                    <a:pt x="33" y="219"/>
                    <a:pt x="34" y="218"/>
                    <a:pt x="35" y="217"/>
                  </a:cubicBezTo>
                  <a:cubicBezTo>
                    <a:pt x="44" y="213"/>
                    <a:pt x="54" y="207"/>
                    <a:pt x="64" y="204"/>
                  </a:cubicBezTo>
                  <a:cubicBezTo>
                    <a:pt x="76" y="201"/>
                    <a:pt x="88" y="194"/>
                    <a:pt x="101" y="191"/>
                  </a:cubicBezTo>
                  <a:cubicBezTo>
                    <a:pt x="115" y="186"/>
                    <a:pt x="128" y="179"/>
                    <a:pt x="142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íşḷîḍè">
              <a:extLst>
                <a:ext uri="{FF2B5EF4-FFF2-40B4-BE49-F238E27FC236}">
                  <a16:creationId xmlns:a16="http://schemas.microsoft.com/office/drawing/2014/main" id="{896BBC9D-D2C2-4881-95E1-0635261DDD78}"/>
                </a:ext>
              </a:extLst>
            </p:cNvPr>
            <p:cNvSpPr/>
            <p:nvPr/>
          </p:nvSpPr>
          <p:spPr bwMode="auto">
            <a:xfrm>
              <a:off x="6493802" y="1978355"/>
              <a:ext cx="333529" cy="399223"/>
            </a:xfrm>
            <a:custGeom>
              <a:avLst/>
              <a:gdLst>
                <a:gd name="T0" fmla="*/ 42 w 179"/>
                <a:gd name="T1" fmla="*/ 170 h 214"/>
                <a:gd name="T2" fmla="*/ 47 w 179"/>
                <a:gd name="T3" fmla="*/ 176 h 214"/>
                <a:gd name="T4" fmla="*/ 68 w 179"/>
                <a:gd name="T5" fmla="*/ 185 h 214"/>
                <a:gd name="T6" fmla="*/ 114 w 179"/>
                <a:gd name="T7" fmla="*/ 207 h 214"/>
                <a:gd name="T8" fmla="*/ 158 w 179"/>
                <a:gd name="T9" fmla="*/ 213 h 214"/>
                <a:gd name="T10" fmla="*/ 162 w 179"/>
                <a:gd name="T11" fmla="*/ 209 h 214"/>
                <a:gd name="T12" fmla="*/ 173 w 179"/>
                <a:gd name="T13" fmla="*/ 157 h 214"/>
                <a:gd name="T14" fmla="*/ 178 w 179"/>
                <a:gd name="T15" fmla="*/ 62 h 214"/>
                <a:gd name="T16" fmla="*/ 169 w 179"/>
                <a:gd name="T17" fmla="*/ 4 h 214"/>
                <a:gd name="T18" fmla="*/ 165 w 179"/>
                <a:gd name="T19" fmla="*/ 3 h 214"/>
                <a:gd name="T20" fmla="*/ 147 w 179"/>
                <a:gd name="T21" fmla="*/ 11 h 214"/>
                <a:gd name="T22" fmla="*/ 102 w 179"/>
                <a:gd name="T23" fmla="*/ 41 h 214"/>
                <a:gd name="T24" fmla="*/ 69 w 179"/>
                <a:gd name="T25" fmla="*/ 73 h 214"/>
                <a:gd name="T26" fmla="*/ 24 w 179"/>
                <a:gd name="T27" fmla="*/ 78 h 214"/>
                <a:gd name="T28" fmla="*/ 14 w 179"/>
                <a:gd name="T29" fmla="*/ 84 h 214"/>
                <a:gd name="T30" fmla="*/ 5 w 179"/>
                <a:gd name="T31" fmla="*/ 102 h 214"/>
                <a:gd name="T32" fmla="*/ 6 w 179"/>
                <a:gd name="T33" fmla="*/ 115 h 214"/>
                <a:gd name="T34" fmla="*/ 40 w 179"/>
                <a:gd name="T35" fmla="*/ 141 h 214"/>
                <a:gd name="T36" fmla="*/ 101 w 179"/>
                <a:gd name="T37" fmla="*/ 149 h 214"/>
                <a:gd name="T38" fmla="*/ 132 w 179"/>
                <a:gd name="T39" fmla="*/ 121 h 214"/>
                <a:gd name="T40" fmla="*/ 154 w 179"/>
                <a:gd name="T41" fmla="*/ 72 h 214"/>
                <a:gd name="T42" fmla="*/ 158 w 179"/>
                <a:gd name="T43" fmla="*/ 68 h 214"/>
                <a:gd name="T44" fmla="*/ 162 w 179"/>
                <a:gd name="T45" fmla="*/ 72 h 214"/>
                <a:gd name="T46" fmla="*/ 159 w 179"/>
                <a:gd name="T47" fmla="*/ 94 h 214"/>
                <a:gd name="T48" fmla="*/ 141 w 179"/>
                <a:gd name="T49" fmla="*/ 131 h 214"/>
                <a:gd name="T50" fmla="*/ 93 w 179"/>
                <a:gd name="T51" fmla="*/ 165 h 214"/>
                <a:gd name="T52" fmla="*/ 51 w 179"/>
                <a:gd name="T53" fmla="*/ 161 h 214"/>
                <a:gd name="T54" fmla="*/ 43 w 179"/>
                <a:gd name="T55" fmla="*/ 158 h 214"/>
                <a:gd name="T56" fmla="*/ 43 w 179"/>
                <a:gd name="T57" fmla="*/ 166 h 214"/>
                <a:gd name="T58" fmla="*/ 42 w 179"/>
                <a:gd name="T59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9" h="214">
                  <a:moveTo>
                    <a:pt x="42" y="170"/>
                  </a:moveTo>
                  <a:cubicBezTo>
                    <a:pt x="43" y="173"/>
                    <a:pt x="43" y="175"/>
                    <a:pt x="47" y="176"/>
                  </a:cubicBezTo>
                  <a:cubicBezTo>
                    <a:pt x="54" y="178"/>
                    <a:pt x="61" y="181"/>
                    <a:pt x="68" y="185"/>
                  </a:cubicBezTo>
                  <a:cubicBezTo>
                    <a:pt x="83" y="194"/>
                    <a:pt x="99" y="200"/>
                    <a:pt x="114" y="207"/>
                  </a:cubicBezTo>
                  <a:cubicBezTo>
                    <a:pt x="128" y="214"/>
                    <a:pt x="143" y="212"/>
                    <a:pt x="158" y="213"/>
                  </a:cubicBezTo>
                  <a:cubicBezTo>
                    <a:pt x="160" y="213"/>
                    <a:pt x="162" y="212"/>
                    <a:pt x="162" y="209"/>
                  </a:cubicBezTo>
                  <a:cubicBezTo>
                    <a:pt x="167" y="192"/>
                    <a:pt x="171" y="175"/>
                    <a:pt x="173" y="157"/>
                  </a:cubicBezTo>
                  <a:cubicBezTo>
                    <a:pt x="176" y="128"/>
                    <a:pt x="178" y="98"/>
                    <a:pt x="178" y="62"/>
                  </a:cubicBezTo>
                  <a:cubicBezTo>
                    <a:pt x="179" y="46"/>
                    <a:pt x="172" y="26"/>
                    <a:pt x="169" y="4"/>
                  </a:cubicBezTo>
                  <a:cubicBezTo>
                    <a:pt x="169" y="0"/>
                    <a:pt x="168" y="1"/>
                    <a:pt x="165" y="3"/>
                  </a:cubicBezTo>
                  <a:cubicBezTo>
                    <a:pt x="160" y="7"/>
                    <a:pt x="154" y="10"/>
                    <a:pt x="147" y="11"/>
                  </a:cubicBezTo>
                  <a:cubicBezTo>
                    <a:pt x="128" y="14"/>
                    <a:pt x="112" y="24"/>
                    <a:pt x="102" y="41"/>
                  </a:cubicBezTo>
                  <a:cubicBezTo>
                    <a:pt x="94" y="55"/>
                    <a:pt x="83" y="66"/>
                    <a:pt x="69" y="73"/>
                  </a:cubicBezTo>
                  <a:cubicBezTo>
                    <a:pt x="54" y="80"/>
                    <a:pt x="40" y="82"/>
                    <a:pt x="24" y="78"/>
                  </a:cubicBezTo>
                  <a:cubicBezTo>
                    <a:pt x="17" y="76"/>
                    <a:pt x="15" y="76"/>
                    <a:pt x="14" y="84"/>
                  </a:cubicBezTo>
                  <a:cubicBezTo>
                    <a:pt x="14" y="91"/>
                    <a:pt x="9" y="97"/>
                    <a:pt x="5" y="102"/>
                  </a:cubicBezTo>
                  <a:cubicBezTo>
                    <a:pt x="1" y="107"/>
                    <a:pt x="0" y="112"/>
                    <a:pt x="6" y="115"/>
                  </a:cubicBezTo>
                  <a:cubicBezTo>
                    <a:pt x="18" y="123"/>
                    <a:pt x="27" y="134"/>
                    <a:pt x="40" y="141"/>
                  </a:cubicBezTo>
                  <a:cubicBezTo>
                    <a:pt x="59" y="151"/>
                    <a:pt x="79" y="157"/>
                    <a:pt x="101" y="149"/>
                  </a:cubicBezTo>
                  <a:cubicBezTo>
                    <a:pt x="115" y="143"/>
                    <a:pt x="125" y="133"/>
                    <a:pt x="132" y="121"/>
                  </a:cubicBezTo>
                  <a:cubicBezTo>
                    <a:pt x="141" y="105"/>
                    <a:pt x="150" y="90"/>
                    <a:pt x="154" y="72"/>
                  </a:cubicBezTo>
                  <a:cubicBezTo>
                    <a:pt x="155" y="70"/>
                    <a:pt x="155" y="67"/>
                    <a:pt x="158" y="68"/>
                  </a:cubicBezTo>
                  <a:cubicBezTo>
                    <a:pt x="160" y="68"/>
                    <a:pt x="162" y="70"/>
                    <a:pt x="162" y="72"/>
                  </a:cubicBezTo>
                  <a:cubicBezTo>
                    <a:pt x="162" y="80"/>
                    <a:pt x="163" y="88"/>
                    <a:pt x="159" y="94"/>
                  </a:cubicBezTo>
                  <a:cubicBezTo>
                    <a:pt x="152" y="106"/>
                    <a:pt x="148" y="119"/>
                    <a:pt x="141" y="131"/>
                  </a:cubicBezTo>
                  <a:cubicBezTo>
                    <a:pt x="129" y="149"/>
                    <a:pt x="113" y="161"/>
                    <a:pt x="93" y="165"/>
                  </a:cubicBezTo>
                  <a:cubicBezTo>
                    <a:pt x="79" y="168"/>
                    <a:pt x="65" y="164"/>
                    <a:pt x="51" y="161"/>
                  </a:cubicBezTo>
                  <a:cubicBezTo>
                    <a:pt x="48" y="160"/>
                    <a:pt x="46" y="156"/>
                    <a:pt x="43" y="158"/>
                  </a:cubicBezTo>
                  <a:cubicBezTo>
                    <a:pt x="41" y="160"/>
                    <a:pt x="44" y="164"/>
                    <a:pt x="43" y="166"/>
                  </a:cubicBezTo>
                  <a:cubicBezTo>
                    <a:pt x="42" y="167"/>
                    <a:pt x="42" y="169"/>
                    <a:pt x="4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ïṡlîḋe">
              <a:extLst>
                <a:ext uri="{FF2B5EF4-FFF2-40B4-BE49-F238E27FC236}">
                  <a16:creationId xmlns:a16="http://schemas.microsoft.com/office/drawing/2014/main" id="{9C65C100-FF55-4FF2-A307-B68950AF53C1}"/>
                </a:ext>
              </a:extLst>
            </p:cNvPr>
            <p:cNvSpPr/>
            <p:nvPr/>
          </p:nvSpPr>
          <p:spPr bwMode="auto">
            <a:xfrm>
              <a:off x="5725675" y="254115"/>
              <a:ext cx="978351" cy="333528"/>
            </a:xfrm>
            <a:custGeom>
              <a:avLst/>
              <a:gdLst>
                <a:gd name="T0" fmla="*/ 65 w 524"/>
                <a:gd name="T1" fmla="*/ 179 h 179"/>
                <a:gd name="T2" fmla="*/ 120 w 524"/>
                <a:gd name="T3" fmla="*/ 177 h 179"/>
                <a:gd name="T4" fmla="*/ 170 w 524"/>
                <a:gd name="T5" fmla="*/ 178 h 179"/>
                <a:gd name="T6" fmla="*/ 223 w 524"/>
                <a:gd name="T7" fmla="*/ 176 h 179"/>
                <a:gd name="T8" fmla="*/ 273 w 524"/>
                <a:gd name="T9" fmla="*/ 175 h 179"/>
                <a:gd name="T10" fmla="*/ 318 w 524"/>
                <a:gd name="T11" fmla="*/ 176 h 179"/>
                <a:gd name="T12" fmla="*/ 354 w 524"/>
                <a:gd name="T13" fmla="*/ 174 h 179"/>
                <a:gd name="T14" fmla="*/ 406 w 524"/>
                <a:gd name="T15" fmla="*/ 174 h 179"/>
                <a:gd name="T16" fmla="*/ 430 w 524"/>
                <a:gd name="T17" fmla="*/ 174 h 179"/>
                <a:gd name="T18" fmla="*/ 465 w 524"/>
                <a:gd name="T19" fmla="*/ 174 h 179"/>
                <a:gd name="T20" fmla="*/ 516 w 524"/>
                <a:gd name="T21" fmla="*/ 171 h 179"/>
                <a:gd name="T22" fmla="*/ 523 w 524"/>
                <a:gd name="T23" fmla="*/ 163 h 179"/>
                <a:gd name="T24" fmla="*/ 516 w 524"/>
                <a:gd name="T25" fmla="*/ 158 h 179"/>
                <a:gd name="T26" fmla="*/ 491 w 524"/>
                <a:gd name="T27" fmla="*/ 159 h 179"/>
                <a:gd name="T28" fmla="*/ 453 w 524"/>
                <a:gd name="T29" fmla="*/ 158 h 179"/>
                <a:gd name="T30" fmla="*/ 398 w 524"/>
                <a:gd name="T31" fmla="*/ 160 h 179"/>
                <a:gd name="T32" fmla="*/ 346 w 524"/>
                <a:gd name="T33" fmla="*/ 160 h 179"/>
                <a:gd name="T34" fmla="*/ 292 w 524"/>
                <a:gd name="T35" fmla="*/ 162 h 179"/>
                <a:gd name="T36" fmla="*/ 249 w 524"/>
                <a:gd name="T37" fmla="*/ 162 h 179"/>
                <a:gd name="T38" fmla="*/ 192 w 524"/>
                <a:gd name="T39" fmla="*/ 162 h 179"/>
                <a:gd name="T40" fmla="*/ 121 w 524"/>
                <a:gd name="T41" fmla="*/ 165 h 179"/>
                <a:gd name="T42" fmla="*/ 66 w 524"/>
                <a:gd name="T43" fmla="*/ 165 h 179"/>
                <a:gd name="T44" fmla="*/ 38 w 524"/>
                <a:gd name="T45" fmla="*/ 153 h 179"/>
                <a:gd name="T46" fmla="*/ 20 w 524"/>
                <a:gd name="T47" fmla="*/ 111 h 179"/>
                <a:gd name="T48" fmla="*/ 24 w 524"/>
                <a:gd name="T49" fmla="*/ 70 h 179"/>
                <a:gd name="T50" fmla="*/ 60 w 524"/>
                <a:gd name="T51" fmla="*/ 32 h 179"/>
                <a:gd name="T52" fmla="*/ 94 w 524"/>
                <a:gd name="T53" fmla="*/ 23 h 179"/>
                <a:gd name="T54" fmla="*/ 163 w 524"/>
                <a:gd name="T55" fmla="*/ 24 h 179"/>
                <a:gd name="T56" fmla="*/ 210 w 524"/>
                <a:gd name="T57" fmla="*/ 22 h 179"/>
                <a:gd name="T58" fmla="*/ 268 w 524"/>
                <a:gd name="T59" fmla="*/ 24 h 179"/>
                <a:gd name="T60" fmla="*/ 283 w 524"/>
                <a:gd name="T61" fmla="*/ 23 h 179"/>
                <a:gd name="T62" fmla="*/ 309 w 524"/>
                <a:gd name="T63" fmla="*/ 24 h 179"/>
                <a:gd name="T64" fmla="*/ 333 w 524"/>
                <a:gd name="T65" fmla="*/ 23 h 179"/>
                <a:gd name="T66" fmla="*/ 377 w 524"/>
                <a:gd name="T67" fmla="*/ 22 h 179"/>
                <a:gd name="T68" fmla="*/ 426 w 524"/>
                <a:gd name="T69" fmla="*/ 23 h 179"/>
                <a:gd name="T70" fmla="*/ 463 w 524"/>
                <a:gd name="T71" fmla="*/ 22 h 179"/>
                <a:gd name="T72" fmla="*/ 512 w 524"/>
                <a:gd name="T73" fmla="*/ 23 h 179"/>
                <a:gd name="T74" fmla="*/ 520 w 524"/>
                <a:gd name="T75" fmla="*/ 16 h 179"/>
                <a:gd name="T76" fmla="*/ 520 w 524"/>
                <a:gd name="T77" fmla="*/ 6 h 179"/>
                <a:gd name="T78" fmla="*/ 516 w 524"/>
                <a:gd name="T79" fmla="*/ 2 h 179"/>
                <a:gd name="T80" fmla="*/ 450 w 524"/>
                <a:gd name="T81" fmla="*/ 1 h 179"/>
                <a:gd name="T82" fmla="*/ 373 w 524"/>
                <a:gd name="T83" fmla="*/ 2 h 179"/>
                <a:gd name="T84" fmla="*/ 287 w 524"/>
                <a:gd name="T85" fmla="*/ 2 h 179"/>
                <a:gd name="T86" fmla="*/ 246 w 524"/>
                <a:gd name="T87" fmla="*/ 3 h 179"/>
                <a:gd name="T88" fmla="*/ 170 w 524"/>
                <a:gd name="T89" fmla="*/ 4 h 179"/>
                <a:gd name="T90" fmla="*/ 145 w 524"/>
                <a:gd name="T91" fmla="*/ 5 h 179"/>
                <a:gd name="T92" fmla="*/ 112 w 524"/>
                <a:gd name="T93" fmla="*/ 4 h 179"/>
                <a:gd name="T94" fmla="*/ 99 w 524"/>
                <a:gd name="T95" fmla="*/ 6 h 179"/>
                <a:gd name="T96" fmla="*/ 43 w 524"/>
                <a:gd name="T97" fmla="*/ 21 h 179"/>
                <a:gd name="T98" fmla="*/ 5 w 524"/>
                <a:gd name="T99" fmla="*/ 82 h 179"/>
                <a:gd name="T100" fmla="*/ 4 w 524"/>
                <a:gd name="T101" fmla="*/ 88 h 179"/>
                <a:gd name="T102" fmla="*/ 5 w 524"/>
                <a:gd name="T103" fmla="*/ 126 h 179"/>
                <a:gd name="T104" fmla="*/ 22 w 524"/>
                <a:gd name="T105" fmla="*/ 158 h 179"/>
                <a:gd name="T106" fmla="*/ 65 w 524"/>
                <a:gd name="T10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" h="179">
                  <a:moveTo>
                    <a:pt x="65" y="179"/>
                  </a:moveTo>
                  <a:cubicBezTo>
                    <a:pt x="84" y="179"/>
                    <a:pt x="102" y="177"/>
                    <a:pt x="120" y="177"/>
                  </a:cubicBezTo>
                  <a:cubicBezTo>
                    <a:pt x="137" y="176"/>
                    <a:pt x="153" y="176"/>
                    <a:pt x="170" y="178"/>
                  </a:cubicBezTo>
                  <a:cubicBezTo>
                    <a:pt x="187" y="179"/>
                    <a:pt x="205" y="176"/>
                    <a:pt x="223" y="176"/>
                  </a:cubicBezTo>
                  <a:cubicBezTo>
                    <a:pt x="240" y="176"/>
                    <a:pt x="256" y="176"/>
                    <a:pt x="273" y="175"/>
                  </a:cubicBezTo>
                  <a:cubicBezTo>
                    <a:pt x="288" y="174"/>
                    <a:pt x="303" y="175"/>
                    <a:pt x="318" y="176"/>
                  </a:cubicBezTo>
                  <a:cubicBezTo>
                    <a:pt x="330" y="176"/>
                    <a:pt x="342" y="175"/>
                    <a:pt x="354" y="174"/>
                  </a:cubicBezTo>
                  <a:cubicBezTo>
                    <a:pt x="372" y="174"/>
                    <a:pt x="389" y="172"/>
                    <a:pt x="406" y="174"/>
                  </a:cubicBezTo>
                  <a:cubicBezTo>
                    <a:pt x="414" y="174"/>
                    <a:pt x="422" y="173"/>
                    <a:pt x="430" y="174"/>
                  </a:cubicBezTo>
                  <a:cubicBezTo>
                    <a:pt x="442" y="174"/>
                    <a:pt x="453" y="176"/>
                    <a:pt x="465" y="174"/>
                  </a:cubicBezTo>
                  <a:cubicBezTo>
                    <a:pt x="482" y="170"/>
                    <a:pt x="499" y="172"/>
                    <a:pt x="516" y="171"/>
                  </a:cubicBezTo>
                  <a:cubicBezTo>
                    <a:pt x="523" y="171"/>
                    <a:pt x="522" y="168"/>
                    <a:pt x="523" y="163"/>
                  </a:cubicBezTo>
                  <a:cubicBezTo>
                    <a:pt x="524" y="157"/>
                    <a:pt x="520" y="158"/>
                    <a:pt x="516" y="158"/>
                  </a:cubicBezTo>
                  <a:cubicBezTo>
                    <a:pt x="507" y="158"/>
                    <a:pt x="499" y="159"/>
                    <a:pt x="491" y="159"/>
                  </a:cubicBezTo>
                  <a:cubicBezTo>
                    <a:pt x="478" y="159"/>
                    <a:pt x="465" y="157"/>
                    <a:pt x="453" y="158"/>
                  </a:cubicBezTo>
                  <a:cubicBezTo>
                    <a:pt x="435" y="159"/>
                    <a:pt x="416" y="159"/>
                    <a:pt x="398" y="160"/>
                  </a:cubicBezTo>
                  <a:cubicBezTo>
                    <a:pt x="381" y="161"/>
                    <a:pt x="363" y="160"/>
                    <a:pt x="346" y="160"/>
                  </a:cubicBezTo>
                  <a:cubicBezTo>
                    <a:pt x="328" y="161"/>
                    <a:pt x="310" y="161"/>
                    <a:pt x="292" y="162"/>
                  </a:cubicBezTo>
                  <a:cubicBezTo>
                    <a:pt x="278" y="163"/>
                    <a:pt x="263" y="162"/>
                    <a:pt x="249" y="162"/>
                  </a:cubicBezTo>
                  <a:cubicBezTo>
                    <a:pt x="230" y="163"/>
                    <a:pt x="211" y="162"/>
                    <a:pt x="192" y="162"/>
                  </a:cubicBezTo>
                  <a:cubicBezTo>
                    <a:pt x="168" y="163"/>
                    <a:pt x="145" y="164"/>
                    <a:pt x="121" y="165"/>
                  </a:cubicBezTo>
                  <a:cubicBezTo>
                    <a:pt x="103" y="166"/>
                    <a:pt x="84" y="165"/>
                    <a:pt x="66" y="165"/>
                  </a:cubicBezTo>
                  <a:cubicBezTo>
                    <a:pt x="55" y="165"/>
                    <a:pt x="45" y="160"/>
                    <a:pt x="38" y="153"/>
                  </a:cubicBezTo>
                  <a:cubicBezTo>
                    <a:pt x="28" y="141"/>
                    <a:pt x="20" y="128"/>
                    <a:pt x="20" y="111"/>
                  </a:cubicBezTo>
                  <a:cubicBezTo>
                    <a:pt x="21" y="97"/>
                    <a:pt x="20" y="83"/>
                    <a:pt x="24" y="70"/>
                  </a:cubicBezTo>
                  <a:cubicBezTo>
                    <a:pt x="30" y="52"/>
                    <a:pt x="41" y="38"/>
                    <a:pt x="60" y="32"/>
                  </a:cubicBezTo>
                  <a:cubicBezTo>
                    <a:pt x="71" y="28"/>
                    <a:pt x="81" y="21"/>
                    <a:pt x="94" y="23"/>
                  </a:cubicBezTo>
                  <a:cubicBezTo>
                    <a:pt x="117" y="25"/>
                    <a:pt x="140" y="23"/>
                    <a:pt x="163" y="24"/>
                  </a:cubicBezTo>
                  <a:cubicBezTo>
                    <a:pt x="178" y="24"/>
                    <a:pt x="194" y="23"/>
                    <a:pt x="210" y="22"/>
                  </a:cubicBezTo>
                  <a:cubicBezTo>
                    <a:pt x="229" y="22"/>
                    <a:pt x="249" y="21"/>
                    <a:pt x="268" y="24"/>
                  </a:cubicBezTo>
                  <a:cubicBezTo>
                    <a:pt x="273" y="25"/>
                    <a:pt x="278" y="22"/>
                    <a:pt x="283" y="23"/>
                  </a:cubicBezTo>
                  <a:cubicBezTo>
                    <a:pt x="292" y="26"/>
                    <a:pt x="301" y="23"/>
                    <a:pt x="309" y="24"/>
                  </a:cubicBezTo>
                  <a:cubicBezTo>
                    <a:pt x="317" y="25"/>
                    <a:pt x="325" y="24"/>
                    <a:pt x="333" y="23"/>
                  </a:cubicBezTo>
                  <a:cubicBezTo>
                    <a:pt x="347" y="22"/>
                    <a:pt x="362" y="23"/>
                    <a:pt x="377" y="22"/>
                  </a:cubicBezTo>
                  <a:cubicBezTo>
                    <a:pt x="393" y="20"/>
                    <a:pt x="409" y="23"/>
                    <a:pt x="426" y="23"/>
                  </a:cubicBezTo>
                  <a:cubicBezTo>
                    <a:pt x="438" y="23"/>
                    <a:pt x="451" y="22"/>
                    <a:pt x="463" y="22"/>
                  </a:cubicBezTo>
                  <a:cubicBezTo>
                    <a:pt x="479" y="22"/>
                    <a:pt x="496" y="23"/>
                    <a:pt x="512" y="23"/>
                  </a:cubicBezTo>
                  <a:cubicBezTo>
                    <a:pt x="517" y="23"/>
                    <a:pt x="522" y="23"/>
                    <a:pt x="520" y="16"/>
                  </a:cubicBezTo>
                  <a:cubicBezTo>
                    <a:pt x="519" y="13"/>
                    <a:pt x="520" y="9"/>
                    <a:pt x="520" y="6"/>
                  </a:cubicBezTo>
                  <a:cubicBezTo>
                    <a:pt x="521" y="3"/>
                    <a:pt x="520" y="2"/>
                    <a:pt x="516" y="2"/>
                  </a:cubicBezTo>
                  <a:cubicBezTo>
                    <a:pt x="494" y="0"/>
                    <a:pt x="472" y="2"/>
                    <a:pt x="450" y="1"/>
                  </a:cubicBezTo>
                  <a:cubicBezTo>
                    <a:pt x="425" y="1"/>
                    <a:pt x="399" y="3"/>
                    <a:pt x="373" y="2"/>
                  </a:cubicBezTo>
                  <a:cubicBezTo>
                    <a:pt x="344" y="2"/>
                    <a:pt x="316" y="4"/>
                    <a:pt x="287" y="2"/>
                  </a:cubicBezTo>
                  <a:cubicBezTo>
                    <a:pt x="273" y="1"/>
                    <a:pt x="260" y="3"/>
                    <a:pt x="246" y="3"/>
                  </a:cubicBezTo>
                  <a:cubicBezTo>
                    <a:pt x="221" y="4"/>
                    <a:pt x="195" y="4"/>
                    <a:pt x="170" y="4"/>
                  </a:cubicBezTo>
                  <a:cubicBezTo>
                    <a:pt x="162" y="4"/>
                    <a:pt x="153" y="5"/>
                    <a:pt x="145" y="5"/>
                  </a:cubicBezTo>
                  <a:cubicBezTo>
                    <a:pt x="134" y="4"/>
                    <a:pt x="123" y="5"/>
                    <a:pt x="112" y="4"/>
                  </a:cubicBezTo>
                  <a:cubicBezTo>
                    <a:pt x="107" y="4"/>
                    <a:pt x="103" y="6"/>
                    <a:pt x="99" y="6"/>
                  </a:cubicBezTo>
                  <a:cubicBezTo>
                    <a:pt x="79" y="6"/>
                    <a:pt x="60" y="11"/>
                    <a:pt x="43" y="21"/>
                  </a:cubicBezTo>
                  <a:cubicBezTo>
                    <a:pt x="19" y="35"/>
                    <a:pt x="7" y="56"/>
                    <a:pt x="5" y="82"/>
                  </a:cubicBezTo>
                  <a:cubicBezTo>
                    <a:pt x="5" y="84"/>
                    <a:pt x="5" y="86"/>
                    <a:pt x="4" y="88"/>
                  </a:cubicBezTo>
                  <a:cubicBezTo>
                    <a:pt x="3" y="101"/>
                    <a:pt x="0" y="113"/>
                    <a:pt x="5" y="126"/>
                  </a:cubicBezTo>
                  <a:cubicBezTo>
                    <a:pt x="9" y="138"/>
                    <a:pt x="14" y="149"/>
                    <a:pt x="22" y="158"/>
                  </a:cubicBezTo>
                  <a:cubicBezTo>
                    <a:pt x="34" y="171"/>
                    <a:pt x="48" y="179"/>
                    <a:pt x="65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íS1îďé">
              <a:extLst>
                <a:ext uri="{FF2B5EF4-FFF2-40B4-BE49-F238E27FC236}">
                  <a16:creationId xmlns:a16="http://schemas.microsoft.com/office/drawing/2014/main" id="{CA769540-A96E-4E63-8C4B-46135C09A32B}"/>
                </a:ext>
              </a:extLst>
            </p:cNvPr>
            <p:cNvSpPr/>
            <p:nvPr/>
          </p:nvSpPr>
          <p:spPr bwMode="auto">
            <a:xfrm>
              <a:off x="6934465" y="2051125"/>
              <a:ext cx="976330" cy="333528"/>
            </a:xfrm>
            <a:custGeom>
              <a:avLst/>
              <a:gdLst>
                <a:gd name="T0" fmla="*/ 516 w 523"/>
                <a:gd name="T1" fmla="*/ 1 h 179"/>
                <a:gd name="T2" fmla="*/ 463 w 523"/>
                <a:gd name="T3" fmla="*/ 1 h 179"/>
                <a:gd name="T4" fmla="*/ 391 w 523"/>
                <a:gd name="T5" fmla="*/ 2 h 179"/>
                <a:gd name="T6" fmla="*/ 345 w 523"/>
                <a:gd name="T7" fmla="*/ 3 h 179"/>
                <a:gd name="T8" fmla="*/ 298 w 523"/>
                <a:gd name="T9" fmla="*/ 1 h 179"/>
                <a:gd name="T10" fmla="*/ 208 w 523"/>
                <a:gd name="T11" fmla="*/ 1 h 179"/>
                <a:gd name="T12" fmla="*/ 149 w 523"/>
                <a:gd name="T13" fmla="*/ 2 h 179"/>
                <a:gd name="T14" fmla="*/ 114 w 523"/>
                <a:gd name="T15" fmla="*/ 2 h 179"/>
                <a:gd name="T16" fmla="*/ 43 w 523"/>
                <a:gd name="T17" fmla="*/ 20 h 179"/>
                <a:gd name="T18" fmla="*/ 14 w 523"/>
                <a:gd name="T19" fmla="*/ 49 h 179"/>
                <a:gd name="T20" fmla="*/ 5 w 523"/>
                <a:gd name="T21" fmla="*/ 79 h 179"/>
                <a:gd name="T22" fmla="*/ 4 w 523"/>
                <a:gd name="T23" fmla="*/ 90 h 179"/>
                <a:gd name="T24" fmla="*/ 6 w 523"/>
                <a:gd name="T25" fmla="*/ 132 h 179"/>
                <a:gd name="T26" fmla="*/ 26 w 523"/>
                <a:gd name="T27" fmla="*/ 160 h 179"/>
                <a:gd name="T28" fmla="*/ 38 w 523"/>
                <a:gd name="T29" fmla="*/ 170 h 179"/>
                <a:gd name="T30" fmla="*/ 86 w 523"/>
                <a:gd name="T31" fmla="*/ 178 h 179"/>
                <a:gd name="T32" fmla="*/ 119 w 523"/>
                <a:gd name="T33" fmla="*/ 175 h 179"/>
                <a:gd name="T34" fmla="*/ 174 w 523"/>
                <a:gd name="T35" fmla="*/ 176 h 179"/>
                <a:gd name="T36" fmla="*/ 220 w 523"/>
                <a:gd name="T37" fmla="*/ 175 h 179"/>
                <a:gd name="T38" fmla="*/ 276 w 523"/>
                <a:gd name="T39" fmla="*/ 173 h 179"/>
                <a:gd name="T40" fmla="*/ 318 w 523"/>
                <a:gd name="T41" fmla="*/ 174 h 179"/>
                <a:gd name="T42" fmla="*/ 355 w 523"/>
                <a:gd name="T43" fmla="*/ 173 h 179"/>
                <a:gd name="T44" fmla="*/ 405 w 523"/>
                <a:gd name="T45" fmla="*/ 172 h 179"/>
                <a:gd name="T46" fmla="*/ 430 w 523"/>
                <a:gd name="T47" fmla="*/ 172 h 179"/>
                <a:gd name="T48" fmla="*/ 464 w 523"/>
                <a:gd name="T49" fmla="*/ 173 h 179"/>
                <a:gd name="T50" fmla="*/ 517 w 523"/>
                <a:gd name="T51" fmla="*/ 170 h 179"/>
                <a:gd name="T52" fmla="*/ 523 w 523"/>
                <a:gd name="T53" fmla="*/ 162 h 179"/>
                <a:gd name="T54" fmla="*/ 518 w 523"/>
                <a:gd name="T55" fmla="*/ 156 h 179"/>
                <a:gd name="T56" fmla="*/ 490 w 523"/>
                <a:gd name="T57" fmla="*/ 158 h 179"/>
                <a:gd name="T58" fmla="*/ 452 w 523"/>
                <a:gd name="T59" fmla="*/ 157 h 179"/>
                <a:gd name="T60" fmla="*/ 403 w 523"/>
                <a:gd name="T61" fmla="*/ 159 h 179"/>
                <a:gd name="T62" fmla="*/ 348 w 523"/>
                <a:gd name="T63" fmla="*/ 159 h 179"/>
                <a:gd name="T64" fmla="*/ 286 w 523"/>
                <a:gd name="T65" fmla="*/ 161 h 179"/>
                <a:gd name="T66" fmla="*/ 249 w 523"/>
                <a:gd name="T67" fmla="*/ 161 h 179"/>
                <a:gd name="T68" fmla="*/ 192 w 523"/>
                <a:gd name="T69" fmla="*/ 161 h 179"/>
                <a:gd name="T70" fmla="*/ 121 w 523"/>
                <a:gd name="T71" fmla="*/ 164 h 179"/>
                <a:gd name="T72" fmla="*/ 67 w 523"/>
                <a:gd name="T73" fmla="*/ 164 h 179"/>
                <a:gd name="T74" fmla="*/ 38 w 523"/>
                <a:gd name="T75" fmla="*/ 152 h 179"/>
                <a:gd name="T76" fmla="*/ 20 w 523"/>
                <a:gd name="T77" fmla="*/ 101 h 179"/>
                <a:gd name="T78" fmla="*/ 32 w 523"/>
                <a:gd name="T79" fmla="*/ 52 h 179"/>
                <a:gd name="T80" fmla="*/ 44 w 523"/>
                <a:gd name="T81" fmla="*/ 38 h 179"/>
                <a:gd name="T82" fmla="*/ 67 w 523"/>
                <a:gd name="T83" fmla="*/ 28 h 179"/>
                <a:gd name="T84" fmla="*/ 80 w 523"/>
                <a:gd name="T85" fmla="*/ 22 h 179"/>
                <a:gd name="T86" fmla="*/ 114 w 523"/>
                <a:gd name="T87" fmla="*/ 22 h 179"/>
                <a:gd name="T88" fmla="*/ 165 w 523"/>
                <a:gd name="T89" fmla="*/ 22 h 179"/>
                <a:gd name="T90" fmla="*/ 181 w 523"/>
                <a:gd name="T91" fmla="*/ 22 h 179"/>
                <a:gd name="T92" fmla="*/ 208 w 523"/>
                <a:gd name="T93" fmla="*/ 21 h 179"/>
                <a:gd name="T94" fmla="*/ 243 w 523"/>
                <a:gd name="T95" fmla="*/ 21 h 179"/>
                <a:gd name="T96" fmla="*/ 313 w 523"/>
                <a:gd name="T97" fmla="*/ 22 h 179"/>
                <a:gd name="T98" fmla="*/ 376 w 523"/>
                <a:gd name="T99" fmla="*/ 20 h 179"/>
                <a:gd name="T100" fmla="*/ 425 w 523"/>
                <a:gd name="T101" fmla="*/ 22 h 179"/>
                <a:gd name="T102" fmla="*/ 464 w 523"/>
                <a:gd name="T103" fmla="*/ 21 h 179"/>
                <a:gd name="T104" fmla="*/ 512 w 523"/>
                <a:gd name="T105" fmla="*/ 22 h 179"/>
                <a:gd name="T106" fmla="*/ 520 w 523"/>
                <a:gd name="T107" fmla="*/ 15 h 179"/>
                <a:gd name="T108" fmla="*/ 520 w 523"/>
                <a:gd name="T109" fmla="*/ 5 h 179"/>
                <a:gd name="T110" fmla="*/ 516 w 523"/>
                <a:gd name="T111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3" h="179">
                  <a:moveTo>
                    <a:pt x="516" y="1"/>
                  </a:moveTo>
                  <a:cubicBezTo>
                    <a:pt x="499" y="1"/>
                    <a:pt x="481" y="1"/>
                    <a:pt x="463" y="1"/>
                  </a:cubicBezTo>
                  <a:cubicBezTo>
                    <a:pt x="439" y="1"/>
                    <a:pt x="415" y="2"/>
                    <a:pt x="391" y="2"/>
                  </a:cubicBezTo>
                  <a:cubicBezTo>
                    <a:pt x="376" y="2"/>
                    <a:pt x="361" y="2"/>
                    <a:pt x="345" y="3"/>
                  </a:cubicBezTo>
                  <a:cubicBezTo>
                    <a:pt x="330" y="3"/>
                    <a:pt x="314" y="1"/>
                    <a:pt x="298" y="1"/>
                  </a:cubicBezTo>
                  <a:cubicBezTo>
                    <a:pt x="268" y="1"/>
                    <a:pt x="238" y="2"/>
                    <a:pt x="208" y="1"/>
                  </a:cubicBezTo>
                  <a:cubicBezTo>
                    <a:pt x="188" y="1"/>
                    <a:pt x="168" y="2"/>
                    <a:pt x="149" y="2"/>
                  </a:cubicBezTo>
                  <a:cubicBezTo>
                    <a:pt x="136" y="2"/>
                    <a:pt x="123" y="2"/>
                    <a:pt x="114" y="2"/>
                  </a:cubicBezTo>
                  <a:cubicBezTo>
                    <a:pt x="87" y="5"/>
                    <a:pt x="64" y="8"/>
                    <a:pt x="43" y="20"/>
                  </a:cubicBezTo>
                  <a:cubicBezTo>
                    <a:pt x="29" y="27"/>
                    <a:pt x="22" y="38"/>
                    <a:pt x="14" y="49"/>
                  </a:cubicBezTo>
                  <a:cubicBezTo>
                    <a:pt x="8" y="58"/>
                    <a:pt x="6" y="68"/>
                    <a:pt x="5" y="79"/>
                  </a:cubicBezTo>
                  <a:cubicBezTo>
                    <a:pt x="5" y="82"/>
                    <a:pt x="5" y="86"/>
                    <a:pt x="4" y="90"/>
                  </a:cubicBezTo>
                  <a:cubicBezTo>
                    <a:pt x="0" y="104"/>
                    <a:pt x="1" y="118"/>
                    <a:pt x="6" y="132"/>
                  </a:cubicBezTo>
                  <a:cubicBezTo>
                    <a:pt x="10" y="143"/>
                    <a:pt x="17" y="152"/>
                    <a:pt x="26" y="160"/>
                  </a:cubicBezTo>
                  <a:cubicBezTo>
                    <a:pt x="30" y="164"/>
                    <a:pt x="33" y="168"/>
                    <a:pt x="38" y="170"/>
                  </a:cubicBezTo>
                  <a:cubicBezTo>
                    <a:pt x="53" y="179"/>
                    <a:pt x="69" y="179"/>
                    <a:pt x="86" y="178"/>
                  </a:cubicBezTo>
                  <a:cubicBezTo>
                    <a:pt x="97" y="178"/>
                    <a:pt x="108" y="176"/>
                    <a:pt x="119" y="175"/>
                  </a:cubicBezTo>
                  <a:cubicBezTo>
                    <a:pt x="137" y="175"/>
                    <a:pt x="156" y="175"/>
                    <a:pt x="174" y="176"/>
                  </a:cubicBezTo>
                  <a:cubicBezTo>
                    <a:pt x="190" y="177"/>
                    <a:pt x="205" y="175"/>
                    <a:pt x="220" y="175"/>
                  </a:cubicBezTo>
                  <a:cubicBezTo>
                    <a:pt x="239" y="175"/>
                    <a:pt x="258" y="174"/>
                    <a:pt x="276" y="173"/>
                  </a:cubicBezTo>
                  <a:cubicBezTo>
                    <a:pt x="290" y="173"/>
                    <a:pt x="304" y="174"/>
                    <a:pt x="318" y="174"/>
                  </a:cubicBezTo>
                  <a:cubicBezTo>
                    <a:pt x="330" y="175"/>
                    <a:pt x="343" y="174"/>
                    <a:pt x="355" y="173"/>
                  </a:cubicBezTo>
                  <a:cubicBezTo>
                    <a:pt x="372" y="172"/>
                    <a:pt x="388" y="172"/>
                    <a:pt x="405" y="172"/>
                  </a:cubicBezTo>
                  <a:cubicBezTo>
                    <a:pt x="413" y="172"/>
                    <a:pt x="421" y="171"/>
                    <a:pt x="430" y="172"/>
                  </a:cubicBezTo>
                  <a:cubicBezTo>
                    <a:pt x="441" y="173"/>
                    <a:pt x="453" y="175"/>
                    <a:pt x="464" y="173"/>
                  </a:cubicBezTo>
                  <a:cubicBezTo>
                    <a:pt x="482" y="170"/>
                    <a:pt x="500" y="171"/>
                    <a:pt x="517" y="170"/>
                  </a:cubicBezTo>
                  <a:cubicBezTo>
                    <a:pt x="523" y="170"/>
                    <a:pt x="523" y="166"/>
                    <a:pt x="523" y="162"/>
                  </a:cubicBezTo>
                  <a:cubicBezTo>
                    <a:pt x="523" y="159"/>
                    <a:pt x="523" y="156"/>
                    <a:pt x="518" y="156"/>
                  </a:cubicBezTo>
                  <a:cubicBezTo>
                    <a:pt x="508" y="157"/>
                    <a:pt x="499" y="158"/>
                    <a:pt x="490" y="158"/>
                  </a:cubicBezTo>
                  <a:cubicBezTo>
                    <a:pt x="477" y="158"/>
                    <a:pt x="465" y="156"/>
                    <a:pt x="452" y="157"/>
                  </a:cubicBezTo>
                  <a:cubicBezTo>
                    <a:pt x="436" y="158"/>
                    <a:pt x="419" y="157"/>
                    <a:pt x="403" y="159"/>
                  </a:cubicBezTo>
                  <a:cubicBezTo>
                    <a:pt x="385" y="160"/>
                    <a:pt x="366" y="159"/>
                    <a:pt x="348" y="159"/>
                  </a:cubicBezTo>
                  <a:cubicBezTo>
                    <a:pt x="327" y="159"/>
                    <a:pt x="307" y="160"/>
                    <a:pt x="286" y="161"/>
                  </a:cubicBezTo>
                  <a:cubicBezTo>
                    <a:pt x="274" y="161"/>
                    <a:pt x="261" y="160"/>
                    <a:pt x="249" y="161"/>
                  </a:cubicBezTo>
                  <a:cubicBezTo>
                    <a:pt x="230" y="162"/>
                    <a:pt x="211" y="161"/>
                    <a:pt x="192" y="161"/>
                  </a:cubicBezTo>
                  <a:cubicBezTo>
                    <a:pt x="168" y="161"/>
                    <a:pt x="145" y="163"/>
                    <a:pt x="121" y="164"/>
                  </a:cubicBezTo>
                  <a:cubicBezTo>
                    <a:pt x="103" y="165"/>
                    <a:pt x="85" y="164"/>
                    <a:pt x="67" y="164"/>
                  </a:cubicBezTo>
                  <a:cubicBezTo>
                    <a:pt x="56" y="164"/>
                    <a:pt x="45" y="159"/>
                    <a:pt x="38" y="152"/>
                  </a:cubicBezTo>
                  <a:cubicBezTo>
                    <a:pt x="25" y="138"/>
                    <a:pt x="19" y="121"/>
                    <a:pt x="20" y="101"/>
                  </a:cubicBezTo>
                  <a:cubicBezTo>
                    <a:pt x="21" y="84"/>
                    <a:pt x="24" y="68"/>
                    <a:pt x="32" y="52"/>
                  </a:cubicBezTo>
                  <a:cubicBezTo>
                    <a:pt x="35" y="47"/>
                    <a:pt x="39" y="42"/>
                    <a:pt x="44" y="38"/>
                  </a:cubicBezTo>
                  <a:cubicBezTo>
                    <a:pt x="52" y="34"/>
                    <a:pt x="59" y="30"/>
                    <a:pt x="67" y="28"/>
                  </a:cubicBezTo>
                  <a:cubicBezTo>
                    <a:pt x="72" y="26"/>
                    <a:pt x="75" y="22"/>
                    <a:pt x="80" y="22"/>
                  </a:cubicBezTo>
                  <a:cubicBezTo>
                    <a:pt x="91" y="22"/>
                    <a:pt x="102" y="22"/>
                    <a:pt x="114" y="22"/>
                  </a:cubicBezTo>
                  <a:cubicBezTo>
                    <a:pt x="131" y="22"/>
                    <a:pt x="148" y="22"/>
                    <a:pt x="165" y="22"/>
                  </a:cubicBezTo>
                  <a:cubicBezTo>
                    <a:pt x="170" y="22"/>
                    <a:pt x="176" y="21"/>
                    <a:pt x="181" y="22"/>
                  </a:cubicBezTo>
                  <a:cubicBezTo>
                    <a:pt x="190" y="23"/>
                    <a:pt x="199" y="21"/>
                    <a:pt x="208" y="21"/>
                  </a:cubicBezTo>
                  <a:cubicBezTo>
                    <a:pt x="219" y="21"/>
                    <a:pt x="231" y="20"/>
                    <a:pt x="243" y="21"/>
                  </a:cubicBezTo>
                  <a:cubicBezTo>
                    <a:pt x="266" y="23"/>
                    <a:pt x="290" y="22"/>
                    <a:pt x="313" y="22"/>
                  </a:cubicBezTo>
                  <a:cubicBezTo>
                    <a:pt x="334" y="22"/>
                    <a:pt x="355" y="22"/>
                    <a:pt x="376" y="20"/>
                  </a:cubicBezTo>
                  <a:cubicBezTo>
                    <a:pt x="393" y="19"/>
                    <a:pt x="409" y="21"/>
                    <a:pt x="425" y="22"/>
                  </a:cubicBezTo>
                  <a:cubicBezTo>
                    <a:pt x="438" y="22"/>
                    <a:pt x="451" y="21"/>
                    <a:pt x="464" y="21"/>
                  </a:cubicBezTo>
                  <a:cubicBezTo>
                    <a:pt x="480" y="21"/>
                    <a:pt x="496" y="22"/>
                    <a:pt x="512" y="22"/>
                  </a:cubicBezTo>
                  <a:cubicBezTo>
                    <a:pt x="516" y="22"/>
                    <a:pt x="522" y="22"/>
                    <a:pt x="520" y="15"/>
                  </a:cubicBezTo>
                  <a:cubicBezTo>
                    <a:pt x="519" y="12"/>
                    <a:pt x="520" y="8"/>
                    <a:pt x="520" y="5"/>
                  </a:cubicBezTo>
                  <a:cubicBezTo>
                    <a:pt x="521" y="2"/>
                    <a:pt x="521" y="0"/>
                    <a:pt x="51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iŝ1îḓè">
              <a:extLst>
                <a:ext uri="{FF2B5EF4-FFF2-40B4-BE49-F238E27FC236}">
                  <a16:creationId xmlns:a16="http://schemas.microsoft.com/office/drawing/2014/main" id="{4330B6C0-86DC-486F-A2DF-1A06ABCE3396}"/>
                </a:ext>
              </a:extLst>
            </p:cNvPr>
            <p:cNvSpPr/>
            <p:nvPr/>
          </p:nvSpPr>
          <p:spPr bwMode="auto">
            <a:xfrm>
              <a:off x="7408480" y="1002027"/>
              <a:ext cx="565988" cy="369913"/>
            </a:xfrm>
            <a:custGeom>
              <a:avLst/>
              <a:gdLst>
                <a:gd name="T0" fmla="*/ 300 w 303"/>
                <a:gd name="T1" fmla="*/ 186 h 198"/>
                <a:gd name="T2" fmla="*/ 290 w 303"/>
                <a:gd name="T3" fmla="*/ 184 h 198"/>
                <a:gd name="T4" fmla="*/ 265 w 303"/>
                <a:gd name="T5" fmla="*/ 161 h 198"/>
                <a:gd name="T6" fmla="*/ 254 w 303"/>
                <a:gd name="T7" fmla="*/ 122 h 198"/>
                <a:gd name="T8" fmla="*/ 230 w 303"/>
                <a:gd name="T9" fmla="*/ 78 h 198"/>
                <a:gd name="T10" fmla="*/ 211 w 303"/>
                <a:gd name="T11" fmla="*/ 51 h 198"/>
                <a:gd name="T12" fmla="*/ 205 w 303"/>
                <a:gd name="T13" fmla="*/ 48 h 198"/>
                <a:gd name="T14" fmla="*/ 192 w 303"/>
                <a:gd name="T15" fmla="*/ 48 h 198"/>
                <a:gd name="T16" fmla="*/ 127 w 303"/>
                <a:gd name="T17" fmla="*/ 27 h 198"/>
                <a:gd name="T18" fmla="*/ 74 w 303"/>
                <a:gd name="T19" fmla="*/ 8 h 198"/>
                <a:gd name="T20" fmla="*/ 3 w 303"/>
                <a:gd name="T21" fmla="*/ 16 h 198"/>
                <a:gd name="T22" fmla="*/ 2 w 303"/>
                <a:gd name="T23" fmla="*/ 19 h 198"/>
                <a:gd name="T24" fmla="*/ 65 w 303"/>
                <a:gd name="T25" fmla="*/ 60 h 198"/>
                <a:gd name="T26" fmla="*/ 120 w 303"/>
                <a:gd name="T27" fmla="*/ 73 h 198"/>
                <a:gd name="T28" fmla="*/ 162 w 303"/>
                <a:gd name="T29" fmla="*/ 99 h 198"/>
                <a:gd name="T30" fmla="*/ 179 w 303"/>
                <a:gd name="T31" fmla="*/ 115 h 198"/>
                <a:gd name="T32" fmla="*/ 201 w 303"/>
                <a:gd name="T33" fmla="*/ 144 h 198"/>
                <a:gd name="T34" fmla="*/ 224 w 303"/>
                <a:gd name="T35" fmla="*/ 187 h 198"/>
                <a:gd name="T36" fmla="*/ 234 w 303"/>
                <a:gd name="T37" fmla="*/ 197 h 198"/>
                <a:gd name="T38" fmla="*/ 259 w 303"/>
                <a:gd name="T39" fmla="*/ 196 h 198"/>
                <a:gd name="T40" fmla="*/ 289 w 303"/>
                <a:gd name="T41" fmla="*/ 194 h 198"/>
                <a:gd name="T42" fmla="*/ 301 w 303"/>
                <a:gd name="T43" fmla="*/ 192 h 198"/>
                <a:gd name="T44" fmla="*/ 303 w 303"/>
                <a:gd name="T45" fmla="*/ 189 h 198"/>
                <a:gd name="T46" fmla="*/ 300 w 303"/>
                <a:gd name="T47" fmla="*/ 18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" h="198">
                  <a:moveTo>
                    <a:pt x="300" y="186"/>
                  </a:moveTo>
                  <a:cubicBezTo>
                    <a:pt x="297" y="186"/>
                    <a:pt x="293" y="184"/>
                    <a:pt x="290" y="184"/>
                  </a:cubicBezTo>
                  <a:cubicBezTo>
                    <a:pt x="276" y="182"/>
                    <a:pt x="269" y="172"/>
                    <a:pt x="265" y="161"/>
                  </a:cubicBezTo>
                  <a:cubicBezTo>
                    <a:pt x="261" y="148"/>
                    <a:pt x="259" y="135"/>
                    <a:pt x="254" y="122"/>
                  </a:cubicBezTo>
                  <a:cubicBezTo>
                    <a:pt x="247" y="107"/>
                    <a:pt x="240" y="92"/>
                    <a:pt x="230" y="78"/>
                  </a:cubicBezTo>
                  <a:cubicBezTo>
                    <a:pt x="224" y="69"/>
                    <a:pt x="217" y="60"/>
                    <a:pt x="211" y="51"/>
                  </a:cubicBezTo>
                  <a:cubicBezTo>
                    <a:pt x="210" y="49"/>
                    <a:pt x="208" y="48"/>
                    <a:pt x="205" y="48"/>
                  </a:cubicBezTo>
                  <a:cubicBezTo>
                    <a:pt x="201" y="49"/>
                    <a:pt x="197" y="49"/>
                    <a:pt x="192" y="48"/>
                  </a:cubicBezTo>
                  <a:cubicBezTo>
                    <a:pt x="170" y="44"/>
                    <a:pt x="149" y="34"/>
                    <a:pt x="127" y="27"/>
                  </a:cubicBezTo>
                  <a:cubicBezTo>
                    <a:pt x="109" y="21"/>
                    <a:pt x="92" y="14"/>
                    <a:pt x="74" y="8"/>
                  </a:cubicBezTo>
                  <a:cubicBezTo>
                    <a:pt x="49" y="0"/>
                    <a:pt x="26" y="8"/>
                    <a:pt x="3" y="16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17" y="42"/>
                    <a:pt x="40" y="53"/>
                    <a:pt x="65" y="60"/>
                  </a:cubicBezTo>
                  <a:cubicBezTo>
                    <a:pt x="83" y="65"/>
                    <a:pt x="102" y="68"/>
                    <a:pt x="120" y="73"/>
                  </a:cubicBezTo>
                  <a:cubicBezTo>
                    <a:pt x="137" y="78"/>
                    <a:pt x="150" y="88"/>
                    <a:pt x="162" y="99"/>
                  </a:cubicBezTo>
                  <a:cubicBezTo>
                    <a:pt x="168" y="104"/>
                    <a:pt x="173" y="110"/>
                    <a:pt x="179" y="115"/>
                  </a:cubicBezTo>
                  <a:cubicBezTo>
                    <a:pt x="188" y="124"/>
                    <a:pt x="194" y="134"/>
                    <a:pt x="201" y="144"/>
                  </a:cubicBezTo>
                  <a:cubicBezTo>
                    <a:pt x="209" y="158"/>
                    <a:pt x="217" y="172"/>
                    <a:pt x="224" y="187"/>
                  </a:cubicBezTo>
                  <a:cubicBezTo>
                    <a:pt x="225" y="192"/>
                    <a:pt x="228" y="196"/>
                    <a:pt x="234" y="197"/>
                  </a:cubicBezTo>
                  <a:cubicBezTo>
                    <a:pt x="243" y="198"/>
                    <a:pt x="251" y="197"/>
                    <a:pt x="259" y="196"/>
                  </a:cubicBezTo>
                  <a:cubicBezTo>
                    <a:pt x="269" y="195"/>
                    <a:pt x="278" y="192"/>
                    <a:pt x="289" y="194"/>
                  </a:cubicBezTo>
                  <a:cubicBezTo>
                    <a:pt x="292" y="194"/>
                    <a:pt x="296" y="193"/>
                    <a:pt x="301" y="192"/>
                  </a:cubicBezTo>
                  <a:cubicBezTo>
                    <a:pt x="303" y="191"/>
                    <a:pt x="303" y="191"/>
                    <a:pt x="303" y="189"/>
                  </a:cubicBezTo>
                  <a:cubicBezTo>
                    <a:pt x="303" y="187"/>
                    <a:pt x="302" y="187"/>
                    <a:pt x="300" y="18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ïṩľíḋè">
              <a:extLst>
                <a:ext uri="{FF2B5EF4-FFF2-40B4-BE49-F238E27FC236}">
                  <a16:creationId xmlns:a16="http://schemas.microsoft.com/office/drawing/2014/main" id="{61245851-0998-4E34-AF0F-891CF60625AA}"/>
                </a:ext>
              </a:extLst>
            </p:cNvPr>
            <p:cNvSpPr/>
            <p:nvPr/>
          </p:nvSpPr>
          <p:spPr bwMode="auto">
            <a:xfrm>
              <a:off x="6388690" y="1544768"/>
              <a:ext cx="284005" cy="367892"/>
            </a:xfrm>
            <a:custGeom>
              <a:avLst/>
              <a:gdLst>
                <a:gd name="T0" fmla="*/ 13 w 152"/>
                <a:gd name="T1" fmla="*/ 137 h 197"/>
                <a:gd name="T2" fmla="*/ 18 w 152"/>
                <a:gd name="T3" fmla="*/ 145 h 197"/>
                <a:gd name="T4" fmla="*/ 58 w 152"/>
                <a:gd name="T5" fmla="*/ 148 h 197"/>
                <a:gd name="T6" fmla="*/ 74 w 152"/>
                <a:gd name="T7" fmla="*/ 142 h 197"/>
                <a:gd name="T8" fmla="*/ 79 w 152"/>
                <a:gd name="T9" fmla="*/ 142 h 197"/>
                <a:gd name="T10" fmla="*/ 78 w 152"/>
                <a:gd name="T11" fmla="*/ 147 h 197"/>
                <a:gd name="T12" fmla="*/ 51 w 152"/>
                <a:gd name="T13" fmla="*/ 162 h 197"/>
                <a:gd name="T14" fmla="*/ 28 w 152"/>
                <a:gd name="T15" fmla="*/ 162 h 197"/>
                <a:gd name="T16" fmla="*/ 60 w 152"/>
                <a:gd name="T17" fmla="*/ 184 h 197"/>
                <a:gd name="T18" fmla="*/ 80 w 152"/>
                <a:gd name="T19" fmla="*/ 193 h 197"/>
                <a:gd name="T20" fmla="*/ 148 w 152"/>
                <a:gd name="T21" fmla="*/ 195 h 197"/>
                <a:gd name="T22" fmla="*/ 152 w 152"/>
                <a:gd name="T23" fmla="*/ 190 h 197"/>
                <a:gd name="T24" fmla="*/ 151 w 152"/>
                <a:gd name="T25" fmla="*/ 136 h 197"/>
                <a:gd name="T26" fmla="*/ 150 w 152"/>
                <a:gd name="T27" fmla="*/ 81 h 197"/>
                <a:gd name="T28" fmla="*/ 146 w 152"/>
                <a:gd name="T29" fmla="*/ 76 h 197"/>
                <a:gd name="T30" fmla="*/ 134 w 152"/>
                <a:gd name="T31" fmla="*/ 75 h 197"/>
                <a:gd name="T32" fmla="*/ 103 w 152"/>
                <a:gd name="T33" fmla="*/ 69 h 197"/>
                <a:gd name="T34" fmla="*/ 97 w 152"/>
                <a:gd name="T35" fmla="*/ 61 h 197"/>
                <a:gd name="T36" fmla="*/ 99 w 152"/>
                <a:gd name="T37" fmla="*/ 19 h 197"/>
                <a:gd name="T38" fmla="*/ 99 w 152"/>
                <a:gd name="T39" fmla="*/ 0 h 197"/>
                <a:gd name="T40" fmla="*/ 96 w 152"/>
                <a:gd name="T41" fmla="*/ 6 h 197"/>
                <a:gd name="T42" fmla="*/ 81 w 152"/>
                <a:gd name="T43" fmla="*/ 46 h 197"/>
                <a:gd name="T44" fmla="*/ 73 w 152"/>
                <a:gd name="T45" fmla="*/ 52 h 197"/>
                <a:gd name="T46" fmla="*/ 54 w 152"/>
                <a:gd name="T47" fmla="*/ 51 h 197"/>
                <a:gd name="T48" fmla="*/ 41 w 152"/>
                <a:gd name="T49" fmla="*/ 48 h 197"/>
                <a:gd name="T50" fmla="*/ 36 w 152"/>
                <a:gd name="T51" fmla="*/ 61 h 197"/>
                <a:gd name="T52" fmla="*/ 34 w 152"/>
                <a:gd name="T53" fmla="*/ 63 h 197"/>
                <a:gd name="T54" fmla="*/ 3 w 152"/>
                <a:gd name="T55" fmla="*/ 103 h 197"/>
                <a:gd name="T56" fmla="*/ 1 w 152"/>
                <a:gd name="T57" fmla="*/ 111 h 197"/>
                <a:gd name="T58" fmla="*/ 13 w 152"/>
                <a:gd name="T59" fmla="*/ 137 h 197"/>
                <a:gd name="T60" fmla="*/ 47 w 152"/>
                <a:gd name="T61" fmla="*/ 76 h 197"/>
                <a:gd name="T62" fmla="*/ 70 w 152"/>
                <a:gd name="T63" fmla="*/ 58 h 197"/>
                <a:gd name="T64" fmla="*/ 79 w 152"/>
                <a:gd name="T65" fmla="*/ 66 h 197"/>
                <a:gd name="T66" fmla="*/ 85 w 152"/>
                <a:gd name="T67" fmla="*/ 80 h 197"/>
                <a:gd name="T68" fmla="*/ 82 w 152"/>
                <a:gd name="T69" fmla="*/ 89 h 197"/>
                <a:gd name="T70" fmla="*/ 73 w 152"/>
                <a:gd name="T71" fmla="*/ 85 h 197"/>
                <a:gd name="T72" fmla="*/ 70 w 152"/>
                <a:gd name="T73" fmla="*/ 80 h 197"/>
                <a:gd name="T74" fmla="*/ 60 w 152"/>
                <a:gd name="T75" fmla="*/ 77 h 197"/>
                <a:gd name="T76" fmla="*/ 56 w 152"/>
                <a:gd name="T77" fmla="*/ 81 h 197"/>
                <a:gd name="T78" fmla="*/ 49 w 152"/>
                <a:gd name="T79" fmla="*/ 83 h 197"/>
                <a:gd name="T80" fmla="*/ 47 w 152"/>
                <a:gd name="T81" fmla="*/ 7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97">
                  <a:moveTo>
                    <a:pt x="13" y="137"/>
                  </a:moveTo>
                  <a:cubicBezTo>
                    <a:pt x="14" y="140"/>
                    <a:pt x="15" y="144"/>
                    <a:pt x="18" y="145"/>
                  </a:cubicBezTo>
                  <a:cubicBezTo>
                    <a:pt x="31" y="150"/>
                    <a:pt x="44" y="155"/>
                    <a:pt x="58" y="148"/>
                  </a:cubicBezTo>
                  <a:cubicBezTo>
                    <a:pt x="63" y="146"/>
                    <a:pt x="69" y="144"/>
                    <a:pt x="74" y="142"/>
                  </a:cubicBezTo>
                  <a:cubicBezTo>
                    <a:pt x="76" y="141"/>
                    <a:pt x="77" y="141"/>
                    <a:pt x="79" y="142"/>
                  </a:cubicBezTo>
                  <a:cubicBezTo>
                    <a:pt x="80" y="144"/>
                    <a:pt x="79" y="145"/>
                    <a:pt x="78" y="147"/>
                  </a:cubicBezTo>
                  <a:cubicBezTo>
                    <a:pt x="71" y="156"/>
                    <a:pt x="62" y="161"/>
                    <a:pt x="51" y="162"/>
                  </a:cubicBezTo>
                  <a:cubicBezTo>
                    <a:pt x="44" y="162"/>
                    <a:pt x="37" y="162"/>
                    <a:pt x="28" y="162"/>
                  </a:cubicBezTo>
                  <a:cubicBezTo>
                    <a:pt x="40" y="170"/>
                    <a:pt x="49" y="177"/>
                    <a:pt x="60" y="184"/>
                  </a:cubicBezTo>
                  <a:cubicBezTo>
                    <a:pt x="66" y="188"/>
                    <a:pt x="73" y="191"/>
                    <a:pt x="80" y="193"/>
                  </a:cubicBezTo>
                  <a:cubicBezTo>
                    <a:pt x="103" y="197"/>
                    <a:pt x="125" y="194"/>
                    <a:pt x="148" y="195"/>
                  </a:cubicBezTo>
                  <a:cubicBezTo>
                    <a:pt x="151" y="195"/>
                    <a:pt x="152" y="193"/>
                    <a:pt x="152" y="190"/>
                  </a:cubicBezTo>
                  <a:cubicBezTo>
                    <a:pt x="152" y="172"/>
                    <a:pt x="151" y="154"/>
                    <a:pt x="151" y="136"/>
                  </a:cubicBezTo>
                  <a:cubicBezTo>
                    <a:pt x="151" y="118"/>
                    <a:pt x="150" y="99"/>
                    <a:pt x="150" y="81"/>
                  </a:cubicBezTo>
                  <a:cubicBezTo>
                    <a:pt x="149" y="79"/>
                    <a:pt x="150" y="75"/>
                    <a:pt x="146" y="76"/>
                  </a:cubicBezTo>
                  <a:cubicBezTo>
                    <a:pt x="142" y="76"/>
                    <a:pt x="138" y="75"/>
                    <a:pt x="134" y="75"/>
                  </a:cubicBezTo>
                  <a:cubicBezTo>
                    <a:pt x="123" y="74"/>
                    <a:pt x="113" y="74"/>
                    <a:pt x="103" y="69"/>
                  </a:cubicBezTo>
                  <a:cubicBezTo>
                    <a:pt x="99" y="67"/>
                    <a:pt x="97" y="65"/>
                    <a:pt x="97" y="61"/>
                  </a:cubicBezTo>
                  <a:cubicBezTo>
                    <a:pt x="99" y="47"/>
                    <a:pt x="99" y="33"/>
                    <a:pt x="99" y="19"/>
                  </a:cubicBezTo>
                  <a:cubicBezTo>
                    <a:pt x="99" y="13"/>
                    <a:pt x="99" y="7"/>
                    <a:pt x="99" y="0"/>
                  </a:cubicBezTo>
                  <a:cubicBezTo>
                    <a:pt x="97" y="2"/>
                    <a:pt x="97" y="4"/>
                    <a:pt x="96" y="6"/>
                  </a:cubicBezTo>
                  <a:cubicBezTo>
                    <a:pt x="91" y="19"/>
                    <a:pt x="90" y="34"/>
                    <a:pt x="81" y="46"/>
                  </a:cubicBezTo>
                  <a:cubicBezTo>
                    <a:pt x="79" y="48"/>
                    <a:pt x="77" y="51"/>
                    <a:pt x="73" y="52"/>
                  </a:cubicBezTo>
                  <a:cubicBezTo>
                    <a:pt x="67" y="52"/>
                    <a:pt x="60" y="53"/>
                    <a:pt x="54" y="51"/>
                  </a:cubicBezTo>
                  <a:cubicBezTo>
                    <a:pt x="49" y="50"/>
                    <a:pt x="44" y="47"/>
                    <a:pt x="41" y="48"/>
                  </a:cubicBezTo>
                  <a:cubicBezTo>
                    <a:pt x="38" y="50"/>
                    <a:pt x="37" y="56"/>
                    <a:pt x="36" y="61"/>
                  </a:cubicBezTo>
                  <a:cubicBezTo>
                    <a:pt x="36" y="61"/>
                    <a:pt x="35" y="62"/>
                    <a:pt x="34" y="63"/>
                  </a:cubicBezTo>
                  <a:cubicBezTo>
                    <a:pt x="27" y="79"/>
                    <a:pt x="15" y="92"/>
                    <a:pt x="3" y="103"/>
                  </a:cubicBezTo>
                  <a:cubicBezTo>
                    <a:pt x="0" y="106"/>
                    <a:pt x="0" y="108"/>
                    <a:pt x="1" y="111"/>
                  </a:cubicBezTo>
                  <a:cubicBezTo>
                    <a:pt x="3" y="120"/>
                    <a:pt x="9" y="128"/>
                    <a:pt x="13" y="137"/>
                  </a:cubicBezTo>
                  <a:close/>
                  <a:moveTo>
                    <a:pt x="47" y="76"/>
                  </a:moveTo>
                  <a:cubicBezTo>
                    <a:pt x="48" y="70"/>
                    <a:pt x="62" y="58"/>
                    <a:pt x="70" y="58"/>
                  </a:cubicBezTo>
                  <a:cubicBezTo>
                    <a:pt x="73" y="60"/>
                    <a:pt x="78" y="60"/>
                    <a:pt x="79" y="66"/>
                  </a:cubicBezTo>
                  <a:cubicBezTo>
                    <a:pt x="80" y="70"/>
                    <a:pt x="83" y="75"/>
                    <a:pt x="85" y="80"/>
                  </a:cubicBezTo>
                  <a:cubicBezTo>
                    <a:pt x="86" y="83"/>
                    <a:pt x="85" y="87"/>
                    <a:pt x="82" y="89"/>
                  </a:cubicBezTo>
                  <a:cubicBezTo>
                    <a:pt x="78" y="90"/>
                    <a:pt x="75" y="89"/>
                    <a:pt x="73" y="85"/>
                  </a:cubicBezTo>
                  <a:cubicBezTo>
                    <a:pt x="72" y="83"/>
                    <a:pt x="71" y="82"/>
                    <a:pt x="70" y="80"/>
                  </a:cubicBezTo>
                  <a:cubicBezTo>
                    <a:pt x="67" y="72"/>
                    <a:pt x="67" y="72"/>
                    <a:pt x="60" y="77"/>
                  </a:cubicBezTo>
                  <a:cubicBezTo>
                    <a:pt x="59" y="79"/>
                    <a:pt x="57" y="80"/>
                    <a:pt x="56" y="81"/>
                  </a:cubicBezTo>
                  <a:cubicBezTo>
                    <a:pt x="54" y="83"/>
                    <a:pt x="52" y="85"/>
                    <a:pt x="49" y="83"/>
                  </a:cubicBezTo>
                  <a:cubicBezTo>
                    <a:pt x="47" y="82"/>
                    <a:pt x="46" y="79"/>
                    <a:pt x="47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ïṣ1ïdé">
              <a:extLst>
                <a:ext uri="{FF2B5EF4-FFF2-40B4-BE49-F238E27FC236}">
                  <a16:creationId xmlns:a16="http://schemas.microsoft.com/office/drawing/2014/main" id="{EA1D268D-84D8-4126-82DD-B76BBDBD526B}"/>
                </a:ext>
              </a:extLst>
            </p:cNvPr>
            <p:cNvSpPr/>
            <p:nvPr/>
          </p:nvSpPr>
          <p:spPr bwMode="auto">
            <a:xfrm>
              <a:off x="7245758" y="560354"/>
              <a:ext cx="294112" cy="366881"/>
            </a:xfrm>
            <a:custGeom>
              <a:avLst/>
              <a:gdLst>
                <a:gd name="T0" fmla="*/ 76 w 157"/>
                <a:gd name="T1" fmla="*/ 169 h 197"/>
                <a:gd name="T2" fmla="*/ 79 w 157"/>
                <a:gd name="T3" fmla="*/ 143 h 197"/>
                <a:gd name="T4" fmla="*/ 77 w 157"/>
                <a:gd name="T5" fmla="*/ 138 h 197"/>
                <a:gd name="T6" fmla="*/ 50 w 157"/>
                <a:gd name="T7" fmla="*/ 138 h 197"/>
                <a:gd name="T8" fmla="*/ 26 w 157"/>
                <a:gd name="T9" fmla="*/ 143 h 197"/>
                <a:gd name="T10" fmla="*/ 23 w 157"/>
                <a:gd name="T11" fmla="*/ 142 h 197"/>
                <a:gd name="T12" fmla="*/ 24 w 157"/>
                <a:gd name="T13" fmla="*/ 139 h 197"/>
                <a:gd name="T14" fmla="*/ 65 w 157"/>
                <a:gd name="T15" fmla="*/ 126 h 197"/>
                <a:gd name="T16" fmla="*/ 67 w 157"/>
                <a:gd name="T17" fmla="*/ 96 h 197"/>
                <a:gd name="T18" fmla="*/ 69 w 157"/>
                <a:gd name="T19" fmla="*/ 69 h 197"/>
                <a:gd name="T20" fmla="*/ 74 w 157"/>
                <a:gd name="T21" fmla="*/ 64 h 197"/>
                <a:gd name="T22" fmla="*/ 79 w 157"/>
                <a:gd name="T23" fmla="*/ 69 h 197"/>
                <a:gd name="T24" fmla="*/ 79 w 157"/>
                <a:gd name="T25" fmla="*/ 74 h 197"/>
                <a:gd name="T26" fmla="*/ 77 w 157"/>
                <a:gd name="T27" fmla="*/ 122 h 197"/>
                <a:gd name="T28" fmla="*/ 79 w 157"/>
                <a:gd name="T29" fmla="*/ 127 h 197"/>
                <a:gd name="T30" fmla="*/ 91 w 157"/>
                <a:gd name="T31" fmla="*/ 128 h 197"/>
                <a:gd name="T32" fmla="*/ 117 w 157"/>
                <a:gd name="T33" fmla="*/ 110 h 197"/>
                <a:gd name="T34" fmla="*/ 121 w 157"/>
                <a:gd name="T35" fmla="*/ 103 h 197"/>
                <a:gd name="T36" fmla="*/ 123 w 157"/>
                <a:gd name="T37" fmla="*/ 68 h 197"/>
                <a:gd name="T38" fmla="*/ 125 w 157"/>
                <a:gd name="T39" fmla="*/ 37 h 197"/>
                <a:gd name="T40" fmla="*/ 136 w 157"/>
                <a:gd name="T41" fmla="*/ 29 h 197"/>
                <a:gd name="T42" fmla="*/ 152 w 157"/>
                <a:gd name="T43" fmla="*/ 35 h 197"/>
                <a:gd name="T44" fmla="*/ 156 w 157"/>
                <a:gd name="T45" fmla="*/ 34 h 197"/>
                <a:gd name="T46" fmla="*/ 154 w 157"/>
                <a:gd name="T47" fmla="*/ 24 h 197"/>
                <a:gd name="T48" fmla="*/ 147 w 157"/>
                <a:gd name="T49" fmla="*/ 24 h 197"/>
                <a:gd name="T50" fmla="*/ 142 w 157"/>
                <a:gd name="T51" fmla="*/ 24 h 197"/>
                <a:gd name="T52" fmla="*/ 116 w 157"/>
                <a:gd name="T53" fmla="*/ 14 h 197"/>
                <a:gd name="T54" fmla="*/ 96 w 157"/>
                <a:gd name="T55" fmla="*/ 2 h 197"/>
                <a:gd name="T56" fmla="*/ 83 w 157"/>
                <a:gd name="T57" fmla="*/ 1 h 197"/>
                <a:gd name="T58" fmla="*/ 77 w 157"/>
                <a:gd name="T59" fmla="*/ 4 h 197"/>
                <a:gd name="T60" fmla="*/ 58 w 157"/>
                <a:gd name="T61" fmla="*/ 26 h 197"/>
                <a:gd name="T62" fmla="*/ 34 w 157"/>
                <a:gd name="T63" fmla="*/ 56 h 197"/>
                <a:gd name="T64" fmla="*/ 22 w 157"/>
                <a:gd name="T65" fmla="*/ 76 h 197"/>
                <a:gd name="T66" fmla="*/ 4 w 157"/>
                <a:gd name="T67" fmla="*/ 123 h 197"/>
                <a:gd name="T68" fmla="*/ 1 w 157"/>
                <a:gd name="T69" fmla="*/ 158 h 197"/>
                <a:gd name="T70" fmla="*/ 23 w 157"/>
                <a:gd name="T71" fmla="*/ 192 h 197"/>
                <a:gd name="T72" fmla="*/ 60 w 157"/>
                <a:gd name="T73" fmla="*/ 196 h 197"/>
                <a:gd name="T74" fmla="*/ 94 w 157"/>
                <a:gd name="T75" fmla="*/ 188 h 197"/>
                <a:gd name="T76" fmla="*/ 76 w 157"/>
                <a:gd name="T77" fmla="*/ 16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" h="197">
                  <a:moveTo>
                    <a:pt x="76" y="169"/>
                  </a:moveTo>
                  <a:cubicBezTo>
                    <a:pt x="76" y="161"/>
                    <a:pt x="75" y="151"/>
                    <a:pt x="79" y="143"/>
                  </a:cubicBezTo>
                  <a:cubicBezTo>
                    <a:pt x="79" y="141"/>
                    <a:pt x="81" y="138"/>
                    <a:pt x="77" y="138"/>
                  </a:cubicBezTo>
                  <a:cubicBezTo>
                    <a:pt x="68" y="136"/>
                    <a:pt x="59" y="134"/>
                    <a:pt x="50" y="138"/>
                  </a:cubicBezTo>
                  <a:cubicBezTo>
                    <a:pt x="42" y="142"/>
                    <a:pt x="34" y="142"/>
                    <a:pt x="26" y="143"/>
                  </a:cubicBezTo>
                  <a:cubicBezTo>
                    <a:pt x="25" y="144"/>
                    <a:pt x="23" y="144"/>
                    <a:pt x="23" y="142"/>
                  </a:cubicBezTo>
                  <a:cubicBezTo>
                    <a:pt x="22" y="141"/>
                    <a:pt x="23" y="140"/>
                    <a:pt x="24" y="139"/>
                  </a:cubicBezTo>
                  <a:cubicBezTo>
                    <a:pt x="36" y="130"/>
                    <a:pt x="48" y="120"/>
                    <a:pt x="65" y="126"/>
                  </a:cubicBezTo>
                  <a:cubicBezTo>
                    <a:pt x="64" y="114"/>
                    <a:pt x="68" y="105"/>
                    <a:pt x="67" y="96"/>
                  </a:cubicBezTo>
                  <a:cubicBezTo>
                    <a:pt x="66" y="87"/>
                    <a:pt x="67" y="78"/>
                    <a:pt x="69" y="69"/>
                  </a:cubicBezTo>
                  <a:cubicBezTo>
                    <a:pt x="70" y="66"/>
                    <a:pt x="71" y="64"/>
                    <a:pt x="74" y="64"/>
                  </a:cubicBezTo>
                  <a:cubicBezTo>
                    <a:pt x="77" y="64"/>
                    <a:pt x="78" y="66"/>
                    <a:pt x="79" y="69"/>
                  </a:cubicBezTo>
                  <a:cubicBezTo>
                    <a:pt x="79" y="70"/>
                    <a:pt x="79" y="72"/>
                    <a:pt x="79" y="74"/>
                  </a:cubicBezTo>
                  <a:cubicBezTo>
                    <a:pt x="80" y="90"/>
                    <a:pt x="77" y="106"/>
                    <a:pt x="77" y="122"/>
                  </a:cubicBezTo>
                  <a:cubicBezTo>
                    <a:pt x="77" y="124"/>
                    <a:pt x="76" y="127"/>
                    <a:pt x="79" y="127"/>
                  </a:cubicBezTo>
                  <a:cubicBezTo>
                    <a:pt x="83" y="128"/>
                    <a:pt x="86" y="133"/>
                    <a:pt x="91" y="128"/>
                  </a:cubicBezTo>
                  <a:cubicBezTo>
                    <a:pt x="99" y="121"/>
                    <a:pt x="107" y="115"/>
                    <a:pt x="117" y="110"/>
                  </a:cubicBezTo>
                  <a:cubicBezTo>
                    <a:pt x="120" y="109"/>
                    <a:pt x="121" y="107"/>
                    <a:pt x="121" y="103"/>
                  </a:cubicBezTo>
                  <a:cubicBezTo>
                    <a:pt x="122" y="92"/>
                    <a:pt x="122" y="80"/>
                    <a:pt x="123" y="68"/>
                  </a:cubicBezTo>
                  <a:cubicBezTo>
                    <a:pt x="123" y="58"/>
                    <a:pt x="123" y="48"/>
                    <a:pt x="125" y="37"/>
                  </a:cubicBezTo>
                  <a:cubicBezTo>
                    <a:pt x="127" y="29"/>
                    <a:pt x="128" y="27"/>
                    <a:pt x="136" y="29"/>
                  </a:cubicBezTo>
                  <a:cubicBezTo>
                    <a:pt x="142" y="31"/>
                    <a:pt x="147" y="33"/>
                    <a:pt x="152" y="35"/>
                  </a:cubicBezTo>
                  <a:cubicBezTo>
                    <a:pt x="153" y="35"/>
                    <a:pt x="157" y="36"/>
                    <a:pt x="156" y="34"/>
                  </a:cubicBezTo>
                  <a:cubicBezTo>
                    <a:pt x="155" y="30"/>
                    <a:pt x="156" y="26"/>
                    <a:pt x="154" y="24"/>
                  </a:cubicBezTo>
                  <a:cubicBezTo>
                    <a:pt x="153" y="22"/>
                    <a:pt x="149" y="23"/>
                    <a:pt x="147" y="24"/>
                  </a:cubicBezTo>
                  <a:cubicBezTo>
                    <a:pt x="145" y="24"/>
                    <a:pt x="144" y="24"/>
                    <a:pt x="142" y="24"/>
                  </a:cubicBezTo>
                  <a:cubicBezTo>
                    <a:pt x="132" y="24"/>
                    <a:pt x="123" y="22"/>
                    <a:pt x="116" y="14"/>
                  </a:cubicBezTo>
                  <a:cubicBezTo>
                    <a:pt x="110" y="8"/>
                    <a:pt x="105" y="3"/>
                    <a:pt x="96" y="2"/>
                  </a:cubicBezTo>
                  <a:cubicBezTo>
                    <a:pt x="92" y="2"/>
                    <a:pt x="87" y="3"/>
                    <a:pt x="83" y="1"/>
                  </a:cubicBezTo>
                  <a:cubicBezTo>
                    <a:pt x="81" y="0"/>
                    <a:pt x="78" y="1"/>
                    <a:pt x="77" y="4"/>
                  </a:cubicBezTo>
                  <a:cubicBezTo>
                    <a:pt x="71" y="11"/>
                    <a:pt x="64" y="18"/>
                    <a:pt x="58" y="26"/>
                  </a:cubicBezTo>
                  <a:cubicBezTo>
                    <a:pt x="50" y="36"/>
                    <a:pt x="41" y="46"/>
                    <a:pt x="34" y="56"/>
                  </a:cubicBezTo>
                  <a:cubicBezTo>
                    <a:pt x="29" y="62"/>
                    <a:pt x="26" y="69"/>
                    <a:pt x="22" y="76"/>
                  </a:cubicBezTo>
                  <a:cubicBezTo>
                    <a:pt x="13" y="91"/>
                    <a:pt x="6" y="106"/>
                    <a:pt x="4" y="123"/>
                  </a:cubicBezTo>
                  <a:cubicBezTo>
                    <a:pt x="2" y="135"/>
                    <a:pt x="2" y="146"/>
                    <a:pt x="1" y="158"/>
                  </a:cubicBezTo>
                  <a:cubicBezTo>
                    <a:pt x="0" y="171"/>
                    <a:pt x="11" y="187"/>
                    <a:pt x="23" y="192"/>
                  </a:cubicBezTo>
                  <a:cubicBezTo>
                    <a:pt x="35" y="196"/>
                    <a:pt x="48" y="195"/>
                    <a:pt x="60" y="196"/>
                  </a:cubicBezTo>
                  <a:cubicBezTo>
                    <a:pt x="72" y="197"/>
                    <a:pt x="81" y="193"/>
                    <a:pt x="94" y="188"/>
                  </a:cubicBezTo>
                  <a:cubicBezTo>
                    <a:pt x="83" y="185"/>
                    <a:pt x="77" y="177"/>
                    <a:pt x="76" y="1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1" name="ïṩḷidè">
              <a:extLst>
                <a:ext uri="{FF2B5EF4-FFF2-40B4-BE49-F238E27FC236}">
                  <a16:creationId xmlns:a16="http://schemas.microsoft.com/office/drawing/2014/main" id="{AF594380-62AF-4725-AC0D-1CB351155AAF}"/>
                </a:ext>
              </a:extLst>
            </p:cNvPr>
            <p:cNvSpPr/>
            <p:nvPr/>
          </p:nvSpPr>
          <p:spPr bwMode="auto">
            <a:xfrm>
              <a:off x="6778818" y="1897500"/>
              <a:ext cx="233470" cy="630672"/>
            </a:xfrm>
            <a:custGeom>
              <a:avLst/>
              <a:gdLst>
                <a:gd name="T0" fmla="*/ 81 w 125"/>
                <a:gd name="T1" fmla="*/ 257 h 338"/>
                <a:gd name="T2" fmla="*/ 102 w 125"/>
                <a:gd name="T3" fmla="*/ 257 h 338"/>
                <a:gd name="T4" fmla="*/ 88 w 125"/>
                <a:gd name="T5" fmla="*/ 238 h 338"/>
                <a:gd name="T6" fmla="*/ 72 w 125"/>
                <a:gd name="T7" fmla="*/ 194 h 338"/>
                <a:gd name="T8" fmla="*/ 81 w 125"/>
                <a:gd name="T9" fmla="*/ 131 h 338"/>
                <a:gd name="T10" fmla="*/ 92 w 125"/>
                <a:gd name="T11" fmla="*/ 112 h 338"/>
                <a:gd name="T12" fmla="*/ 106 w 125"/>
                <a:gd name="T13" fmla="*/ 96 h 338"/>
                <a:gd name="T14" fmla="*/ 125 w 125"/>
                <a:gd name="T15" fmla="*/ 86 h 338"/>
                <a:gd name="T16" fmla="*/ 92 w 125"/>
                <a:gd name="T17" fmla="*/ 86 h 338"/>
                <a:gd name="T18" fmla="*/ 87 w 125"/>
                <a:gd name="T19" fmla="*/ 87 h 338"/>
                <a:gd name="T20" fmla="*/ 79 w 125"/>
                <a:gd name="T21" fmla="*/ 81 h 338"/>
                <a:gd name="T22" fmla="*/ 85 w 125"/>
                <a:gd name="T23" fmla="*/ 47 h 338"/>
                <a:gd name="T24" fmla="*/ 86 w 125"/>
                <a:gd name="T25" fmla="*/ 45 h 338"/>
                <a:gd name="T26" fmla="*/ 92 w 125"/>
                <a:gd name="T27" fmla="*/ 6 h 338"/>
                <a:gd name="T28" fmla="*/ 91 w 125"/>
                <a:gd name="T29" fmla="*/ 1 h 338"/>
                <a:gd name="T30" fmla="*/ 86 w 125"/>
                <a:gd name="T31" fmla="*/ 3 h 338"/>
                <a:gd name="T32" fmla="*/ 52 w 125"/>
                <a:gd name="T33" fmla="*/ 27 h 338"/>
                <a:gd name="T34" fmla="*/ 30 w 125"/>
                <a:gd name="T35" fmla="*/ 38 h 338"/>
                <a:gd name="T36" fmla="*/ 27 w 125"/>
                <a:gd name="T37" fmla="*/ 45 h 338"/>
                <a:gd name="T38" fmla="*/ 32 w 125"/>
                <a:gd name="T39" fmla="*/ 61 h 338"/>
                <a:gd name="T40" fmla="*/ 37 w 125"/>
                <a:gd name="T41" fmla="*/ 122 h 338"/>
                <a:gd name="T42" fmla="*/ 35 w 125"/>
                <a:gd name="T43" fmla="*/ 183 h 338"/>
                <a:gd name="T44" fmla="*/ 27 w 125"/>
                <a:gd name="T45" fmla="*/ 236 h 338"/>
                <a:gd name="T46" fmla="*/ 16 w 125"/>
                <a:gd name="T47" fmla="*/ 277 h 338"/>
                <a:gd name="T48" fmla="*/ 4 w 125"/>
                <a:gd name="T49" fmla="*/ 301 h 338"/>
                <a:gd name="T50" fmla="*/ 6 w 125"/>
                <a:gd name="T51" fmla="*/ 309 h 338"/>
                <a:gd name="T52" fmla="*/ 44 w 125"/>
                <a:gd name="T53" fmla="*/ 338 h 338"/>
                <a:gd name="T54" fmla="*/ 47 w 125"/>
                <a:gd name="T55" fmla="*/ 310 h 338"/>
                <a:gd name="T56" fmla="*/ 55 w 125"/>
                <a:gd name="T57" fmla="*/ 275 h 338"/>
                <a:gd name="T58" fmla="*/ 81 w 125"/>
                <a:gd name="T5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5" h="338">
                  <a:moveTo>
                    <a:pt x="81" y="257"/>
                  </a:moveTo>
                  <a:cubicBezTo>
                    <a:pt x="88" y="257"/>
                    <a:pt x="94" y="257"/>
                    <a:pt x="102" y="257"/>
                  </a:cubicBezTo>
                  <a:cubicBezTo>
                    <a:pt x="97" y="250"/>
                    <a:pt x="93" y="244"/>
                    <a:pt x="88" y="238"/>
                  </a:cubicBezTo>
                  <a:cubicBezTo>
                    <a:pt x="79" y="225"/>
                    <a:pt x="73" y="210"/>
                    <a:pt x="72" y="194"/>
                  </a:cubicBezTo>
                  <a:cubicBezTo>
                    <a:pt x="71" y="173"/>
                    <a:pt x="72" y="151"/>
                    <a:pt x="81" y="131"/>
                  </a:cubicBezTo>
                  <a:cubicBezTo>
                    <a:pt x="84" y="124"/>
                    <a:pt x="88" y="118"/>
                    <a:pt x="92" y="112"/>
                  </a:cubicBezTo>
                  <a:cubicBezTo>
                    <a:pt x="95" y="105"/>
                    <a:pt x="100" y="101"/>
                    <a:pt x="106" y="96"/>
                  </a:cubicBezTo>
                  <a:cubicBezTo>
                    <a:pt x="112" y="92"/>
                    <a:pt x="119" y="90"/>
                    <a:pt x="125" y="86"/>
                  </a:cubicBezTo>
                  <a:cubicBezTo>
                    <a:pt x="114" y="86"/>
                    <a:pt x="103" y="86"/>
                    <a:pt x="92" y="86"/>
                  </a:cubicBezTo>
                  <a:cubicBezTo>
                    <a:pt x="91" y="86"/>
                    <a:pt x="89" y="86"/>
                    <a:pt x="87" y="87"/>
                  </a:cubicBezTo>
                  <a:cubicBezTo>
                    <a:pt x="82" y="89"/>
                    <a:pt x="78" y="87"/>
                    <a:pt x="79" y="81"/>
                  </a:cubicBezTo>
                  <a:cubicBezTo>
                    <a:pt x="79" y="70"/>
                    <a:pt x="74" y="57"/>
                    <a:pt x="85" y="47"/>
                  </a:cubicBezTo>
                  <a:cubicBezTo>
                    <a:pt x="85" y="47"/>
                    <a:pt x="86" y="46"/>
                    <a:pt x="86" y="45"/>
                  </a:cubicBezTo>
                  <a:cubicBezTo>
                    <a:pt x="87" y="32"/>
                    <a:pt x="94" y="20"/>
                    <a:pt x="92" y="6"/>
                  </a:cubicBezTo>
                  <a:cubicBezTo>
                    <a:pt x="91" y="4"/>
                    <a:pt x="93" y="2"/>
                    <a:pt x="91" y="1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5" y="11"/>
                    <a:pt x="65" y="21"/>
                    <a:pt x="52" y="27"/>
                  </a:cubicBezTo>
                  <a:cubicBezTo>
                    <a:pt x="44" y="30"/>
                    <a:pt x="37" y="34"/>
                    <a:pt x="30" y="38"/>
                  </a:cubicBezTo>
                  <a:cubicBezTo>
                    <a:pt x="26" y="39"/>
                    <a:pt x="26" y="41"/>
                    <a:pt x="27" y="45"/>
                  </a:cubicBezTo>
                  <a:cubicBezTo>
                    <a:pt x="29" y="50"/>
                    <a:pt x="31" y="55"/>
                    <a:pt x="32" y="61"/>
                  </a:cubicBezTo>
                  <a:cubicBezTo>
                    <a:pt x="35" y="81"/>
                    <a:pt x="37" y="101"/>
                    <a:pt x="37" y="122"/>
                  </a:cubicBezTo>
                  <a:cubicBezTo>
                    <a:pt x="38" y="142"/>
                    <a:pt x="38" y="162"/>
                    <a:pt x="35" y="183"/>
                  </a:cubicBezTo>
                  <a:cubicBezTo>
                    <a:pt x="32" y="201"/>
                    <a:pt x="31" y="219"/>
                    <a:pt x="27" y="236"/>
                  </a:cubicBezTo>
                  <a:cubicBezTo>
                    <a:pt x="25" y="250"/>
                    <a:pt x="22" y="264"/>
                    <a:pt x="16" y="277"/>
                  </a:cubicBezTo>
                  <a:cubicBezTo>
                    <a:pt x="13" y="285"/>
                    <a:pt x="10" y="294"/>
                    <a:pt x="4" y="301"/>
                  </a:cubicBezTo>
                  <a:cubicBezTo>
                    <a:pt x="0" y="305"/>
                    <a:pt x="0" y="307"/>
                    <a:pt x="6" y="309"/>
                  </a:cubicBezTo>
                  <a:cubicBezTo>
                    <a:pt x="21" y="314"/>
                    <a:pt x="35" y="323"/>
                    <a:pt x="44" y="338"/>
                  </a:cubicBezTo>
                  <a:cubicBezTo>
                    <a:pt x="46" y="328"/>
                    <a:pt x="47" y="320"/>
                    <a:pt x="47" y="310"/>
                  </a:cubicBezTo>
                  <a:cubicBezTo>
                    <a:pt x="47" y="298"/>
                    <a:pt x="49" y="285"/>
                    <a:pt x="55" y="275"/>
                  </a:cubicBezTo>
                  <a:cubicBezTo>
                    <a:pt x="61" y="265"/>
                    <a:pt x="68" y="256"/>
                    <a:pt x="81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iṡḻíḑé">
              <a:extLst>
                <a:ext uri="{FF2B5EF4-FFF2-40B4-BE49-F238E27FC236}">
                  <a16:creationId xmlns:a16="http://schemas.microsoft.com/office/drawing/2014/main" id="{7847BE46-EEB7-44F0-A897-1F44DF107153}"/>
                </a:ext>
              </a:extLst>
            </p:cNvPr>
            <p:cNvSpPr/>
            <p:nvPr/>
          </p:nvSpPr>
          <p:spPr bwMode="auto">
            <a:xfrm>
              <a:off x="5781263" y="1436624"/>
              <a:ext cx="710517" cy="334539"/>
            </a:xfrm>
            <a:custGeom>
              <a:avLst/>
              <a:gdLst>
                <a:gd name="T0" fmla="*/ 42 w 380"/>
                <a:gd name="T1" fmla="*/ 172 h 179"/>
                <a:gd name="T2" fmla="*/ 94 w 380"/>
                <a:gd name="T3" fmla="*/ 177 h 179"/>
                <a:gd name="T4" fmla="*/ 147 w 380"/>
                <a:gd name="T5" fmla="*/ 175 h 179"/>
                <a:gd name="T6" fmla="*/ 242 w 380"/>
                <a:gd name="T7" fmla="*/ 174 h 179"/>
                <a:gd name="T8" fmla="*/ 305 w 380"/>
                <a:gd name="T9" fmla="*/ 173 h 179"/>
                <a:gd name="T10" fmla="*/ 311 w 380"/>
                <a:gd name="T11" fmla="*/ 167 h 179"/>
                <a:gd name="T12" fmla="*/ 311 w 380"/>
                <a:gd name="T13" fmla="*/ 163 h 179"/>
                <a:gd name="T14" fmla="*/ 308 w 380"/>
                <a:gd name="T15" fmla="*/ 160 h 179"/>
                <a:gd name="T16" fmla="*/ 290 w 380"/>
                <a:gd name="T17" fmla="*/ 161 h 179"/>
                <a:gd name="T18" fmla="*/ 248 w 380"/>
                <a:gd name="T19" fmla="*/ 161 h 179"/>
                <a:gd name="T20" fmla="*/ 191 w 380"/>
                <a:gd name="T21" fmla="*/ 161 h 179"/>
                <a:gd name="T22" fmla="*/ 121 w 380"/>
                <a:gd name="T23" fmla="*/ 164 h 179"/>
                <a:gd name="T24" fmla="*/ 67 w 380"/>
                <a:gd name="T25" fmla="*/ 163 h 179"/>
                <a:gd name="T26" fmla="*/ 37 w 380"/>
                <a:gd name="T27" fmla="*/ 151 h 179"/>
                <a:gd name="T28" fmla="*/ 19 w 380"/>
                <a:gd name="T29" fmla="*/ 101 h 179"/>
                <a:gd name="T30" fmla="*/ 30 w 380"/>
                <a:gd name="T31" fmla="*/ 53 h 179"/>
                <a:gd name="T32" fmla="*/ 44 w 380"/>
                <a:gd name="T33" fmla="*/ 38 h 179"/>
                <a:gd name="T34" fmla="*/ 65 w 380"/>
                <a:gd name="T35" fmla="*/ 28 h 179"/>
                <a:gd name="T36" fmla="*/ 79 w 380"/>
                <a:gd name="T37" fmla="*/ 22 h 179"/>
                <a:gd name="T38" fmla="*/ 112 w 380"/>
                <a:gd name="T39" fmla="*/ 22 h 179"/>
                <a:gd name="T40" fmla="*/ 161 w 380"/>
                <a:gd name="T41" fmla="*/ 22 h 179"/>
                <a:gd name="T42" fmla="*/ 209 w 380"/>
                <a:gd name="T43" fmla="*/ 21 h 179"/>
                <a:gd name="T44" fmla="*/ 267 w 380"/>
                <a:gd name="T45" fmla="*/ 22 h 179"/>
                <a:gd name="T46" fmla="*/ 283 w 380"/>
                <a:gd name="T47" fmla="*/ 22 h 179"/>
                <a:gd name="T48" fmla="*/ 308 w 380"/>
                <a:gd name="T49" fmla="*/ 23 h 179"/>
                <a:gd name="T50" fmla="*/ 352 w 380"/>
                <a:gd name="T51" fmla="*/ 21 h 179"/>
                <a:gd name="T52" fmla="*/ 361 w 380"/>
                <a:gd name="T53" fmla="*/ 19 h 179"/>
                <a:gd name="T54" fmla="*/ 380 w 380"/>
                <a:gd name="T55" fmla="*/ 2 h 179"/>
                <a:gd name="T56" fmla="*/ 370 w 380"/>
                <a:gd name="T57" fmla="*/ 1 h 179"/>
                <a:gd name="T58" fmla="*/ 286 w 380"/>
                <a:gd name="T59" fmla="*/ 2 h 179"/>
                <a:gd name="T60" fmla="*/ 200 w 380"/>
                <a:gd name="T61" fmla="*/ 1 h 179"/>
                <a:gd name="T62" fmla="*/ 158 w 380"/>
                <a:gd name="T63" fmla="*/ 3 h 179"/>
                <a:gd name="T64" fmla="*/ 89 w 380"/>
                <a:gd name="T65" fmla="*/ 5 h 179"/>
                <a:gd name="T66" fmla="*/ 41 w 380"/>
                <a:gd name="T67" fmla="*/ 20 h 179"/>
                <a:gd name="T68" fmla="*/ 14 w 380"/>
                <a:gd name="T69" fmla="*/ 49 h 179"/>
                <a:gd name="T70" fmla="*/ 4 w 380"/>
                <a:gd name="T71" fmla="*/ 78 h 179"/>
                <a:gd name="T72" fmla="*/ 2 w 380"/>
                <a:gd name="T73" fmla="*/ 92 h 179"/>
                <a:gd name="T74" fmla="*/ 6 w 380"/>
                <a:gd name="T75" fmla="*/ 132 h 179"/>
                <a:gd name="T76" fmla="*/ 27 w 380"/>
                <a:gd name="T77" fmla="*/ 162 h 179"/>
                <a:gd name="T78" fmla="*/ 42 w 380"/>
                <a:gd name="T79" fmla="*/ 17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179">
                  <a:moveTo>
                    <a:pt x="42" y="172"/>
                  </a:moveTo>
                  <a:cubicBezTo>
                    <a:pt x="59" y="179"/>
                    <a:pt x="77" y="178"/>
                    <a:pt x="94" y="177"/>
                  </a:cubicBezTo>
                  <a:cubicBezTo>
                    <a:pt x="111" y="176"/>
                    <a:pt x="130" y="174"/>
                    <a:pt x="147" y="175"/>
                  </a:cubicBezTo>
                  <a:cubicBezTo>
                    <a:pt x="179" y="177"/>
                    <a:pt x="210" y="174"/>
                    <a:pt x="242" y="174"/>
                  </a:cubicBezTo>
                  <a:cubicBezTo>
                    <a:pt x="263" y="175"/>
                    <a:pt x="284" y="173"/>
                    <a:pt x="305" y="173"/>
                  </a:cubicBezTo>
                  <a:cubicBezTo>
                    <a:pt x="311" y="174"/>
                    <a:pt x="311" y="171"/>
                    <a:pt x="311" y="167"/>
                  </a:cubicBezTo>
                  <a:cubicBezTo>
                    <a:pt x="311" y="166"/>
                    <a:pt x="310" y="164"/>
                    <a:pt x="311" y="163"/>
                  </a:cubicBezTo>
                  <a:cubicBezTo>
                    <a:pt x="312" y="160"/>
                    <a:pt x="311" y="160"/>
                    <a:pt x="308" y="160"/>
                  </a:cubicBezTo>
                  <a:cubicBezTo>
                    <a:pt x="302" y="159"/>
                    <a:pt x="296" y="161"/>
                    <a:pt x="290" y="161"/>
                  </a:cubicBezTo>
                  <a:cubicBezTo>
                    <a:pt x="276" y="161"/>
                    <a:pt x="262" y="160"/>
                    <a:pt x="248" y="161"/>
                  </a:cubicBezTo>
                  <a:cubicBezTo>
                    <a:pt x="229" y="162"/>
                    <a:pt x="210" y="161"/>
                    <a:pt x="191" y="161"/>
                  </a:cubicBezTo>
                  <a:cubicBezTo>
                    <a:pt x="167" y="161"/>
                    <a:pt x="144" y="163"/>
                    <a:pt x="121" y="164"/>
                  </a:cubicBezTo>
                  <a:cubicBezTo>
                    <a:pt x="103" y="165"/>
                    <a:pt x="85" y="163"/>
                    <a:pt x="67" y="163"/>
                  </a:cubicBezTo>
                  <a:cubicBezTo>
                    <a:pt x="55" y="163"/>
                    <a:pt x="44" y="159"/>
                    <a:pt x="37" y="151"/>
                  </a:cubicBezTo>
                  <a:cubicBezTo>
                    <a:pt x="24" y="137"/>
                    <a:pt x="18" y="121"/>
                    <a:pt x="19" y="101"/>
                  </a:cubicBezTo>
                  <a:cubicBezTo>
                    <a:pt x="20" y="84"/>
                    <a:pt x="23" y="68"/>
                    <a:pt x="30" y="53"/>
                  </a:cubicBezTo>
                  <a:cubicBezTo>
                    <a:pt x="34" y="46"/>
                    <a:pt x="38" y="41"/>
                    <a:pt x="44" y="38"/>
                  </a:cubicBezTo>
                  <a:cubicBezTo>
                    <a:pt x="51" y="34"/>
                    <a:pt x="58" y="30"/>
                    <a:pt x="65" y="28"/>
                  </a:cubicBezTo>
                  <a:cubicBezTo>
                    <a:pt x="70" y="26"/>
                    <a:pt x="74" y="22"/>
                    <a:pt x="79" y="22"/>
                  </a:cubicBezTo>
                  <a:cubicBezTo>
                    <a:pt x="90" y="21"/>
                    <a:pt x="101" y="21"/>
                    <a:pt x="112" y="22"/>
                  </a:cubicBezTo>
                  <a:cubicBezTo>
                    <a:pt x="129" y="23"/>
                    <a:pt x="145" y="22"/>
                    <a:pt x="161" y="22"/>
                  </a:cubicBezTo>
                  <a:cubicBezTo>
                    <a:pt x="177" y="22"/>
                    <a:pt x="193" y="21"/>
                    <a:pt x="209" y="21"/>
                  </a:cubicBezTo>
                  <a:cubicBezTo>
                    <a:pt x="228" y="20"/>
                    <a:pt x="248" y="20"/>
                    <a:pt x="267" y="22"/>
                  </a:cubicBezTo>
                  <a:cubicBezTo>
                    <a:pt x="272" y="23"/>
                    <a:pt x="278" y="21"/>
                    <a:pt x="283" y="22"/>
                  </a:cubicBezTo>
                  <a:cubicBezTo>
                    <a:pt x="291" y="24"/>
                    <a:pt x="300" y="23"/>
                    <a:pt x="308" y="23"/>
                  </a:cubicBezTo>
                  <a:cubicBezTo>
                    <a:pt x="323" y="23"/>
                    <a:pt x="337" y="22"/>
                    <a:pt x="352" y="21"/>
                  </a:cubicBezTo>
                  <a:cubicBezTo>
                    <a:pt x="355" y="21"/>
                    <a:pt x="359" y="21"/>
                    <a:pt x="361" y="19"/>
                  </a:cubicBezTo>
                  <a:cubicBezTo>
                    <a:pt x="366" y="12"/>
                    <a:pt x="373" y="7"/>
                    <a:pt x="380" y="2"/>
                  </a:cubicBezTo>
                  <a:cubicBezTo>
                    <a:pt x="377" y="1"/>
                    <a:pt x="374" y="1"/>
                    <a:pt x="370" y="1"/>
                  </a:cubicBezTo>
                  <a:cubicBezTo>
                    <a:pt x="342" y="1"/>
                    <a:pt x="314" y="3"/>
                    <a:pt x="286" y="2"/>
                  </a:cubicBezTo>
                  <a:cubicBezTo>
                    <a:pt x="257" y="1"/>
                    <a:pt x="229" y="4"/>
                    <a:pt x="200" y="1"/>
                  </a:cubicBezTo>
                  <a:cubicBezTo>
                    <a:pt x="186" y="0"/>
                    <a:pt x="172" y="3"/>
                    <a:pt x="158" y="3"/>
                  </a:cubicBezTo>
                  <a:cubicBezTo>
                    <a:pt x="135" y="4"/>
                    <a:pt x="112" y="3"/>
                    <a:pt x="89" y="5"/>
                  </a:cubicBezTo>
                  <a:cubicBezTo>
                    <a:pt x="72" y="6"/>
                    <a:pt x="57" y="12"/>
                    <a:pt x="41" y="20"/>
                  </a:cubicBezTo>
                  <a:cubicBezTo>
                    <a:pt x="28" y="26"/>
                    <a:pt x="21" y="38"/>
                    <a:pt x="14" y="49"/>
                  </a:cubicBezTo>
                  <a:cubicBezTo>
                    <a:pt x="7" y="57"/>
                    <a:pt x="5" y="67"/>
                    <a:pt x="4" y="78"/>
                  </a:cubicBezTo>
                  <a:cubicBezTo>
                    <a:pt x="4" y="83"/>
                    <a:pt x="3" y="87"/>
                    <a:pt x="2" y="92"/>
                  </a:cubicBezTo>
                  <a:cubicBezTo>
                    <a:pt x="0" y="105"/>
                    <a:pt x="1" y="119"/>
                    <a:pt x="6" y="132"/>
                  </a:cubicBezTo>
                  <a:cubicBezTo>
                    <a:pt x="10" y="143"/>
                    <a:pt x="18" y="153"/>
                    <a:pt x="27" y="162"/>
                  </a:cubicBezTo>
                  <a:cubicBezTo>
                    <a:pt x="31" y="166"/>
                    <a:pt x="36" y="170"/>
                    <a:pt x="42" y="17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3" name="ïṩľíḍé">
              <a:extLst>
                <a:ext uri="{FF2B5EF4-FFF2-40B4-BE49-F238E27FC236}">
                  <a16:creationId xmlns:a16="http://schemas.microsoft.com/office/drawing/2014/main" id="{244EF755-5DDD-4E4B-B552-10C303870061}"/>
                </a:ext>
              </a:extLst>
            </p:cNvPr>
            <p:cNvSpPr/>
            <p:nvPr/>
          </p:nvSpPr>
          <p:spPr bwMode="auto">
            <a:xfrm>
              <a:off x="7912816" y="1480084"/>
              <a:ext cx="186978" cy="240545"/>
            </a:xfrm>
            <a:custGeom>
              <a:avLst/>
              <a:gdLst>
                <a:gd name="T0" fmla="*/ 5 w 100"/>
                <a:gd name="T1" fmla="*/ 14 h 129"/>
                <a:gd name="T2" fmla="*/ 13 w 100"/>
                <a:gd name="T3" fmla="*/ 69 h 129"/>
                <a:gd name="T4" fmla="*/ 12 w 100"/>
                <a:gd name="T5" fmla="*/ 111 h 129"/>
                <a:gd name="T6" fmla="*/ 10 w 100"/>
                <a:gd name="T7" fmla="*/ 126 h 129"/>
                <a:gd name="T8" fmla="*/ 27 w 100"/>
                <a:gd name="T9" fmla="*/ 128 h 129"/>
                <a:gd name="T10" fmla="*/ 28 w 100"/>
                <a:gd name="T11" fmla="*/ 128 h 129"/>
                <a:gd name="T12" fmla="*/ 79 w 100"/>
                <a:gd name="T13" fmla="*/ 127 h 129"/>
                <a:gd name="T14" fmla="*/ 95 w 100"/>
                <a:gd name="T15" fmla="*/ 114 h 129"/>
                <a:gd name="T16" fmla="*/ 99 w 100"/>
                <a:gd name="T17" fmla="*/ 63 h 129"/>
                <a:gd name="T18" fmla="*/ 92 w 100"/>
                <a:gd name="T19" fmla="*/ 14 h 129"/>
                <a:gd name="T20" fmla="*/ 83 w 100"/>
                <a:gd name="T21" fmla="*/ 5 h 129"/>
                <a:gd name="T22" fmla="*/ 50 w 100"/>
                <a:gd name="T23" fmla="*/ 2 h 129"/>
                <a:gd name="T24" fmla="*/ 0 w 100"/>
                <a:gd name="T25" fmla="*/ 1 h 129"/>
                <a:gd name="T26" fmla="*/ 5 w 100"/>
                <a:gd name="T27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29">
                  <a:moveTo>
                    <a:pt x="5" y="14"/>
                  </a:moveTo>
                  <a:cubicBezTo>
                    <a:pt x="9" y="32"/>
                    <a:pt x="14" y="50"/>
                    <a:pt x="13" y="69"/>
                  </a:cubicBezTo>
                  <a:cubicBezTo>
                    <a:pt x="13" y="83"/>
                    <a:pt x="14" y="97"/>
                    <a:pt x="12" y="111"/>
                  </a:cubicBezTo>
                  <a:cubicBezTo>
                    <a:pt x="11" y="116"/>
                    <a:pt x="6" y="123"/>
                    <a:pt x="10" y="126"/>
                  </a:cubicBezTo>
                  <a:cubicBezTo>
                    <a:pt x="13" y="129"/>
                    <a:pt x="21" y="128"/>
                    <a:pt x="27" y="128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45" y="126"/>
                    <a:pt x="62" y="127"/>
                    <a:pt x="79" y="127"/>
                  </a:cubicBezTo>
                  <a:cubicBezTo>
                    <a:pt x="91" y="127"/>
                    <a:pt x="93" y="126"/>
                    <a:pt x="95" y="114"/>
                  </a:cubicBezTo>
                  <a:cubicBezTo>
                    <a:pt x="99" y="97"/>
                    <a:pt x="100" y="81"/>
                    <a:pt x="99" y="63"/>
                  </a:cubicBezTo>
                  <a:cubicBezTo>
                    <a:pt x="99" y="46"/>
                    <a:pt x="97" y="30"/>
                    <a:pt x="92" y="14"/>
                  </a:cubicBezTo>
                  <a:cubicBezTo>
                    <a:pt x="91" y="9"/>
                    <a:pt x="88" y="5"/>
                    <a:pt x="83" y="5"/>
                  </a:cubicBezTo>
                  <a:cubicBezTo>
                    <a:pt x="72" y="5"/>
                    <a:pt x="61" y="3"/>
                    <a:pt x="50" y="2"/>
                  </a:cubicBezTo>
                  <a:cubicBezTo>
                    <a:pt x="34" y="0"/>
                    <a:pt x="18" y="1"/>
                    <a:pt x="0" y="1"/>
                  </a:cubicBezTo>
                  <a:cubicBezTo>
                    <a:pt x="2" y="6"/>
                    <a:pt x="4" y="10"/>
                    <a:pt x="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4" name="ïŝlíḓê">
              <a:extLst>
                <a:ext uri="{FF2B5EF4-FFF2-40B4-BE49-F238E27FC236}">
                  <a16:creationId xmlns:a16="http://schemas.microsoft.com/office/drawing/2014/main" id="{874D468A-8B3B-4F9E-A222-7110F1C342F8}"/>
                </a:ext>
              </a:extLst>
            </p:cNvPr>
            <p:cNvSpPr/>
            <p:nvPr/>
          </p:nvSpPr>
          <p:spPr bwMode="auto">
            <a:xfrm>
              <a:off x="7044630" y="1482105"/>
              <a:ext cx="175861" cy="243577"/>
            </a:xfrm>
            <a:custGeom>
              <a:avLst/>
              <a:gdLst>
                <a:gd name="T0" fmla="*/ 2 w 94"/>
                <a:gd name="T1" fmla="*/ 94 h 131"/>
                <a:gd name="T2" fmla="*/ 5 w 94"/>
                <a:gd name="T3" fmla="*/ 112 h 131"/>
                <a:gd name="T4" fmla="*/ 26 w 94"/>
                <a:gd name="T5" fmla="*/ 131 h 131"/>
                <a:gd name="T6" fmla="*/ 78 w 94"/>
                <a:gd name="T7" fmla="*/ 131 h 131"/>
                <a:gd name="T8" fmla="*/ 78 w 94"/>
                <a:gd name="T9" fmla="*/ 130 h 131"/>
                <a:gd name="T10" fmla="*/ 90 w 94"/>
                <a:gd name="T11" fmla="*/ 130 h 131"/>
                <a:gd name="T12" fmla="*/ 93 w 94"/>
                <a:gd name="T13" fmla="*/ 127 h 131"/>
                <a:gd name="T14" fmla="*/ 86 w 94"/>
                <a:gd name="T15" fmla="*/ 88 h 131"/>
                <a:gd name="T16" fmla="*/ 85 w 94"/>
                <a:gd name="T17" fmla="*/ 45 h 131"/>
                <a:gd name="T18" fmla="*/ 91 w 94"/>
                <a:gd name="T19" fmla="*/ 4 h 131"/>
                <a:gd name="T20" fmla="*/ 89 w 94"/>
                <a:gd name="T21" fmla="*/ 1 h 131"/>
                <a:gd name="T22" fmla="*/ 74 w 94"/>
                <a:gd name="T23" fmla="*/ 0 h 131"/>
                <a:gd name="T24" fmla="*/ 24 w 94"/>
                <a:gd name="T25" fmla="*/ 4 h 131"/>
                <a:gd name="T26" fmla="*/ 11 w 94"/>
                <a:gd name="T27" fmla="*/ 10 h 131"/>
                <a:gd name="T28" fmla="*/ 3 w 94"/>
                <a:gd name="T29" fmla="*/ 39 h 131"/>
                <a:gd name="T30" fmla="*/ 2 w 94"/>
                <a:gd name="T31" fmla="*/ 70 h 131"/>
                <a:gd name="T32" fmla="*/ 2 w 94"/>
                <a:gd name="T33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31">
                  <a:moveTo>
                    <a:pt x="2" y="94"/>
                  </a:moveTo>
                  <a:cubicBezTo>
                    <a:pt x="4" y="100"/>
                    <a:pt x="5" y="106"/>
                    <a:pt x="5" y="112"/>
                  </a:cubicBezTo>
                  <a:cubicBezTo>
                    <a:pt x="7" y="128"/>
                    <a:pt x="10" y="131"/>
                    <a:pt x="26" y="131"/>
                  </a:cubicBezTo>
                  <a:cubicBezTo>
                    <a:pt x="43" y="131"/>
                    <a:pt x="60" y="131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82" y="130"/>
                    <a:pt x="86" y="130"/>
                    <a:pt x="90" y="130"/>
                  </a:cubicBezTo>
                  <a:cubicBezTo>
                    <a:pt x="93" y="131"/>
                    <a:pt x="94" y="129"/>
                    <a:pt x="93" y="127"/>
                  </a:cubicBezTo>
                  <a:cubicBezTo>
                    <a:pt x="90" y="114"/>
                    <a:pt x="89" y="101"/>
                    <a:pt x="86" y="88"/>
                  </a:cubicBezTo>
                  <a:cubicBezTo>
                    <a:pt x="83" y="73"/>
                    <a:pt x="84" y="59"/>
                    <a:pt x="85" y="45"/>
                  </a:cubicBezTo>
                  <a:cubicBezTo>
                    <a:pt x="87" y="31"/>
                    <a:pt x="86" y="17"/>
                    <a:pt x="91" y="4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4" y="1"/>
                    <a:pt x="79" y="0"/>
                    <a:pt x="74" y="0"/>
                  </a:cubicBezTo>
                  <a:cubicBezTo>
                    <a:pt x="57" y="1"/>
                    <a:pt x="40" y="2"/>
                    <a:pt x="24" y="4"/>
                  </a:cubicBezTo>
                  <a:cubicBezTo>
                    <a:pt x="20" y="5"/>
                    <a:pt x="14" y="5"/>
                    <a:pt x="11" y="10"/>
                  </a:cubicBezTo>
                  <a:cubicBezTo>
                    <a:pt x="7" y="19"/>
                    <a:pt x="5" y="29"/>
                    <a:pt x="3" y="39"/>
                  </a:cubicBezTo>
                  <a:cubicBezTo>
                    <a:pt x="2" y="49"/>
                    <a:pt x="1" y="59"/>
                    <a:pt x="2" y="70"/>
                  </a:cubicBezTo>
                  <a:cubicBezTo>
                    <a:pt x="3" y="78"/>
                    <a:pt x="0" y="86"/>
                    <a:pt x="2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5" name="iṥ1iḓé">
              <a:extLst>
                <a:ext uri="{FF2B5EF4-FFF2-40B4-BE49-F238E27FC236}">
                  <a16:creationId xmlns:a16="http://schemas.microsoft.com/office/drawing/2014/main" id="{E9F0198A-51B3-4C9F-ABDB-F31A44C69066}"/>
                </a:ext>
              </a:extLst>
            </p:cNvPr>
            <p:cNvSpPr/>
            <p:nvPr/>
          </p:nvSpPr>
          <p:spPr bwMode="auto">
            <a:xfrm>
              <a:off x="5626627" y="1177887"/>
              <a:ext cx="175861" cy="247619"/>
            </a:xfrm>
            <a:custGeom>
              <a:avLst/>
              <a:gdLst>
                <a:gd name="T0" fmla="*/ 85 w 94"/>
                <a:gd name="T1" fmla="*/ 88 h 133"/>
                <a:gd name="T2" fmla="*/ 83 w 94"/>
                <a:gd name="T3" fmla="*/ 60 h 133"/>
                <a:gd name="T4" fmla="*/ 87 w 94"/>
                <a:gd name="T5" fmla="*/ 14 h 133"/>
                <a:gd name="T6" fmla="*/ 89 w 94"/>
                <a:gd name="T7" fmla="*/ 3 h 133"/>
                <a:gd name="T8" fmla="*/ 78 w 94"/>
                <a:gd name="T9" fmla="*/ 3 h 133"/>
                <a:gd name="T10" fmla="*/ 23 w 94"/>
                <a:gd name="T11" fmla="*/ 5 h 133"/>
                <a:gd name="T12" fmla="*/ 8 w 94"/>
                <a:gd name="T13" fmla="*/ 16 h 133"/>
                <a:gd name="T14" fmla="*/ 1 w 94"/>
                <a:gd name="T15" fmla="*/ 60 h 133"/>
                <a:gd name="T16" fmla="*/ 1 w 94"/>
                <a:gd name="T17" fmla="*/ 81 h 133"/>
                <a:gd name="T18" fmla="*/ 7 w 94"/>
                <a:gd name="T19" fmla="*/ 125 h 133"/>
                <a:gd name="T20" fmla="*/ 18 w 94"/>
                <a:gd name="T21" fmla="*/ 132 h 133"/>
                <a:gd name="T22" fmla="*/ 36 w 94"/>
                <a:gd name="T23" fmla="*/ 131 h 133"/>
                <a:gd name="T24" fmla="*/ 82 w 94"/>
                <a:gd name="T25" fmla="*/ 131 h 133"/>
                <a:gd name="T26" fmla="*/ 91 w 94"/>
                <a:gd name="T27" fmla="*/ 130 h 133"/>
                <a:gd name="T28" fmla="*/ 90 w 94"/>
                <a:gd name="T29" fmla="*/ 120 h 133"/>
                <a:gd name="T30" fmla="*/ 85 w 94"/>
                <a:gd name="T31" fmla="*/ 8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33">
                  <a:moveTo>
                    <a:pt x="85" y="88"/>
                  </a:moveTo>
                  <a:cubicBezTo>
                    <a:pt x="83" y="78"/>
                    <a:pt x="83" y="69"/>
                    <a:pt x="83" y="60"/>
                  </a:cubicBezTo>
                  <a:cubicBezTo>
                    <a:pt x="84" y="45"/>
                    <a:pt x="86" y="30"/>
                    <a:pt x="87" y="14"/>
                  </a:cubicBezTo>
                  <a:cubicBezTo>
                    <a:pt x="88" y="10"/>
                    <a:pt x="91" y="6"/>
                    <a:pt x="89" y="3"/>
                  </a:cubicBezTo>
                  <a:cubicBezTo>
                    <a:pt x="86" y="0"/>
                    <a:pt x="82" y="3"/>
                    <a:pt x="78" y="3"/>
                  </a:cubicBezTo>
                  <a:cubicBezTo>
                    <a:pt x="59" y="1"/>
                    <a:pt x="41" y="2"/>
                    <a:pt x="23" y="5"/>
                  </a:cubicBezTo>
                  <a:cubicBezTo>
                    <a:pt x="16" y="6"/>
                    <a:pt x="10" y="8"/>
                    <a:pt x="8" y="16"/>
                  </a:cubicBezTo>
                  <a:cubicBezTo>
                    <a:pt x="4" y="31"/>
                    <a:pt x="1" y="45"/>
                    <a:pt x="1" y="60"/>
                  </a:cubicBezTo>
                  <a:cubicBezTo>
                    <a:pt x="1" y="67"/>
                    <a:pt x="2" y="74"/>
                    <a:pt x="1" y="81"/>
                  </a:cubicBezTo>
                  <a:cubicBezTo>
                    <a:pt x="0" y="96"/>
                    <a:pt x="4" y="110"/>
                    <a:pt x="7" y="125"/>
                  </a:cubicBezTo>
                  <a:cubicBezTo>
                    <a:pt x="9" y="130"/>
                    <a:pt x="13" y="132"/>
                    <a:pt x="18" y="132"/>
                  </a:cubicBezTo>
                  <a:cubicBezTo>
                    <a:pt x="24" y="131"/>
                    <a:pt x="30" y="131"/>
                    <a:pt x="36" y="131"/>
                  </a:cubicBezTo>
                  <a:cubicBezTo>
                    <a:pt x="51" y="131"/>
                    <a:pt x="66" y="133"/>
                    <a:pt x="82" y="131"/>
                  </a:cubicBezTo>
                  <a:cubicBezTo>
                    <a:pt x="85" y="131"/>
                    <a:pt x="89" y="132"/>
                    <a:pt x="91" y="130"/>
                  </a:cubicBezTo>
                  <a:cubicBezTo>
                    <a:pt x="94" y="127"/>
                    <a:pt x="91" y="124"/>
                    <a:pt x="90" y="120"/>
                  </a:cubicBezTo>
                  <a:cubicBezTo>
                    <a:pt x="89" y="110"/>
                    <a:pt x="87" y="99"/>
                    <a:pt x="85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6" name="iṩḻíḓè">
              <a:extLst>
                <a:ext uri="{FF2B5EF4-FFF2-40B4-BE49-F238E27FC236}">
                  <a16:creationId xmlns:a16="http://schemas.microsoft.com/office/drawing/2014/main" id="{49696A60-08FE-47B7-AD5F-D5F218D0F8D8}"/>
                </a:ext>
              </a:extLst>
            </p:cNvPr>
            <p:cNvSpPr/>
            <p:nvPr/>
          </p:nvSpPr>
          <p:spPr bwMode="auto">
            <a:xfrm>
              <a:off x="6607000" y="2452"/>
              <a:ext cx="181925" cy="231448"/>
            </a:xfrm>
            <a:custGeom>
              <a:avLst/>
              <a:gdLst>
                <a:gd name="T0" fmla="*/ 6 w 97"/>
                <a:gd name="T1" fmla="*/ 1 h 124"/>
                <a:gd name="T2" fmla="*/ 1 w 97"/>
                <a:gd name="T3" fmla="*/ 7 h 124"/>
                <a:gd name="T4" fmla="*/ 10 w 97"/>
                <a:gd name="T5" fmla="*/ 77 h 124"/>
                <a:gd name="T6" fmla="*/ 6 w 97"/>
                <a:gd name="T7" fmla="*/ 118 h 124"/>
                <a:gd name="T8" fmla="*/ 8 w 97"/>
                <a:gd name="T9" fmla="*/ 123 h 124"/>
                <a:gd name="T10" fmla="*/ 27 w 97"/>
                <a:gd name="T11" fmla="*/ 123 h 124"/>
                <a:gd name="T12" fmla="*/ 75 w 97"/>
                <a:gd name="T13" fmla="*/ 123 h 124"/>
                <a:gd name="T14" fmla="*/ 93 w 97"/>
                <a:gd name="T15" fmla="*/ 105 h 124"/>
                <a:gd name="T16" fmla="*/ 96 w 97"/>
                <a:gd name="T17" fmla="*/ 59 h 124"/>
                <a:gd name="T18" fmla="*/ 89 w 97"/>
                <a:gd name="T19" fmla="*/ 9 h 124"/>
                <a:gd name="T20" fmla="*/ 80 w 97"/>
                <a:gd name="T21" fmla="*/ 1 h 124"/>
                <a:gd name="T22" fmla="*/ 34 w 97"/>
                <a:gd name="T23" fmla="*/ 0 h 124"/>
                <a:gd name="T24" fmla="*/ 6 w 97"/>
                <a:gd name="T2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6" y="1"/>
                  </a:moveTo>
                  <a:cubicBezTo>
                    <a:pt x="0" y="0"/>
                    <a:pt x="0" y="2"/>
                    <a:pt x="1" y="7"/>
                  </a:cubicBezTo>
                  <a:cubicBezTo>
                    <a:pt x="7" y="30"/>
                    <a:pt x="11" y="53"/>
                    <a:pt x="10" y="77"/>
                  </a:cubicBezTo>
                  <a:cubicBezTo>
                    <a:pt x="10" y="91"/>
                    <a:pt x="10" y="105"/>
                    <a:pt x="6" y="118"/>
                  </a:cubicBezTo>
                  <a:cubicBezTo>
                    <a:pt x="5" y="119"/>
                    <a:pt x="3" y="123"/>
                    <a:pt x="8" y="123"/>
                  </a:cubicBezTo>
                  <a:cubicBezTo>
                    <a:pt x="14" y="122"/>
                    <a:pt x="21" y="123"/>
                    <a:pt x="27" y="123"/>
                  </a:cubicBezTo>
                  <a:cubicBezTo>
                    <a:pt x="41" y="122"/>
                    <a:pt x="56" y="123"/>
                    <a:pt x="75" y="123"/>
                  </a:cubicBezTo>
                  <a:cubicBezTo>
                    <a:pt x="88" y="124"/>
                    <a:pt x="91" y="121"/>
                    <a:pt x="93" y="105"/>
                  </a:cubicBezTo>
                  <a:cubicBezTo>
                    <a:pt x="96" y="90"/>
                    <a:pt x="97" y="74"/>
                    <a:pt x="96" y="59"/>
                  </a:cubicBezTo>
                  <a:cubicBezTo>
                    <a:pt x="96" y="42"/>
                    <a:pt x="94" y="25"/>
                    <a:pt x="89" y="9"/>
                  </a:cubicBezTo>
                  <a:cubicBezTo>
                    <a:pt x="88" y="4"/>
                    <a:pt x="85" y="1"/>
                    <a:pt x="80" y="1"/>
                  </a:cubicBezTo>
                  <a:cubicBezTo>
                    <a:pt x="65" y="1"/>
                    <a:pt x="50" y="1"/>
                    <a:pt x="34" y="0"/>
                  </a:cubicBezTo>
                  <a:cubicBezTo>
                    <a:pt x="25" y="0"/>
                    <a:pt x="15" y="3"/>
                    <a:pt x="6" y="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7" name="ïsļîḍè">
              <a:extLst>
                <a:ext uri="{FF2B5EF4-FFF2-40B4-BE49-F238E27FC236}">
                  <a16:creationId xmlns:a16="http://schemas.microsoft.com/office/drawing/2014/main" id="{A26D374D-7F85-4FE2-93CB-0AF874E75D2D}"/>
                </a:ext>
              </a:extLst>
            </p:cNvPr>
            <p:cNvSpPr/>
            <p:nvPr/>
          </p:nvSpPr>
          <p:spPr bwMode="auto">
            <a:xfrm>
              <a:off x="5936910" y="2399813"/>
              <a:ext cx="324433" cy="233470"/>
            </a:xfrm>
            <a:custGeom>
              <a:avLst/>
              <a:gdLst>
                <a:gd name="T0" fmla="*/ 169 w 174"/>
                <a:gd name="T1" fmla="*/ 90 h 125"/>
                <a:gd name="T2" fmla="*/ 128 w 174"/>
                <a:gd name="T3" fmla="*/ 104 h 125"/>
                <a:gd name="T4" fmla="*/ 96 w 174"/>
                <a:gd name="T5" fmla="*/ 115 h 125"/>
                <a:gd name="T6" fmla="*/ 86 w 174"/>
                <a:gd name="T7" fmla="*/ 111 h 125"/>
                <a:gd name="T8" fmla="*/ 49 w 174"/>
                <a:gd name="T9" fmla="*/ 69 h 125"/>
                <a:gd name="T10" fmla="*/ 35 w 174"/>
                <a:gd name="T11" fmla="*/ 49 h 125"/>
                <a:gd name="T12" fmla="*/ 42 w 174"/>
                <a:gd name="T13" fmla="*/ 34 h 125"/>
                <a:gd name="T14" fmla="*/ 66 w 174"/>
                <a:gd name="T15" fmla="*/ 40 h 125"/>
                <a:gd name="T16" fmla="*/ 95 w 174"/>
                <a:gd name="T17" fmla="*/ 44 h 125"/>
                <a:gd name="T18" fmla="*/ 120 w 174"/>
                <a:gd name="T19" fmla="*/ 28 h 125"/>
                <a:gd name="T20" fmla="*/ 130 w 174"/>
                <a:gd name="T21" fmla="*/ 20 h 125"/>
                <a:gd name="T22" fmla="*/ 123 w 174"/>
                <a:gd name="T23" fmla="*/ 22 h 125"/>
                <a:gd name="T24" fmla="*/ 99 w 174"/>
                <a:gd name="T25" fmla="*/ 14 h 125"/>
                <a:gd name="T26" fmla="*/ 72 w 174"/>
                <a:gd name="T27" fmla="*/ 1 h 125"/>
                <a:gd name="T28" fmla="*/ 12 w 174"/>
                <a:gd name="T29" fmla="*/ 4 h 125"/>
                <a:gd name="T30" fmla="*/ 2 w 174"/>
                <a:gd name="T31" fmla="*/ 14 h 125"/>
                <a:gd name="T32" fmla="*/ 2 w 174"/>
                <a:gd name="T33" fmla="*/ 64 h 125"/>
                <a:gd name="T34" fmla="*/ 1 w 174"/>
                <a:gd name="T35" fmla="*/ 118 h 125"/>
                <a:gd name="T36" fmla="*/ 7 w 174"/>
                <a:gd name="T37" fmla="*/ 124 h 125"/>
                <a:gd name="T38" fmla="*/ 72 w 174"/>
                <a:gd name="T39" fmla="*/ 124 h 125"/>
                <a:gd name="T40" fmla="*/ 123 w 174"/>
                <a:gd name="T41" fmla="*/ 123 h 125"/>
                <a:gd name="T42" fmla="*/ 157 w 174"/>
                <a:gd name="T43" fmla="*/ 124 h 125"/>
                <a:gd name="T44" fmla="*/ 164 w 174"/>
                <a:gd name="T45" fmla="*/ 122 h 125"/>
                <a:gd name="T46" fmla="*/ 173 w 174"/>
                <a:gd name="T47" fmla="*/ 93 h 125"/>
                <a:gd name="T48" fmla="*/ 169 w 174"/>
                <a:gd name="T49" fmla="*/ 9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25">
                  <a:moveTo>
                    <a:pt x="169" y="90"/>
                  </a:moveTo>
                  <a:cubicBezTo>
                    <a:pt x="155" y="93"/>
                    <a:pt x="141" y="98"/>
                    <a:pt x="128" y="104"/>
                  </a:cubicBezTo>
                  <a:cubicBezTo>
                    <a:pt x="118" y="109"/>
                    <a:pt x="107" y="113"/>
                    <a:pt x="96" y="115"/>
                  </a:cubicBezTo>
                  <a:cubicBezTo>
                    <a:pt x="92" y="115"/>
                    <a:pt x="89" y="114"/>
                    <a:pt x="86" y="111"/>
                  </a:cubicBezTo>
                  <a:cubicBezTo>
                    <a:pt x="74" y="97"/>
                    <a:pt x="62" y="82"/>
                    <a:pt x="49" y="69"/>
                  </a:cubicBezTo>
                  <a:cubicBezTo>
                    <a:pt x="42" y="64"/>
                    <a:pt x="38" y="57"/>
                    <a:pt x="35" y="49"/>
                  </a:cubicBezTo>
                  <a:cubicBezTo>
                    <a:pt x="32" y="42"/>
                    <a:pt x="35" y="35"/>
                    <a:pt x="42" y="34"/>
                  </a:cubicBezTo>
                  <a:cubicBezTo>
                    <a:pt x="51" y="34"/>
                    <a:pt x="59" y="37"/>
                    <a:pt x="66" y="40"/>
                  </a:cubicBezTo>
                  <a:cubicBezTo>
                    <a:pt x="76" y="44"/>
                    <a:pt x="85" y="48"/>
                    <a:pt x="95" y="44"/>
                  </a:cubicBezTo>
                  <a:cubicBezTo>
                    <a:pt x="104" y="40"/>
                    <a:pt x="112" y="34"/>
                    <a:pt x="120" y="28"/>
                  </a:cubicBezTo>
                  <a:cubicBezTo>
                    <a:pt x="124" y="26"/>
                    <a:pt x="129" y="25"/>
                    <a:pt x="130" y="20"/>
                  </a:cubicBezTo>
                  <a:cubicBezTo>
                    <a:pt x="127" y="21"/>
                    <a:pt x="125" y="21"/>
                    <a:pt x="123" y="22"/>
                  </a:cubicBezTo>
                  <a:cubicBezTo>
                    <a:pt x="113" y="24"/>
                    <a:pt x="102" y="21"/>
                    <a:pt x="99" y="14"/>
                  </a:cubicBezTo>
                  <a:cubicBezTo>
                    <a:pt x="94" y="2"/>
                    <a:pt x="84" y="0"/>
                    <a:pt x="72" y="1"/>
                  </a:cubicBezTo>
                  <a:cubicBezTo>
                    <a:pt x="52" y="2"/>
                    <a:pt x="32" y="2"/>
                    <a:pt x="12" y="4"/>
                  </a:cubicBezTo>
                  <a:cubicBezTo>
                    <a:pt x="2" y="5"/>
                    <a:pt x="1" y="4"/>
                    <a:pt x="2" y="14"/>
                  </a:cubicBezTo>
                  <a:cubicBezTo>
                    <a:pt x="3" y="30"/>
                    <a:pt x="0" y="47"/>
                    <a:pt x="2" y="64"/>
                  </a:cubicBezTo>
                  <a:cubicBezTo>
                    <a:pt x="5" y="82"/>
                    <a:pt x="0" y="100"/>
                    <a:pt x="1" y="118"/>
                  </a:cubicBezTo>
                  <a:cubicBezTo>
                    <a:pt x="2" y="122"/>
                    <a:pt x="2" y="124"/>
                    <a:pt x="7" y="124"/>
                  </a:cubicBezTo>
                  <a:cubicBezTo>
                    <a:pt x="29" y="124"/>
                    <a:pt x="51" y="124"/>
                    <a:pt x="72" y="124"/>
                  </a:cubicBezTo>
                  <a:cubicBezTo>
                    <a:pt x="89" y="124"/>
                    <a:pt x="106" y="123"/>
                    <a:pt x="123" y="123"/>
                  </a:cubicBezTo>
                  <a:cubicBezTo>
                    <a:pt x="134" y="123"/>
                    <a:pt x="146" y="123"/>
                    <a:pt x="157" y="124"/>
                  </a:cubicBezTo>
                  <a:cubicBezTo>
                    <a:pt x="159" y="124"/>
                    <a:pt x="163" y="125"/>
                    <a:pt x="164" y="122"/>
                  </a:cubicBezTo>
                  <a:cubicBezTo>
                    <a:pt x="166" y="112"/>
                    <a:pt x="171" y="103"/>
                    <a:pt x="173" y="93"/>
                  </a:cubicBezTo>
                  <a:cubicBezTo>
                    <a:pt x="174" y="89"/>
                    <a:pt x="172" y="89"/>
                    <a:pt x="169" y="9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8" name="íṥḻïḍê">
              <a:extLst>
                <a:ext uri="{FF2B5EF4-FFF2-40B4-BE49-F238E27FC236}">
                  <a16:creationId xmlns:a16="http://schemas.microsoft.com/office/drawing/2014/main" id="{E5F93687-F706-46C4-B0DF-A8FC46F29E2A}"/>
                </a:ext>
              </a:extLst>
            </p:cNvPr>
            <p:cNvSpPr/>
            <p:nvPr/>
          </p:nvSpPr>
          <p:spPr bwMode="auto">
            <a:xfrm>
              <a:off x="7830950" y="938353"/>
              <a:ext cx="332518" cy="315336"/>
            </a:xfrm>
            <a:custGeom>
              <a:avLst/>
              <a:gdLst>
                <a:gd name="T0" fmla="*/ 124 w 178"/>
                <a:gd name="T1" fmla="*/ 124 h 169"/>
                <a:gd name="T2" fmla="*/ 111 w 178"/>
                <a:gd name="T3" fmla="*/ 96 h 169"/>
                <a:gd name="T4" fmla="*/ 83 w 178"/>
                <a:gd name="T5" fmla="*/ 59 h 169"/>
                <a:gd name="T6" fmla="*/ 49 w 178"/>
                <a:gd name="T7" fmla="*/ 24 h 169"/>
                <a:gd name="T8" fmla="*/ 12 w 178"/>
                <a:gd name="T9" fmla="*/ 0 h 169"/>
                <a:gd name="T10" fmla="*/ 4 w 178"/>
                <a:gd name="T11" fmla="*/ 60 h 169"/>
                <a:gd name="T12" fmla="*/ 4 w 178"/>
                <a:gd name="T13" fmla="*/ 73 h 169"/>
                <a:gd name="T14" fmla="*/ 20 w 178"/>
                <a:gd name="T15" fmla="*/ 89 h 169"/>
                <a:gd name="T16" fmla="*/ 58 w 178"/>
                <a:gd name="T17" fmla="*/ 120 h 169"/>
                <a:gd name="T18" fmla="*/ 88 w 178"/>
                <a:gd name="T19" fmla="*/ 159 h 169"/>
                <a:gd name="T20" fmla="*/ 105 w 178"/>
                <a:gd name="T21" fmla="*/ 168 h 169"/>
                <a:gd name="T22" fmla="*/ 125 w 178"/>
                <a:gd name="T23" fmla="*/ 162 h 169"/>
                <a:gd name="T24" fmla="*/ 153 w 178"/>
                <a:gd name="T25" fmla="*/ 155 h 169"/>
                <a:gd name="T26" fmla="*/ 178 w 178"/>
                <a:gd name="T27" fmla="*/ 146 h 169"/>
                <a:gd name="T28" fmla="*/ 152 w 178"/>
                <a:gd name="T29" fmla="*/ 145 h 169"/>
                <a:gd name="T30" fmla="*/ 124 w 178"/>
                <a:gd name="T31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69">
                  <a:moveTo>
                    <a:pt x="124" y="124"/>
                  </a:moveTo>
                  <a:cubicBezTo>
                    <a:pt x="120" y="115"/>
                    <a:pt x="117" y="104"/>
                    <a:pt x="111" y="96"/>
                  </a:cubicBezTo>
                  <a:cubicBezTo>
                    <a:pt x="102" y="84"/>
                    <a:pt x="95" y="70"/>
                    <a:pt x="83" y="59"/>
                  </a:cubicBezTo>
                  <a:cubicBezTo>
                    <a:pt x="72" y="47"/>
                    <a:pt x="61" y="35"/>
                    <a:pt x="49" y="24"/>
                  </a:cubicBezTo>
                  <a:cubicBezTo>
                    <a:pt x="38" y="14"/>
                    <a:pt x="26" y="7"/>
                    <a:pt x="12" y="0"/>
                  </a:cubicBezTo>
                  <a:cubicBezTo>
                    <a:pt x="10" y="20"/>
                    <a:pt x="7" y="40"/>
                    <a:pt x="4" y="60"/>
                  </a:cubicBezTo>
                  <a:cubicBezTo>
                    <a:pt x="4" y="64"/>
                    <a:pt x="0" y="70"/>
                    <a:pt x="4" y="73"/>
                  </a:cubicBezTo>
                  <a:cubicBezTo>
                    <a:pt x="9" y="78"/>
                    <a:pt x="14" y="85"/>
                    <a:pt x="20" y="89"/>
                  </a:cubicBezTo>
                  <a:cubicBezTo>
                    <a:pt x="34" y="97"/>
                    <a:pt x="47" y="107"/>
                    <a:pt x="58" y="120"/>
                  </a:cubicBezTo>
                  <a:cubicBezTo>
                    <a:pt x="69" y="132"/>
                    <a:pt x="79" y="145"/>
                    <a:pt x="88" y="159"/>
                  </a:cubicBezTo>
                  <a:cubicBezTo>
                    <a:pt x="91" y="165"/>
                    <a:pt x="99" y="169"/>
                    <a:pt x="105" y="168"/>
                  </a:cubicBezTo>
                  <a:cubicBezTo>
                    <a:pt x="112" y="166"/>
                    <a:pt x="118" y="164"/>
                    <a:pt x="125" y="162"/>
                  </a:cubicBezTo>
                  <a:cubicBezTo>
                    <a:pt x="134" y="160"/>
                    <a:pt x="143" y="156"/>
                    <a:pt x="153" y="155"/>
                  </a:cubicBezTo>
                  <a:cubicBezTo>
                    <a:pt x="161" y="154"/>
                    <a:pt x="169" y="150"/>
                    <a:pt x="178" y="146"/>
                  </a:cubicBezTo>
                  <a:cubicBezTo>
                    <a:pt x="168" y="146"/>
                    <a:pt x="160" y="145"/>
                    <a:pt x="152" y="145"/>
                  </a:cubicBezTo>
                  <a:cubicBezTo>
                    <a:pt x="139" y="144"/>
                    <a:pt x="128" y="133"/>
                    <a:pt x="124" y="12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9" name="ïṣlîďè">
              <a:extLst>
                <a:ext uri="{FF2B5EF4-FFF2-40B4-BE49-F238E27FC236}">
                  <a16:creationId xmlns:a16="http://schemas.microsoft.com/office/drawing/2014/main" id="{1F530866-4AD6-4891-BF8C-75D051D7DDF0}"/>
                </a:ext>
              </a:extLst>
            </p:cNvPr>
            <p:cNvSpPr/>
            <p:nvPr/>
          </p:nvSpPr>
          <p:spPr bwMode="auto">
            <a:xfrm>
              <a:off x="5734772" y="3463"/>
              <a:ext cx="173839" cy="239534"/>
            </a:xfrm>
            <a:custGeom>
              <a:avLst/>
              <a:gdLst>
                <a:gd name="T0" fmla="*/ 88 w 93"/>
                <a:gd name="T1" fmla="*/ 126 h 128"/>
                <a:gd name="T2" fmla="*/ 91 w 93"/>
                <a:gd name="T3" fmla="*/ 121 h 128"/>
                <a:gd name="T4" fmla="*/ 91 w 93"/>
                <a:gd name="T5" fmla="*/ 116 h 128"/>
                <a:gd name="T6" fmla="*/ 85 w 93"/>
                <a:gd name="T7" fmla="*/ 84 h 128"/>
                <a:gd name="T8" fmla="*/ 83 w 93"/>
                <a:gd name="T9" fmla="*/ 56 h 128"/>
                <a:gd name="T10" fmla="*/ 89 w 93"/>
                <a:gd name="T11" fmla="*/ 0 h 128"/>
                <a:gd name="T12" fmla="*/ 62 w 93"/>
                <a:gd name="T13" fmla="*/ 1 h 128"/>
                <a:gd name="T14" fmla="*/ 19 w 93"/>
                <a:gd name="T15" fmla="*/ 1 h 128"/>
                <a:gd name="T16" fmla="*/ 11 w 93"/>
                <a:gd name="T17" fmla="*/ 4 h 128"/>
                <a:gd name="T18" fmla="*/ 2 w 93"/>
                <a:gd name="T19" fmla="*/ 35 h 128"/>
                <a:gd name="T20" fmla="*/ 1 w 93"/>
                <a:gd name="T21" fmla="*/ 65 h 128"/>
                <a:gd name="T22" fmla="*/ 6 w 93"/>
                <a:gd name="T23" fmla="*/ 118 h 128"/>
                <a:gd name="T24" fmla="*/ 19 w 93"/>
                <a:gd name="T25" fmla="*/ 127 h 128"/>
                <a:gd name="T26" fmla="*/ 33 w 93"/>
                <a:gd name="T27" fmla="*/ 126 h 128"/>
                <a:gd name="T28" fmla="*/ 88 w 93"/>
                <a:gd name="T2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28">
                  <a:moveTo>
                    <a:pt x="88" y="126"/>
                  </a:moveTo>
                  <a:cubicBezTo>
                    <a:pt x="92" y="126"/>
                    <a:pt x="93" y="125"/>
                    <a:pt x="91" y="121"/>
                  </a:cubicBezTo>
                  <a:cubicBezTo>
                    <a:pt x="91" y="120"/>
                    <a:pt x="91" y="118"/>
                    <a:pt x="91" y="116"/>
                  </a:cubicBezTo>
                  <a:cubicBezTo>
                    <a:pt x="89" y="105"/>
                    <a:pt x="88" y="94"/>
                    <a:pt x="85" y="84"/>
                  </a:cubicBezTo>
                  <a:cubicBezTo>
                    <a:pt x="83" y="74"/>
                    <a:pt x="83" y="65"/>
                    <a:pt x="83" y="56"/>
                  </a:cubicBezTo>
                  <a:cubicBezTo>
                    <a:pt x="84" y="37"/>
                    <a:pt x="87" y="19"/>
                    <a:pt x="89" y="0"/>
                  </a:cubicBezTo>
                  <a:cubicBezTo>
                    <a:pt x="80" y="3"/>
                    <a:pt x="71" y="0"/>
                    <a:pt x="62" y="1"/>
                  </a:cubicBezTo>
                  <a:cubicBezTo>
                    <a:pt x="47" y="2"/>
                    <a:pt x="33" y="1"/>
                    <a:pt x="19" y="1"/>
                  </a:cubicBezTo>
                  <a:cubicBezTo>
                    <a:pt x="16" y="1"/>
                    <a:pt x="13" y="1"/>
                    <a:pt x="11" y="4"/>
                  </a:cubicBezTo>
                  <a:cubicBezTo>
                    <a:pt x="6" y="14"/>
                    <a:pt x="4" y="24"/>
                    <a:pt x="2" y="35"/>
                  </a:cubicBezTo>
                  <a:cubicBezTo>
                    <a:pt x="1" y="45"/>
                    <a:pt x="1" y="55"/>
                    <a:pt x="1" y="65"/>
                  </a:cubicBezTo>
                  <a:cubicBezTo>
                    <a:pt x="0" y="83"/>
                    <a:pt x="2" y="101"/>
                    <a:pt x="6" y="118"/>
                  </a:cubicBezTo>
                  <a:cubicBezTo>
                    <a:pt x="8" y="124"/>
                    <a:pt x="12" y="128"/>
                    <a:pt x="19" y="127"/>
                  </a:cubicBezTo>
                  <a:cubicBezTo>
                    <a:pt x="24" y="126"/>
                    <a:pt x="28" y="126"/>
                    <a:pt x="33" y="126"/>
                  </a:cubicBezTo>
                  <a:cubicBezTo>
                    <a:pt x="51" y="127"/>
                    <a:pt x="70" y="127"/>
                    <a:pt x="88" y="126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0" name="îṩḷïdé">
              <a:extLst>
                <a:ext uri="{FF2B5EF4-FFF2-40B4-BE49-F238E27FC236}">
                  <a16:creationId xmlns:a16="http://schemas.microsoft.com/office/drawing/2014/main" id="{E7DFE098-B366-48AC-BEA2-A3D9595F29E8}"/>
                </a:ext>
              </a:extLst>
            </p:cNvPr>
            <p:cNvSpPr/>
            <p:nvPr/>
          </p:nvSpPr>
          <p:spPr bwMode="auto">
            <a:xfrm>
              <a:off x="6494813" y="1180919"/>
              <a:ext cx="184957" cy="235491"/>
            </a:xfrm>
            <a:custGeom>
              <a:avLst/>
              <a:gdLst>
                <a:gd name="T0" fmla="*/ 10 w 99"/>
                <a:gd name="T1" fmla="*/ 125 h 126"/>
                <a:gd name="T2" fmla="*/ 43 w 99"/>
                <a:gd name="T3" fmla="*/ 122 h 126"/>
                <a:gd name="T4" fmla="*/ 89 w 99"/>
                <a:gd name="T5" fmla="*/ 117 h 126"/>
                <a:gd name="T6" fmla="*/ 94 w 99"/>
                <a:gd name="T7" fmla="*/ 113 h 126"/>
                <a:gd name="T8" fmla="*/ 98 w 99"/>
                <a:gd name="T9" fmla="*/ 62 h 126"/>
                <a:gd name="T10" fmla="*/ 91 w 99"/>
                <a:gd name="T11" fmla="*/ 12 h 126"/>
                <a:gd name="T12" fmla="*/ 80 w 99"/>
                <a:gd name="T13" fmla="*/ 3 h 126"/>
                <a:gd name="T14" fmla="*/ 8 w 99"/>
                <a:gd name="T15" fmla="*/ 0 h 126"/>
                <a:gd name="T16" fmla="*/ 4 w 99"/>
                <a:gd name="T17" fmla="*/ 0 h 126"/>
                <a:gd name="T18" fmla="*/ 1 w 99"/>
                <a:gd name="T19" fmla="*/ 3 h 126"/>
                <a:gd name="T20" fmla="*/ 12 w 99"/>
                <a:gd name="T21" fmla="*/ 80 h 126"/>
                <a:gd name="T22" fmla="*/ 8 w 99"/>
                <a:gd name="T23" fmla="*/ 120 h 126"/>
                <a:gd name="T24" fmla="*/ 10 w 99"/>
                <a:gd name="T2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26">
                  <a:moveTo>
                    <a:pt x="10" y="125"/>
                  </a:moveTo>
                  <a:cubicBezTo>
                    <a:pt x="21" y="125"/>
                    <a:pt x="32" y="126"/>
                    <a:pt x="43" y="122"/>
                  </a:cubicBezTo>
                  <a:cubicBezTo>
                    <a:pt x="58" y="117"/>
                    <a:pt x="73" y="115"/>
                    <a:pt x="89" y="117"/>
                  </a:cubicBezTo>
                  <a:cubicBezTo>
                    <a:pt x="92" y="117"/>
                    <a:pt x="93" y="116"/>
                    <a:pt x="94" y="113"/>
                  </a:cubicBezTo>
                  <a:cubicBezTo>
                    <a:pt x="97" y="96"/>
                    <a:pt x="99" y="79"/>
                    <a:pt x="98" y="62"/>
                  </a:cubicBezTo>
                  <a:cubicBezTo>
                    <a:pt x="98" y="45"/>
                    <a:pt x="96" y="28"/>
                    <a:pt x="91" y="12"/>
                  </a:cubicBezTo>
                  <a:cubicBezTo>
                    <a:pt x="90" y="5"/>
                    <a:pt x="86" y="3"/>
                    <a:pt x="80" y="3"/>
                  </a:cubicBezTo>
                  <a:cubicBezTo>
                    <a:pt x="56" y="2"/>
                    <a:pt x="33" y="1"/>
                    <a:pt x="8" y="0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1" y="0"/>
                    <a:pt x="0" y="0"/>
                    <a:pt x="1" y="3"/>
                  </a:cubicBezTo>
                  <a:cubicBezTo>
                    <a:pt x="10" y="28"/>
                    <a:pt x="13" y="54"/>
                    <a:pt x="12" y="80"/>
                  </a:cubicBezTo>
                  <a:cubicBezTo>
                    <a:pt x="12" y="93"/>
                    <a:pt x="12" y="107"/>
                    <a:pt x="8" y="120"/>
                  </a:cubicBezTo>
                  <a:cubicBezTo>
                    <a:pt x="7" y="121"/>
                    <a:pt x="5" y="125"/>
                    <a:pt x="10" y="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1" name="ísļíḍe">
              <a:extLst>
                <a:ext uri="{FF2B5EF4-FFF2-40B4-BE49-F238E27FC236}">
                  <a16:creationId xmlns:a16="http://schemas.microsoft.com/office/drawing/2014/main" id="{C92C8F54-32D2-4686-9EFF-7BE4C8818FBB}"/>
                </a:ext>
              </a:extLst>
            </p:cNvPr>
            <p:cNvSpPr/>
            <p:nvPr/>
          </p:nvSpPr>
          <p:spPr bwMode="auto">
            <a:xfrm>
              <a:off x="6196658" y="-1160854"/>
              <a:ext cx="235492" cy="230438"/>
            </a:xfrm>
            <a:custGeom>
              <a:avLst/>
              <a:gdLst>
                <a:gd name="T0" fmla="*/ 56 w 126"/>
                <a:gd name="T1" fmla="*/ 1 h 123"/>
                <a:gd name="T2" fmla="*/ 39 w 126"/>
                <a:gd name="T3" fmla="*/ 6 h 123"/>
                <a:gd name="T4" fmla="*/ 4 w 126"/>
                <a:gd name="T5" fmla="*/ 48 h 123"/>
                <a:gd name="T6" fmla="*/ 15 w 126"/>
                <a:gd name="T7" fmla="*/ 99 h 123"/>
                <a:gd name="T8" fmla="*/ 63 w 126"/>
                <a:gd name="T9" fmla="*/ 121 h 123"/>
                <a:gd name="T10" fmla="*/ 83 w 126"/>
                <a:gd name="T11" fmla="*/ 118 h 123"/>
                <a:gd name="T12" fmla="*/ 121 w 126"/>
                <a:gd name="T13" fmla="*/ 89 h 123"/>
                <a:gd name="T14" fmla="*/ 123 w 126"/>
                <a:gd name="T15" fmla="*/ 76 h 123"/>
                <a:gd name="T16" fmla="*/ 107 w 126"/>
                <a:gd name="T17" fmla="*/ 45 h 123"/>
                <a:gd name="T18" fmla="*/ 90 w 126"/>
                <a:gd name="T19" fmla="*/ 17 h 123"/>
                <a:gd name="T20" fmla="*/ 66 w 126"/>
                <a:gd name="T21" fmla="*/ 0 h 123"/>
                <a:gd name="T22" fmla="*/ 56 w 126"/>
                <a:gd name="T23" fmla="*/ 1 h 123"/>
                <a:gd name="T24" fmla="*/ 62 w 126"/>
                <a:gd name="T25" fmla="*/ 52 h 123"/>
                <a:gd name="T26" fmla="*/ 65 w 126"/>
                <a:gd name="T27" fmla="*/ 58 h 123"/>
                <a:gd name="T28" fmla="*/ 43 w 126"/>
                <a:gd name="T29" fmla="*/ 88 h 123"/>
                <a:gd name="T30" fmla="*/ 25 w 126"/>
                <a:gd name="T31" fmla="*/ 77 h 123"/>
                <a:gd name="T32" fmla="*/ 30 w 126"/>
                <a:gd name="T33" fmla="*/ 60 h 123"/>
                <a:gd name="T34" fmla="*/ 34 w 126"/>
                <a:gd name="T35" fmla="*/ 58 h 123"/>
                <a:gd name="T36" fmla="*/ 37 w 126"/>
                <a:gd name="T37" fmla="*/ 63 h 123"/>
                <a:gd name="T38" fmla="*/ 36 w 126"/>
                <a:gd name="T39" fmla="*/ 73 h 123"/>
                <a:gd name="T40" fmla="*/ 37 w 126"/>
                <a:gd name="T41" fmla="*/ 79 h 123"/>
                <a:gd name="T42" fmla="*/ 42 w 126"/>
                <a:gd name="T43" fmla="*/ 75 h 123"/>
                <a:gd name="T44" fmla="*/ 56 w 126"/>
                <a:gd name="T45" fmla="*/ 55 h 123"/>
                <a:gd name="T46" fmla="*/ 62 w 126"/>
                <a:gd name="T47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23">
                  <a:moveTo>
                    <a:pt x="56" y="1"/>
                  </a:moveTo>
                  <a:cubicBezTo>
                    <a:pt x="49" y="1"/>
                    <a:pt x="44" y="3"/>
                    <a:pt x="39" y="6"/>
                  </a:cubicBezTo>
                  <a:cubicBezTo>
                    <a:pt x="20" y="14"/>
                    <a:pt x="7" y="27"/>
                    <a:pt x="4" y="48"/>
                  </a:cubicBezTo>
                  <a:cubicBezTo>
                    <a:pt x="1" y="67"/>
                    <a:pt x="0" y="84"/>
                    <a:pt x="15" y="99"/>
                  </a:cubicBezTo>
                  <a:cubicBezTo>
                    <a:pt x="29" y="112"/>
                    <a:pt x="42" y="123"/>
                    <a:pt x="63" y="121"/>
                  </a:cubicBezTo>
                  <a:cubicBezTo>
                    <a:pt x="70" y="121"/>
                    <a:pt x="77" y="122"/>
                    <a:pt x="83" y="118"/>
                  </a:cubicBezTo>
                  <a:cubicBezTo>
                    <a:pt x="97" y="110"/>
                    <a:pt x="110" y="101"/>
                    <a:pt x="121" y="89"/>
                  </a:cubicBezTo>
                  <a:cubicBezTo>
                    <a:pt x="125" y="85"/>
                    <a:pt x="126" y="81"/>
                    <a:pt x="123" y="76"/>
                  </a:cubicBezTo>
                  <a:cubicBezTo>
                    <a:pt x="118" y="66"/>
                    <a:pt x="113" y="55"/>
                    <a:pt x="107" y="45"/>
                  </a:cubicBezTo>
                  <a:cubicBezTo>
                    <a:pt x="102" y="35"/>
                    <a:pt x="96" y="26"/>
                    <a:pt x="90" y="17"/>
                  </a:cubicBezTo>
                  <a:cubicBezTo>
                    <a:pt x="85" y="9"/>
                    <a:pt x="79" y="0"/>
                    <a:pt x="66" y="0"/>
                  </a:cubicBezTo>
                  <a:cubicBezTo>
                    <a:pt x="63" y="1"/>
                    <a:pt x="59" y="3"/>
                    <a:pt x="56" y="1"/>
                  </a:cubicBezTo>
                  <a:close/>
                  <a:moveTo>
                    <a:pt x="62" y="52"/>
                  </a:moveTo>
                  <a:cubicBezTo>
                    <a:pt x="64" y="53"/>
                    <a:pt x="66" y="56"/>
                    <a:pt x="65" y="58"/>
                  </a:cubicBezTo>
                  <a:cubicBezTo>
                    <a:pt x="60" y="70"/>
                    <a:pt x="54" y="81"/>
                    <a:pt x="43" y="88"/>
                  </a:cubicBezTo>
                  <a:cubicBezTo>
                    <a:pt x="32" y="96"/>
                    <a:pt x="25" y="91"/>
                    <a:pt x="25" y="77"/>
                  </a:cubicBezTo>
                  <a:cubicBezTo>
                    <a:pt x="24" y="71"/>
                    <a:pt x="28" y="66"/>
                    <a:pt x="30" y="60"/>
                  </a:cubicBezTo>
                  <a:cubicBezTo>
                    <a:pt x="31" y="59"/>
                    <a:pt x="32" y="58"/>
                    <a:pt x="34" y="58"/>
                  </a:cubicBezTo>
                  <a:cubicBezTo>
                    <a:pt x="36" y="59"/>
                    <a:pt x="37" y="61"/>
                    <a:pt x="37" y="63"/>
                  </a:cubicBezTo>
                  <a:cubicBezTo>
                    <a:pt x="37" y="66"/>
                    <a:pt x="37" y="70"/>
                    <a:pt x="36" y="73"/>
                  </a:cubicBezTo>
                  <a:cubicBezTo>
                    <a:pt x="36" y="75"/>
                    <a:pt x="34" y="78"/>
                    <a:pt x="37" y="79"/>
                  </a:cubicBezTo>
                  <a:cubicBezTo>
                    <a:pt x="39" y="80"/>
                    <a:pt x="40" y="77"/>
                    <a:pt x="42" y="75"/>
                  </a:cubicBezTo>
                  <a:cubicBezTo>
                    <a:pt x="47" y="68"/>
                    <a:pt x="51" y="61"/>
                    <a:pt x="56" y="55"/>
                  </a:cubicBezTo>
                  <a:cubicBezTo>
                    <a:pt x="57" y="53"/>
                    <a:pt x="59" y="50"/>
                    <a:pt x="6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2" name="îṥļiḑè">
              <a:extLst>
                <a:ext uri="{FF2B5EF4-FFF2-40B4-BE49-F238E27FC236}">
                  <a16:creationId xmlns:a16="http://schemas.microsoft.com/office/drawing/2014/main" id="{690E28D3-8E94-431F-96C3-074FEEE1AD1F}"/>
                </a:ext>
              </a:extLst>
            </p:cNvPr>
            <p:cNvSpPr/>
            <p:nvPr/>
          </p:nvSpPr>
          <p:spPr bwMode="auto">
            <a:xfrm>
              <a:off x="6939518" y="1996547"/>
              <a:ext cx="1063249" cy="37396"/>
            </a:xfrm>
            <a:custGeom>
              <a:avLst/>
              <a:gdLst>
                <a:gd name="T0" fmla="*/ 559 w 569"/>
                <a:gd name="T1" fmla="*/ 0 h 20"/>
                <a:gd name="T2" fmla="*/ 503 w 569"/>
                <a:gd name="T3" fmla="*/ 2 h 20"/>
                <a:gd name="T4" fmla="*/ 472 w 569"/>
                <a:gd name="T5" fmla="*/ 1 h 20"/>
                <a:gd name="T6" fmla="*/ 385 w 569"/>
                <a:gd name="T7" fmla="*/ 3 h 20"/>
                <a:gd name="T8" fmla="*/ 361 w 569"/>
                <a:gd name="T9" fmla="*/ 1 h 20"/>
                <a:gd name="T10" fmla="*/ 313 w 569"/>
                <a:gd name="T11" fmla="*/ 2 h 20"/>
                <a:gd name="T12" fmla="*/ 280 w 569"/>
                <a:gd name="T13" fmla="*/ 3 h 20"/>
                <a:gd name="T14" fmla="*/ 203 w 569"/>
                <a:gd name="T15" fmla="*/ 5 h 20"/>
                <a:gd name="T16" fmla="*/ 171 w 569"/>
                <a:gd name="T17" fmla="*/ 4 h 20"/>
                <a:gd name="T18" fmla="*/ 129 w 569"/>
                <a:gd name="T19" fmla="*/ 5 h 20"/>
                <a:gd name="T20" fmla="*/ 75 w 569"/>
                <a:gd name="T21" fmla="*/ 6 h 20"/>
                <a:gd name="T22" fmla="*/ 7 w 569"/>
                <a:gd name="T23" fmla="*/ 7 h 20"/>
                <a:gd name="T24" fmla="*/ 1 w 569"/>
                <a:gd name="T25" fmla="*/ 10 h 20"/>
                <a:gd name="T26" fmla="*/ 8 w 569"/>
                <a:gd name="T27" fmla="*/ 19 h 20"/>
                <a:gd name="T28" fmla="*/ 46 w 569"/>
                <a:gd name="T29" fmla="*/ 18 h 20"/>
                <a:gd name="T30" fmla="*/ 93 w 569"/>
                <a:gd name="T31" fmla="*/ 19 h 20"/>
                <a:gd name="T32" fmla="*/ 153 w 569"/>
                <a:gd name="T33" fmla="*/ 20 h 20"/>
                <a:gd name="T34" fmla="*/ 210 w 569"/>
                <a:gd name="T35" fmla="*/ 19 h 20"/>
                <a:gd name="T36" fmla="*/ 245 w 569"/>
                <a:gd name="T37" fmla="*/ 19 h 20"/>
                <a:gd name="T38" fmla="*/ 288 w 569"/>
                <a:gd name="T39" fmla="*/ 19 h 20"/>
                <a:gd name="T40" fmla="*/ 318 w 569"/>
                <a:gd name="T41" fmla="*/ 18 h 20"/>
                <a:gd name="T42" fmla="*/ 362 w 569"/>
                <a:gd name="T43" fmla="*/ 18 h 20"/>
                <a:gd name="T44" fmla="*/ 409 w 569"/>
                <a:gd name="T45" fmla="*/ 16 h 20"/>
                <a:gd name="T46" fmla="*/ 418 w 569"/>
                <a:gd name="T47" fmla="*/ 16 h 20"/>
                <a:gd name="T48" fmla="*/ 484 w 569"/>
                <a:gd name="T49" fmla="*/ 17 h 20"/>
                <a:gd name="T50" fmla="*/ 559 w 569"/>
                <a:gd name="T51" fmla="*/ 16 h 20"/>
                <a:gd name="T52" fmla="*/ 568 w 569"/>
                <a:gd name="T53" fmla="*/ 8 h 20"/>
                <a:gd name="T54" fmla="*/ 559 w 569"/>
                <a:gd name="T5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0">
                  <a:moveTo>
                    <a:pt x="559" y="0"/>
                  </a:moveTo>
                  <a:cubicBezTo>
                    <a:pt x="541" y="1"/>
                    <a:pt x="522" y="1"/>
                    <a:pt x="503" y="2"/>
                  </a:cubicBezTo>
                  <a:cubicBezTo>
                    <a:pt x="493" y="2"/>
                    <a:pt x="483" y="0"/>
                    <a:pt x="472" y="1"/>
                  </a:cubicBezTo>
                  <a:cubicBezTo>
                    <a:pt x="443" y="3"/>
                    <a:pt x="414" y="2"/>
                    <a:pt x="385" y="3"/>
                  </a:cubicBezTo>
                  <a:cubicBezTo>
                    <a:pt x="377" y="3"/>
                    <a:pt x="369" y="1"/>
                    <a:pt x="361" y="1"/>
                  </a:cubicBezTo>
                  <a:cubicBezTo>
                    <a:pt x="345" y="2"/>
                    <a:pt x="329" y="3"/>
                    <a:pt x="313" y="2"/>
                  </a:cubicBezTo>
                  <a:cubicBezTo>
                    <a:pt x="302" y="2"/>
                    <a:pt x="291" y="3"/>
                    <a:pt x="280" y="3"/>
                  </a:cubicBezTo>
                  <a:cubicBezTo>
                    <a:pt x="254" y="4"/>
                    <a:pt x="228" y="4"/>
                    <a:pt x="203" y="5"/>
                  </a:cubicBezTo>
                  <a:cubicBezTo>
                    <a:pt x="192" y="5"/>
                    <a:pt x="181" y="3"/>
                    <a:pt x="171" y="4"/>
                  </a:cubicBezTo>
                  <a:cubicBezTo>
                    <a:pt x="157" y="6"/>
                    <a:pt x="143" y="5"/>
                    <a:pt x="129" y="5"/>
                  </a:cubicBezTo>
                  <a:cubicBezTo>
                    <a:pt x="111" y="6"/>
                    <a:pt x="93" y="6"/>
                    <a:pt x="75" y="6"/>
                  </a:cubicBezTo>
                  <a:cubicBezTo>
                    <a:pt x="52" y="6"/>
                    <a:pt x="30" y="9"/>
                    <a:pt x="7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6" y="18"/>
                  </a:cubicBezTo>
                  <a:cubicBezTo>
                    <a:pt x="61" y="19"/>
                    <a:pt x="77" y="19"/>
                    <a:pt x="93" y="19"/>
                  </a:cubicBezTo>
                  <a:cubicBezTo>
                    <a:pt x="113" y="20"/>
                    <a:pt x="133" y="19"/>
                    <a:pt x="153" y="20"/>
                  </a:cubicBezTo>
                  <a:cubicBezTo>
                    <a:pt x="172" y="20"/>
                    <a:pt x="191" y="18"/>
                    <a:pt x="210" y="19"/>
                  </a:cubicBezTo>
                  <a:cubicBezTo>
                    <a:pt x="222" y="20"/>
                    <a:pt x="233" y="20"/>
                    <a:pt x="245" y="19"/>
                  </a:cubicBezTo>
                  <a:cubicBezTo>
                    <a:pt x="259" y="17"/>
                    <a:pt x="274" y="18"/>
                    <a:pt x="288" y="19"/>
                  </a:cubicBezTo>
                  <a:cubicBezTo>
                    <a:pt x="298" y="19"/>
                    <a:pt x="308" y="17"/>
                    <a:pt x="318" y="18"/>
                  </a:cubicBezTo>
                  <a:cubicBezTo>
                    <a:pt x="333" y="18"/>
                    <a:pt x="347" y="18"/>
                    <a:pt x="362" y="18"/>
                  </a:cubicBezTo>
                  <a:cubicBezTo>
                    <a:pt x="378" y="17"/>
                    <a:pt x="393" y="16"/>
                    <a:pt x="409" y="16"/>
                  </a:cubicBezTo>
                  <a:cubicBezTo>
                    <a:pt x="412" y="18"/>
                    <a:pt x="415" y="16"/>
                    <a:pt x="418" y="16"/>
                  </a:cubicBezTo>
                  <a:cubicBezTo>
                    <a:pt x="440" y="17"/>
                    <a:pt x="462" y="17"/>
                    <a:pt x="484" y="17"/>
                  </a:cubicBezTo>
                  <a:cubicBezTo>
                    <a:pt x="509" y="16"/>
                    <a:pt x="534" y="18"/>
                    <a:pt x="559" y="16"/>
                  </a:cubicBezTo>
                  <a:cubicBezTo>
                    <a:pt x="565" y="16"/>
                    <a:pt x="569" y="17"/>
                    <a:pt x="568" y="8"/>
                  </a:cubicBezTo>
                  <a:cubicBezTo>
                    <a:pt x="567" y="0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3" name="iṡlïḓe">
              <a:extLst>
                <a:ext uri="{FF2B5EF4-FFF2-40B4-BE49-F238E27FC236}">
                  <a16:creationId xmlns:a16="http://schemas.microsoft.com/office/drawing/2014/main" id="{30AF856F-93FB-47DB-8CEE-DF19F68239DE}"/>
                </a:ext>
              </a:extLst>
            </p:cNvPr>
            <p:cNvSpPr/>
            <p:nvPr/>
          </p:nvSpPr>
          <p:spPr bwMode="auto">
            <a:xfrm>
              <a:off x="5643809" y="-54146"/>
              <a:ext cx="1064260" cy="41438"/>
            </a:xfrm>
            <a:custGeom>
              <a:avLst/>
              <a:gdLst>
                <a:gd name="T0" fmla="*/ 148 w 570"/>
                <a:gd name="T1" fmla="*/ 20 h 22"/>
                <a:gd name="T2" fmla="*/ 210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8 w 570"/>
                <a:gd name="T9" fmla="*/ 19 h 22"/>
                <a:gd name="T10" fmla="*/ 402 w 570"/>
                <a:gd name="T11" fmla="*/ 18 h 22"/>
                <a:gd name="T12" fmla="*/ 466 w 570"/>
                <a:gd name="T13" fmla="*/ 18 h 22"/>
                <a:gd name="T14" fmla="*/ 522 w 570"/>
                <a:gd name="T15" fmla="*/ 19 h 22"/>
                <a:gd name="T16" fmla="*/ 560 w 570"/>
                <a:gd name="T17" fmla="*/ 17 h 22"/>
                <a:gd name="T18" fmla="*/ 568 w 570"/>
                <a:gd name="T19" fmla="*/ 16 h 22"/>
                <a:gd name="T20" fmla="*/ 556 w 570"/>
                <a:gd name="T21" fmla="*/ 3 h 22"/>
                <a:gd name="T22" fmla="*/ 554 w 570"/>
                <a:gd name="T23" fmla="*/ 3 h 22"/>
                <a:gd name="T24" fmla="*/ 487 w 570"/>
                <a:gd name="T25" fmla="*/ 2 h 22"/>
                <a:gd name="T26" fmla="*/ 448 w 570"/>
                <a:gd name="T27" fmla="*/ 3 h 22"/>
                <a:gd name="T28" fmla="*/ 386 w 570"/>
                <a:gd name="T29" fmla="*/ 4 h 22"/>
                <a:gd name="T30" fmla="*/ 362 w 570"/>
                <a:gd name="T31" fmla="*/ 2 h 22"/>
                <a:gd name="T32" fmla="*/ 318 w 570"/>
                <a:gd name="T33" fmla="*/ 4 h 22"/>
                <a:gd name="T34" fmla="*/ 280 w 570"/>
                <a:gd name="T35" fmla="*/ 4 h 22"/>
                <a:gd name="T36" fmla="*/ 212 w 570"/>
                <a:gd name="T37" fmla="*/ 6 h 22"/>
                <a:gd name="T38" fmla="*/ 138 w 570"/>
                <a:gd name="T39" fmla="*/ 6 h 22"/>
                <a:gd name="T40" fmla="*/ 74 w 570"/>
                <a:gd name="T41" fmla="*/ 6 h 22"/>
                <a:gd name="T42" fmla="*/ 8 w 570"/>
                <a:gd name="T43" fmla="*/ 7 h 22"/>
                <a:gd name="T44" fmla="*/ 1 w 570"/>
                <a:gd name="T45" fmla="*/ 10 h 22"/>
                <a:gd name="T46" fmla="*/ 8 w 570"/>
                <a:gd name="T47" fmla="*/ 19 h 22"/>
                <a:gd name="T48" fmla="*/ 45 w 570"/>
                <a:gd name="T49" fmla="*/ 18 h 22"/>
                <a:gd name="T50" fmla="*/ 106 w 570"/>
                <a:gd name="T51" fmla="*/ 20 h 22"/>
                <a:gd name="T52" fmla="*/ 148 w 570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2">
                  <a:moveTo>
                    <a:pt x="148" y="20"/>
                  </a:moveTo>
                  <a:cubicBezTo>
                    <a:pt x="169" y="20"/>
                    <a:pt x="189" y="18"/>
                    <a:pt x="210" y="20"/>
                  </a:cubicBezTo>
                  <a:cubicBezTo>
                    <a:pt x="222" y="21"/>
                    <a:pt x="233" y="20"/>
                    <a:pt x="245" y="19"/>
                  </a:cubicBezTo>
                  <a:cubicBezTo>
                    <a:pt x="259" y="18"/>
                    <a:pt x="274" y="19"/>
                    <a:pt x="288" y="19"/>
                  </a:cubicBezTo>
                  <a:cubicBezTo>
                    <a:pt x="298" y="20"/>
                    <a:pt x="308" y="18"/>
                    <a:pt x="318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24" y="18"/>
                    <a:pt x="445" y="18"/>
                    <a:pt x="466" y="18"/>
                  </a:cubicBezTo>
                  <a:cubicBezTo>
                    <a:pt x="485" y="18"/>
                    <a:pt x="504" y="20"/>
                    <a:pt x="522" y="19"/>
                  </a:cubicBezTo>
                  <a:cubicBezTo>
                    <a:pt x="535" y="18"/>
                    <a:pt x="547" y="22"/>
                    <a:pt x="560" y="17"/>
                  </a:cubicBezTo>
                  <a:cubicBezTo>
                    <a:pt x="562" y="17"/>
                    <a:pt x="567" y="22"/>
                    <a:pt x="568" y="16"/>
                  </a:cubicBezTo>
                  <a:cubicBezTo>
                    <a:pt x="570" y="2"/>
                    <a:pt x="570" y="2"/>
                    <a:pt x="556" y="3"/>
                  </a:cubicBezTo>
                  <a:cubicBezTo>
                    <a:pt x="555" y="3"/>
                    <a:pt x="555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3"/>
                    <a:pt x="448" y="3"/>
                  </a:cubicBezTo>
                  <a:cubicBezTo>
                    <a:pt x="427" y="5"/>
                    <a:pt x="406" y="4"/>
                    <a:pt x="386" y="4"/>
                  </a:cubicBezTo>
                  <a:cubicBezTo>
                    <a:pt x="377" y="4"/>
                    <a:pt x="370" y="2"/>
                    <a:pt x="362" y="2"/>
                  </a:cubicBezTo>
                  <a:cubicBezTo>
                    <a:pt x="347" y="3"/>
                    <a:pt x="333" y="4"/>
                    <a:pt x="318" y="4"/>
                  </a:cubicBezTo>
                  <a:cubicBezTo>
                    <a:pt x="306" y="3"/>
                    <a:pt x="293" y="4"/>
                    <a:pt x="280" y="4"/>
                  </a:cubicBezTo>
                  <a:cubicBezTo>
                    <a:pt x="258" y="4"/>
                    <a:pt x="235" y="5"/>
                    <a:pt x="212" y="6"/>
                  </a:cubicBezTo>
                  <a:cubicBezTo>
                    <a:pt x="188" y="6"/>
                    <a:pt x="163" y="6"/>
                    <a:pt x="138" y="6"/>
                  </a:cubicBezTo>
                  <a:cubicBezTo>
                    <a:pt x="117" y="6"/>
                    <a:pt x="95" y="6"/>
                    <a:pt x="74" y="6"/>
                  </a:cubicBezTo>
                  <a:cubicBezTo>
                    <a:pt x="52" y="6"/>
                    <a:pt x="30" y="9"/>
                    <a:pt x="8" y="7"/>
                  </a:cubicBezTo>
                  <a:cubicBezTo>
                    <a:pt x="5" y="6"/>
                    <a:pt x="0" y="5"/>
                    <a:pt x="1" y="10"/>
                  </a:cubicBezTo>
                  <a:cubicBezTo>
                    <a:pt x="2" y="14"/>
                    <a:pt x="0" y="20"/>
                    <a:pt x="8" y="19"/>
                  </a:cubicBezTo>
                  <a:cubicBezTo>
                    <a:pt x="20" y="17"/>
                    <a:pt x="33" y="18"/>
                    <a:pt x="45" y="18"/>
                  </a:cubicBezTo>
                  <a:cubicBezTo>
                    <a:pt x="65" y="19"/>
                    <a:pt x="86" y="20"/>
                    <a:pt x="106" y="20"/>
                  </a:cubicBezTo>
                  <a:cubicBezTo>
                    <a:pt x="120" y="20"/>
                    <a:pt x="134" y="19"/>
                    <a:pt x="14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4" name="i$1íḋe">
              <a:extLst>
                <a:ext uri="{FF2B5EF4-FFF2-40B4-BE49-F238E27FC236}">
                  <a16:creationId xmlns:a16="http://schemas.microsoft.com/office/drawing/2014/main" id="{B546D768-CAED-4017-87B8-17B156738B34}"/>
                </a:ext>
              </a:extLst>
            </p:cNvPr>
            <p:cNvSpPr/>
            <p:nvPr/>
          </p:nvSpPr>
          <p:spPr bwMode="auto">
            <a:xfrm>
              <a:off x="5626627" y="858508"/>
              <a:ext cx="1065271" cy="41438"/>
            </a:xfrm>
            <a:custGeom>
              <a:avLst/>
              <a:gdLst>
                <a:gd name="T0" fmla="*/ 148 w 570"/>
                <a:gd name="T1" fmla="*/ 19 h 22"/>
                <a:gd name="T2" fmla="*/ 212 w 570"/>
                <a:gd name="T3" fmla="*/ 20 h 22"/>
                <a:gd name="T4" fmla="*/ 245 w 570"/>
                <a:gd name="T5" fmla="*/ 19 h 22"/>
                <a:gd name="T6" fmla="*/ 288 w 570"/>
                <a:gd name="T7" fmla="*/ 19 h 22"/>
                <a:gd name="T8" fmla="*/ 319 w 570"/>
                <a:gd name="T9" fmla="*/ 18 h 22"/>
                <a:gd name="T10" fmla="*/ 363 w 570"/>
                <a:gd name="T11" fmla="*/ 19 h 22"/>
                <a:gd name="T12" fmla="*/ 402 w 570"/>
                <a:gd name="T13" fmla="*/ 18 h 22"/>
                <a:gd name="T14" fmla="*/ 470 w 570"/>
                <a:gd name="T15" fmla="*/ 18 h 22"/>
                <a:gd name="T16" fmla="*/ 522 w 570"/>
                <a:gd name="T17" fmla="*/ 19 h 22"/>
                <a:gd name="T18" fmla="*/ 559 w 570"/>
                <a:gd name="T19" fmla="*/ 17 h 22"/>
                <a:gd name="T20" fmla="*/ 568 w 570"/>
                <a:gd name="T21" fmla="*/ 10 h 22"/>
                <a:gd name="T22" fmla="*/ 569 w 570"/>
                <a:gd name="T23" fmla="*/ 8 h 22"/>
                <a:gd name="T24" fmla="*/ 564 w 570"/>
                <a:gd name="T25" fmla="*/ 2 h 22"/>
                <a:gd name="T26" fmla="*/ 554 w 570"/>
                <a:gd name="T27" fmla="*/ 3 h 22"/>
                <a:gd name="T28" fmla="*/ 487 w 570"/>
                <a:gd name="T29" fmla="*/ 2 h 22"/>
                <a:gd name="T30" fmla="*/ 448 w 570"/>
                <a:gd name="T31" fmla="*/ 3 h 22"/>
                <a:gd name="T32" fmla="*/ 387 w 570"/>
                <a:gd name="T33" fmla="*/ 4 h 22"/>
                <a:gd name="T34" fmla="*/ 362 w 570"/>
                <a:gd name="T35" fmla="*/ 2 h 22"/>
                <a:gd name="T36" fmla="*/ 314 w 570"/>
                <a:gd name="T37" fmla="*/ 3 h 22"/>
                <a:gd name="T38" fmla="*/ 280 w 570"/>
                <a:gd name="T39" fmla="*/ 4 h 22"/>
                <a:gd name="T40" fmla="*/ 206 w 570"/>
                <a:gd name="T41" fmla="*/ 5 h 22"/>
                <a:gd name="T42" fmla="*/ 153 w 570"/>
                <a:gd name="T43" fmla="*/ 5 h 22"/>
                <a:gd name="T44" fmla="*/ 107 w 570"/>
                <a:gd name="T45" fmla="*/ 6 h 22"/>
                <a:gd name="T46" fmla="*/ 65 w 570"/>
                <a:gd name="T47" fmla="*/ 6 h 22"/>
                <a:gd name="T48" fmla="*/ 8 w 570"/>
                <a:gd name="T49" fmla="*/ 7 h 22"/>
                <a:gd name="T50" fmla="*/ 2 w 570"/>
                <a:gd name="T51" fmla="*/ 7 h 22"/>
                <a:gd name="T52" fmla="*/ 3 w 570"/>
                <a:gd name="T53" fmla="*/ 17 h 22"/>
                <a:gd name="T54" fmla="*/ 9 w 570"/>
                <a:gd name="T55" fmla="*/ 19 h 22"/>
                <a:gd name="T56" fmla="*/ 46 w 570"/>
                <a:gd name="T57" fmla="*/ 18 h 22"/>
                <a:gd name="T58" fmla="*/ 107 w 570"/>
                <a:gd name="T59" fmla="*/ 19 h 22"/>
                <a:gd name="T60" fmla="*/ 148 w 570"/>
                <a:gd name="T6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0" h="22">
                  <a:moveTo>
                    <a:pt x="148" y="19"/>
                  </a:moveTo>
                  <a:cubicBezTo>
                    <a:pt x="170" y="20"/>
                    <a:pt x="191" y="18"/>
                    <a:pt x="212" y="20"/>
                  </a:cubicBezTo>
                  <a:cubicBezTo>
                    <a:pt x="223" y="21"/>
                    <a:pt x="234" y="20"/>
                    <a:pt x="245" y="19"/>
                  </a:cubicBezTo>
                  <a:cubicBezTo>
                    <a:pt x="260" y="18"/>
                    <a:pt x="274" y="19"/>
                    <a:pt x="288" y="19"/>
                  </a:cubicBezTo>
                  <a:cubicBezTo>
                    <a:pt x="299" y="19"/>
                    <a:pt x="309" y="18"/>
                    <a:pt x="319" y="18"/>
                  </a:cubicBezTo>
                  <a:cubicBezTo>
                    <a:pt x="333" y="18"/>
                    <a:pt x="348" y="19"/>
                    <a:pt x="363" y="19"/>
                  </a:cubicBezTo>
                  <a:cubicBezTo>
                    <a:pt x="376" y="19"/>
                    <a:pt x="389" y="18"/>
                    <a:pt x="402" y="18"/>
                  </a:cubicBezTo>
                  <a:cubicBezTo>
                    <a:pt x="425" y="17"/>
                    <a:pt x="448" y="18"/>
                    <a:pt x="470" y="18"/>
                  </a:cubicBezTo>
                  <a:cubicBezTo>
                    <a:pt x="488" y="18"/>
                    <a:pt x="505" y="20"/>
                    <a:pt x="522" y="19"/>
                  </a:cubicBezTo>
                  <a:cubicBezTo>
                    <a:pt x="535" y="18"/>
                    <a:pt x="548" y="22"/>
                    <a:pt x="559" y="17"/>
                  </a:cubicBezTo>
                  <a:cubicBezTo>
                    <a:pt x="567" y="20"/>
                    <a:pt x="570" y="18"/>
                    <a:pt x="568" y="10"/>
                  </a:cubicBezTo>
                  <a:cubicBezTo>
                    <a:pt x="568" y="10"/>
                    <a:pt x="569" y="9"/>
                    <a:pt x="569" y="8"/>
                  </a:cubicBezTo>
                  <a:cubicBezTo>
                    <a:pt x="569" y="4"/>
                    <a:pt x="569" y="1"/>
                    <a:pt x="564" y="2"/>
                  </a:cubicBezTo>
                  <a:cubicBezTo>
                    <a:pt x="561" y="2"/>
                    <a:pt x="558" y="3"/>
                    <a:pt x="554" y="3"/>
                  </a:cubicBezTo>
                  <a:cubicBezTo>
                    <a:pt x="532" y="0"/>
                    <a:pt x="510" y="5"/>
                    <a:pt x="487" y="2"/>
                  </a:cubicBezTo>
                  <a:cubicBezTo>
                    <a:pt x="474" y="1"/>
                    <a:pt x="461" y="2"/>
                    <a:pt x="448" y="3"/>
                  </a:cubicBezTo>
                  <a:cubicBezTo>
                    <a:pt x="428" y="5"/>
                    <a:pt x="407" y="4"/>
                    <a:pt x="387" y="4"/>
                  </a:cubicBezTo>
                  <a:cubicBezTo>
                    <a:pt x="379" y="5"/>
                    <a:pt x="370" y="2"/>
                    <a:pt x="362" y="2"/>
                  </a:cubicBezTo>
                  <a:cubicBezTo>
                    <a:pt x="346" y="2"/>
                    <a:pt x="330" y="4"/>
                    <a:pt x="314" y="3"/>
                  </a:cubicBezTo>
                  <a:cubicBezTo>
                    <a:pt x="303" y="3"/>
                    <a:pt x="291" y="4"/>
                    <a:pt x="280" y="4"/>
                  </a:cubicBezTo>
                  <a:cubicBezTo>
                    <a:pt x="256" y="4"/>
                    <a:pt x="231" y="5"/>
                    <a:pt x="206" y="5"/>
                  </a:cubicBezTo>
                  <a:cubicBezTo>
                    <a:pt x="188" y="5"/>
                    <a:pt x="171" y="4"/>
                    <a:pt x="153" y="5"/>
                  </a:cubicBezTo>
                  <a:cubicBezTo>
                    <a:pt x="138" y="6"/>
                    <a:pt x="122" y="5"/>
                    <a:pt x="107" y="6"/>
                  </a:cubicBezTo>
                  <a:cubicBezTo>
                    <a:pt x="93" y="6"/>
                    <a:pt x="79" y="6"/>
                    <a:pt x="65" y="6"/>
                  </a:cubicBezTo>
                  <a:cubicBezTo>
                    <a:pt x="46" y="7"/>
                    <a:pt x="27" y="8"/>
                    <a:pt x="8" y="7"/>
                  </a:cubicBezTo>
                  <a:cubicBezTo>
                    <a:pt x="6" y="7"/>
                    <a:pt x="4" y="5"/>
                    <a:pt x="2" y="7"/>
                  </a:cubicBezTo>
                  <a:cubicBezTo>
                    <a:pt x="0" y="11"/>
                    <a:pt x="3" y="14"/>
                    <a:pt x="3" y="17"/>
                  </a:cubicBezTo>
                  <a:cubicBezTo>
                    <a:pt x="4" y="20"/>
                    <a:pt x="7" y="19"/>
                    <a:pt x="9" y="19"/>
                  </a:cubicBezTo>
                  <a:cubicBezTo>
                    <a:pt x="22" y="18"/>
                    <a:pt x="34" y="17"/>
                    <a:pt x="46" y="18"/>
                  </a:cubicBezTo>
                  <a:cubicBezTo>
                    <a:pt x="67" y="19"/>
                    <a:pt x="87" y="19"/>
                    <a:pt x="107" y="19"/>
                  </a:cubicBezTo>
                  <a:cubicBezTo>
                    <a:pt x="121" y="20"/>
                    <a:pt x="135" y="19"/>
                    <a:pt x="148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5" name="íṥļíďè">
              <a:extLst>
                <a:ext uri="{FF2B5EF4-FFF2-40B4-BE49-F238E27FC236}">
                  <a16:creationId xmlns:a16="http://schemas.microsoft.com/office/drawing/2014/main" id="{D8595D11-F374-4258-8B82-39F74E5B04D3}"/>
                </a:ext>
              </a:extLst>
            </p:cNvPr>
            <p:cNvSpPr/>
            <p:nvPr/>
          </p:nvSpPr>
          <p:spPr bwMode="auto">
            <a:xfrm>
              <a:off x="5624606" y="602803"/>
              <a:ext cx="1063249" cy="41438"/>
            </a:xfrm>
            <a:custGeom>
              <a:avLst/>
              <a:gdLst>
                <a:gd name="T0" fmla="*/ 46 w 569"/>
                <a:gd name="T1" fmla="*/ 19 h 22"/>
                <a:gd name="T2" fmla="*/ 107 w 569"/>
                <a:gd name="T3" fmla="*/ 20 h 22"/>
                <a:gd name="T4" fmla="*/ 148 w 569"/>
                <a:gd name="T5" fmla="*/ 20 h 22"/>
                <a:gd name="T6" fmla="*/ 211 w 569"/>
                <a:gd name="T7" fmla="*/ 20 h 22"/>
                <a:gd name="T8" fmla="*/ 245 w 569"/>
                <a:gd name="T9" fmla="*/ 20 h 22"/>
                <a:gd name="T10" fmla="*/ 288 w 569"/>
                <a:gd name="T11" fmla="*/ 20 h 22"/>
                <a:gd name="T12" fmla="*/ 319 w 569"/>
                <a:gd name="T13" fmla="*/ 19 h 22"/>
                <a:gd name="T14" fmla="*/ 402 w 569"/>
                <a:gd name="T15" fmla="*/ 18 h 22"/>
                <a:gd name="T16" fmla="*/ 442 w 569"/>
                <a:gd name="T17" fmla="*/ 18 h 22"/>
                <a:gd name="T18" fmla="*/ 507 w 569"/>
                <a:gd name="T19" fmla="*/ 19 h 22"/>
                <a:gd name="T20" fmla="*/ 558 w 569"/>
                <a:gd name="T21" fmla="*/ 18 h 22"/>
                <a:gd name="T22" fmla="*/ 568 w 569"/>
                <a:gd name="T23" fmla="*/ 11 h 22"/>
                <a:gd name="T24" fmla="*/ 558 w 569"/>
                <a:gd name="T25" fmla="*/ 3 h 22"/>
                <a:gd name="T26" fmla="*/ 554 w 569"/>
                <a:gd name="T27" fmla="*/ 3 h 22"/>
                <a:gd name="T28" fmla="*/ 487 w 569"/>
                <a:gd name="T29" fmla="*/ 3 h 22"/>
                <a:gd name="T30" fmla="*/ 448 w 569"/>
                <a:gd name="T31" fmla="*/ 4 h 22"/>
                <a:gd name="T32" fmla="*/ 385 w 569"/>
                <a:gd name="T33" fmla="*/ 5 h 22"/>
                <a:gd name="T34" fmla="*/ 362 w 569"/>
                <a:gd name="T35" fmla="*/ 3 h 22"/>
                <a:gd name="T36" fmla="*/ 313 w 569"/>
                <a:gd name="T37" fmla="*/ 4 h 22"/>
                <a:gd name="T38" fmla="*/ 280 w 569"/>
                <a:gd name="T39" fmla="*/ 4 h 22"/>
                <a:gd name="T40" fmla="*/ 206 w 569"/>
                <a:gd name="T41" fmla="*/ 6 h 22"/>
                <a:gd name="T42" fmla="*/ 153 w 569"/>
                <a:gd name="T43" fmla="*/ 6 h 22"/>
                <a:gd name="T44" fmla="*/ 107 w 569"/>
                <a:gd name="T45" fmla="*/ 6 h 22"/>
                <a:gd name="T46" fmla="*/ 64 w 569"/>
                <a:gd name="T47" fmla="*/ 7 h 22"/>
                <a:gd name="T48" fmla="*/ 7 w 569"/>
                <a:gd name="T49" fmla="*/ 7 h 22"/>
                <a:gd name="T50" fmla="*/ 1 w 569"/>
                <a:gd name="T51" fmla="*/ 11 h 22"/>
                <a:gd name="T52" fmla="*/ 8 w 569"/>
                <a:gd name="T53" fmla="*/ 20 h 22"/>
                <a:gd name="T54" fmla="*/ 46 w 569"/>
                <a:gd name="T5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22">
                  <a:moveTo>
                    <a:pt x="46" y="19"/>
                  </a:moveTo>
                  <a:cubicBezTo>
                    <a:pt x="66" y="20"/>
                    <a:pt x="87" y="20"/>
                    <a:pt x="107" y="20"/>
                  </a:cubicBezTo>
                  <a:cubicBezTo>
                    <a:pt x="120" y="20"/>
                    <a:pt x="134" y="20"/>
                    <a:pt x="148" y="20"/>
                  </a:cubicBezTo>
                  <a:cubicBezTo>
                    <a:pt x="169" y="21"/>
                    <a:pt x="190" y="18"/>
                    <a:pt x="211" y="20"/>
                  </a:cubicBezTo>
                  <a:cubicBezTo>
                    <a:pt x="222" y="21"/>
                    <a:pt x="233" y="21"/>
                    <a:pt x="245" y="20"/>
                  </a:cubicBezTo>
                  <a:cubicBezTo>
                    <a:pt x="259" y="18"/>
                    <a:pt x="274" y="20"/>
                    <a:pt x="288" y="20"/>
                  </a:cubicBezTo>
                  <a:cubicBezTo>
                    <a:pt x="298" y="20"/>
                    <a:pt x="308" y="19"/>
                    <a:pt x="319" y="19"/>
                  </a:cubicBezTo>
                  <a:cubicBezTo>
                    <a:pt x="346" y="20"/>
                    <a:pt x="374" y="18"/>
                    <a:pt x="402" y="18"/>
                  </a:cubicBezTo>
                  <a:cubicBezTo>
                    <a:pt x="415" y="18"/>
                    <a:pt x="429" y="18"/>
                    <a:pt x="442" y="18"/>
                  </a:cubicBezTo>
                  <a:cubicBezTo>
                    <a:pt x="464" y="18"/>
                    <a:pt x="486" y="20"/>
                    <a:pt x="507" y="19"/>
                  </a:cubicBezTo>
                  <a:cubicBezTo>
                    <a:pt x="525" y="18"/>
                    <a:pt x="542" y="22"/>
                    <a:pt x="558" y="18"/>
                  </a:cubicBezTo>
                  <a:cubicBezTo>
                    <a:pt x="564" y="19"/>
                    <a:pt x="569" y="21"/>
                    <a:pt x="568" y="11"/>
                  </a:cubicBezTo>
                  <a:cubicBezTo>
                    <a:pt x="567" y="1"/>
                    <a:pt x="568" y="1"/>
                    <a:pt x="558" y="3"/>
                  </a:cubicBezTo>
                  <a:cubicBezTo>
                    <a:pt x="556" y="3"/>
                    <a:pt x="555" y="3"/>
                    <a:pt x="554" y="3"/>
                  </a:cubicBezTo>
                  <a:cubicBezTo>
                    <a:pt x="532" y="0"/>
                    <a:pt x="509" y="5"/>
                    <a:pt x="487" y="3"/>
                  </a:cubicBezTo>
                  <a:cubicBezTo>
                    <a:pt x="474" y="1"/>
                    <a:pt x="461" y="3"/>
                    <a:pt x="448" y="4"/>
                  </a:cubicBezTo>
                  <a:cubicBezTo>
                    <a:pt x="427" y="5"/>
                    <a:pt x="406" y="4"/>
                    <a:pt x="385" y="5"/>
                  </a:cubicBezTo>
                  <a:cubicBezTo>
                    <a:pt x="377" y="5"/>
                    <a:pt x="370" y="2"/>
                    <a:pt x="362" y="3"/>
                  </a:cubicBezTo>
                  <a:cubicBezTo>
                    <a:pt x="345" y="3"/>
                    <a:pt x="329" y="5"/>
                    <a:pt x="313" y="4"/>
                  </a:cubicBezTo>
                  <a:cubicBezTo>
                    <a:pt x="302" y="3"/>
                    <a:pt x="291" y="5"/>
                    <a:pt x="280" y="4"/>
                  </a:cubicBezTo>
                  <a:cubicBezTo>
                    <a:pt x="255" y="4"/>
                    <a:pt x="230" y="6"/>
                    <a:pt x="206" y="6"/>
                  </a:cubicBezTo>
                  <a:cubicBezTo>
                    <a:pt x="188" y="6"/>
                    <a:pt x="170" y="5"/>
                    <a:pt x="153" y="6"/>
                  </a:cubicBezTo>
                  <a:cubicBezTo>
                    <a:pt x="138" y="6"/>
                    <a:pt x="122" y="6"/>
                    <a:pt x="107" y="6"/>
                  </a:cubicBezTo>
                  <a:cubicBezTo>
                    <a:pt x="93" y="7"/>
                    <a:pt x="79" y="7"/>
                    <a:pt x="64" y="7"/>
                  </a:cubicBezTo>
                  <a:cubicBezTo>
                    <a:pt x="45" y="7"/>
                    <a:pt x="26" y="9"/>
                    <a:pt x="7" y="7"/>
                  </a:cubicBezTo>
                  <a:cubicBezTo>
                    <a:pt x="4" y="7"/>
                    <a:pt x="0" y="6"/>
                    <a:pt x="1" y="11"/>
                  </a:cubicBezTo>
                  <a:cubicBezTo>
                    <a:pt x="2" y="14"/>
                    <a:pt x="0" y="21"/>
                    <a:pt x="8" y="20"/>
                  </a:cubicBezTo>
                  <a:cubicBezTo>
                    <a:pt x="21" y="18"/>
                    <a:pt x="33" y="18"/>
                    <a:pt x="46" y="1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6" name="îş1iḋe">
              <a:extLst>
                <a:ext uri="{FF2B5EF4-FFF2-40B4-BE49-F238E27FC236}">
                  <a16:creationId xmlns:a16="http://schemas.microsoft.com/office/drawing/2014/main" id="{F0173FC4-AC3F-47DA-B234-6884464E8411}"/>
                </a:ext>
              </a:extLst>
            </p:cNvPr>
            <p:cNvSpPr/>
            <p:nvPr/>
          </p:nvSpPr>
          <p:spPr bwMode="auto">
            <a:xfrm>
              <a:off x="6974892" y="1742864"/>
              <a:ext cx="1023832" cy="37396"/>
            </a:xfrm>
            <a:custGeom>
              <a:avLst/>
              <a:gdLst>
                <a:gd name="T0" fmla="*/ 541 w 548"/>
                <a:gd name="T1" fmla="*/ 0 h 20"/>
                <a:gd name="T2" fmla="*/ 461 w 548"/>
                <a:gd name="T3" fmla="*/ 1 h 20"/>
                <a:gd name="T4" fmla="*/ 397 w 548"/>
                <a:gd name="T5" fmla="*/ 3 h 20"/>
                <a:gd name="T6" fmla="*/ 350 w 548"/>
                <a:gd name="T7" fmla="*/ 2 h 20"/>
                <a:gd name="T8" fmla="*/ 298 w 548"/>
                <a:gd name="T9" fmla="*/ 2 h 20"/>
                <a:gd name="T10" fmla="*/ 259 w 548"/>
                <a:gd name="T11" fmla="*/ 3 h 20"/>
                <a:gd name="T12" fmla="*/ 208 w 548"/>
                <a:gd name="T13" fmla="*/ 4 h 20"/>
                <a:gd name="T14" fmla="*/ 142 w 548"/>
                <a:gd name="T15" fmla="*/ 5 h 20"/>
                <a:gd name="T16" fmla="*/ 66 w 548"/>
                <a:gd name="T17" fmla="*/ 6 h 20"/>
                <a:gd name="T18" fmla="*/ 16 w 548"/>
                <a:gd name="T19" fmla="*/ 7 h 20"/>
                <a:gd name="T20" fmla="*/ 7 w 548"/>
                <a:gd name="T21" fmla="*/ 7 h 20"/>
                <a:gd name="T22" fmla="*/ 2 w 548"/>
                <a:gd name="T23" fmla="*/ 9 h 20"/>
                <a:gd name="T24" fmla="*/ 10 w 548"/>
                <a:gd name="T25" fmla="*/ 19 h 20"/>
                <a:gd name="T26" fmla="*/ 25 w 548"/>
                <a:gd name="T27" fmla="*/ 18 h 20"/>
                <a:gd name="T28" fmla="*/ 72 w 548"/>
                <a:gd name="T29" fmla="*/ 19 h 20"/>
                <a:gd name="T30" fmla="*/ 132 w 548"/>
                <a:gd name="T31" fmla="*/ 19 h 20"/>
                <a:gd name="T32" fmla="*/ 190 w 548"/>
                <a:gd name="T33" fmla="*/ 19 h 20"/>
                <a:gd name="T34" fmla="*/ 224 w 548"/>
                <a:gd name="T35" fmla="*/ 18 h 20"/>
                <a:gd name="T36" fmla="*/ 268 w 548"/>
                <a:gd name="T37" fmla="*/ 18 h 20"/>
                <a:gd name="T38" fmla="*/ 297 w 548"/>
                <a:gd name="T39" fmla="*/ 17 h 20"/>
                <a:gd name="T40" fmla="*/ 342 w 548"/>
                <a:gd name="T41" fmla="*/ 17 h 20"/>
                <a:gd name="T42" fmla="*/ 381 w 548"/>
                <a:gd name="T43" fmla="*/ 16 h 20"/>
                <a:gd name="T44" fmla="*/ 444 w 548"/>
                <a:gd name="T45" fmla="*/ 16 h 20"/>
                <a:gd name="T46" fmla="*/ 542 w 548"/>
                <a:gd name="T47" fmla="*/ 16 h 20"/>
                <a:gd name="T48" fmla="*/ 547 w 548"/>
                <a:gd name="T49" fmla="*/ 11 h 20"/>
                <a:gd name="T50" fmla="*/ 547 w 548"/>
                <a:gd name="T51" fmla="*/ 7 h 20"/>
                <a:gd name="T52" fmla="*/ 541 w 548"/>
                <a:gd name="T5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20">
                  <a:moveTo>
                    <a:pt x="541" y="0"/>
                  </a:moveTo>
                  <a:cubicBezTo>
                    <a:pt x="514" y="0"/>
                    <a:pt x="487" y="2"/>
                    <a:pt x="461" y="1"/>
                  </a:cubicBezTo>
                  <a:cubicBezTo>
                    <a:pt x="439" y="0"/>
                    <a:pt x="418" y="4"/>
                    <a:pt x="397" y="3"/>
                  </a:cubicBezTo>
                  <a:cubicBezTo>
                    <a:pt x="381" y="2"/>
                    <a:pt x="366" y="3"/>
                    <a:pt x="350" y="2"/>
                  </a:cubicBezTo>
                  <a:cubicBezTo>
                    <a:pt x="333" y="0"/>
                    <a:pt x="315" y="2"/>
                    <a:pt x="298" y="2"/>
                  </a:cubicBezTo>
                  <a:cubicBezTo>
                    <a:pt x="285" y="3"/>
                    <a:pt x="272" y="3"/>
                    <a:pt x="259" y="3"/>
                  </a:cubicBezTo>
                  <a:cubicBezTo>
                    <a:pt x="242" y="4"/>
                    <a:pt x="225" y="3"/>
                    <a:pt x="208" y="4"/>
                  </a:cubicBezTo>
                  <a:cubicBezTo>
                    <a:pt x="186" y="6"/>
                    <a:pt x="164" y="4"/>
                    <a:pt x="142" y="5"/>
                  </a:cubicBezTo>
                  <a:cubicBezTo>
                    <a:pt x="117" y="6"/>
                    <a:pt x="91" y="5"/>
                    <a:pt x="66" y="6"/>
                  </a:cubicBezTo>
                  <a:cubicBezTo>
                    <a:pt x="50" y="6"/>
                    <a:pt x="33" y="6"/>
                    <a:pt x="16" y="7"/>
                  </a:cubicBezTo>
                  <a:cubicBezTo>
                    <a:pt x="13" y="7"/>
                    <a:pt x="10" y="7"/>
                    <a:pt x="7" y="7"/>
                  </a:cubicBezTo>
                  <a:cubicBezTo>
                    <a:pt x="4" y="6"/>
                    <a:pt x="2" y="7"/>
                    <a:pt x="2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8"/>
                    <a:pt x="20" y="17"/>
                    <a:pt x="25" y="18"/>
                  </a:cubicBezTo>
                  <a:cubicBezTo>
                    <a:pt x="40" y="20"/>
                    <a:pt x="56" y="19"/>
                    <a:pt x="72" y="19"/>
                  </a:cubicBezTo>
                  <a:cubicBezTo>
                    <a:pt x="92" y="19"/>
                    <a:pt x="112" y="19"/>
                    <a:pt x="132" y="19"/>
                  </a:cubicBezTo>
                  <a:cubicBezTo>
                    <a:pt x="151" y="20"/>
                    <a:pt x="170" y="17"/>
                    <a:pt x="190" y="19"/>
                  </a:cubicBezTo>
                  <a:cubicBezTo>
                    <a:pt x="201" y="20"/>
                    <a:pt x="213" y="19"/>
                    <a:pt x="224" y="18"/>
                  </a:cubicBezTo>
                  <a:cubicBezTo>
                    <a:pt x="238" y="17"/>
                    <a:pt x="253" y="18"/>
                    <a:pt x="268" y="18"/>
                  </a:cubicBezTo>
                  <a:cubicBezTo>
                    <a:pt x="277" y="18"/>
                    <a:pt x="287" y="17"/>
                    <a:pt x="297" y="17"/>
                  </a:cubicBezTo>
                  <a:cubicBezTo>
                    <a:pt x="312" y="17"/>
                    <a:pt x="327" y="18"/>
                    <a:pt x="342" y="17"/>
                  </a:cubicBezTo>
                  <a:cubicBezTo>
                    <a:pt x="355" y="17"/>
                    <a:pt x="368" y="16"/>
                    <a:pt x="381" y="16"/>
                  </a:cubicBezTo>
                  <a:cubicBezTo>
                    <a:pt x="402" y="16"/>
                    <a:pt x="423" y="16"/>
                    <a:pt x="444" y="16"/>
                  </a:cubicBezTo>
                  <a:cubicBezTo>
                    <a:pt x="477" y="16"/>
                    <a:pt x="509" y="17"/>
                    <a:pt x="542" y="16"/>
                  </a:cubicBezTo>
                  <a:cubicBezTo>
                    <a:pt x="546" y="16"/>
                    <a:pt x="548" y="15"/>
                    <a:pt x="547" y="11"/>
                  </a:cubicBezTo>
                  <a:cubicBezTo>
                    <a:pt x="546" y="10"/>
                    <a:pt x="546" y="8"/>
                    <a:pt x="547" y="7"/>
                  </a:cubicBezTo>
                  <a:cubicBezTo>
                    <a:pt x="548" y="1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7" name="ïs1ïdê">
              <a:extLst>
                <a:ext uri="{FF2B5EF4-FFF2-40B4-BE49-F238E27FC236}">
                  <a16:creationId xmlns:a16="http://schemas.microsoft.com/office/drawing/2014/main" id="{F500C158-89DB-4118-A01B-485A451726A0}"/>
                </a:ext>
              </a:extLst>
            </p:cNvPr>
            <p:cNvSpPr/>
            <p:nvPr/>
          </p:nvSpPr>
          <p:spPr bwMode="auto">
            <a:xfrm>
              <a:off x="5910632" y="-568589"/>
              <a:ext cx="70749" cy="458854"/>
            </a:xfrm>
            <a:custGeom>
              <a:avLst/>
              <a:gdLst>
                <a:gd name="T0" fmla="*/ 5 w 38"/>
                <a:gd name="T1" fmla="*/ 11 h 246"/>
                <a:gd name="T2" fmla="*/ 0 w 38"/>
                <a:gd name="T3" fmla="*/ 16 h 246"/>
                <a:gd name="T4" fmla="*/ 2 w 38"/>
                <a:gd name="T5" fmla="*/ 55 h 246"/>
                <a:gd name="T6" fmla="*/ 3 w 38"/>
                <a:gd name="T7" fmla="*/ 110 h 246"/>
                <a:gd name="T8" fmla="*/ 6 w 38"/>
                <a:gd name="T9" fmla="*/ 157 h 246"/>
                <a:gd name="T10" fmla="*/ 9 w 38"/>
                <a:gd name="T11" fmla="*/ 233 h 246"/>
                <a:gd name="T12" fmla="*/ 21 w 38"/>
                <a:gd name="T13" fmla="*/ 246 h 246"/>
                <a:gd name="T14" fmla="*/ 37 w 38"/>
                <a:gd name="T15" fmla="*/ 232 h 246"/>
                <a:gd name="T16" fmla="*/ 36 w 38"/>
                <a:gd name="T17" fmla="*/ 202 h 246"/>
                <a:gd name="T18" fmla="*/ 36 w 38"/>
                <a:gd name="T19" fmla="*/ 144 h 246"/>
                <a:gd name="T20" fmla="*/ 36 w 38"/>
                <a:gd name="T21" fmla="*/ 95 h 246"/>
                <a:gd name="T22" fmla="*/ 35 w 38"/>
                <a:gd name="T23" fmla="*/ 57 h 246"/>
                <a:gd name="T24" fmla="*/ 35 w 38"/>
                <a:gd name="T25" fmla="*/ 6 h 246"/>
                <a:gd name="T26" fmla="*/ 31 w 38"/>
                <a:gd name="T27" fmla="*/ 3 h 246"/>
                <a:gd name="T28" fmla="*/ 5 w 38"/>
                <a:gd name="T29" fmla="*/ 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46">
                  <a:moveTo>
                    <a:pt x="5" y="11"/>
                  </a:moveTo>
                  <a:cubicBezTo>
                    <a:pt x="0" y="10"/>
                    <a:pt x="0" y="12"/>
                    <a:pt x="0" y="16"/>
                  </a:cubicBezTo>
                  <a:cubicBezTo>
                    <a:pt x="1" y="29"/>
                    <a:pt x="2" y="42"/>
                    <a:pt x="2" y="55"/>
                  </a:cubicBezTo>
                  <a:cubicBezTo>
                    <a:pt x="2" y="73"/>
                    <a:pt x="3" y="92"/>
                    <a:pt x="3" y="110"/>
                  </a:cubicBezTo>
                  <a:cubicBezTo>
                    <a:pt x="3" y="125"/>
                    <a:pt x="5" y="141"/>
                    <a:pt x="6" y="157"/>
                  </a:cubicBezTo>
                  <a:cubicBezTo>
                    <a:pt x="8" y="182"/>
                    <a:pt x="7" y="208"/>
                    <a:pt x="9" y="233"/>
                  </a:cubicBezTo>
                  <a:cubicBezTo>
                    <a:pt x="10" y="238"/>
                    <a:pt x="16" y="245"/>
                    <a:pt x="21" y="246"/>
                  </a:cubicBezTo>
                  <a:cubicBezTo>
                    <a:pt x="26" y="246"/>
                    <a:pt x="38" y="237"/>
                    <a:pt x="37" y="232"/>
                  </a:cubicBezTo>
                  <a:cubicBezTo>
                    <a:pt x="35" y="222"/>
                    <a:pt x="36" y="212"/>
                    <a:pt x="36" y="202"/>
                  </a:cubicBezTo>
                  <a:cubicBezTo>
                    <a:pt x="36" y="183"/>
                    <a:pt x="36" y="164"/>
                    <a:pt x="36" y="144"/>
                  </a:cubicBezTo>
                  <a:cubicBezTo>
                    <a:pt x="38" y="128"/>
                    <a:pt x="34" y="112"/>
                    <a:pt x="36" y="95"/>
                  </a:cubicBezTo>
                  <a:cubicBezTo>
                    <a:pt x="37" y="82"/>
                    <a:pt x="34" y="69"/>
                    <a:pt x="35" y="57"/>
                  </a:cubicBezTo>
                  <a:cubicBezTo>
                    <a:pt x="36" y="40"/>
                    <a:pt x="33" y="23"/>
                    <a:pt x="35" y="6"/>
                  </a:cubicBezTo>
                  <a:cubicBezTo>
                    <a:pt x="35" y="4"/>
                    <a:pt x="35" y="0"/>
                    <a:pt x="31" y="3"/>
                  </a:cubicBezTo>
                  <a:cubicBezTo>
                    <a:pt x="23" y="8"/>
                    <a:pt x="15" y="13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8" name="iṧ1ïḑé">
              <a:extLst>
                <a:ext uri="{FF2B5EF4-FFF2-40B4-BE49-F238E27FC236}">
                  <a16:creationId xmlns:a16="http://schemas.microsoft.com/office/drawing/2014/main" id="{89359EE5-6CD7-4662-B855-D9263CFCB52E}"/>
                </a:ext>
              </a:extLst>
            </p:cNvPr>
            <p:cNvSpPr/>
            <p:nvPr/>
          </p:nvSpPr>
          <p:spPr bwMode="auto">
            <a:xfrm>
              <a:off x="7001170" y="1383057"/>
              <a:ext cx="964202" cy="90962"/>
            </a:xfrm>
            <a:custGeom>
              <a:avLst/>
              <a:gdLst>
                <a:gd name="T0" fmla="*/ 492 w 516"/>
                <a:gd name="T1" fmla="*/ 10 h 49"/>
                <a:gd name="T2" fmla="*/ 458 w 516"/>
                <a:gd name="T3" fmla="*/ 31 h 49"/>
                <a:gd name="T4" fmla="*/ 443 w 516"/>
                <a:gd name="T5" fmla="*/ 32 h 49"/>
                <a:gd name="T6" fmla="*/ 393 w 516"/>
                <a:gd name="T7" fmla="*/ 32 h 49"/>
                <a:gd name="T8" fmla="*/ 357 w 516"/>
                <a:gd name="T9" fmla="*/ 29 h 49"/>
                <a:gd name="T10" fmla="*/ 289 w 516"/>
                <a:gd name="T11" fmla="*/ 29 h 49"/>
                <a:gd name="T12" fmla="*/ 271 w 516"/>
                <a:gd name="T13" fmla="*/ 29 h 49"/>
                <a:gd name="T14" fmla="*/ 244 w 516"/>
                <a:gd name="T15" fmla="*/ 29 h 49"/>
                <a:gd name="T16" fmla="*/ 202 w 516"/>
                <a:gd name="T17" fmla="*/ 27 h 49"/>
                <a:gd name="T18" fmla="*/ 120 w 516"/>
                <a:gd name="T19" fmla="*/ 26 h 49"/>
                <a:gd name="T20" fmla="*/ 70 w 516"/>
                <a:gd name="T21" fmla="*/ 24 h 49"/>
                <a:gd name="T22" fmla="*/ 6 w 516"/>
                <a:gd name="T23" fmla="*/ 24 h 49"/>
                <a:gd name="T24" fmla="*/ 1 w 516"/>
                <a:gd name="T25" fmla="*/ 30 h 49"/>
                <a:gd name="T26" fmla="*/ 7 w 516"/>
                <a:gd name="T27" fmla="*/ 38 h 49"/>
                <a:gd name="T28" fmla="*/ 44 w 516"/>
                <a:gd name="T29" fmla="*/ 38 h 49"/>
                <a:gd name="T30" fmla="*/ 101 w 516"/>
                <a:gd name="T31" fmla="*/ 40 h 49"/>
                <a:gd name="T32" fmla="*/ 168 w 516"/>
                <a:gd name="T33" fmla="*/ 41 h 49"/>
                <a:gd name="T34" fmla="*/ 211 w 516"/>
                <a:gd name="T35" fmla="*/ 42 h 49"/>
                <a:gd name="T36" fmla="*/ 277 w 516"/>
                <a:gd name="T37" fmla="*/ 43 h 49"/>
                <a:gd name="T38" fmla="*/ 307 w 516"/>
                <a:gd name="T39" fmla="*/ 43 h 49"/>
                <a:gd name="T40" fmla="*/ 369 w 516"/>
                <a:gd name="T41" fmla="*/ 43 h 49"/>
                <a:gd name="T42" fmla="*/ 397 w 516"/>
                <a:gd name="T43" fmla="*/ 43 h 49"/>
                <a:gd name="T44" fmla="*/ 425 w 516"/>
                <a:gd name="T45" fmla="*/ 44 h 49"/>
                <a:gd name="T46" fmla="*/ 481 w 516"/>
                <a:gd name="T47" fmla="*/ 39 h 49"/>
                <a:gd name="T48" fmla="*/ 516 w 516"/>
                <a:gd name="T49" fmla="*/ 1 h 49"/>
                <a:gd name="T50" fmla="*/ 492 w 516"/>
                <a:gd name="T51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6" h="49">
                  <a:moveTo>
                    <a:pt x="492" y="10"/>
                  </a:moveTo>
                  <a:cubicBezTo>
                    <a:pt x="485" y="24"/>
                    <a:pt x="472" y="30"/>
                    <a:pt x="458" y="31"/>
                  </a:cubicBezTo>
                  <a:cubicBezTo>
                    <a:pt x="453" y="31"/>
                    <a:pt x="448" y="31"/>
                    <a:pt x="443" y="32"/>
                  </a:cubicBezTo>
                  <a:cubicBezTo>
                    <a:pt x="426" y="34"/>
                    <a:pt x="410" y="32"/>
                    <a:pt x="393" y="32"/>
                  </a:cubicBezTo>
                  <a:cubicBezTo>
                    <a:pt x="381" y="32"/>
                    <a:pt x="369" y="29"/>
                    <a:pt x="357" y="29"/>
                  </a:cubicBezTo>
                  <a:cubicBezTo>
                    <a:pt x="334" y="29"/>
                    <a:pt x="312" y="29"/>
                    <a:pt x="289" y="29"/>
                  </a:cubicBezTo>
                  <a:cubicBezTo>
                    <a:pt x="283" y="29"/>
                    <a:pt x="277" y="29"/>
                    <a:pt x="271" y="29"/>
                  </a:cubicBezTo>
                  <a:cubicBezTo>
                    <a:pt x="262" y="29"/>
                    <a:pt x="253" y="29"/>
                    <a:pt x="244" y="29"/>
                  </a:cubicBezTo>
                  <a:cubicBezTo>
                    <a:pt x="230" y="29"/>
                    <a:pt x="216" y="26"/>
                    <a:pt x="202" y="27"/>
                  </a:cubicBezTo>
                  <a:cubicBezTo>
                    <a:pt x="175" y="27"/>
                    <a:pt x="147" y="27"/>
                    <a:pt x="120" y="26"/>
                  </a:cubicBezTo>
                  <a:cubicBezTo>
                    <a:pt x="103" y="25"/>
                    <a:pt x="86" y="24"/>
                    <a:pt x="70" y="24"/>
                  </a:cubicBezTo>
                  <a:cubicBezTo>
                    <a:pt x="49" y="25"/>
                    <a:pt x="27" y="26"/>
                    <a:pt x="6" y="24"/>
                  </a:cubicBezTo>
                  <a:cubicBezTo>
                    <a:pt x="1" y="24"/>
                    <a:pt x="0" y="26"/>
                    <a:pt x="1" y="30"/>
                  </a:cubicBezTo>
                  <a:cubicBezTo>
                    <a:pt x="1" y="34"/>
                    <a:pt x="0" y="38"/>
                    <a:pt x="7" y="38"/>
                  </a:cubicBezTo>
                  <a:cubicBezTo>
                    <a:pt x="19" y="37"/>
                    <a:pt x="32" y="36"/>
                    <a:pt x="44" y="38"/>
                  </a:cubicBezTo>
                  <a:cubicBezTo>
                    <a:pt x="63" y="42"/>
                    <a:pt x="82" y="41"/>
                    <a:pt x="101" y="40"/>
                  </a:cubicBezTo>
                  <a:cubicBezTo>
                    <a:pt x="124" y="40"/>
                    <a:pt x="146" y="40"/>
                    <a:pt x="168" y="41"/>
                  </a:cubicBezTo>
                  <a:cubicBezTo>
                    <a:pt x="183" y="41"/>
                    <a:pt x="197" y="42"/>
                    <a:pt x="211" y="42"/>
                  </a:cubicBezTo>
                  <a:cubicBezTo>
                    <a:pt x="233" y="40"/>
                    <a:pt x="255" y="41"/>
                    <a:pt x="277" y="43"/>
                  </a:cubicBezTo>
                  <a:cubicBezTo>
                    <a:pt x="287" y="43"/>
                    <a:pt x="297" y="42"/>
                    <a:pt x="307" y="43"/>
                  </a:cubicBezTo>
                  <a:cubicBezTo>
                    <a:pt x="328" y="45"/>
                    <a:pt x="348" y="45"/>
                    <a:pt x="369" y="43"/>
                  </a:cubicBezTo>
                  <a:cubicBezTo>
                    <a:pt x="378" y="43"/>
                    <a:pt x="388" y="43"/>
                    <a:pt x="397" y="43"/>
                  </a:cubicBezTo>
                  <a:cubicBezTo>
                    <a:pt x="407" y="43"/>
                    <a:pt x="417" y="42"/>
                    <a:pt x="425" y="44"/>
                  </a:cubicBezTo>
                  <a:cubicBezTo>
                    <a:pt x="445" y="49"/>
                    <a:pt x="463" y="45"/>
                    <a:pt x="481" y="39"/>
                  </a:cubicBezTo>
                  <a:cubicBezTo>
                    <a:pt x="498" y="33"/>
                    <a:pt x="509" y="18"/>
                    <a:pt x="516" y="1"/>
                  </a:cubicBezTo>
                  <a:cubicBezTo>
                    <a:pt x="505" y="0"/>
                    <a:pt x="497" y="1"/>
                    <a:pt x="492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9" name="iŝļîḓê">
              <a:extLst>
                <a:ext uri="{FF2B5EF4-FFF2-40B4-BE49-F238E27FC236}">
                  <a16:creationId xmlns:a16="http://schemas.microsoft.com/office/drawing/2014/main" id="{A1A8C75D-C279-4D3E-BE6B-332FC1A6038D}"/>
                </a:ext>
              </a:extLst>
            </p:cNvPr>
            <p:cNvSpPr/>
            <p:nvPr/>
          </p:nvSpPr>
          <p:spPr bwMode="auto">
            <a:xfrm>
              <a:off x="5994520" y="-975897"/>
              <a:ext cx="233470" cy="202138"/>
            </a:xfrm>
            <a:custGeom>
              <a:avLst/>
              <a:gdLst>
                <a:gd name="T0" fmla="*/ 115 w 125"/>
                <a:gd name="T1" fmla="*/ 33 h 108"/>
                <a:gd name="T2" fmla="*/ 91 w 125"/>
                <a:gd name="T3" fmla="*/ 10 h 108"/>
                <a:gd name="T4" fmla="*/ 58 w 125"/>
                <a:gd name="T5" fmla="*/ 1 h 108"/>
                <a:gd name="T6" fmla="*/ 12 w 125"/>
                <a:gd name="T7" fmla="*/ 30 h 108"/>
                <a:gd name="T8" fmla="*/ 8 w 125"/>
                <a:gd name="T9" fmla="*/ 74 h 108"/>
                <a:gd name="T10" fmla="*/ 21 w 125"/>
                <a:gd name="T11" fmla="*/ 89 h 108"/>
                <a:gd name="T12" fmla="*/ 59 w 125"/>
                <a:gd name="T13" fmla="*/ 107 h 108"/>
                <a:gd name="T14" fmla="*/ 117 w 125"/>
                <a:gd name="T15" fmla="*/ 76 h 108"/>
                <a:gd name="T16" fmla="*/ 115 w 125"/>
                <a:gd name="T17" fmla="*/ 33 h 108"/>
                <a:gd name="T18" fmla="*/ 70 w 125"/>
                <a:gd name="T19" fmla="*/ 89 h 108"/>
                <a:gd name="T20" fmla="*/ 55 w 125"/>
                <a:gd name="T21" fmla="*/ 93 h 108"/>
                <a:gd name="T22" fmla="*/ 29 w 125"/>
                <a:gd name="T23" fmla="*/ 79 h 108"/>
                <a:gd name="T24" fmla="*/ 29 w 125"/>
                <a:gd name="T25" fmla="*/ 72 h 108"/>
                <a:gd name="T26" fmla="*/ 36 w 125"/>
                <a:gd name="T27" fmla="*/ 73 h 108"/>
                <a:gd name="T28" fmla="*/ 64 w 125"/>
                <a:gd name="T29" fmla="*/ 80 h 108"/>
                <a:gd name="T30" fmla="*/ 69 w 125"/>
                <a:gd name="T31" fmla="*/ 79 h 108"/>
                <a:gd name="T32" fmla="*/ 76 w 125"/>
                <a:gd name="T33" fmla="*/ 81 h 108"/>
                <a:gd name="T34" fmla="*/ 70 w 125"/>
                <a:gd name="T35" fmla="*/ 89 h 108"/>
                <a:gd name="T36" fmla="*/ 84 w 125"/>
                <a:gd name="T37" fmla="*/ 42 h 108"/>
                <a:gd name="T38" fmla="*/ 53 w 125"/>
                <a:gd name="T39" fmla="*/ 56 h 108"/>
                <a:gd name="T40" fmla="*/ 20 w 125"/>
                <a:gd name="T41" fmla="*/ 34 h 108"/>
                <a:gd name="T42" fmla="*/ 23 w 125"/>
                <a:gd name="T43" fmla="*/ 22 h 108"/>
                <a:gd name="T44" fmla="*/ 38 w 125"/>
                <a:gd name="T45" fmla="*/ 17 h 108"/>
                <a:gd name="T46" fmla="*/ 81 w 125"/>
                <a:gd name="T47" fmla="*/ 23 h 108"/>
                <a:gd name="T48" fmla="*/ 89 w 125"/>
                <a:gd name="T49" fmla="*/ 31 h 108"/>
                <a:gd name="T50" fmla="*/ 84 w 125"/>
                <a:gd name="T51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8">
                  <a:moveTo>
                    <a:pt x="115" y="33"/>
                  </a:moveTo>
                  <a:cubicBezTo>
                    <a:pt x="109" y="23"/>
                    <a:pt x="100" y="16"/>
                    <a:pt x="91" y="10"/>
                  </a:cubicBezTo>
                  <a:cubicBezTo>
                    <a:pt x="81" y="4"/>
                    <a:pt x="70" y="0"/>
                    <a:pt x="58" y="1"/>
                  </a:cubicBezTo>
                  <a:cubicBezTo>
                    <a:pt x="38" y="3"/>
                    <a:pt x="22" y="12"/>
                    <a:pt x="12" y="30"/>
                  </a:cubicBezTo>
                  <a:cubicBezTo>
                    <a:pt x="5" y="44"/>
                    <a:pt x="0" y="58"/>
                    <a:pt x="8" y="74"/>
                  </a:cubicBezTo>
                  <a:cubicBezTo>
                    <a:pt x="11" y="80"/>
                    <a:pt x="16" y="85"/>
                    <a:pt x="21" y="89"/>
                  </a:cubicBezTo>
                  <a:cubicBezTo>
                    <a:pt x="33" y="99"/>
                    <a:pt x="45" y="108"/>
                    <a:pt x="59" y="107"/>
                  </a:cubicBezTo>
                  <a:cubicBezTo>
                    <a:pt x="86" y="107"/>
                    <a:pt x="105" y="97"/>
                    <a:pt x="117" y="76"/>
                  </a:cubicBezTo>
                  <a:cubicBezTo>
                    <a:pt x="125" y="64"/>
                    <a:pt x="123" y="45"/>
                    <a:pt x="115" y="33"/>
                  </a:cubicBezTo>
                  <a:close/>
                  <a:moveTo>
                    <a:pt x="70" y="89"/>
                  </a:moveTo>
                  <a:cubicBezTo>
                    <a:pt x="66" y="91"/>
                    <a:pt x="60" y="91"/>
                    <a:pt x="55" y="93"/>
                  </a:cubicBezTo>
                  <a:cubicBezTo>
                    <a:pt x="46" y="89"/>
                    <a:pt x="35" y="90"/>
                    <a:pt x="29" y="79"/>
                  </a:cubicBezTo>
                  <a:cubicBezTo>
                    <a:pt x="27" y="77"/>
                    <a:pt x="26" y="74"/>
                    <a:pt x="29" y="72"/>
                  </a:cubicBezTo>
                  <a:cubicBezTo>
                    <a:pt x="31" y="71"/>
                    <a:pt x="34" y="70"/>
                    <a:pt x="36" y="73"/>
                  </a:cubicBezTo>
                  <a:cubicBezTo>
                    <a:pt x="44" y="80"/>
                    <a:pt x="54" y="80"/>
                    <a:pt x="64" y="80"/>
                  </a:cubicBezTo>
                  <a:cubicBezTo>
                    <a:pt x="65" y="79"/>
                    <a:pt x="67" y="79"/>
                    <a:pt x="69" y="79"/>
                  </a:cubicBezTo>
                  <a:cubicBezTo>
                    <a:pt x="71" y="79"/>
                    <a:pt x="75" y="77"/>
                    <a:pt x="76" y="81"/>
                  </a:cubicBezTo>
                  <a:cubicBezTo>
                    <a:pt x="77" y="84"/>
                    <a:pt x="74" y="88"/>
                    <a:pt x="70" y="89"/>
                  </a:cubicBezTo>
                  <a:close/>
                  <a:moveTo>
                    <a:pt x="84" y="42"/>
                  </a:moveTo>
                  <a:cubicBezTo>
                    <a:pt x="76" y="52"/>
                    <a:pt x="64" y="53"/>
                    <a:pt x="53" y="56"/>
                  </a:cubicBezTo>
                  <a:cubicBezTo>
                    <a:pt x="44" y="58"/>
                    <a:pt x="23" y="43"/>
                    <a:pt x="20" y="34"/>
                  </a:cubicBezTo>
                  <a:cubicBezTo>
                    <a:pt x="19" y="30"/>
                    <a:pt x="19" y="26"/>
                    <a:pt x="23" y="22"/>
                  </a:cubicBezTo>
                  <a:cubicBezTo>
                    <a:pt x="28" y="18"/>
                    <a:pt x="33" y="17"/>
                    <a:pt x="38" y="17"/>
                  </a:cubicBezTo>
                  <a:cubicBezTo>
                    <a:pt x="52" y="16"/>
                    <a:pt x="67" y="20"/>
                    <a:pt x="81" y="23"/>
                  </a:cubicBezTo>
                  <a:cubicBezTo>
                    <a:pt x="85" y="24"/>
                    <a:pt x="88" y="27"/>
                    <a:pt x="89" y="31"/>
                  </a:cubicBezTo>
                  <a:cubicBezTo>
                    <a:pt x="89" y="35"/>
                    <a:pt x="87" y="39"/>
                    <a:pt x="84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0" name="íSḻîḓê">
              <a:extLst>
                <a:ext uri="{FF2B5EF4-FFF2-40B4-BE49-F238E27FC236}">
                  <a16:creationId xmlns:a16="http://schemas.microsoft.com/office/drawing/2014/main" id="{0439D9D1-ECA8-467E-998D-6C28E9F0C4DD}"/>
                </a:ext>
              </a:extLst>
            </p:cNvPr>
            <p:cNvSpPr/>
            <p:nvPr/>
          </p:nvSpPr>
          <p:spPr bwMode="auto">
            <a:xfrm>
              <a:off x="7007235" y="1134427"/>
              <a:ext cx="647854" cy="45481"/>
            </a:xfrm>
            <a:custGeom>
              <a:avLst/>
              <a:gdLst>
                <a:gd name="T0" fmla="*/ 33 w 347"/>
                <a:gd name="T1" fmla="*/ 23 h 24"/>
                <a:gd name="T2" fmla="*/ 62 w 347"/>
                <a:gd name="T3" fmla="*/ 22 h 24"/>
                <a:gd name="T4" fmla="*/ 87 w 347"/>
                <a:gd name="T5" fmla="*/ 22 h 24"/>
                <a:gd name="T6" fmla="*/ 132 w 347"/>
                <a:gd name="T7" fmla="*/ 21 h 24"/>
                <a:gd name="T8" fmla="*/ 187 w 347"/>
                <a:gd name="T9" fmla="*/ 23 h 24"/>
                <a:gd name="T10" fmla="*/ 219 w 347"/>
                <a:gd name="T11" fmla="*/ 23 h 24"/>
                <a:gd name="T12" fmla="*/ 255 w 347"/>
                <a:gd name="T13" fmla="*/ 23 h 24"/>
                <a:gd name="T14" fmla="*/ 280 w 347"/>
                <a:gd name="T15" fmla="*/ 21 h 24"/>
                <a:gd name="T16" fmla="*/ 347 w 347"/>
                <a:gd name="T17" fmla="*/ 22 h 24"/>
                <a:gd name="T18" fmla="*/ 344 w 347"/>
                <a:gd name="T19" fmla="*/ 21 h 24"/>
                <a:gd name="T20" fmla="*/ 286 w 347"/>
                <a:gd name="T21" fmla="*/ 5 h 24"/>
                <a:gd name="T22" fmla="*/ 272 w 347"/>
                <a:gd name="T23" fmla="*/ 1 h 24"/>
                <a:gd name="T24" fmla="*/ 241 w 347"/>
                <a:gd name="T25" fmla="*/ 2 h 24"/>
                <a:gd name="T26" fmla="*/ 191 w 347"/>
                <a:gd name="T27" fmla="*/ 3 h 24"/>
                <a:gd name="T28" fmla="*/ 164 w 347"/>
                <a:gd name="T29" fmla="*/ 4 h 24"/>
                <a:gd name="T30" fmla="*/ 127 w 347"/>
                <a:gd name="T31" fmla="*/ 3 h 24"/>
                <a:gd name="T32" fmla="*/ 61 w 347"/>
                <a:gd name="T33" fmla="*/ 4 h 24"/>
                <a:gd name="T34" fmla="*/ 42 w 347"/>
                <a:gd name="T35" fmla="*/ 1 h 24"/>
                <a:gd name="T36" fmla="*/ 10 w 347"/>
                <a:gd name="T37" fmla="*/ 1 h 24"/>
                <a:gd name="T38" fmla="*/ 1 w 347"/>
                <a:gd name="T39" fmla="*/ 10 h 24"/>
                <a:gd name="T40" fmla="*/ 1 w 347"/>
                <a:gd name="T41" fmla="*/ 18 h 24"/>
                <a:gd name="T42" fmla="*/ 4 w 347"/>
                <a:gd name="T43" fmla="*/ 22 h 24"/>
                <a:gd name="T44" fmla="*/ 33 w 347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24">
                  <a:moveTo>
                    <a:pt x="33" y="23"/>
                  </a:moveTo>
                  <a:cubicBezTo>
                    <a:pt x="43" y="22"/>
                    <a:pt x="52" y="22"/>
                    <a:pt x="62" y="22"/>
                  </a:cubicBezTo>
                  <a:cubicBezTo>
                    <a:pt x="70" y="23"/>
                    <a:pt x="79" y="22"/>
                    <a:pt x="87" y="22"/>
                  </a:cubicBezTo>
                  <a:cubicBezTo>
                    <a:pt x="102" y="23"/>
                    <a:pt x="117" y="21"/>
                    <a:pt x="132" y="21"/>
                  </a:cubicBezTo>
                  <a:cubicBezTo>
                    <a:pt x="151" y="21"/>
                    <a:pt x="169" y="22"/>
                    <a:pt x="187" y="23"/>
                  </a:cubicBezTo>
                  <a:cubicBezTo>
                    <a:pt x="198" y="23"/>
                    <a:pt x="208" y="23"/>
                    <a:pt x="219" y="23"/>
                  </a:cubicBezTo>
                  <a:cubicBezTo>
                    <a:pt x="231" y="23"/>
                    <a:pt x="243" y="23"/>
                    <a:pt x="255" y="23"/>
                  </a:cubicBezTo>
                  <a:cubicBezTo>
                    <a:pt x="264" y="24"/>
                    <a:pt x="272" y="21"/>
                    <a:pt x="280" y="21"/>
                  </a:cubicBezTo>
                  <a:cubicBezTo>
                    <a:pt x="303" y="22"/>
                    <a:pt x="325" y="22"/>
                    <a:pt x="347" y="22"/>
                  </a:cubicBezTo>
                  <a:cubicBezTo>
                    <a:pt x="346" y="22"/>
                    <a:pt x="345" y="21"/>
                    <a:pt x="344" y="21"/>
                  </a:cubicBezTo>
                  <a:cubicBezTo>
                    <a:pt x="326" y="13"/>
                    <a:pt x="306" y="9"/>
                    <a:pt x="286" y="5"/>
                  </a:cubicBezTo>
                  <a:cubicBezTo>
                    <a:pt x="282" y="4"/>
                    <a:pt x="277" y="0"/>
                    <a:pt x="272" y="1"/>
                  </a:cubicBezTo>
                  <a:cubicBezTo>
                    <a:pt x="262" y="4"/>
                    <a:pt x="251" y="2"/>
                    <a:pt x="241" y="2"/>
                  </a:cubicBezTo>
                  <a:cubicBezTo>
                    <a:pt x="224" y="2"/>
                    <a:pt x="207" y="1"/>
                    <a:pt x="191" y="3"/>
                  </a:cubicBezTo>
                  <a:cubicBezTo>
                    <a:pt x="182" y="4"/>
                    <a:pt x="173" y="4"/>
                    <a:pt x="164" y="4"/>
                  </a:cubicBezTo>
                  <a:cubicBezTo>
                    <a:pt x="152" y="4"/>
                    <a:pt x="139" y="3"/>
                    <a:pt x="127" y="3"/>
                  </a:cubicBezTo>
                  <a:cubicBezTo>
                    <a:pt x="105" y="3"/>
                    <a:pt x="83" y="3"/>
                    <a:pt x="61" y="4"/>
                  </a:cubicBezTo>
                  <a:cubicBezTo>
                    <a:pt x="54" y="4"/>
                    <a:pt x="48" y="0"/>
                    <a:pt x="42" y="1"/>
                  </a:cubicBezTo>
                  <a:cubicBezTo>
                    <a:pt x="31" y="2"/>
                    <a:pt x="21" y="2"/>
                    <a:pt x="10" y="1"/>
                  </a:cubicBezTo>
                  <a:cubicBezTo>
                    <a:pt x="1" y="0"/>
                    <a:pt x="1" y="0"/>
                    <a:pt x="1" y="10"/>
                  </a:cubicBezTo>
                  <a:cubicBezTo>
                    <a:pt x="1" y="12"/>
                    <a:pt x="1" y="15"/>
                    <a:pt x="1" y="18"/>
                  </a:cubicBezTo>
                  <a:cubicBezTo>
                    <a:pt x="0" y="21"/>
                    <a:pt x="1" y="22"/>
                    <a:pt x="4" y="22"/>
                  </a:cubicBezTo>
                  <a:cubicBezTo>
                    <a:pt x="14" y="22"/>
                    <a:pt x="23" y="23"/>
                    <a:pt x="33" y="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1" name="í$ļíḍé">
              <a:extLst>
                <a:ext uri="{FF2B5EF4-FFF2-40B4-BE49-F238E27FC236}">
                  <a16:creationId xmlns:a16="http://schemas.microsoft.com/office/drawing/2014/main" id="{45D6036B-940C-426A-B1E7-8F9884D2C4C3}"/>
                </a:ext>
              </a:extLst>
            </p:cNvPr>
            <p:cNvSpPr/>
            <p:nvPr/>
          </p:nvSpPr>
          <p:spPr bwMode="auto">
            <a:xfrm>
              <a:off x="5729718" y="918139"/>
              <a:ext cx="112187" cy="240545"/>
            </a:xfrm>
            <a:custGeom>
              <a:avLst/>
              <a:gdLst>
                <a:gd name="T0" fmla="*/ 45 w 60"/>
                <a:gd name="T1" fmla="*/ 128 h 129"/>
                <a:gd name="T2" fmla="*/ 56 w 60"/>
                <a:gd name="T3" fmla="*/ 127 h 129"/>
                <a:gd name="T4" fmla="*/ 54 w 60"/>
                <a:gd name="T5" fmla="*/ 116 h 129"/>
                <a:gd name="T6" fmla="*/ 48 w 60"/>
                <a:gd name="T7" fmla="*/ 66 h 129"/>
                <a:gd name="T8" fmla="*/ 55 w 60"/>
                <a:gd name="T9" fmla="*/ 5 h 129"/>
                <a:gd name="T10" fmla="*/ 51 w 60"/>
                <a:gd name="T11" fmla="*/ 0 h 129"/>
                <a:gd name="T12" fmla="*/ 27 w 60"/>
                <a:gd name="T13" fmla="*/ 0 h 129"/>
                <a:gd name="T14" fmla="*/ 5 w 60"/>
                <a:gd name="T15" fmla="*/ 18 h 129"/>
                <a:gd name="T16" fmla="*/ 1 w 60"/>
                <a:gd name="T17" fmla="*/ 57 h 129"/>
                <a:gd name="T18" fmla="*/ 11 w 60"/>
                <a:gd name="T19" fmla="*/ 122 h 129"/>
                <a:gd name="T20" fmla="*/ 18 w 60"/>
                <a:gd name="T21" fmla="*/ 128 h 129"/>
                <a:gd name="T22" fmla="*/ 39 w 60"/>
                <a:gd name="T23" fmla="*/ 128 h 129"/>
                <a:gd name="T24" fmla="*/ 39 w 60"/>
                <a:gd name="T25" fmla="*/ 128 h 129"/>
                <a:gd name="T26" fmla="*/ 45 w 60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29">
                  <a:moveTo>
                    <a:pt x="45" y="128"/>
                  </a:moveTo>
                  <a:cubicBezTo>
                    <a:pt x="49" y="127"/>
                    <a:pt x="54" y="129"/>
                    <a:pt x="56" y="127"/>
                  </a:cubicBezTo>
                  <a:cubicBezTo>
                    <a:pt x="60" y="124"/>
                    <a:pt x="55" y="120"/>
                    <a:pt x="54" y="116"/>
                  </a:cubicBezTo>
                  <a:cubicBezTo>
                    <a:pt x="49" y="100"/>
                    <a:pt x="47" y="83"/>
                    <a:pt x="48" y="66"/>
                  </a:cubicBezTo>
                  <a:cubicBezTo>
                    <a:pt x="49" y="46"/>
                    <a:pt x="48" y="25"/>
                    <a:pt x="55" y="5"/>
                  </a:cubicBezTo>
                  <a:cubicBezTo>
                    <a:pt x="56" y="1"/>
                    <a:pt x="54" y="0"/>
                    <a:pt x="51" y="0"/>
                  </a:cubicBezTo>
                  <a:cubicBezTo>
                    <a:pt x="43" y="0"/>
                    <a:pt x="35" y="0"/>
                    <a:pt x="27" y="0"/>
                  </a:cubicBezTo>
                  <a:cubicBezTo>
                    <a:pt x="18" y="0"/>
                    <a:pt x="7" y="10"/>
                    <a:pt x="5" y="18"/>
                  </a:cubicBezTo>
                  <a:cubicBezTo>
                    <a:pt x="3" y="31"/>
                    <a:pt x="1" y="44"/>
                    <a:pt x="1" y="57"/>
                  </a:cubicBezTo>
                  <a:cubicBezTo>
                    <a:pt x="0" y="79"/>
                    <a:pt x="2" y="101"/>
                    <a:pt x="11" y="122"/>
                  </a:cubicBezTo>
                  <a:cubicBezTo>
                    <a:pt x="12" y="126"/>
                    <a:pt x="14" y="128"/>
                    <a:pt x="18" y="128"/>
                  </a:cubicBezTo>
                  <a:cubicBezTo>
                    <a:pt x="25" y="128"/>
                    <a:pt x="32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1" y="128"/>
                    <a:pt x="43" y="128"/>
                    <a:pt x="45" y="1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2" name="íş1idé">
              <a:extLst>
                <a:ext uri="{FF2B5EF4-FFF2-40B4-BE49-F238E27FC236}">
                  <a16:creationId xmlns:a16="http://schemas.microsoft.com/office/drawing/2014/main" id="{2D66418B-79F5-4F57-8AE0-B14D903DC174}"/>
                </a:ext>
              </a:extLst>
            </p:cNvPr>
            <p:cNvSpPr/>
            <p:nvPr/>
          </p:nvSpPr>
          <p:spPr bwMode="auto">
            <a:xfrm>
              <a:off x="7853185" y="2393749"/>
              <a:ext cx="108144" cy="241555"/>
            </a:xfrm>
            <a:custGeom>
              <a:avLst/>
              <a:gdLst>
                <a:gd name="T0" fmla="*/ 10 w 58"/>
                <a:gd name="T1" fmla="*/ 2 h 129"/>
                <a:gd name="T2" fmla="*/ 5 w 58"/>
                <a:gd name="T3" fmla="*/ 9 h 129"/>
                <a:gd name="T4" fmla="*/ 10 w 58"/>
                <a:gd name="T5" fmla="*/ 40 h 129"/>
                <a:gd name="T6" fmla="*/ 11 w 58"/>
                <a:gd name="T7" fmla="*/ 70 h 129"/>
                <a:gd name="T8" fmla="*/ 2 w 58"/>
                <a:gd name="T9" fmla="*/ 122 h 129"/>
                <a:gd name="T10" fmla="*/ 6 w 58"/>
                <a:gd name="T11" fmla="*/ 129 h 129"/>
                <a:gd name="T12" fmla="*/ 42 w 58"/>
                <a:gd name="T13" fmla="*/ 129 h 129"/>
                <a:gd name="T14" fmla="*/ 47 w 58"/>
                <a:gd name="T15" fmla="*/ 126 h 129"/>
                <a:gd name="T16" fmla="*/ 58 w 58"/>
                <a:gd name="T17" fmla="*/ 76 h 129"/>
                <a:gd name="T18" fmla="*/ 56 w 58"/>
                <a:gd name="T19" fmla="*/ 37 h 129"/>
                <a:gd name="T20" fmla="*/ 53 w 58"/>
                <a:gd name="T21" fmla="*/ 19 h 129"/>
                <a:gd name="T22" fmla="*/ 42 w 58"/>
                <a:gd name="T23" fmla="*/ 6 h 129"/>
                <a:gd name="T24" fmla="*/ 10 w 58"/>
                <a:gd name="T25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9">
                  <a:moveTo>
                    <a:pt x="10" y="2"/>
                  </a:moveTo>
                  <a:cubicBezTo>
                    <a:pt x="2" y="3"/>
                    <a:pt x="2" y="2"/>
                    <a:pt x="5" y="9"/>
                  </a:cubicBezTo>
                  <a:cubicBezTo>
                    <a:pt x="9" y="19"/>
                    <a:pt x="9" y="29"/>
                    <a:pt x="10" y="40"/>
                  </a:cubicBezTo>
                  <a:cubicBezTo>
                    <a:pt x="11" y="50"/>
                    <a:pt x="10" y="60"/>
                    <a:pt x="11" y="70"/>
                  </a:cubicBezTo>
                  <a:cubicBezTo>
                    <a:pt x="12" y="88"/>
                    <a:pt x="9" y="105"/>
                    <a:pt x="2" y="122"/>
                  </a:cubicBezTo>
                  <a:cubicBezTo>
                    <a:pt x="0" y="125"/>
                    <a:pt x="0" y="129"/>
                    <a:pt x="6" y="129"/>
                  </a:cubicBezTo>
                  <a:cubicBezTo>
                    <a:pt x="18" y="129"/>
                    <a:pt x="30" y="127"/>
                    <a:pt x="42" y="129"/>
                  </a:cubicBezTo>
                  <a:cubicBezTo>
                    <a:pt x="44" y="129"/>
                    <a:pt x="46" y="128"/>
                    <a:pt x="47" y="126"/>
                  </a:cubicBezTo>
                  <a:cubicBezTo>
                    <a:pt x="52" y="110"/>
                    <a:pt x="58" y="94"/>
                    <a:pt x="58" y="76"/>
                  </a:cubicBezTo>
                  <a:cubicBezTo>
                    <a:pt x="57" y="63"/>
                    <a:pt x="58" y="49"/>
                    <a:pt x="56" y="37"/>
                  </a:cubicBezTo>
                  <a:cubicBezTo>
                    <a:pt x="56" y="30"/>
                    <a:pt x="54" y="24"/>
                    <a:pt x="53" y="19"/>
                  </a:cubicBezTo>
                  <a:cubicBezTo>
                    <a:pt x="52" y="13"/>
                    <a:pt x="48" y="7"/>
                    <a:pt x="42" y="6"/>
                  </a:cubicBezTo>
                  <a:cubicBezTo>
                    <a:pt x="31" y="5"/>
                    <a:pt x="21" y="0"/>
                    <a:pt x="1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3" name="i$1idé">
              <a:extLst>
                <a:ext uri="{FF2B5EF4-FFF2-40B4-BE49-F238E27FC236}">
                  <a16:creationId xmlns:a16="http://schemas.microsoft.com/office/drawing/2014/main" id="{7FAFF5AF-DE99-4458-A7D6-D98DC8EBAF90}"/>
                </a:ext>
              </a:extLst>
            </p:cNvPr>
            <p:cNvSpPr/>
            <p:nvPr/>
          </p:nvSpPr>
          <p:spPr bwMode="auto">
            <a:xfrm>
              <a:off x="5635724" y="1786323"/>
              <a:ext cx="752967" cy="33353"/>
            </a:xfrm>
            <a:custGeom>
              <a:avLst/>
              <a:gdLst>
                <a:gd name="T0" fmla="*/ 46 w 403"/>
                <a:gd name="T1" fmla="*/ 16 h 18"/>
                <a:gd name="T2" fmla="*/ 107 w 403"/>
                <a:gd name="T3" fmla="*/ 17 h 18"/>
                <a:gd name="T4" fmla="*/ 148 w 403"/>
                <a:gd name="T5" fmla="*/ 17 h 18"/>
                <a:gd name="T6" fmla="*/ 211 w 403"/>
                <a:gd name="T7" fmla="*/ 17 h 18"/>
                <a:gd name="T8" fmla="*/ 245 w 403"/>
                <a:gd name="T9" fmla="*/ 17 h 18"/>
                <a:gd name="T10" fmla="*/ 288 w 403"/>
                <a:gd name="T11" fmla="*/ 17 h 18"/>
                <a:gd name="T12" fmla="*/ 318 w 403"/>
                <a:gd name="T13" fmla="*/ 16 h 18"/>
                <a:gd name="T14" fmla="*/ 364 w 403"/>
                <a:gd name="T15" fmla="*/ 16 h 18"/>
                <a:gd name="T16" fmla="*/ 401 w 403"/>
                <a:gd name="T17" fmla="*/ 16 h 18"/>
                <a:gd name="T18" fmla="*/ 403 w 403"/>
                <a:gd name="T19" fmla="*/ 14 h 18"/>
                <a:gd name="T20" fmla="*/ 391 w 403"/>
                <a:gd name="T21" fmla="*/ 1 h 18"/>
                <a:gd name="T22" fmla="*/ 354 w 403"/>
                <a:gd name="T23" fmla="*/ 1 h 18"/>
                <a:gd name="T24" fmla="*/ 297 w 403"/>
                <a:gd name="T25" fmla="*/ 1 h 18"/>
                <a:gd name="T26" fmla="*/ 252 w 403"/>
                <a:gd name="T27" fmla="*/ 2 h 18"/>
                <a:gd name="T28" fmla="*/ 147 w 403"/>
                <a:gd name="T29" fmla="*/ 3 h 18"/>
                <a:gd name="T30" fmla="*/ 77 w 403"/>
                <a:gd name="T31" fmla="*/ 4 h 18"/>
                <a:gd name="T32" fmla="*/ 5 w 403"/>
                <a:gd name="T33" fmla="*/ 4 h 18"/>
                <a:gd name="T34" fmla="*/ 1 w 403"/>
                <a:gd name="T35" fmla="*/ 8 h 18"/>
                <a:gd name="T36" fmla="*/ 7 w 403"/>
                <a:gd name="T37" fmla="*/ 17 h 18"/>
                <a:gd name="T38" fmla="*/ 46 w 403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" h="18">
                  <a:moveTo>
                    <a:pt x="46" y="16"/>
                  </a:moveTo>
                  <a:cubicBezTo>
                    <a:pt x="66" y="17"/>
                    <a:pt x="86" y="17"/>
                    <a:pt x="107" y="17"/>
                  </a:cubicBezTo>
                  <a:cubicBezTo>
                    <a:pt x="120" y="17"/>
                    <a:pt x="134" y="17"/>
                    <a:pt x="148" y="17"/>
                  </a:cubicBezTo>
                  <a:cubicBezTo>
                    <a:pt x="169" y="18"/>
                    <a:pt x="190" y="15"/>
                    <a:pt x="211" y="17"/>
                  </a:cubicBezTo>
                  <a:cubicBezTo>
                    <a:pt x="222" y="18"/>
                    <a:pt x="233" y="18"/>
                    <a:pt x="245" y="17"/>
                  </a:cubicBezTo>
                  <a:cubicBezTo>
                    <a:pt x="259" y="15"/>
                    <a:pt x="274" y="17"/>
                    <a:pt x="288" y="17"/>
                  </a:cubicBezTo>
                  <a:cubicBezTo>
                    <a:pt x="298" y="17"/>
                    <a:pt x="308" y="16"/>
                    <a:pt x="318" y="16"/>
                  </a:cubicBezTo>
                  <a:cubicBezTo>
                    <a:pt x="333" y="16"/>
                    <a:pt x="348" y="17"/>
                    <a:pt x="364" y="16"/>
                  </a:cubicBezTo>
                  <a:cubicBezTo>
                    <a:pt x="376" y="16"/>
                    <a:pt x="388" y="14"/>
                    <a:pt x="401" y="16"/>
                  </a:cubicBezTo>
                  <a:cubicBezTo>
                    <a:pt x="402" y="16"/>
                    <a:pt x="403" y="15"/>
                    <a:pt x="403" y="14"/>
                  </a:cubicBezTo>
                  <a:cubicBezTo>
                    <a:pt x="403" y="10"/>
                    <a:pt x="394" y="1"/>
                    <a:pt x="391" y="1"/>
                  </a:cubicBezTo>
                  <a:cubicBezTo>
                    <a:pt x="379" y="3"/>
                    <a:pt x="366" y="0"/>
                    <a:pt x="354" y="1"/>
                  </a:cubicBezTo>
                  <a:cubicBezTo>
                    <a:pt x="335" y="1"/>
                    <a:pt x="316" y="1"/>
                    <a:pt x="297" y="1"/>
                  </a:cubicBezTo>
                  <a:cubicBezTo>
                    <a:pt x="282" y="2"/>
                    <a:pt x="267" y="2"/>
                    <a:pt x="252" y="2"/>
                  </a:cubicBezTo>
                  <a:cubicBezTo>
                    <a:pt x="217" y="4"/>
                    <a:pt x="182" y="3"/>
                    <a:pt x="147" y="3"/>
                  </a:cubicBezTo>
                  <a:cubicBezTo>
                    <a:pt x="124" y="4"/>
                    <a:pt x="100" y="3"/>
                    <a:pt x="77" y="4"/>
                  </a:cubicBezTo>
                  <a:cubicBezTo>
                    <a:pt x="53" y="4"/>
                    <a:pt x="29" y="6"/>
                    <a:pt x="5" y="4"/>
                  </a:cubicBezTo>
                  <a:cubicBezTo>
                    <a:pt x="2" y="3"/>
                    <a:pt x="0" y="5"/>
                    <a:pt x="1" y="8"/>
                  </a:cubicBezTo>
                  <a:cubicBezTo>
                    <a:pt x="2" y="11"/>
                    <a:pt x="0" y="18"/>
                    <a:pt x="7" y="17"/>
                  </a:cubicBezTo>
                  <a:cubicBezTo>
                    <a:pt x="20" y="15"/>
                    <a:pt x="33" y="15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4" name="ïŝ1iḋe">
              <a:extLst>
                <a:ext uri="{FF2B5EF4-FFF2-40B4-BE49-F238E27FC236}">
                  <a16:creationId xmlns:a16="http://schemas.microsoft.com/office/drawing/2014/main" id="{366B4645-8073-4F36-9401-9D3EBD825688}"/>
                </a:ext>
              </a:extLst>
            </p:cNvPr>
            <p:cNvSpPr/>
            <p:nvPr/>
          </p:nvSpPr>
          <p:spPr bwMode="auto">
            <a:xfrm>
              <a:off x="5626627" y="2404867"/>
              <a:ext cx="108144" cy="228416"/>
            </a:xfrm>
            <a:custGeom>
              <a:avLst/>
              <a:gdLst>
                <a:gd name="T0" fmla="*/ 48 w 58"/>
                <a:gd name="T1" fmla="*/ 82 h 122"/>
                <a:gd name="T2" fmla="*/ 48 w 58"/>
                <a:gd name="T3" fmla="*/ 47 h 122"/>
                <a:gd name="T4" fmla="*/ 52 w 58"/>
                <a:gd name="T5" fmla="*/ 6 h 122"/>
                <a:gd name="T6" fmla="*/ 47 w 58"/>
                <a:gd name="T7" fmla="*/ 0 h 122"/>
                <a:gd name="T8" fmla="*/ 19 w 58"/>
                <a:gd name="T9" fmla="*/ 1 h 122"/>
                <a:gd name="T10" fmla="*/ 5 w 58"/>
                <a:gd name="T11" fmla="*/ 12 h 122"/>
                <a:gd name="T12" fmla="*/ 1 w 58"/>
                <a:gd name="T13" fmla="*/ 50 h 122"/>
                <a:gd name="T14" fmla="*/ 11 w 58"/>
                <a:gd name="T15" fmla="*/ 117 h 122"/>
                <a:gd name="T16" fmla="*/ 18 w 58"/>
                <a:gd name="T17" fmla="*/ 121 h 122"/>
                <a:gd name="T18" fmla="*/ 35 w 58"/>
                <a:gd name="T19" fmla="*/ 121 h 122"/>
                <a:gd name="T20" fmla="*/ 51 w 58"/>
                <a:gd name="T21" fmla="*/ 121 h 122"/>
                <a:gd name="T22" fmla="*/ 56 w 58"/>
                <a:gd name="T23" fmla="*/ 114 h 122"/>
                <a:gd name="T24" fmla="*/ 48 w 58"/>
                <a:gd name="T25" fmla="*/ 8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22">
                  <a:moveTo>
                    <a:pt x="48" y="82"/>
                  </a:moveTo>
                  <a:cubicBezTo>
                    <a:pt x="47" y="70"/>
                    <a:pt x="48" y="59"/>
                    <a:pt x="48" y="47"/>
                  </a:cubicBezTo>
                  <a:cubicBezTo>
                    <a:pt x="48" y="33"/>
                    <a:pt x="49" y="20"/>
                    <a:pt x="52" y="6"/>
                  </a:cubicBezTo>
                  <a:cubicBezTo>
                    <a:pt x="53" y="1"/>
                    <a:pt x="51" y="0"/>
                    <a:pt x="47" y="0"/>
                  </a:cubicBezTo>
                  <a:cubicBezTo>
                    <a:pt x="38" y="1"/>
                    <a:pt x="28" y="1"/>
                    <a:pt x="19" y="1"/>
                  </a:cubicBezTo>
                  <a:cubicBezTo>
                    <a:pt x="11" y="1"/>
                    <a:pt x="6" y="5"/>
                    <a:pt x="5" y="12"/>
                  </a:cubicBezTo>
                  <a:cubicBezTo>
                    <a:pt x="3" y="25"/>
                    <a:pt x="1" y="37"/>
                    <a:pt x="1" y="50"/>
                  </a:cubicBezTo>
                  <a:cubicBezTo>
                    <a:pt x="0" y="73"/>
                    <a:pt x="2" y="96"/>
                    <a:pt x="11" y="117"/>
                  </a:cubicBezTo>
                  <a:cubicBezTo>
                    <a:pt x="12" y="121"/>
                    <a:pt x="14" y="122"/>
                    <a:pt x="18" y="121"/>
                  </a:cubicBezTo>
                  <a:cubicBezTo>
                    <a:pt x="24" y="120"/>
                    <a:pt x="31" y="122"/>
                    <a:pt x="35" y="121"/>
                  </a:cubicBezTo>
                  <a:cubicBezTo>
                    <a:pt x="42" y="121"/>
                    <a:pt x="47" y="121"/>
                    <a:pt x="51" y="121"/>
                  </a:cubicBezTo>
                  <a:cubicBezTo>
                    <a:pt x="58" y="121"/>
                    <a:pt x="58" y="120"/>
                    <a:pt x="56" y="114"/>
                  </a:cubicBezTo>
                  <a:cubicBezTo>
                    <a:pt x="52" y="104"/>
                    <a:pt x="48" y="93"/>
                    <a:pt x="48" y="82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5" name="îşliḑe">
              <a:extLst>
                <a:ext uri="{FF2B5EF4-FFF2-40B4-BE49-F238E27FC236}">
                  <a16:creationId xmlns:a16="http://schemas.microsoft.com/office/drawing/2014/main" id="{FFE56305-3DAC-4E75-83F5-F4677399C770}"/>
                </a:ext>
              </a:extLst>
            </p:cNvPr>
            <p:cNvSpPr/>
            <p:nvPr/>
          </p:nvSpPr>
          <p:spPr bwMode="auto">
            <a:xfrm>
              <a:off x="5538697" y="2093574"/>
              <a:ext cx="572052" cy="37396"/>
            </a:xfrm>
            <a:custGeom>
              <a:avLst/>
              <a:gdLst>
                <a:gd name="T0" fmla="*/ 47 w 306"/>
                <a:gd name="T1" fmla="*/ 19 h 20"/>
                <a:gd name="T2" fmla="*/ 92 w 306"/>
                <a:gd name="T3" fmla="*/ 18 h 20"/>
                <a:gd name="T4" fmla="*/ 167 w 306"/>
                <a:gd name="T5" fmla="*/ 17 h 20"/>
                <a:gd name="T6" fmla="*/ 234 w 306"/>
                <a:gd name="T7" fmla="*/ 17 h 20"/>
                <a:gd name="T8" fmla="*/ 299 w 306"/>
                <a:gd name="T9" fmla="*/ 16 h 20"/>
                <a:gd name="T10" fmla="*/ 304 w 306"/>
                <a:gd name="T11" fmla="*/ 9 h 20"/>
                <a:gd name="T12" fmla="*/ 295 w 306"/>
                <a:gd name="T13" fmla="*/ 2 h 20"/>
                <a:gd name="T14" fmla="*/ 282 w 306"/>
                <a:gd name="T15" fmla="*/ 2 h 20"/>
                <a:gd name="T16" fmla="*/ 238 w 306"/>
                <a:gd name="T17" fmla="*/ 2 h 20"/>
                <a:gd name="T18" fmla="*/ 187 w 306"/>
                <a:gd name="T19" fmla="*/ 3 h 20"/>
                <a:gd name="T20" fmla="*/ 144 w 306"/>
                <a:gd name="T21" fmla="*/ 4 h 20"/>
                <a:gd name="T22" fmla="*/ 71 w 306"/>
                <a:gd name="T23" fmla="*/ 4 h 20"/>
                <a:gd name="T24" fmla="*/ 13 w 306"/>
                <a:gd name="T25" fmla="*/ 3 h 20"/>
                <a:gd name="T26" fmla="*/ 0 w 306"/>
                <a:gd name="T27" fmla="*/ 15 h 20"/>
                <a:gd name="T28" fmla="*/ 4 w 306"/>
                <a:gd name="T29" fmla="*/ 19 h 20"/>
                <a:gd name="T30" fmla="*/ 47 w 306"/>
                <a:gd name="T3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20">
                  <a:moveTo>
                    <a:pt x="47" y="19"/>
                  </a:moveTo>
                  <a:cubicBezTo>
                    <a:pt x="62" y="19"/>
                    <a:pt x="77" y="18"/>
                    <a:pt x="92" y="18"/>
                  </a:cubicBezTo>
                  <a:cubicBezTo>
                    <a:pt x="117" y="18"/>
                    <a:pt x="142" y="17"/>
                    <a:pt x="167" y="17"/>
                  </a:cubicBezTo>
                  <a:cubicBezTo>
                    <a:pt x="189" y="17"/>
                    <a:pt x="211" y="19"/>
                    <a:pt x="234" y="17"/>
                  </a:cubicBezTo>
                  <a:cubicBezTo>
                    <a:pt x="255" y="15"/>
                    <a:pt x="277" y="20"/>
                    <a:pt x="299" y="16"/>
                  </a:cubicBezTo>
                  <a:cubicBezTo>
                    <a:pt x="304" y="16"/>
                    <a:pt x="306" y="14"/>
                    <a:pt x="304" y="9"/>
                  </a:cubicBezTo>
                  <a:cubicBezTo>
                    <a:pt x="303" y="4"/>
                    <a:pt x="301" y="1"/>
                    <a:pt x="295" y="2"/>
                  </a:cubicBezTo>
                  <a:cubicBezTo>
                    <a:pt x="291" y="3"/>
                    <a:pt x="286" y="3"/>
                    <a:pt x="282" y="2"/>
                  </a:cubicBezTo>
                  <a:cubicBezTo>
                    <a:pt x="267" y="0"/>
                    <a:pt x="253" y="2"/>
                    <a:pt x="238" y="2"/>
                  </a:cubicBezTo>
                  <a:cubicBezTo>
                    <a:pt x="221" y="1"/>
                    <a:pt x="204" y="1"/>
                    <a:pt x="187" y="3"/>
                  </a:cubicBezTo>
                  <a:cubicBezTo>
                    <a:pt x="173" y="4"/>
                    <a:pt x="158" y="3"/>
                    <a:pt x="144" y="4"/>
                  </a:cubicBezTo>
                  <a:cubicBezTo>
                    <a:pt x="119" y="4"/>
                    <a:pt x="95" y="2"/>
                    <a:pt x="71" y="4"/>
                  </a:cubicBezTo>
                  <a:cubicBezTo>
                    <a:pt x="52" y="5"/>
                    <a:pt x="32" y="2"/>
                    <a:pt x="13" y="3"/>
                  </a:cubicBezTo>
                  <a:cubicBezTo>
                    <a:pt x="1" y="4"/>
                    <a:pt x="1" y="3"/>
                    <a:pt x="0" y="15"/>
                  </a:cubicBezTo>
                  <a:cubicBezTo>
                    <a:pt x="0" y="19"/>
                    <a:pt x="1" y="19"/>
                    <a:pt x="4" y="19"/>
                  </a:cubicBezTo>
                  <a:cubicBezTo>
                    <a:pt x="18" y="19"/>
                    <a:pt x="32" y="20"/>
                    <a:pt x="47" y="1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6" name="í$líḍê">
              <a:extLst>
                <a:ext uri="{FF2B5EF4-FFF2-40B4-BE49-F238E27FC236}">
                  <a16:creationId xmlns:a16="http://schemas.microsoft.com/office/drawing/2014/main" id="{DA96784C-C16A-4AA3-8AD3-A4C2C01B7CE9}"/>
                </a:ext>
              </a:extLst>
            </p:cNvPr>
            <p:cNvSpPr/>
            <p:nvPr/>
          </p:nvSpPr>
          <p:spPr bwMode="auto">
            <a:xfrm>
              <a:off x="5536676" y="2347257"/>
              <a:ext cx="556892" cy="39417"/>
            </a:xfrm>
            <a:custGeom>
              <a:avLst/>
              <a:gdLst>
                <a:gd name="T0" fmla="*/ 111 w 298"/>
                <a:gd name="T1" fmla="*/ 18 h 21"/>
                <a:gd name="T2" fmla="*/ 220 w 298"/>
                <a:gd name="T3" fmla="*/ 17 h 21"/>
                <a:gd name="T4" fmla="*/ 276 w 298"/>
                <a:gd name="T5" fmla="*/ 18 h 21"/>
                <a:gd name="T6" fmla="*/ 298 w 298"/>
                <a:gd name="T7" fmla="*/ 15 h 21"/>
                <a:gd name="T8" fmla="*/ 291 w 298"/>
                <a:gd name="T9" fmla="*/ 5 h 21"/>
                <a:gd name="T10" fmla="*/ 288 w 298"/>
                <a:gd name="T11" fmla="*/ 2 h 21"/>
                <a:gd name="T12" fmla="*/ 277 w 298"/>
                <a:gd name="T13" fmla="*/ 2 h 21"/>
                <a:gd name="T14" fmla="*/ 232 w 298"/>
                <a:gd name="T15" fmla="*/ 2 h 21"/>
                <a:gd name="T16" fmla="*/ 202 w 298"/>
                <a:gd name="T17" fmla="*/ 2 h 21"/>
                <a:gd name="T18" fmla="*/ 150 w 298"/>
                <a:gd name="T19" fmla="*/ 4 h 21"/>
                <a:gd name="T20" fmla="*/ 104 w 298"/>
                <a:gd name="T21" fmla="*/ 3 h 21"/>
                <a:gd name="T22" fmla="*/ 66 w 298"/>
                <a:gd name="T23" fmla="*/ 4 h 21"/>
                <a:gd name="T24" fmla="*/ 44 w 298"/>
                <a:gd name="T25" fmla="*/ 3 h 21"/>
                <a:gd name="T26" fmla="*/ 12 w 298"/>
                <a:gd name="T27" fmla="*/ 4 h 21"/>
                <a:gd name="T28" fmla="*/ 2 w 298"/>
                <a:gd name="T29" fmla="*/ 13 h 21"/>
                <a:gd name="T30" fmla="*/ 1 w 298"/>
                <a:gd name="T31" fmla="*/ 16 h 21"/>
                <a:gd name="T32" fmla="*/ 3 w 298"/>
                <a:gd name="T33" fmla="*/ 19 h 21"/>
                <a:gd name="T34" fmla="*/ 25 w 298"/>
                <a:gd name="T35" fmla="*/ 20 h 21"/>
                <a:gd name="T36" fmla="*/ 57 w 298"/>
                <a:gd name="T37" fmla="*/ 19 h 21"/>
                <a:gd name="T38" fmla="*/ 111 w 298"/>
                <a:gd name="T3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8" h="21">
                  <a:moveTo>
                    <a:pt x="111" y="18"/>
                  </a:moveTo>
                  <a:cubicBezTo>
                    <a:pt x="147" y="16"/>
                    <a:pt x="184" y="17"/>
                    <a:pt x="220" y="17"/>
                  </a:cubicBezTo>
                  <a:cubicBezTo>
                    <a:pt x="239" y="17"/>
                    <a:pt x="257" y="17"/>
                    <a:pt x="276" y="18"/>
                  </a:cubicBezTo>
                  <a:cubicBezTo>
                    <a:pt x="283" y="19"/>
                    <a:pt x="290" y="20"/>
                    <a:pt x="298" y="15"/>
                  </a:cubicBezTo>
                  <a:cubicBezTo>
                    <a:pt x="294" y="12"/>
                    <a:pt x="293" y="8"/>
                    <a:pt x="291" y="5"/>
                  </a:cubicBezTo>
                  <a:cubicBezTo>
                    <a:pt x="290" y="3"/>
                    <a:pt x="289" y="1"/>
                    <a:pt x="288" y="2"/>
                  </a:cubicBezTo>
                  <a:cubicBezTo>
                    <a:pt x="284" y="4"/>
                    <a:pt x="280" y="2"/>
                    <a:pt x="277" y="2"/>
                  </a:cubicBezTo>
                  <a:cubicBezTo>
                    <a:pt x="262" y="1"/>
                    <a:pt x="247" y="3"/>
                    <a:pt x="232" y="2"/>
                  </a:cubicBezTo>
                  <a:cubicBezTo>
                    <a:pt x="222" y="1"/>
                    <a:pt x="212" y="0"/>
                    <a:pt x="202" y="2"/>
                  </a:cubicBezTo>
                  <a:cubicBezTo>
                    <a:pt x="185" y="5"/>
                    <a:pt x="167" y="3"/>
                    <a:pt x="150" y="4"/>
                  </a:cubicBezTo>
                  <a:cubicBezTo>
                    <a:pt x="135" y="5"/>
                    <a:pt x="119" y="4"/>
                    <a:pt x="104" y="3"/>
                  </a:cubicBezTo>
                  <a:cubicBezTo>
                    <a:pt x="91" y="2"/>
                    <a:pt x="79" y="3"/>
                    <a:pt x="66" y="4"/>
                  </a:cubicBezTo>
                  <a:cubicBezTo>
                    <a:pt x="59" y="4"/>
                    <a:pt x="52" y="3"/>
                    <a:pt x="44" y="3"/>
                  </a:cubicBezTo>
                  <a:cubicBezTo>
                    <a:pt x="33" y="4"/>
                    <a:pt x="23" y="4"/>
                    <a:pt x="12" y="4"/>
                  </a:cubicBezTo>
                  <a:cubicBezTo>
                    <a:pt x="1" y="3"/>
                    <a:pt x="1" y="2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8"/>
                    <a:pt x="1" y="20"/>
                    <a:pt x="3" y="19"/>
                  </a:cubicBezTo>
                  <a:cubicBezTo>
                    <a:pt x="11" y="18"/>
                    <a:pt x="18" y="21"/>
                    <a:pt x="25" y="20"/>
                  </a:cubicBezTo>
                  <a:cubicBezTo>
                    <a:pt x="36" y="19"/>
                    <a:pt x="46" y="19"/>
                    <a:pt x="57" y="19"/>
                  </a:cubicBezTo>
                  <a:cubicBezTo>
                    <a:pt x="75" y="19"/>
                    <a:pt x="93" y="19"/>
                    <a:pt x="11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7" name="íṧľîḍé">
              <a:extLst>
                <a:ext uri="{FF2B5EF4-FFF2-40B4-BE49-F238E27FC236}">
                  <a16:creationId xmlns:a16="http://schemas.microsoft.com/office/drawing/2014/main" id="{09BDF0E3-EE77-463F-961B-DB4A212B8C44}"/>
                </a:ext>
              </a:extLst>
            </p:cNvPr>
            <p:cNvSpPr/>
            <p:nvPr/>
          </p:nvSpPr>
          <p:spPr bwMode="auto">
            <a:xfrm>
              <a:off x="7765255" y="755418"/>
              <a:ext cx="93994" cy="317357"/>
            </a:xfrm>
            <a:custGeom>
              <a:avLst/>
              <a:gdLst>
                <a:gd name="T0" fmla="*/ 19 w 50"/>
                <a:gd name="T1" fmla="*/ 13 h 170"/>
                <a:gd name="T2" fmla="*/ 17 w 50"/>
                <a:gd name="T3" fmla="*/ 32 h 170"/>
                <a:gd name="T4" fmla="*/ 9 w 50"/>
                <a:gd name="T5" fmla="*/ 96 h 170"/>
                <a:gd name="T6" fmla="*/ 2 w 50"/>
                <a:gd name="T7" fmla="*/ 155 h 170"/>
                <a:gd name="T8" fmla="*/ 4 w 50"/>
                <a:gd name="T9" fmla="*/ 166 h 170"/>
                <a:gd name="T10" fmla="*/ 25 w 50"/>
                <a:gd name="T11" fmla="*/ 159 h 170"/>
                <a:gd name="T12" fmla="*/ 32 w 50"/>
                <a:gd name="T13" fmla="*/ 119 h 170"/>
                <a:gd name="T14" fmla="*/ 36 w 50"/>
                <a:gd name="T15" fmla="*/ 91 h 170"/>
                <a:gd name="T16" fmla="*/ 42 w 50"/>
                <a:gd name="T17" fmla="*/ 44 h 170"/>
                <a:gd name="T18" fmla="*/ 47 w 50"/>
                <a:gd name="T19" fmla="*/ 16 h 170"/>
                <a:gd name="T20" fmla="*/ 48 w 50"/>
                <a:gd name="T21" fmla="*/ 3 h 170"/>
                <a:gd name="T22" fmla="*/ 39 w 50"/>
                <a:gd name="T23" fmla="*/ 4 h 170"/>
                <a:gd name="T24" fmla="*/ 33 w 50"/>
                <a:gd name="T25" fmla="*/ 3 h 170"/>
                <a:gd name="T26" fmla="*/ 19 w 50"/>
                <a:gd name="T27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0">
                  <a:moveTo>
                    <a:pt x="19" y="13"/>
                  </a:moveTo>
                  <a:cubicBezTo>
                    <a:pt x="17" y="19"/>
                    <a:pt x="19" y="26"/>
                    <a:pt x="17" y="32"/>
                  </a:cubicBezTo>
                  <a:cubicBezTo>
                    <a:pt x="12" y="53"/>
                    <a:pt x="12" y="74"/>
                    <a:pt x="9" y="96"/>
                  </a:cubicBezTo>
                  <a:cubicBezTo>
                    <a:pt x="5" y="115"/>
                    <a:pt x="5" y="136"/>
                    <a:pt x="2" y="155"/>
                  </a:cubicBezTo>
                  <a:cubicBezTo>
                    <a:pt x="1" y="159"/>
                    <a:pt x="0" y="164"/>
                    <a:pt x="4" y="166"/>
                  </a:cubicBezTo>
                  <a:cubicBezTo>
                    <a:pt x="8" y="170"/>
                    <a:pt x="23" y="165"/>
                    <a:pt x="25" y="159"/>
                  </a:cubicBezTo>
                  <a:cubicBezTo>
                    <a:pt x="28" y="146"/>
                    <a:pt x="30" y="132"/>
                    <a:pt x="32" y="119"/>
                  </a:cubicBezTo>
                  <a:cubicBezTo>
                    <a:pt x="33" y="110"/>
                    <a:pt x="34" y="100"/>
                    <a:pt x="36" y="91"/>
                  </a:cubicBezTo>
                  <a:cubicBezTo>
                    <a:pt x="40" y="76"/>
                    <a:pt x="41" y="60"/>
                    <a:pt x="42" y="44"/>
                  </a:cubicBezTo>
                  <a:cubicBezTo>
                    <a:pt x="43" y="35"/>
                    <a:pt x="45" y="25"/>
                    <a:pt x="47" y="16"/>
                  </a:cubicBezTo>
                  <a:cubicBezTo>
                    <a:pt x="48" y="12"/>
                    <a:pt x="50" y="7"/>
                    <a:pt x="48" y="3"/>
                  </a:cubicBezTo>
                  <a:cubicBezTo>
                    <a:pt x="46" y="0"/>
                    <a:pt x="42" y="4"/>
                    <a:pt x="39" y="4"/>
                  </a:cubicBezTo>
                  <a:cubicBezTo>
                    <a:pt x="37" y="3"/>
                    <a:pt x="34" y="3"/>
                    <a:pt x="33" y="3"/>
                  </a:cubicBezTo>
                  <a:cubicBezTo>
                    <a:pt x="21" y="3"/>
                    <a:pt x="22" y="3"/>
                    <a:pt x="1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8" name="ísḷïḑé">
              <a:extLst>
                <a:ext uri="{FF2B5EF4-FFF2-40B4-BE49-F238E27FC236}">
                  <a16:creationId xmlns:a16="http://schemas.microsoft.com/office/drawing/2014/main" id="{CBAC5C2A-9524-428A-B911-180D40A421F6}"/>
                </a:ext>
              </a:extLst>
            </p:cNvPr>
            <p:cNvSpPr/>
            <p:nvPr/>
          </p:nvSpPr>
          <p:spPr bwMode="auto">
            <a:xfrm>
              <a:off x="5927814" y="-1320543"/>
              <a:ext cx="124315" cy="240545"/>
            </a:xfrm>
            <a:custGeom>
              <a:avLst/>
              <a:gdLst>
                <a:gd name="T0" fmla="*/ 3 w 67"/>
                <a:gd name="T1" fmla="*/ 128 h 129"/>
                <a:gd name="T2" fmla="*/ 12 w 67"/>
                <a:gd name="T3" fmla="*/ 119 h 129"/>
                <a:gd name="T4" fmla="*/ 33 w 67"/>
                <a:gd name="T5" fmla="*/ 96 h 129"/>
                <a:gd name="T6" fmla="*/ 63 w 67"/>
                <a:gd name="T7" fmla="*/ 71 h 129"/>
                <a:gd name="T8" fmla="*/ 67 w 67"/>
                <a:gd name="T9" fmla="*/ 65 h 129"/>
                <a:gd name="T10" fmla="*/ 66 w 67"/>
                <a:gd name="T11" fmla="*/ 63 h 129"/>
                <a:gd name="T12" fmla="*/ 47 w 67"/>
                <a:gd name="T13" fmla="*/ 25 h 129"/>
                <a:gd name="T14" fmla="*/ 22 w 67"/>
                <a:gd name="T15" fmla="*/ 2 h 129"/>
                <a:gd name="T16" fmla="*/ 17 w 67"/>
                <a:gd name="T17" fmla="*/ 4 h 129"/>
                <a:gd name="T18" fmla="*/ 13 w 67"/>
                <a:gd name="T19" fmla="*/ 16 h 129"/>
                <a:gd name="T20" fmla="*/ 13 w 67"/>
                <a:gd name="T21" fmla="*/ 32 h 129"/>
                <a:gd name="T22" fmla="*/ 10 w 67"/>
                <a:gd name="T23" fmla="*/ 67 h 129"/>
                <a:gd name="T24" fmla="*/ 4 w 67"/>
                <a:gd name="T25" fmla="*/ 117 h 129"/>
                <a:gd name="T26" fmla="*/ 3 w 67"/>
                <a:gd name="T27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29">
                  <a:moveTo>
                    <a:pt x="3" y="128"/>
                  </a:moveTo>
                  <a:cubicBezTo>
                    <a:pt x="7" y="129"/>
                    <a:pt x="10" y="123"/>
                    <a:pt x="12" y="119"/>
                  </a:cubicBezTo>
                  <a:cubicBezTo>
                    <a:pt x="18" y="110"/>
                    <a:pt x="26" y="103"/>
                    <a:pt x="33" y="96"/>
                  </a:cubicBezTo>
                  <a:cubicBezTo>
                    <a:pt x="42" y="86"/>
                    <a:pt x="52" y="78"/>
                    <a:pt x="63" y="71"/>
                  </a:cubicBezTo>
                  <a:cubicBezTo>
                    <a:pt x="65" y="69"/>
                    <a:pt x="66" y="68"/>
                    <a:pt x="67" y="65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2" y="49"/>
                    <a:pt x="55" y="36"/>
                    <a:pt x="47" y="25"/>
                  </a:cubicBezTo>
                  <a:cubicBezTo>
                    <a:pt x="40" y="16"/>
                    <a:pt x="34" y="6"/>
                    <a:pt x="22" y="2"/>
                  </a:cubicBezTo>
                  <a:cubicBezTo>
                    <a:pt x="20" y="1"/>
                    <a:pt x="17" y="0"/>
                    <a:pt x="17" y="4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2" y="21"/>
                    <a:pt x="13" y="27"/>
                    <a:pt x="13" y="32"/>
                  </a:cubicBezTo>
                  <a:cubicBezTo>
                    <a:pt x="11" y="43"/>
                    <a:pt x="9" y="55"/>
                    <a:pt x="10" y="67"/>
                  </a:cubicBezTo>
                  <a:cubicBezTo>
                    <a:pt x="11" y="84"/>
                    <a:pt x="5" y="100"/>
                    <a:pt x="4" y="117"/>
                  </a:cubicBezTo>
                  <a:cubicBezTo>
                    <a:pt x="4" y="121"/>
                    <a:pt x="0" y="128"/>
                    <a:pt x="3" y="1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89" name="ïṡḻíḑe">
              <a:extLst>
                <a:ext uri="{FF2B5EF4-FFF2-40B4-BE49-F238E27FC236}">
                  <a16:creationId xmlns:a16="http://schemas.microsoft.com/office/drawing/2014/main" id="{E98926A6-F48D-44EA-85F9-A5832410788F}"/>
                </a:ext>
              </a:extLst>
            </p:cNvPr>
            <p:cNvSpPr/>
            <p:nvPr/>
          </p:nvSpPr>
          <p:spPr bwMode="auto">
            <a:xfrm>
              <a:off x="6366455" y="-1294265"/>
              <a:ext cx="92984" cy="271876"/>
            </a:xfrm>
            <a:custGeom>
              <a:avLst/>
              <a:gdLst>
                <a:gd name="T0" fmla="*/ 22 w 50"/>
                <a:gd name="T1" fmla="*/ 104 h 146"/>
                <a:gd name="T2" fmla="*/ 42 w 50"/>
                <a:gd name="T3" fmla="*/ 143 h 146"/>
                <a:gd name="T4" fmla="*/ 45 w 50"/>
                <a:gd name="T5" fmla="*/ 146 h 146"/>
                <a:gd name="T6" fmla="*/ 47 w 50"/>
                <a:gd name="T7" fmla="*/ 142 h 146"/>
                <a:gd name="T8" fmla="*/ 49 w 50"/>
                <a:gd name="T9" fmla="*/ 110 h 146"/>
                <a:gd name="T10" fmla="*/ 48 w 50"/>
                <a:gd name="T11" fmla="*/ 49 h 146"/>
                <a:gd name="T12" fmla="*/ 44 w 50"/>
                <a:gd name="T13" fmla="*/ 9 h 146"/>
                <a:gd name="T14" fmla="*/ 32 w 50"/>
                <a:gd name="T15" fmla="*/ 5 h 146"/>
                <a:gd name="T16" fmla="*/ 23 w 50"/>
                <a:gd name="T17" fmla="*/ 20 h 146"/>
                <a:gd name="T18" fmla="*/ 8 w 50"/>
                <a:gd name="T19" fmla="*/ 57 h 146"/>
                <a:gd name="T20" fmla="*/ 8 w 50"/>
                <a:gd name="T21" fmla="*/ 83 h 146"/>
                <a:gd name="T22" fmla="*/ 22 w 50"/>
                <a:gd name="T23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46">
                  <a:moveTo>
                    <a:pt x="22" y="104"/>
                  </a:moveTo>
                  <a:cubicBezTo>
                    <a:pt x="29" y="117"/>
                    <a:pt x="37" y="129"/>
                    <a:pt x="42" y="143"/>
                  </a:cubicBezTo>
                  <a:cubicBezTo>
                    <a:pt x="43" y="144"/>
                    <a:pt x="43" y="146"/>
                    <a:pt x="45" y="146"/>
                  </a:cubicBezTo>
                  <a:cubicBezTo>
                    <a:pt x="47" y="145"/>
                    <a:pt x="47" y="143"/>
                    <a:pt x="47" y="142"/>
                  </a:cubicBezTo>
                  <a:cubicBezTo>
                    <a:pt x="48" y="131"/>
                    <a:pt x="50" y="121"/>
                    <a:pt x="49" y="110"/>
                  </a:cubicBezTo>
                  <a:cubicBezTo>
                    <a:pt x="48" y="90"/>
                    <a:pt x="48" y="70"/>
                    <a:pt x="48" y="49"/>
                  </a:cubicBezTo>
                  <a:cubicBezTo>
                    <a:pt x="50" y="35"/>
                    <a:pt x="44" y="22"/>
                    <a:pt x="44" y="9"/>
                  </a:cubicBezTo>
                  <a:cubicBezTo>
                    <a:pt x="43" y="0"/>
                    <a:pt x="39" y="0"/>
                    <a:pt x="32" y="5"/>
                  </a:cubicBezTo>
                  <a:cubicBezTo>
                    <a:pt x="28" y="9"/>
                    <a:pt x="25" y="15"/>
                    <a:pt x="23" y="20"/>
                  </a:cubicBezTo>
                  <a:cubicBezTo>
                    <a:pt x="17" y="32"/>
                    <a:pt x="16" y="45"/>
                    <a:pt x="8" y="57"/>
                  </a:cubicBezTo>
                  <a:cubicBezTo>
                    <a:pt x="2" y="64"/>
                    <a:pt x="0" y="74"/>
                    <a:pt x="8" y="83"/>
                  </a:cubicBezTo>
                  <a:cubicBezTo>
                    <a:pt x="13" y="90"/>
                    <a:pt x="18" y="97"/>
                    <a:pt x="22" y="10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0" name="ïṡḻíḓè">
              <a:extLst>
                <a:ext uri="{FF2B5EF4-FFF2-40B4-BE49-F238E27FC236}">
                  <a16:creationId xmlns:a16="http://schemas.microsoft.com/office/drawing/2014/main" id="{AA446422-7BC1-4A24-BD59-92A85ECC8CEB}"/>
                </a:ext>
              </a:extLst>
            </p:cNvPr>
            <p:cNvSpPr/>
            <p:nvPr/>
          </p:nvSpPr>
          <p:spPr bwMode="auto">
            <a:xfrm>
              <a:off x="6723230" y="916118"/>
              <a:ext cx="78834" cy="240545"/>
            </a:xfrm>
            <a:custGeom>
              <a:avLst/>
              <a:gdLst>
                <a:gd name="T0" fmla="*/ 5 w 42"/>
                <a:gd name="T1" fmla="*/ 19 h 129"/>
                <a:gd name="T2" fmla="*/ 10 w 42"/>
                <a:gd name="T3" fmla="*/ 53 h 129"/>
                <a:gd name="T4" fmla="*/ 11 w 42"/>
                <a:gd name="T5" fmla="*/ 91 h 129"/>
                <a:gd name="T6" fmla="*/ 4 w 42"/>
                <a:gd name="T7" fmla="*/ 124 h 129"/>
                <a:gd name="T8" fmla="*/ 7 w 42"/>
                <a:gd name="T9" fmla="*/ 128 h 129"/>
                <a:gd name="T10" fmla="*/ 27 w 42"/>
                <a:gd name="T11" fmla="*/ 129 h 129"/>
                <a:gd name="T12" fmla="*/ 31 w 42"/>
                <a:gd name="T13" fmla="*/ 126 h 129"/>
                <a:gd name="T14" fmla="*/ 41 w 42"/>
                <a:gd name="T15" fmla="*/ 85 h 129"/>
                <a:gd name="T16" fmla="*/ 38 w 42"/>
                <a:gd name="T17" fmla="*/ 24 h 129"/>
                <a:gd name="T18" fmla="*/ 13 w 42"/>
                <a:gd name="T19" fmla="*/ 1 h 129"/>
                <a:gd name="T20" fmla="*/ 5 w 42"/>
                <a:gd name="T21" fmla="*/ 1 h 129"/>
                <a:gd name="T22" fmla="*/ 1 w 42"/>
                <a:gd name="T23" fmla="*/ 6 h 129"/>
                <a:gd name="T24" fmla="*/ 5 w 42"/>
                <a:gd name="T25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9">
                  <a:moveTo>
                    <a:pt x="5" y="19"/>
                  </a:moveTo>
                  <a:cubicBezTo>
                    <a:pt x="10" y="30"/>
                    <a:pt x="9" y="42"/>
                    <a:pt x="10" y="53"/>
                  </a:cubicBezTo>
                  <a:cubicBezTo>
                    <a:pt x="12" y="66"/>
                    <a:pt x="12" y="78"/>
                    <a:pt x="11" y="91"/>
                  </a:cubicBezTo>
                  <a:cubicBezTo>
                    <a:pt x="10" y="102"/>
                    <a:pt x="9" y="114"/>
                    <a:pt x="4" y="124"/>
                  </a:cubicBezTo>
                  <a:cubicBezTo>
                    <a:pt x="3" y="127"/>
                    <a:pt x="5" y="128"/>
                    <a:pt x="7" y="128"/>
                  </a:cubicBezTo>
                  <a:cubicBezTo>
                    <a:pt x="14" y="129"/>
                    <a:pt x="20" y="127"/>
                    <a:pt x="27" y="129"/>
                  </a:cubicBezTo>
                  <a:cubicBezTo>
                    <a:pt x="28" y="129"/>
                    <a:pt x="30" y="128"/>
                    <a:pt x="31" y="126"/>
                  </a:cubicBezTo>
                  <a:cubicBezTo>
                    <a:pt x="36" y="113"/>
                    <a:pt x="41" y="99"/>
                    <a:pt x="41" y="85"/>
                  </a:cubicBezTo>
                  <a:cubicBezTo>
                    <a:pt x="42" y="65"/>
                    <a:pt x="42" y="44"/>
                    <a:pt x="38" y="24"/>
                  </a:cubicBezTo>
                  <a:cubicBezTo>
                    <a:pt x="35" y="10"/>
                    <a:pt x="27" y="1"/>
                    <a:pt x="13" y="1"/>
                  </a:cubicBezTo>
                  <a:cubicBezTo>
                    <a:pt x="10" y="1"/>
                    <a:pt x="8" y="1"/>
                    <a:pt x="5" y="1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1" y="11"/>
                    <a:pt x="3" y="15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1" name="í$ľiḓê">
              <a:extLst>
                <a:ext uri="{FF2B5EF4-FFF2-40B4-BE49-F238E27FC236}">
                  <a16:creationId xmlns:a16="http://schemas.microsoft.com/office/drawing/2014/main" id="{F214F13D-C959-4694-9CD2-2460C4ACCF8A}"/>
                </a:ext>
              </a:extLst>
            </p:cNvPr>
            <p:cNvSpPr/>
            <p:nvPr/>
          </p:nvSpPr>
          <p:spPr bwMode="auto">
            <a:xfrm>
              <a:off x="6887973" y="2393749"/>
              <a:ext cx="85909" cy="241555"/>
            </a:xfrm>
            <a:custGeom>
              <a:avLst/>
              <a:gdLst>
                <a:gd name="T0" fmla="*/ 34 w 46"/>
                <a:gd name="T1" fmla="*/ 1 h 129"/>
                <a:gd name="T2" fmla="*/ 23 w 46"/>
                <a:gd name="T3" fmla="*/ 1 h 129"/>
                <a:gd name="T4" fmla="*/ 17 w 46"/>
                <a:gd name="T5" fmla="*/ 3 h 129"/>
                <a:gd name="T6" fmla="*/ 3 w 46"/>
                <a:gd name="T7" fmla="*/ 33 h 129"/>
                <a:gd name="T8" fmla="*/ 2 w 46"/>
                <a:gd name="T9" fmla="*/ 75 h 129"/>
                <a:gd name="T10" fmla="*/ 12 w 46"/>
                <a:gd name="T11" fmla="*/ 126 h 129"/>
                <a:gd name="T12" fmla="*/ 16 w 46"/>
                <a:gd name="T13" fmla="*/ 129 h 129"/>
                <a:gd name="T14" fmla="*/ 37 w 46"/>
                <a:gd name="T15" fmla="*/ 128 h 129"/>
                <a:gd name="T16" fmla="*/ 39 w 46"/>
                <a:gd name="T17" fmla="*/ 124 h 129"/>
                <a:gd name="T18" fmla="*/ 34 w 46"/>
                <a:gd name="T19" fmla="*/ 103 h 129"/>
                <a:gd name="T20" fmla="*/ 33 w 46"/>
                <a:gd name="T21" fmla="*/ 53 h 129"/>
                <a:gd name="T22" fmla="*/ 42 w 46"/>
                <a:gd name="T23" fmla="*/ 11 h 129"/>
                <a:gd name="T24" fmla="*/ 34 w 46"/>
                <a:gd name="T25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29">
                  <a:moveTo>
                    <a:pt x="34" y="1"/>
                  </a:moveTo>
                  <a:cubicBezTo>
                    <a:pt x="30" y="1"/>
                    <a:pt x="27" y="1"/>
                    <a:pt x="23" y="1"/>
                  </a:cubicBezTo>
                  <a:cubicBezTo>
                    <a:pt x="21" y="1"/>
                    <a:pt x="19" y="2"/>
                    <a:pt x="17" y="3"/>
                  </a:cubicBezTo>
                  <a:cubicBezTo>
                    <a:pt x="8" y="11"/>
                    <a:pt x="4" y="22"/>
                    <a:pt x="3" y="33"/>
                  </a:cubicBezTo>
                  <a:cubicBezTo>
                    <a:pt x="2" y="48"/>
                    <a:pt x="0" y="63"/>
                    <a:pt x="2" y="75"/>
                  </a:cubicBezTo>
                  <a:cubicBezTo>
                    <a:pt x="1" y="95"/>
                    <a:pt x="7" y="110"/>
                    <a:pt x="12" y="126"/>
                  </a:cubicBezTo>
                  <a:cubicBezTo>
                    <a:pt x="13" y="128"/>
                    <a:pt x="15" y="129"/>
                    <a:pt x="16" y="129"/>
                  </a:cubicBezTo>
                  <a:cubicBezTo>
                    <a:pt x="23" y="127"/>
                    <a:pt x="30" y="129"/>
                    <a:pt x="37" y="128"/>
                  </a:cubicBezTo>
                  <a:cubicBezTo>
                    <a:pt x="39" y="128"/>
                    <a:pt x="40" y="126"/>
                    <a:pt x="39" y="124"/>
                  </a:cubicBezTo>
                  <a:cubicBezTo>
                    <a:pt x="35" y="117"/>
                    <a:pt x="34" y="110"/>
                    <a:pt x="34" y="103"/>
                  </a:cubicBezTo>
                  <a:cubicBezTo>
                    <a:pt x="32" y="86"/>
                    <a:pt x="31" y="69"/>
                    <a:pt x="33" y="53"/>
                  </a:cubicBezTo>
                  <a:cubicBezTo>
                    <a:pt x="35" y="38"/>
                    <a:pt x="35" y="24"/>
                    <a:pt x="42" y="11"/>
                  </a:cubicBezTo>
                  <a:cubicBezTo>
                    <a:pt x="46" y="1"/>
                    <a:pt x="45" y="0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2" name="íŝḷiḓè">
              <a:extLst>
                <a:ext uri="{FF2B5EF4-FFF2-40B4-BE49-F238E27FC236}">
                  <a16:creationId xmlns:a16="http://schemas.microsoft.com/office/drawing/2014/main" id="{4C246CC7-4FB0-4D82-AF5E-58F3D38A8062}"/>
                </a:ext>
              </a:extLst>
            </p:cNvPr>
            <p:cNvSpPr/>
            <p:nvPr/>
          </p:nvSpPr>
          <p:spPr bwMode="auto">
            <a:xfrm>
              <a:off x="5901536" y="913086"/>
              <a:ext cx="70749" cy="242566"/>
            </a:xfrm>
            <a:custGeom>
              <a:avLst/>
              <a:gdLst>
                <a:gd name="T0" fmla="*/ 5 w 38"/>
                <a:gd name="T1" fmla="*/ 113 h 130"/>
                <a:gd name="T2" fmla="*/ 24 w 38"/>
                <a:gd name="T3" fmla="*/ 130 h 130"/>
                <a:gd name="T4" fmla="*/ 33 w 38"/>
                <a:gd name="T5" fmla="*/ 130 h 130"/>
                <a:gd name="T6" fmla="*/ 36 w 38"/>
                <a:gd name="T7" fmla="*/ 127 h 130"/>
                <a:gd name="T8" fmla="*/ 35 w 38"/>
                <a:gd name="T9" fmla="*/ 104 h 130"/>
                <a:gd name="T10" fmla="*/ 32 w 38"/>
                <a:gd name="T11" fmla="*/ 70 h 130"/>
                <a:gd name="T12" fmla="*/ 34 w 38"/>
                <a:gd name="T13" fmla="*/ 15 h 130"/>
                <a:gd name="T14" fmla="*/ 36 w 38"/>
                <a:gd name="T15" fmla="*/ 3 h 130"/>
                <a:gd name="T16" fmla="*/ 24 w 38"/>
                <a:gd name="T17" fmla="*/ 3 h 130"/>
                <a:gd name="T18" fmla="*/ 4 w 38"/>
                <a:gd name="T19" fmla="*/ 18 h 130"/>
                <a:gd name="T20" fmla="*/ 2 w 38"/>
                <a:gd name="T21" fmla="*/ 71 h 130"/>
                <a:gd name="T22" fmla="*/ 5 w 38"/>
                <a:gd name="T23" fmla="*/ 1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30">
                  <a:moveTo>
                    <a:pt x="5" y="113"/>
                  </a:moveTo>
                  <a:cubicBezTo>
                    <a:pt x="7" y="124"/>
                    <a:pt x="13" y="130"/>
                    <a:pt x="24" y="130"/>
                  </a:cubicBezTo>
                  <a:cubicBezTo>
                    <a:pt x="27" y="130"/>
                    <a:pt x="30" y="130"/>
                    <a:pt x="33" y="130"/>
                  </a:cubicBezTo>
                  <a:cubicBezTo>
                    <a:pt x="35" y="130"/>
                    <a:pt x="36" y="130"/>
                    <a:pt x="36" y="127"/>
                  </a:cubicBezTo>
                  <a:cubicBezTo>
                    <a:pt x="36" y="119"/>
                    <a:pt x="38" y="111"/>
                    <a:pt x="35" y="104"/>
                  </a:cubicBezTo>
                  <a:cubicBezTo>
                    <a:pt x="31" y="92"/>
                    <a:pt x="32" y="81"/>
                    <a:pt x="32" y="70"/>
                  </a:cubicBezTo>
                  <a:cubicBezTo>
                    <a:pt x="32" y="51"/>
                    <a:pt x="31" y="33"/>
                    <a:pt x="34" y="15"/>
                  </a:cubicBezTo>
                  <a:cubicBezTo>
                    <a:pt x="35" y="11"/>
                    <a:pt x="38" y="6"/>
                    <a:pt x="36" y="3"/>
                  </a:cubicBezTo>
                  <a:cubicBezTo>
                    <a:pt x="34" y="0"/>
                    <a:pt x="28" y="3"/>
                    <a:pt x="24" y="3"/>
                  </a:cubicBezTo>
                  <a:cubicBezTo>
                    <a:pt x="10" y="2"/>
                    <a:pt x="8" y="4"/>
                    <a:pt x="4" y="18"/>
                  </a:cubicBezTo>
                  <a:cubicBezTo>
                    <a:pt x="0" y="36"/>
                    <a:pt x="4" y="53"/>
                    <a:pt x="2" y="71"/>
                  </a:cubicBezTo>
                  <a:cubicBezTo>
                    <a:pt x="1" y="85"/>
                    <a:pt x="3" y="99"/>
                    <a:pt x="5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3" name="iṡlíḓe">
              <a:extLst>
                <a:ext uri="{FF2B5EF4-FFF2-40B4-BE49-F238E27FC236}">
                  <a16:creationId xmlns:a16="http://schemas.microsoft.com/office/drawing/2014/main" id="{E0028BBE-B162-4C70-8425-01B44F169B5B}"/>
                </a:ext>
              </a:extLst>
            </p:cNvPr>
            <p:cNvSpPr/>
            <p:nvPr/>
          </p:nvSpPr>
          <p:spPr bwMode="auto">
            <a:xfrm>
              <a:off x="7722805" y="2393749"/>
              <a:ext cx="63674" cy="241555"/>
            </a:xfrm>
            <a:custGeom>
              <a:avLst/>
              <a:gdLst>
                <a:gd name="T0" fmla="*/ 31 w 34"/>
                <a:gd name="T1" fmla="*/ 12 h 129"/>
                <a:gd name="T2" fmla="*/ 17 w 34"/>
                <a:gd name="T3" fmla="*/ 0 h 129"/>
                <a:gd name="T4" fmla="*/ 13 w 34"/>
                <a:gd name="T5" fmla="*/ 0 h 129"/>
                <a:gd name="T6" fmla="*/ 2 w 34"/>
                <a:gd name="T7" fmla="*/ 13 h 129"/>
                <a:gd name="T8" fmla="*/ 3 w 34"/>
                <a:gd name="T9" fmla="*/ 18 h 129"/>
                <a:gd name="T10" fmla="*/ 5 w 34"/>
                <a:gd name="T11" fmla="*/ 78 h 129"/>
                <a:gd name="T12" fmla="*/ 4 w 34"/>
                <a:gd name="T13" fmla="*/ 95 h 129"/>
                <a:gd name="T14" fmla="*/ 0 w 34"/>
                <a:gd name="T15" fmla="*/ 119 h 129"/>
                <a:gd name="T16" fmla="*/ 12 w 34"/>
                <a:gd name="T17" fmla="*/ 129 h 129"/>
                <a:gd name="T18" fmla="*/ 22 w 34"/>
                <a:gd name="T19" fmla="*/ 128 h 129"/>
                <a:gd name="T20" fmla="*/ 31 w 34"/>
                <a:gd name="T21" fmla="*/ 112 h 129"/>
                <a:gd name="T22" fmla="*/ 34 w 34"/>
                <a:gd name="T23" fmla="*/ 51 h 129"/>
                <a:gd name="T24" fmla="*/ 31 w 34"/>
                <a:gd name="T25" fmla="*/ 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9">
                  <a:moveTo>
                    <a:pt x="31" y="12"/>
                  </a:moveTo>
                  <a:cubicBezTo>
                    <a:pt x="28" y="1"/>
                    <a:pt x="28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0" y="1"/>
                    <a:pt x="0" y="1"/>
                    <a:pt x="2" y="13"/>
                  </a:cubicBezTo>
                  <a:cubicBezTo>
                    <a:pt x="3" y="15"/>
                    <a:pt x="3" y="16"/>
                    <a:pt x="3" y="18"/>
                  </a:cubicBezTo>
                  <a:cubicBezTo>
                    <a:pt x="6" y="38"/>
                    <a:pt x="3" y="58"/>
                    <a:pt x="5" y="78"/>
                  </a:cubicBezTo>
                  <a:cubicBezTo>
                    <a:pt x="5" y="83"/>
                    <a:pt x="6" y="89"/>
                    <a:pt x="4" y="95"/>
                  </a:cubicBezTo>
                  <a:cubicBezTo>
                    <a:pt x="0" y="102"/>
                    <a:pt x="0" y="110"/>
                    <a:pt x="0" y="119"/>
                  </a:cubicBezTo>
                  <a:cubicBezTo>
                    <a:pt x="1" y="129"/>
                    <a:pt x="1" y="129"/>
                    <a:pt x="12" y="129"/>
                  </a:cubicBezTo>
                  <a:cubicBezTo>
                    <a:pt x="15" y="128"/>
                    <a:pt x="21" y="129"/>
                    <a:pt x="22" y="128"/>
                  </a:cubicBezTo>
                  <a:cubicBezTo>
                    <a:pt x="26" y="123"/>
                    <a:pt x="30" y="119"/>
                    <a:pt x="31" y="112"/>
                  </a:cubicBezTo>
                  <a:cubicBezTo>
                    <a:pt x="34" y="92"/>
                    <a:pt x="34" y="72"/>
                    <a:pt x="34" y="51"/>
                  </a:cubicBezTo>
                  <a:cubicBezTo>
                    <a:pt x="34" y="38"/>
                    <a:pt x="34" y="25"/>
                    <a:pt x="3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4" name="íŝľîḋè">
              <a:extLst>
                <a:ext uri="{FF2B5EF4-FFF2-40B4-BE49-F238E27FC236}">
                  <a16:creationId xmlns:a16="http://schemas.microsoft.com/office/drawing/2014/main" id="{83CF84B2-FEF2-4E7A-8516-3A61E6CE5A45}"/>
                </a:ext>
              </a:extLst>
            </p:cNvPr>
            <p:cNvSpPr/>
            <p:nvPr/>
          </p:nvSpPr>
          <p:spPr bwMode="auto">
            <a:xfrm>
              <a:off x="5796424" y="2403856"/>
              <a:ext cx="72770" cy="227406"/>
            </a:xfrm>
            <a:custGeom>
              <a:avLst/>
              <a:gdLst>
                <a:gd name="T0" fmla="*/ 36 w 39"/>
                <a:gd name="T1" fmla="*/ 99 h 122"/>
                <a:gd name="T2" fmla="*/ 33 w 39"/>
                <a:gd name="T3" fmla="*/ 62 h 122"/>
                <a:gd name="T4" fmla="*/ 33 w 39"/>
                <a:gd name="T5" fmla="*/ 20 h 122"/>
                <a:gd name="T6" fmla="*/ 32 w 39"/>
                <a:gd name="T7" fmla="*/ 3 h 122"/>
                <a:gd name="T8" fmla="*/ 13 w 39"/>
                <a:gd name="T9" fmla="*/ 2 h 122"/>
                <a:gd name="T10" fmla="*/ 5 w 39"/>
                <a:gd name="T11" fmla="*/ 9 h 122"/>
                <a:gd name="T12" fmla="*/ 3 w 39"/>
                <a:gd name="T13" fmla="*/ 63 h 122"/>
                <a:gd name="T14" fmla="*/ 6 w 39"/>
                <a:gd name="T15" fmla="*/ 104 h 122"/>
                <a:gd name="T16" fmla="*/ 25 w 39"/>
                <a:gd name="T17" fmla="*/ 122 h 122"/>
                <a:gd name="T18" fmla="*/ 34 w 39"/>
                <a:gd name="T19" fmla="*/ 122 h 122"/>
                <a:gd name="T20" fmla="*/ 37 w 39"/>
                <a:gd name="T21" fmla="*/ 119 h 122"/>
                <a:gd name="T22" fmla="*/ 36 w 39"/>
                <a:gd name="T23" fmla="*/ 9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22">
                  <a:moveTo>
                    <a:pt x="36" y="99"/>
                  </a:moveTo>
                  <a:cubicBezTo>
                    <a:pt x="33" y="87"/>
                    <a:pt x="32" y="74"/>
                    <a:pt x="33" y="62"/>
                  </a:cubicBezTo>
                  <a:cubicBezTo>
                    <a:pt x="34" y="48"/>
                    <a:pt x="33" y="34"/>
                    <a:pt x="33" y="20"/>
                  </a:cubicBezTo>
                  <a:cubicBezTo>
                    <a:pt x="33" y="14"/>
                    <a:pt x="39" y="7"/>
                    <a:pt x="32" y="3"/>
                  </a:cubicBezTo>
                  <a:cubicBezTo>
                    <a:pt x="27" y="0"/>
                    <a:pt x="19" y="2"/>
                    <a:pt x="13" y="2"/>
                  </a:cubicBezTo>
                  <a:cubicBezTo>
                    <a:pt x="7" y="1"/>
                    <a:pt x="6" y="5"/>
                    <a:pt x="5" y="9"/>
                  </a:cubicBezTo>
                  <a:cubicBezTo>
                    <a:pt x="0" y="27"/>
                    <a:pt x="5" y="45"/>
                    <a:pt x="3" y="63"/>
                  </a:cubicBezTo>
                  <a:cubicBezTo>
                    <a:pt x="1" y="77"/>
                    <a:pt x="4" y="91"/>
                    <a:pt x="6" y="104"/>
                  </a:cubicBezTo>
                  <a:cubicBezTo>
                    <a:pt x="8" y="116"/>
                    <a:pt x="14" y="122"/>
                    <a:pt x="25" y="122"/>
                  </a:cubicBezTo>
                  <a:cubicBezTo>
                    <a:pt x="28" y="122"/>
                    <a:pt x="31" y="122"/>
                    <a:pt x="34" y="122"/>
                  </a:cubicBezTo>
                  <a:cubicBezTo>
                    <a:pt x="36" y="122"/>
                    <a:pt x="37" y="121"/>
                    <a:pt x="37" y="119"/>
                  </a:cubicBezTo>
                  <a:cubicBezTo>
                    <a:pt x="36" y="112"/>
                    <a:pt x="38" y="105"/>
                    <a:pt x="36" y="99"/>
                  </a:cubicBezTo>
                  <a:close/>
                </a:path>
              </a:pathLst>
            </a:custGeom>
            <a:solidFill>
              <a:srgbClr val="A2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5" name="iSļiḍe">
              <a:extLst>
                <a:ext uri="{FF2B5EF4-FFF2-40B4-BE49-F238E27FC236}">
                  <a16:creationId xmlns:a16="http://schemas.microsoft.com/office/drawing/2014/main" id="{7FC433E0-E061-4347-897C-52496FF75798}"/>
                </a:ext>
              </a:extLst>
            </p:cNvPr>
            <p:cNvSpPr/>
            <p:nvPr/>
          </p:nvSpPr>
          <p:spPr bwMode="auto">
            <a:xfrm>
              <a:off x="5637745" y="2041018"/>
              <a:ext cx="466940" cy="36385"/>
            </a:xfrm>
            <a:custGeom>
              <a:avLst/>
              <a:gdLst>
                <a:gd name="T0" fmla="*/ 7 w 250"/>
                <a:gd name="T1" fmla="*/ 16 h 19"/>
                <a:gd name="T2" fmla="*/ 31 w 250"/>
                <a:gd name="T3" fmla="*/ 16 h 19"/>
                <a:gd name="T4" fmla="*/ 86 w 250"/>
                <a:gd name="T5" fmla="*/ 16 h 19"/>
                <a:gd name="T6" fmla="*/ 155 w 250"/>
                <a:gd name="T7" fmla="*/ 17 h 19"/>
                <a:gd name="T8" fmla="*/ 193 w 250"/>
                <a:gd name="T9" fmla="*/ 16 h 19"/>
                <a:gd name="T10" fmla="*/ 241 w 250"/>
                <a:gd name="T11" fmla="*/ 16 h 19"/>
                <a:gd name="T12" fmla="*/ 248 w 250"/>
                <a:gd name="T13" fmla="*/ 13 h 19"/>
                <a:gd name="T14" fmla="*/ 240 w 250"/>
                <a:gd name="T15" fmla="*/ 1 h 19"/>
                <a:gd name="T16" fmla="*/ 212 w 250"/>
                <a:gd name="T17" fmla="*/ 2 h 19"/>
                <a:gd name="T18" fmla="*/ 138 w 250"/>
                <a:gd name="T19" fmla="*/ 2 h 19"/>
                <a:gd name="T20" fmla="*/ 74 w 250"/>
                <a:gd name="T21" fmla="*/ 3 h 19"/>
                <a:gd name="T22" fmla="*/ 7 w 250"/>
                <a:gd name="T23" fmla="*/ 3 h 19"/>
                <a:gd name="T24" fmla="*/ 1 w 250"/>
                <a:gd name="T25" fmla="*/ 7 h 19"/>
                <a:gd name="T26" fmla="*/ 7 w 250"/>
                <a:gd name="T2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" h="19">
                  <a:moveTo>
                    <a:pt x="7" y="16"/>
                  </a:moveTo>
                  <a:cubicBezTo>
                    <a:pt x="15" y="16"/>
                    <a:pt x="23" y="16"/>
                    <a:pt x="31" y="16"/>
                  </a:cubicBezTo>
                  <a:cubicBezTo>
                    <a:pt x="49" y="15"/>
                    <a:pt x="68" y="16"/>
                    <a:pt x="86" y="16"/>
                  </a:cubicBezTo>
                  <a:cubicBezTo>
                    <a:pt x="109" y="16"/>
                    <a:pt x="132" y="15"/>
                    <a:pt x="155" y="17"/>
                  </a:cubicBezTo>
                  <a:cubicBezTo>
                    <a:pt x="167" y="15"/>
                    <a:pt x="180" y="17"/>
                    <a:pt x="193" y="16"/>
                  </a:cubicBezTo>
                  <a:cubicBezTo>
                    <a:pt x="209" y="16"/>
                    <a:pt x="225" y="17"/>
                    <a:pt x="241" y="16"/>
                  </a:cubicBezTo>
                  <a:cubicBezTo>
                    <a:pt x="244" y="16"/>
                    <a:pt x="249" y="19"/>
                    <a:pt x="248" y="13"/>
                  </a:cubicBezTo>
                  <a:cubicBezTo>
                    <a:pt x="247" y="9"/>
                    <a:pt x="250" y="0"/>
                    <a:pt x="240" y="1"/>
                  </a:cubicBezTo>
                  <a:cubicBezTo>
                    <a:pt x="231" y="3"/>
                    <a:pt x="221" y="2"/>
                    <a:pt x="212" y="2"/>
                  </a:cubicBezTo>
                  <a:cubicBezTo>
                    <a:pt x="187" y="3"/>
                    <a:pt x="163" y="2"/>
                    <a:pt x="138" y="2"/>
                  </a:cubicBezTo>
                  <a:cubicBezTo>
                    <a:pt x="117" y="3"/>
                    <a:pt x="96" y="3"/>
                    <a:pt x="74" y="3"/>
                  </a:cubicBezTo>
                  <a:cubicBezTo>
                    <a:pt x="52" y="3"/>
                    <a:pt x="29" y="6"/>
                    <a:pt x="7" y="3"/>
                  </a:cubicBezTo>
                  <a:cubicBezTo>
                    <a:pt x="4" y="3"/>
                    <a:pt x="0" y="3"/>
                    <a:pt x="1" y="7"/>
                  </a:cubicBezTo>
                  <a:cubicBezTo>
                    <a:pt x="2" y="10"/>
                    <a:pt x="0" y="16"/>
                    <a:pt x="7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6" name="iš1ïḋè">
              <a:extLst>
                <a:ext uri="{FF2B5EF4-FFF2-40B4-BE49-F238E27FC236}">
                  <a16:creationId xmlns:a16="http://schemas.microsoft.com/office/drawing/2014/main" id="{F9DE29D8-C57E-46BF-A0C0-2EC28BD0A6A5}"/>
                </a:ext>
              </a:extLst>
            </p:cNvPr>
            <p:cNvSpPr/>
            <p:nvPr/>
          </p:nvSpPr>
          <p:spPr bwMode="auto">
            <a:xfrm>
              <a:off x="6311877" y="-307830"/>
              <a:ext cx="391138" cy="41438"/>
            </a:xfrm>
            <a:custGeom>
              <a:avLst/>
              <a:gdLst>
                <a:gd name="T0" fmla="*/ 1 w 209"/>
                <a:gd name="T1" fmla="*/ 13 h 22"/>
                <a:gd name="T2" fmla="*/ 6 w 209"/>
                <a:gd name="T3" fmla="*/ 19 h 22"/>
                <a:gd name="T4" fmla="*/ 42 w 209"/>
                <a:gd name="T5" fmla="*/ 18 h 22"/>
                <a:gd name="T6" fmla="*/ 111 w 209"/>
                <a:gd name="T7" fmla="*/ 18 h 22"/>
                <a:gd name="T8" fmla="*/ 163 w 209"/>
                <a:gd name="T9" fmla="*/ 18 h 22"/>
                <a:gd name="T10" fmla="*/ 200 w 209"/>
                <a:gd name="T11" fmla="*/ 17 h 22"/>
                <a:gd name="T12" fmla="*/ 209 w 209"/>
                <a:gd name="T13" fmla="*/ 15 h 22"/>
                <a:gd name="T14" fmla="*/ 209 w 209"/>
                <a:gd name="T15" fmla="*/ 6 h 22"/>
                <a:gd name="T16" fmla="*/ 205 w 209"/>
                <a:gd name="T17" fmla="*/ 2 h 22"/>
                <a:gd name="T18" fmla="*/ 194 w 209"/>
                <a:gd name="T19" fmla="*/ 2 h 22"/>
                <a:gd name="T20" fmla="*/ 121 w 209"/>
                <a:gd name="T21" fmla="*/ 2 h 22"/>
                <a:gd name="T22" fmla="*/ 93 w 209"/>
                <a:gd name="T23" fmla="*/ 3 h 22"/>
                <a:gd name="T24" fmla="*/ 38 w 209"/>
                <a:gd name="T25" fmla="*/ 4 h 22"/>
                <a:gd name="T26" fmla="*/ 15 w 209"/>
                <a:gd name="T27" fmla="*/ 3 h 22"/>
                <a:gd name="T28" fmla="*/ 1 w 209"/>
                <a:gd name="T2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2">
                  <a:moveTo>
                    <a:pt x="1" y="13"/>
                  </a:moveTo>
                  <a:cubicBezTo>
                    <a:pt x="0" y="18"/>
                    <a:pt x="2" y="19"/>
                    <a:pt x="6" y="19"/>
                  </a:cubicBezTo>
                  <a:cubicBezTo>
                    <a:pt x="18" y="17"/>
                    <a:pt x="30" y="18"/>
                    <a:pt x="42" y="18"/>
                  </a:cubicBezTo>
                  <a:cubicBezTo>
                    <a:pt x="65" y="17"/>
                    <a:pt x="88" y="18"/>
                    <a:pt x="111" y="18"/>
                  </a:cubicBezTo>
                  <a:cubicBezTo>
                    <a:pt x="128" y="18"/>
                    <a:pt x="145" y="20"/>
                    <a:pt x="163" y="18"/>
                  </a:cubicBezTo>
                  <a:cubicBezTo>
                    <a:pt x="175" y="18"/>
                    <a:pt x="188" y="22"/>
                    <a:pt x="200" y="17"/>
                  </a:cubicBezTo>
                  <a:cubicBezTo>
                    <a:pt x="203" y="17"/>
                    <a:pt x="208" y="20"/>
                    <a:pt x="209" y="15"/>
                  </a:cubicBezTo>
                  <a:cubicBezTo>
                    <a:pt x="209" y="12"/>
                    <a:pt x="209" y="9"/>
                    <a:pt x="209" y="6"/>
                  </a:cubicBezTo>
                  <a:cubicBezTo>
                    <a:pt x="209" y="3"/>
                    <a:pt x="209" y="1"/>
                    <a:pt x="205" y="2"/>
                  </a:cubicBezTo>
                  <a:cubicBezTo>
                    <a:pt x="201" y="2"/>
                    <a:pt x="197" y="3"/>
                    <a:pt x="194" y="2"/>
                  </a:cubicBezTo>
                  <a:cubicBezTo>
                    <a:pt x="170" y="0"/>
                    <a:pt x="145" y="4"/>
                    <a:pt x="121" y="2"/>
                  </a:cubicBezTo>
                  <a:cubicBezTo>
                    <a:pt x="112" y="1"/>
                    <a:pt x="102" y="3"/>
                    <a:pt x="93" y="3"/>
                  </a:cubicBezTo>
                  <a:cubicBezTo>
                    <a:pt x="75" y="3"/>
                    <a:pt x="57" y="4"/>
                    <a:pt x="38" y="4"/>
                  </a:cubicBezTo>
                  <a:cubicBezTo>
                    <a:pt x="31" y="4"/>
                    <a:pt x="23" y="5"/>
                    <a:pt x="15" y="3"/>
                  </a:cubicBezTo>
                  <a:cubicBezTo>
                    <a:pt x="5" y="0"/>
                    <a:pt x="2" y="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7" name="iṡľïḑê">
              <a:extLst>
                <a:ext uri="{FF2B5EF4-FFF2-40B4-BE49-F238E27FC236}">
                  <a16:creationId xmlns:a16="http://schemas.microsoft.com/office/drawing/2014/main" id="{5FBE821E-7776-448A-AD20-228FB8B6734B}"/>
                </a:ext>
              </a:extLst>
            </p:cNvPr>
            <p:cNvSpPr/>
            <p:nvPr/>
          </p:nvSpPr>
          <p:spPr bwMode="auto">
            <a:xfrm>
              <a:off x="6113782" y="2040007"/>
              <a:ext cx="93994" cy="324432"/>
            </a:xfrm>
            <a:custGeom>
              <a:avLst/>
              <a:gdLst>
                <a:gd name="T0" fmla="*/ 24 w 50"/>
                <a:gd name="T1" fmla="*/ 162 h 174"/>
                <a:gd name="T2" fmla="*/ 41 w 50"/>
                <a:gd name="T3" fmla="*/ 172 h 174"/>
                <a:gd name="T4" fmla="*/ 43 w 50"/>
                <a:gd name="T5" fmla="*/ 163 h 174"/>
                <a:gd name="T6" fmla="*/ 38 w 50"/>
                <a:gd name="T7" fmla="*/ 124 h 174"/>
                <a:gd name="T8" fmla="*/ 34 w 50"/>
                <a:gd name="T9" fmla="*/ 109 h 174"/>
                <a:gd name="T10" fmla="*/ 29 w 50"/>
                <a:gd name="T11" fmla="*/ 57 h 174"/>
                <a:gd name="T12" fmla="*/ 24 w 50"/>
                <a:gd name="T13" fmla="*/ 18 h 174"/>
                <a:gd name="T14" fmla="*/ 22 w 50"/>
                <a:gd name="T15" fmla="*/ 4 h 174"/>
                <a:gd name="T16" fmla="*/ 8 w 50"/>
                <a:gd name="T17" fmla="*/ 2 h 174"/>
                <a:gd name="T18" fmla="*/ 3 w 50"/>
                <a:gd name="T19" fmla="*/ 9 h 174"/>
                <a:gd name="T20" fmla="*/ 12 w 50"/>
                <a:gd name="T21" fmla="*/ 56 h 174"/>
                <a:gd name="T22" fmla="*/ 21 w 50"/>
                <a:gd name="T23" fmla="*/ 127 h 174"/>
                <a:gd name="T24" fmla="*/ 25 w 50"/>
                <a:gd name="T25" fmla="*/ 154 h 174"/>
                <a:gd name="T26" fmla="*/ 24 w 50"/>
                <a:gd name="T27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74">
                  <a:moveTo>
                    <a:pt x="24" y="162"/>
                  </a:moveTo>
                  <a:cubicBezTo>
                    <a:pt x="25" y="168"/>
                    <a:pt x="33" y="174"/>
                    <a:pt x="41" y="172"/>
                  </a:cubicBezTo>
                  <a:cubicBezTo>
                    <a:pt x="50" y="171"/>
                    <a:pt x="43" y="166"/>
                    <a:pt x="43" y="163"/>
                  </a:cubicBezTo>
                  <a:cubicBezTo>
                    <a:pt x="43" y="150"/>
                    <a:pt x="39" y="137"/>
                    <a:pt x="38" y="124"/>
                  </a:cubicBezTo>
                  <a:cubicBezTo>
                    <a:pt x="38" y="119"/>
                    <a:pt x="35" y="114"/>
                    <a:pt x="34" y="109"/>
                  </a:cubicBezTo>
                  <a:cubicBezTo>
                    <a:pt x="33" y="92"/>
                    <a:pt x="31" y="74"/>
                    <a:pt x="29" y="57"/>
                  </a:cubicBezTo>
                  <a:cubicBezTo>
                    <a:pt x="27" y="44"/>
                    <a:pt x="26" y="31"/>
                    <a:pt x="24" y="18"/>
                  </a:cubicBezTo>
                  <a:cubicBezTo>
                    <a:pt x="23" y="13"/>
                    <a:pt x="26" y="7"/>
                    <a:pt x="22" y="4"/>
                  </a:cubicBezTo>
                  <a:cubicBezTo>
                    <a:pt x="18" y="1"/>
                    <a:pt x="13" y="3"/>
                    <a:pt x="8" y="2"/>
                  </a:cubicBezTo>
                  <a:cubicBezTo>
                    <a:pt x="0" y="0"/>
                    <a:pt x="2" y="4"/>
                    <a:pt x="3" y="9"/>
                  </a:cubicBezTo>
                  <a:cubicBezTo>
                    <a:pt x="6" y="24"/>
                    <a:pt x="9" y="40"/>
                    <a:pt x="12" y="56"/>
                  </a:cubicBezTo>
                  <a:cubicBezTo>
                    <a:pt x="15" y="79"/>
                    <a:pt x="18" y="103"/>
                    <a:pt x="21" y="127"/>
                  </a:cubicBezTo>
                  <a:cubicBezTo>
                    <a:pt x="22" y="136"/>
                    <a:pt x="24" y="146"/>
                    <a:pt x="25" y="154"/>
                  </a:cubicBezTo>
                  <a:cubicBezTo>
                    <a:pt x="24" y="158"/>
                    <a:pt x="24" y="160"/>
                    <a:pt x="24" y="1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8" name="ïṧļîḋe">
              <a:extLst>
                <a:ext uri="{FF2B5EF4-FFF2-40B4-BE49-F238E27FC236}">
                  <a16:creationId xmlns:a16="http://schemas.microsoft.com/office/drawing/2014/main" id="{27C2117C-B086-4161-BA57-9CBE2BCFB26E}"/>
                </a:ext>
              </a:extLst>
            </p:cNvPr>
            <p:cNvSpPr/>
            <p:nvPr/>
          </p:nvSpPr>
          <p:spPr bwMode="auto">
            <a:xfrm>
              <a:off x="7240705" y="-31911"/>
              <a:ext cx="257727" cy="173839"/>
            </a:xfrm>
            <a:custGeom>
              <a:avLst/>
              <a:gdLst>
                <a:gd name="T0" fmla="*/ 50 w 138"/>
                <a:gd name="T1" fmla="*/ 53 h 93"/>
                <a:gd name="T2" fmla="*/ 54 w 138"/>
                <a:gd name="T3" fmla="*/ 52 h 93"/>
                <a:gd name="T4" fmla="*/ 53 w 138"/>
                <a:gd name="T5" fmla="*/ 56 h 93"/>
                <a:gd name="T6" fmla="*/ 30 w 138"/>
                <a:gd name="T7" fmla="*/ 77 h 93"/>
                <a:gd name="T8" fmla="*/ 4 w 138"/>
                <a:gd name="T9" fmla="*/ 91 h 93"/>
                <a:gd name="T10" fmla="*/ 10 w 138"/>
                <a:gd name="T11" fmla="*/ 93 h 93"/>
                <a:gd name="T12" fmla="*/ 32 w 138"/>
                <a:gd name="T13" fmla="*/ 85 h 93"/>
                <a:gd name="T14" fmla="*/ 65 w 138"/>
                <a:gd name="T15" fmla="*/ 63 h 93"/>
                <a:gd name="T16" fmla="*/ 88 w 138"/>
                <a:gd name="T17" fmla="*/ 35 h 93"/>
                <a:gd name="T18" fmla="*/ 138 w 138"/>
                <a:gd name="T19" fmla="*/ 3 h 93"/>
                <a:gd name="T20" fmla="*/ 135 w 138"/>
                <a:gd name="T21" fmla="*/ 0 h 93"/>
                <a:gd name="T22" fmla="*/ 98 w 138"/>
                <a:gd name="T23" fmla="*/ 7 h 93"/>
                <a:gd name="T24" fmla="*/ 65 w 138"/>
                <a:gd name="T25" fmla="*/ 22 h 93"/>
                <a:gd name="T26" fmla="*/ 36 w 138"/>
                <a:gd name="T27" fmla="*/ 44 h 93"/>
                <a:gd name="T28" fmla="*/ 17 w 138"/>
                <a:gd name="T29" fmla="*/ 61 h 93"/>
                <a:gd name="T30" fmla="*/ 0 w 138"/>
                <a:gd name="T31" fmla="*/ 79 h 93"/>
                <a:gd name="T32" fmla="*/ 8 w 138"/>
                <a:gd name="T33" fmla="*/ 75 h 93"/>
                <a:gd name="T34" fmla="*/ 50 w 138"/>
                <a:gd name="T35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93">
                  <a:moveTo>
                    <a:pt x="50" y="53"/>
                  </a:moveTo>
                  <a:cubicBezTo>
                    <a:pt x="51" y="52"/>
                    <a:pt x="52" y="50"/>
                    <a:pt x="54" y="52"/>
                  </a:cubicBezTo>
                  <a:cubicBezTo>
                    <a:pt x="55" y="53"/>
                    <a:pt x="53" y="55"/>
                    <a:pt x="53" y="56"/>
                  </a:cubicBezTo>
                  <a:cubicBezTo>
                    <a:pt x="47" y="65"/>
                    <a:pt x="39" y="71"/>
                    <a:pt x="30" y="77"/>
                  </a:cubicBezTo>
                  <a:cubicBezTo>
                    <a:pt x="22" y="82"/>
                    <a:pt x="12" y="85"/>
                    <a:pt x="4" y="91"/>
                  </a:cubicBezTo>
                  <a:cubicBezTo>
                    <a:pt x="6" y="93"/>
                    <a:pt x="8" y="93"/>
                    <a:pt x="10" y="93"/>
                  </a:cubicBezTo>
                  <a:cubicBezTo>
                    <a:pt x="18" y="93"/>
                    <a:pt x="24" y="87"/>
                    <a:pt x="32" y="85"/>
                  </a:cubicBezTo>
                  <a:cubicBezTo>
                    <a:pt x="45" y="81"/>
                    <a:pt x="55" y="72"/>
                    <a:pt x="65" y="63"/>
                  </a:cubicBezTo>
                  <a:cubicBezTo>
                    <a:pt x="73" y="54"/>
                    <a:pt x="79" y="43"/>
                    <a:pt x="88" y="35"/>
                  </a:cubicBezTo>
                  <a:cubicBezTo>
                    <a:pt x="102" y="21"/>
                    <a:pt x="117" y="7"/>
                    <a:pt x="138" y="3"/>
                  </a:cubicBezTo>
                  <a:cubicBezTo>
                    <a:pt x="138" y="0"/>
                    <a:pt x="136" y="0"/>
                    <a:pt x="135" y="0"/>
                  </a:cubicBezTo>
                  <a:cubicBezTo>
                    <a:pt x="122" y="1"/>
                    <a:pt x="110" y="3"/>
                    <a:pt x="98" y="7"/>
                  </a:cubicBezTo>
                  <a:cubicBezTo>
                    <a:pt x="86" y="10"/>
                    <a:pt x="75" y="16"/>
                    <a:pt x="65" y="22"/>
                  </a:cubicBezTo>
                  <a:cubicBezTo>
                    <a:pt x="55" y="29"/>
                    <a:pt x="44" y="34"/>
                    <a:pt x="36" y="44"/>
                  </a:cubicBezTo>
                  <a:cubicBezTo>
                    <a:pt x="31" y="50"/>
                    <a:pt x="24" y="56"/>
                    <a:pt x="17" y="61"/>
                  </a:cubicBezTo>
                  <a:cubicBezTo>
                    <a:pt x="10" y="66"/>
                    <a:pt x="6" y="73"/>
                    <a:pt x="0" y="79"/>
                  </a:cubicBezTo>
                  <a:cubicBezTo>
                    <a:pt x="3" y="78"/>
                    <a:pt x="5" y="76"/>
                    <a:pt x="8" y="75"/>
                  </a:cubicBezTo>
                  <a:cubicBezTo>
                    <a:pt x="23" y="70"/>
                    <a:pt x="37" y="62"/>
                    <a:pt x="50" y="53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9" name="ïṡļîde">
              <a:extLst>
                <a:ext uri="{FF2B5EF4-FFF2-40B4-BE49-F238E27FC236}">
                  <a16:creationId xmlns:a16="http://schemas.microsoft.com/office/drawing/2014/main" id="{011D1FFE-26E1-4820-9AD9-147659B316C3}"/>
                </a:ext>
              </a:extLst>
            </p:cNvPr>
            <p:cNvSpPr/>
            <p:nvPr/>
          </p:nvSpPr>
          <p:spPr bwMode="auto">
            <a:xfrm>
              <a:off x="7177031" y="141928"/>
              <a:ext cx="85909" cy="224374"/>
            </a:xfrm>
            <a:custGeom>
              <a:avLst/>
              <a:gdLst>
                <a:gd name="T0" fmla="*/ 14 w 46"/>
                <a:gd name="T1" fmla="*/ 105 h 120"/>
                <a:gd name="T2" fmla="*/ 14 w 46"/>
                <a:gd name="T3" fmla="*/ 100 h 120"/>
                <a:gd name="T4" fmla="*/ 12 w 46"/>
                <a:gd name="T5" fmla="*/ 81 h 120"/>
                <a:gd name="T6" fmla="*/ 14 w 46"/>
                <a:gd name="T7" fmla="*/ 78 h 120"/>
                <a:gd name="T8" fmla="*/ 17 w 46"/>
                <a:gd name="T9" fmla="*/ 81 h 120"/>
                <a:gd name="T10" fmla="*/ 25 w 46"/>
                <a:gd name="T11" fmla="*/ 98 h 120"/>
                <a:gd name="T12" fmla="*/ 44 w 46"/>
                <a:gd name="T13" fmla="*/ 120 h 120"/>
                <a:gd name="T14" fmla="*/ 39 w 46"/>
                <a:gd name="T15" fmla="*/ 104 h 120"/>
                <a:gd name="T16" fmla="*/ 31 w 46"/>
                <a:gd name="T17" fmla="*/ 52 h 120"/>
                <a:gd name="T18" fmla="*/ 32 w 46"/>
                <a:gd name="T19" fmla="*/ 37 h 120"/>
                <a:gd name="T20" fmla="*/ 44 w 46"/>
                <a:gd name="T21" fmla="*/ 15 h 120"/>
                <a:gd name="T22" fmla="*/ 41 w 46"/>
                <a:gd name="T23" fmla="*/ 11 h 120"/>
                <a:gd name="T24" fmla="*/ 30 w 46"/>
                <a:gd name="T25" fmla="*/ 6 h 120"/>
                <a:gd name="T26" fmla="*/ 20 w 46"/>
                <a:gd name="T27" fmla="*/ 5 h 120"/>
                <a:gd name="T28" fmla="*/ 9 w 46"/>
                <a:gd name="T29" fmla="*/ 22 h 120"/>
                <a:gd name="T30" fmla="*/ 6 w 46"/>
                <a:gd name="T31" fmla="*/ 36 h 120"/>
                <a:gd name="T32" fmla="*/ 1 w 46"/>
                <a:gd name="T33" fmla="*/ 63 h 120"/>
                <a:gd name="T34" fmla="*/ 9 w 46"/>
                <a:gd name="T35" fmla="*/ 102 h 120"/>
                <a:gd name="T36" fmla="*/ 14 w 46"/>
                <a:gd name="T37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120">
                  <a:moveTo>
                    <a:pt x="14" y="105"/>
                  </a:moveTo>
                  <a:cubicBezTo>
                    <a:pt x="16" y="104"/>
                    <a:pt x="15" y="102"/>
                    <a:pt x="14" y="100"/>
                  </a:cubicBezTo>
                  <a:cubicBezTo>
                    <a:pt x="11" y="94"/>
                    <a:pt x="10" y="88"/>
                    <a:pt x="12" y="81"/>
                  </a:cubicBezTo>
                  <a:cubicBezTo>
                    <a:pt x="12" y="80"/>
                    <a:pt x="12" y="78"/>
                    <a:pt x="14" y="78"/>
                  </a:cubicBezTo>
                  <a:cubicBezTo>
                    <a:pt x="16" y="77"/>
                    <a:pt x="17" y="79"/>
                    <a:pt x="17" y="81"/>
                  </a:cubicBezTo>
                  <a:cubicBezTo>
                    <a:pt x="20" y="86"/>
                    <a:pt x="22" y="93"/>
                    <a:pt x="25" y="98"/>
                  </a:cubicBezTo>
                  <a:cubicBezTo>
                    <a:pt x="30" y="107"/>
                    <a:pt x="32" y="117"/>
                    <a:pt x="44" y="120"/>
                  </a:cubicBezTo>
                  <a:cubicBezTo>
                    <a:pt x="40" y="115"/>
                    <a:pt x="40" y="109"/>
                    <a:pt x="39" y="104"/>
                  </a:cubicBezTo>
                  <a:cubicBezTo>
                    <a:pt x="37" y="87"/>
                    <a:pt x="33" y="69"/>
                    <a:pt x="31" y="52"/>
                  </a:cubicBezTo>
                  <a:cubicBezTo>
                    <a:pt x="30" y="47"/>
                    <a:pt x="31" y="41"/>
                    <a:pt x="32" y="37"/>
                  </a:cubicBezTo>
                  <a:cubicBezTo>
                    <a:pt x="34" y="29"/>
                    <a:pt x="38" y="21"/>
                    <a:pt x="44" y="15"/>
                  </a:cubicBezTo>
                  <a:cubicBezTo>
                    <a:pt x="46" y="11"/>
                    <a:pt x="44" y="11"/>
                    <a:pt x="41" y="11"/>
                  </a:cubicBezTo>
                  <a:cubicBezTo>
                    <a:pt x="37" y="10"/>
                    <a:pt x="32" y="10"/>
                    <a:pt x="30" y="6"/>
                  </a:cubicBezTo>
                  <a:cubicBezTo>
                    <a:pt x="27" y="0"/>
                    <a:pt x="24" y="2"/>
                    <a:pt x="20" y="5"/>
                  </a:cubicBezTo>
                  <a:cubicBezTo>
                    <a:pt x="15" y="9"/>
                    <a:pt x="10" y="15"/>
                    <a:pt x="9" y="22"/>
                  </a:cubicBezTo>
                  <a:cubicBezTo>
                    <a:pt x="9" y="27"/>
                    <a:pt x="8" y="31"/>
                    <a:pt x="6" y="36"/>
                  </a:cubicBezTo>
                  <a:cubicBezTo>
                    <a:pt x="4" y="45"/>
                    <a:pt x="2" y="54"/>
                    <a:pt x="1" y="63"/>
                  </a:cubicBezTo>
                  <a:cubicBezTo>
                    <a:pt x="0" y="76"/>
                    <a:pt x="0" y="90"/>
                    <a:pt x="9" y="102"/>
                  </a:cubicBezTo>
                  <a:cubicBezTo>
                    <a:pt x="11" y="104"/>
                    <a:pt x="12" y="106"/>
                    <a:pt x="14" y="10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0" name="iŝḻiďé">
              <a:extLst>
                <a:ext uri="{FF2B5EF4-FFF2-40B4-BE49-F238E27FC236}">
                  <a16:creationId xmlns:a16="http://schemas.microsoft.com/office/drawing/2014/main" id="{8308A044-5BB1-4D8A-953C-1743C03CB13D}"/>
                </a:ext>
              </a:extLst>
            </p:cNvPr>
            <p:cNvSpPr/>
            <p:nvPr/>
          </p:nvSpPr>
          <p:spPr bwMode="auto">
            <a:xfrm>
              <a:off x="7221502" y="1482105"/>
              <a:ext cx="60642" cy="245598"/>
            </a:xfrm>
            <a:custGeom>
              <a:avLst/>
              <a:gdLst>
                <a:gd name="T0" fmla="*/ 12 w 32"/>
                <a:gd name="T1" fmla="*/ 1 h 132"/>
                <a:gd name="T2" fmla="*/ 5 w 32"/>
                <a:gd name="T3" fmla="*/ 8 h 132"/>
                <a:gd name="T4" fmla="*/ 3 w 32"/>
                <a:gd name="T5" fmla="*/ 40 h 132"/>
                <a:gd name="T6" fmla="*/ 2 w 32"/>
                <a:gd name="T7" fmla="*/ 81 h 132"/>
                <a:gd name="T8" fmla="*/ 11 w 32"/>
                <a:gd name="T9" fmla="*/ 126 h 132"/>
                <a:gd name="T10" fmla="*/ 16 w 32"/>
                <a:gd name="T11" fmla="*/ 131 h 132"/>
                <a:gd name="T12" fmla="*/ 24 w 32"/>
                <a:gd name="T13" fmla="*/ 132 h 132"/>
                <a:gd name="T14" fmla="*/ 27 w 32"/>
                <a:gd name="T15" fmla="*/ 126 h 132"/>
                <a:gd name="T16" fmla="*/ 24 w 32"/>
                <a:gd name="T17" fmla="*/ 105 h 132"/>
                <a:gd name="T18" fmla="*/ 31 w 32"/>
                <a:gd name="T19" fmla="*/ 5 h 132"/>
                <a:gd name="T20" fmla="*/ 28 w 32"/>
                <a:gd name="T21" fmla="*/ 1 h 132"/>
                <a:gd name="T22" fmla="*/ 15 w 32"/>
                <a:gd name="T23" fmla="*/ 1 h 132"/>
                <a:gd name="T24" fmla="*/ 15 w 32"/>
                <a:gd name="T25" fmla="*/ 1 h 132"/>
                <a:gd name="T26" fmla="*/ 12 w 32"/>
                <a:gd name="T27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2">
                  <a:moveTo>
                    <a:pt x="12" y="1"/>
                  </a:moveTo>
                  <a:cubicBezTo>
                    <a:pt x="7" y="0"/>
                    <a:pt x="5" y="2"/>
                    <a:pt x="5" y="8"/>
                  </a:cubicBezTo>
                  <a:cubicBezTo>
                    <a:pt x="5" y="18"/>
                    <a:pt x="4" y="29"/>
                    <a:pt x="3" y="40"/>
                  </a:cubicBezTo>
                  <a:cubicBezTo>
                    <a:pt x="2" y="54"/>
                    <a:pt x="0" y="68"/>
                    <a:pt x="2" y="81"/>
                  </a:cubicBezTo>
                  <a:cubicBezTo>
                    <a:pt x="4" y="97"/>
                    <a:pt x="8" y="111"/>
                    <a:pt x="11" y="126"/>
                  </a:cubicBezTo>
                  <a:cubicBezTo>
                    <a:pt x="11" y="130"/>
                    <a:pt x="12" y="131"/>
                    <a:pt x="16" y="131"/>
                  </a:cubicBezTo>
                  <a:cubicBezTo>
                    <a:pt x="18" y="131"/>
                    <a:pt x="21" y="132"/>
                    <a:pt x="24" y="132"/>
                  </a:cubicBezTo>
                  <a:cubicBezTo>
                    <a:pt x="27" y="132"/>
                    <a:pt x="28" y="130"/>
                    <a:pt x="27" y="126"/>
                  </a:cubicBezTo>
                  <a:cubicBezTo>
                    <a:pt x="25" y="119"/>
                    <a:pt x="25" y="112"/>
                    <a:pt x="24" y="105"/>
                  </a:cubicBezTo>
                  <a:cubicBezTo>
                    <a:pt x="20" y="71"/>
                    <a:pt x="19" y="37"/>
                    <a:pt x="31" y="5"/>
                  </a:cubicBezTo>
                  <a:cubicBezTo>
                    <a:pt x="32" y="1"/>
                    <a:pt x="31" y="0"/>
                    <a:pt x="28" y="1"/>
                  </a:cubicBezTo>
                  <a:cubicBezTo>
                    <a:pt x="24" y="1"/>
                    <a:pt x="19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1" name="íślîdê">
              <a:extLst>
                <a:ext uri="{FF2B5EF4-FFF2-40B4-BE49-F238E27FC236}">
                  <a16:creationId xmlns:a16="http://schemas.microsoft.com/office/drawing/2014/main" id="{651AA0B7-5B8D-4F10-8B06-5DBF5483002E}"/>
                </a:ext>
              </a:extLst>
            </p:cNvPr>
            <p:cNvSpPr/>
            <p:nvPr/>
          </p:nvSpPr>
          <p:spPr bwMode="auto">
            <a:xfrm>
              <a:off x="7793554" y="2392738"/>
              <a:ext cx="57610" cy="242566"/>
            </a:xfrm>
            <a:custGeom>
              <a:avLst/>
              <a:gdLst>
                <a:gd name="T0" fmla="*/ 19 w 31"/>
                <a:gd name="T1" fmla="*/ 3 h 130"/>
                <a:gd name="T2" fmla="*/ 0 w 31"/>
                <a:gd name="T3" fmla="*/ 1 h 130"/>
                <a:gd name="T4" fmla="*/ 6 w 31"/>
                <a:gd name="T5" fmla="*/ 16 h 130"/>
                <a:gd name="T6" fmla="*/ 10 w 31"/>
                <a:gd name="T7" fmla="*/ 51 h 130"/>
                <a:gd name="T8" fmla="*/ 2 w 31"/>
                <a:gd name="T9" fmla="*/ 125 h 130"/>
                <a:gd name="T10" fmla="*/ 5 w 31"/>
                <a:gd name="T11" fmla="*/ 129 h 130"/>
                <a:gd name="T12" fmla="*/ 18 w 31"/>
                <a:gd name="T13" fmla="*/ 129 h 130"/>
                <a:gd name="T14" fmla="*/ 21 w 31"/>
                <a:gd name="T15" fmla="*/ 120 h 130"/>
                <a:gd name="T16" fmla="*/ 23 w 31"/>
                <a:gd name="T17" fmla="*/ 116 h 130"/>
                <a:gd name="T18" fmla="*/ 31 w 31"/>
                <a:gd name="T19" fmla="*/ 83 h 130"/>
                <a:gd name="T20" fmla="*/ 27 w 31"/>
                <a:gd name="T21" fmla="*/ 17 h 130"/>
                <a:gd name="T22" fmla="*/ 19 w 31"/>
                <a:gd name="T23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0">
                  <a:moveTo>
                    <a:pt x="19" y="3"/>
                  </a:moveTo>
                  <a:cubicBezTo>
                    <a:pt x="13" y="1"/>
                    <a:pt x="7" y="0"/>
                    <a:pt x="0" y="1"/>
                  </a:cubicBezTo>
                  <a:cubicBezTo>
                    <a:pt x="2" y="6"/>
                    <a:pt x="5" y="11"/>
                    <a:pt x="6" y="16"/>
                  </a:cubicBezTo>
                  <a:cubicBezTo>
                    <a:pt x="8" y="27"/>
                    <a:pt x="10" y="39"/>
                    <a:pt x="10" y="51"/>
                  </a:cubicBezTo>
                  <a:cubicBezTo>
                    <a:pt x="10" y="76"/>
                    <a:pt x="9" y="101"/>
                    <a:pt x="2" y="125"/>
                  </a:cubicBezTo>
                  <a:cubicBezTo>
                    <a:pt x="2" y="127"/>
                    <a:pt x="1" y="129"/>
                    <a:pt x="5" y="129"/>
                  </a:cubicBezTo>
                  <a:cubicBezTo>
                    <a:pt x="9" y="129"/>
                    <a:pt x="14" y="130"/>
                    <a:pt x="18" y="129"/>
                  </a:cubicBezTo>
                  <a:cubicBezTo>
                    <a:pt x="20" y="129"/>
                    <a:pt x="20" y="123"/>
                    <a:pt x="21" y="120"/>
                  </a:cubicBezTo>
                  <a:cubicBezTo>
                    <a:pt x="22" y="119"/>
                    <a:pt x="23" y="117"/>
                    <a:pt x="23" y="116"/>
                  </a:cubicBezTo>
                  <a:cubicBezTo>
                    <a:pt x="27" y="105"/>
                    <a:pt x="31" y="95"/>
                    <a:pt x="31" y="83"/>
                  </a:cubicBezTo>
                  <a:cubicBezTo>
                    <a:pt x="31" y="61"/>
                    <a:pt x="29" y="39"/>
                    <a:pt x="27" y="17"/>
                  </a:cubicBezTo>
                  <a:cubicBezTo>
                    <a:pt x="26" y="12"/>
                    <a:pt x="25" y="4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2" name="í$1ïḍè">
              <a:extLst>
                <a:ext uri="{FF2B5EF4-FFF2-40B4-BE49-F238E27FC236}">
                  <a16:creationId xmlns:a16="http://schemas.microsoft.com/office/drawing/2014/main" id="{FD87016D-EC83-49BB-AF3B-4797859A6256}"/>
                </a:ext>
              </a:extLst>
            </p:cNvPr>
            <p:cNvSpPr/>
            <p:nvPr/>
          </p:nvSpPr>
          <p:spPr bwMode="auto">
            <a:xfrm>
              <a:off x="5839884" y="913086"/>
              <a:ext cx="57610" cy="243577"/>
            </a:xfrm>
            <a:custGeom>
              <a:avLst/>
              <a:gdLst>
                <a:gd name="T0" fmla="*/ 13 w 31"/>
                <a:gd name="T1" fmla="*/ 3 h 131"/>
                <a:gd name="T2" fmla="*/ 8 w 31"/>
                <a:gd name="T3" fmla="*/ 5 h 131"/>
                <a:gd name="T4" fmla="*/ 4 w 31"/>
                <a:gd name="T5" fmla="*/ 25 h 131"/>
                <a:gd name="T6" fmla="*/ 2 w 31"/>
                <a:gd name="T7" fmla="*/ 47 h 131"/>
                <a:gd name="T8" fmla="*/ 1 w 31"/>
                <a:gd name="T9" fmla="*/ 91 h 131"/>
                <a:gd name="T10" fmla="*/ 12 w 31"/>
                <a:gd name="T11" fmla="*/ 129 h 131"/>
                <a:gd name="T12" fmla="*/ 14 w 31"/>
                <a:gd name="T13" fmla="*/ 131 h 131"/>
                <a:gd name="T14" fmla="*/ 26 w 31"/>
                <a:gd name="T15" fmla="*/ 130 h 131"/>
                <a:gd name="T16" fmla="*/ 29 w 31"/>
                <a:gd name="T17" fmla="*/ 126 h 131"/>
                <a:gd name="T18" fmla="*/ 22 w 31"/>
                <a:gd name="T19" fmla="*/ 72 h 131"/>
                <a:gd name="T20" fmla="*/ 22 w 31"/>
                <a:gd name="T21" fmla="*/ 50 h 131"/>
                <a:gd name="T22" fmla="*/ 31 w 31"/>
                <a:gd name="T23" fmla="*/ 3 h 131"/>
                <a:gd name="T24" fmla="*/ 13 w 31"/>
                <a:gd name="T25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1">
                  <a:moveTo>
                    <a:pt x="13" y="3"/>
                  </a:moveTo>
                  <a:cubicBezTo>
                    <a:pt x="13" y="3"/>
                    <a:pt x="9" y="2"/>
                    <a:pt x="8" y="5"/>
                  </a:cubicBezTo>
                  <a:cubicBezTo>
                    <a:pt x="7" y="12"/>
                    <a:pt x="4" y="18"/>
                    <a:pt x="4" y="25"/>
                  </a:cubicBezTo>
                  <a:cubicBezTo>
                    <a:pt x="4" y="32"/>
                    <a:pt x="3" y="40"/>
                    <a:pt x="2" y="47"/>
                  </a:cubicBezTo>
                  <a:cubicBezTo>
                    <a:pt x="1" y="62"/>
                    <a:pt x="0" y="76"/>
                    <a:pt x="1" y="91"/>
                  </a:cubicBezTo>
                  <a:cubicBezTo>
                    <a:pt x="2" y="105"/>
                    <a:pt x="9" y="116"/>
                    <a:pt x="12" y="129"/>
                  </a:cubicBezTo>
                  <a:cubicBezTo>
                    <a:pt x="12" y="131"/>
                    <a:pt x="13" y="130"/>
                    <a:pt x="14" y="131"/>
                  </a:cubicBezTo>
                  <a:cubicBezTo>
                    <a:pt x="18" y="131"/>
                    <a:pt x="22" y="131"/>
                    <a:pt x="26" y="130"/>
                  </a:cubicBezTo>
                  <a:cubicBezTo>
                    <a:pt x="29" y="130"/>
                    <a:pt x="30" y="129"/>
                    <a:pt x="29" y="126"/>
                  </a:cubicBezTo>
                  <a:cubicBezTo>
                    <a:pt x="25" y="108"/>
                    <a:pt x="21" y="91"/>
                    <a:pt x="22" y="72"/>
                  </a:cubicBezTo>
                  <a:cubicBezTo>
                    <a:pt x="22" y="65"/>
                    <a:pt x="22" y="58"/>
                    <a:pt x="22" y="50"/>
                  </a:cubicBezTo>
                  <a:cubicBezTo>
                    <a:pt x="21" y="33"/>
                    <a:pt x="24" y="17"/>
                    <a:pt x="31" y="3"/>
                  </a:cubicBezTo>
                  <a:cubicBezTo>
                    <a:pt x="25" y="0"/>
                    <a:pt x="19" y="5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3" name="îṩ1íďé">
              <a:extLst>
                <a:ext uri="{FF2B5EF4-FFF2-40B4-BE49-F238E27FC236}">
                  <a16:creationId xmlns:a16="http://schemas.microsoft.com/office/drawing/2014/main" id="{41C68DF9-DA8A-49AC-89A1-ABD8F159985E}"/>
                </a:ext>
              </a:extLst>
            </p:cNvPr>
            <p:cNvSpPr/>
            <p:nvPr/>
          </p:nvSpPr>
          <p:spPr bwMode="auto">
            <a:xfrm>
              <a:off x="5802488" y="1179908"/>
              <a:ext cx="57610" cy="245598"/>
            </a:xfrm>
            <a:custGeom>
              <a:avLst/>
              <a:gdLst>
                <a:gd name="T0" fmla="*/ 9 w 31"/>
                <a:gd name="T1" fmla="*/ 1 h 132"/>
                <a:gd name="T2" fmla="*/ 5 w 31"/>
                <a:gd name="T3" fmla="*/ 6 h 132"/>
                <a:gd name="T4" fmla="*/ 3 w 31"/>
                <a:gd name="T5" fmla="*/ 40 h 132"/>
                <a:gd name="T6" fmla="*/ 2 w 31"/>
                <a:gd name="T7" fmla="*/ 80 h 132"/>
                <a:gd name="T8" fmla="*/ 11 w 31"/>
                <a:gd name="T9" fmla="*/ 128 h 132"/>
                <a:gd name="T10" fmla="*/ 14 w 31"/>
                <a:gd name="T11" fmla="*/ 131 h 132"/>
                <a:gd name="T12" fmla="*/ 22 w 31"/>
                <a:gd name="T13" fmla="*/ 131 h 132"/>
                <a:gd name="T14" fmla="*/ 27 w 31"/>
                <a:gd name="T15" fmla="*/ 125 h 132"/>
                <a:gd name="T16" fmla="*/ 22 w 31"/>
                <a:gd name="T17" fmla="*/ 76 h 132"/>
                <a:gd name="T18" fmla="*/ 31 w 31"/>
                <a:gd name="T19" fmla="*/ 2 h 132"/>
                <a:gd name="T20" fmla="*/ 9 w 31"/>
                <a:gd name="T21" fmla="*/ 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32">
                  <a:moveTo>
                    <a:pt x="9" y="1"/>
                  </a:moveTo>
                  <a:cubicBezTo>
                    <a:pt x="5" y="0"/>
                    <a:pt x="6" y="3"/>
                    <a:pt x="5" y="6"/>
                  </a:cubicBezTo>
                  <a:cubicBezTo>
                    <a:pt x="4" y="17"/>
                    <a:pt x="4" y="29"/>
                    <a:pt x="3" y="40"/>
                  </a:cubicBezTo>
                  <a:cubicBezTo>
                    <a:pt x="2" y="53"/>
                    <a:pt x="0" y="67"/>
                    <a:pt x="2" y="80"/>
                  </a:cubicBezTo>
                  <a:cubicBezTo>
                    <a:pt x="4" y="96"/>
                    <a:pt x="9" y="112"/>
                    <a:pt x="11" y="128"/>
                  </a:cubicBezTo>
                  <a:cubicBezTo>
                    <a:pt x="11" y="130"/>
                    <a:pt x="12" y="131"/>
                    <a:pt x="14" y="131"/>
                  </a:cubicBezTo>
                  <a:cubicBezTo>
                    <a:pt x="17" y="131"/>
                    <a:pt x="20" y="131"/>
                    <a:pt x="22" y="131"/>
                  </a:cubicBezTo>
                  <a:cubicBezTo>
                    <a:pt x="27" y="132"/>
                    <a:pt x="28" y="130"/>
                    <a:pt x="27" y="125"/>
                  </a:cubicBezTo>
                  <a:cubicBezTo>
                    <a:pt x="23" y="109"/>
                    <a:pt x="22" y="92"/>
                    <a:pt x="22" y="76"/>
                  </a:cubicBezTo>
                  <a:cubicBezTo>
                    <a:pt x="21" y="51"/>
                    <a:pt x="21" y="26"/>
                    <a:pt x="31" y="2"/>
                  </a:cubicBezTo>
                  <a:cubicBezTo>
                    <a:pt x="24" y="0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4" name="îṥḷíḋe">
              <a:extLst>
                <a:ext uri="{FF2B5EF4-FFF2-40B4-BE49-F238E27FC236}">
                  <a16:creationId xmlns:a16="http://schemas.microsoft.com/office/drawing/2014/main" id="{D711AB38-31E8-411D-ACC7-83674B088BE2}"/>
                </a:ext>
              </a:extLst>
            </p:cNvPr>
            <p:cNvSpPr/>
            <p:nvPr/>
          </p:nvSpPr>
          <p:spPr bwMode="auto">
            <a:xfrm>
              <a:off x="6445289" y="1948034"/>
              <a:ext cx="152615" cy="70748"/>
            </a:xfrm>
            <a:custGeom>
              <a:avLst/>
              <a:gdLst>
                <a:gd name="T0" fmla="*/ 78 w 82"/>
                <a:gd name="T1" fmla="*/ 2 h 38"/>
                <a:gd name="T2" fmla="*/ 5 w 82"/>
                <a:gd name="T3" fmla="*/ 3 h 38"/>
                <a:gd name="T4" fmla="*/ 1 w 82"/>
                <a:gd name="T5" fmla="*/ 8 h 38"/>
                <a:gd name="T6" fmla="*/ 3 w 82"/>
                <a:gd name="T7" fmla="*/ 32 h 38"/>
                <a:gd name="T8" fmla="*/ 8 w 82"/>
                <a:gd name="T9" fmla="*/ 36 h 38"/>
                <a:gd name="T10" fmla="*/ 63 w 82"/>
                <a:gd name="T11" fmla="*/ 37 h 38"/>
                <a:gd name="T12" fmla="*/ 68 w 82"/>
                <a:gd name="T13" fmla="*/ 32 h 38"/>
                <a:gd name="T14" fmla="*/ 82 w 82"/>
                <a:gd name="T15" fmla="*/ 3 h 38"/>
                <a:gd name="T16" fmla="*/ 78 w 82"/>
                <a:gd name="T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8">
                  <a:moveTo>
                    <a:pt x="78" y="2"/>
                  </a:moveTo>
                  <a:cubicBezTo>
                    <a:pt x="53" y="0"/>
                    <a:pt x="29" y="3"/>
                    <a:pt x="5" y="3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2" y="16"/>
                    <a:pt x="3" y="24"/>
                    <a:pt x="3" y="32"/>
                  </a:cubicBezTo>
                  <a:cubicBezTo>
                    <a:pt x="4" y="36"/>
                    <a:pt x="6" y="36"/>
                    <a:pt x="8" y="36"/>
                  </a:cubicBezTo>
                  <a:cubicBezTo>
                    <a:pt x="27" y="38"/>
                    <a:pt x="45" y="37"/>
                    <a:pt x="63" y="37"/>
                  </a:cubicBezTo>
                  <a:cubicBezTo>
                    <a:pt x="67" y="37"/>
                    <a:pt x="69" y="35"/>
                    <a:pt x="68" y="32"/>
                  </a:cubicBezTo>
                  <a:cubicBezTo>
                    <a:pt x="68" y="20"/>
                    <a:pt x="76" y="12"/>
                    <a:pt x="82" y="3"/>
                  </a:cubicBezTo>
                  <a:cubicBezTo>
                    <a:pt x="80" y="2"/>
                    <a:pt x="79" y="2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5" name="íśḷïďé">
              <a:extLst>
                <a:ext uri="{FF2B5EF4-FFF2-40B4-BE49-F238E27FC236}">
                  <a16:creationId xmlns:a16="http://schemas.microsoft.com/office/drawing/2014/main" id="{45045D3D-9A00-4676-8014-4F2F85BF25CC}"/>
                </a:ext>
              </a:extLst>
            </p:cNvPr>
            <p:cNvSpPr/>
            <p:nvPr/>
          </p:nvSpPr>
          <p:spPr bwMode="auto">
            <a:xfrm>
              <a:off x="5908611" y="2452"/>
              <a:ext cx="59631" cy="240545"/>
            </a:xfrm>
            <a:custGeom>
              <a:avLst/>
              <a:gdLst>
                <a:gd name="T0" fmla="*/ 29 w 32"/>
                <a:gd name="T1" fmla="*/ 7 h 129"/>
                <a:gd name="T2" fmla="*/ 25 w 32"/>
                <a:gd name="T3" fmla="*/ 1 h 129"/>
                <a:gd name="T4" fmla="*/ 11 w 32"/>
                <a:gd name="T5" fmla="*/ 2 h 129"/>
                <a:gd name="T6" fmla="*/ 6 w 32"/>
                <a:gd name="T7" fmla="*/ 7 h 129"/>
                <a:gd name="T8" fmla="*/ 4 w 32"/>
                <a:gd name="T9" fmla="*/ 35 h 129"/>
                <a:gd name="T10" fmla="*/ 3 w 32"/>
                <a:gd name="T11" fmla="*/ 77 h 129"/>
                <a:gd name="T12" fmla="*/ 11 w 32"/>
                <a:gd name="T13" fmla="*/ 121 h 129"/>
                <a:gd name="T14" fmla="*/ 21 w 32"/>
                <a:gd name="T15" fmla="*/ 128 h 129"/>
                <a:gd name="T16" fmla="*/ 28 w 32"/>
                <a:gd name="T17" fmla="*/ 124 h 129"/>
                <a:gd name="T18" fmla="*/ 25 w 32"/>
                <a:gd name="T19" fmla="*/ 99 h 129"/>
                <a:gd name="T20" fmla="*/ 22 w 32"/>
                <a:gd name="T21" fmla="*/ 71 h 129"/>
                <a:gd name="T22" fmla="*/ 25 w 32"/>
                <a:gd name="T23" fmla="*/ 26 h 129"/>
                <a:gd name="T24" fmla="*/ 29 w 32"/>
                <a:gd name="T25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29">
                  <a:moveTo>
                    <a:pt x="29" y="7"/>
                  </a:moveTo>
                  <a:cubicBezTo>
                    <a:pt x="32" y="3"/>
                    <a:pt x="30" y="0"/>
                    <a:pt x="25" y="1"/>
                  </a:cubicBezTo>
                  <a:cubicBezTo>
                    <a:pt x="20" y="2"/>
                    <a:pt x="15" y="3"/>
                    <a:pt x="11" y="2"/>
                  </a:cubicBezTo>
                  <a:cubicBezTo>
                    <a:pt x="5" y="0"/>
                    <a:pt x="6" y="4"/>
                    <a:pt x="6" y="7"/>
                  </a:cubicBezTo>
                  <a:cubicBezTo>
                    <a:pt x="5" y="16"/>
                    <a:pt x="5" y="26"/>
                    <a:pt x="4" y="35"/>
                  </a:cubicBezTo>
                  <a:cubicBezTo>
                    <a:pt x="3" y="49"/>
                    <a:pt x="0" y="63"/>
                    <a:pt x="3" y="77"/>
                  </a:cubicBezTo>
                  <a:cubicBezTo>
                    <a:pt x="5" y="92"/>
                    <a:pt x="9" y="106"/>
                    <a:pt x="11" y="121"/>
                  </a:cubicBezTo>
                  <a:cubicBezTo>
                    <a:pt x="12" y="128"/>
                    <a:pt x="15" y="129"/>
                    <a:pt x="21" y="128"/>
                  </a:cubicBezTo>
                  <a:cubicBezTo>
                    <a:pt x="29" y="128"/>
                    <a:pt x="30" y="128"/>
                    <a:pt x="28" y="124"/>
                  </a:cubicBezTo>
                  <a:cubicBezTo>
                    <a:pt x="26" y="116"/>
                    <a:pt x="25" y="107"/>
                    <a:pt x="25" y="99"/>
                  </a:cubicBezTo>
                  <a:cubicBezTo>
                    <a:pt x="24" y="90"/>
                    <a:pt x="23" y="81"/>
                    <a:pt x="22" y="71"/>
                  </a:cubicBezTo>
                  <a:cubicBezTo>
                    <a:pt x="21" y="56"/>
                    <a:pt x="25" y="41"/>
                    <a:pt x="25" y="26"/>
                  </a:cubicBezTo>
                  <a:cubicBezTo>
                    <a:pt x="25" y="19"/>
                    <a:pt x="26" y="13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6" name="íSļïḑè">
              <a:extLst>
                <a:ext uri="{FF2B5EF4-FFF2-40B4-BE49-F238E27FC236}">
                  <a16:creationId xmlns:a16="http://schemas.microsoft.com/office/drawing/2014/main" id="{8D67E373-156D-4A85-9263-4A239EFE8DF9}"/>
                </a:ext>
              </a:extLst>
            </p:cNvPr>
            <p:cNvSpPr/>
            <p:nvPr/>
          </p:nvSpPr>
          <p:spPr bwMode="auto">
            <a:xfrm>
              <a:off x="6437203" y="1179908"/>
              <a:ext cx="59631" cy="242566"/>
            </a:xfrm>
            <a:custGeom>
              <a:avLst/>
              <a:gdLst>
                <a:gd name="T0" fmla="*/ 12 w 32"/>
                <a:gd name="T1" fmla="*/ 126 h 130"/>
                <a:gd name="T2" fmla="*/ 24 w 32"/>
                <a:gd name="T3" fmla="*/ 123 h 130"/>
                <a:gd name="T4" fmla="*/ 28 w 32"/>
                <a:gd name="T5" fmla="*/ 111 h 130"/>
                <a:gd name="T6" fmla="*/ 31 w 32"/>
                <a:gd name="T7" fmla="*/ 70 h 130"/>
                <a:gd name="T8" fmla="*/ 26 w 32"/>
                <a:gd name="T9" fmla="*/ 27 h 130"/>
                <a:gd name="T10" fmla="*/ 22 w 32"/>
                <a:gd name="T11" fmla="*/ 5 h 130"/>
                <a:gd name="T12" fmla="*/ 18 w 32"/>
                <a:gd name="T13" fmla="*/ 1 h 130"/>
                <a:gd name="T14" fmla="*/ 10 w 32"/>
                <a:gd name="T15" fmla="*/ 1 h 130"/>
                <a:gd name="T16" fmla="*/ 7 w 32"/>
                <a:gd name="T17" fmla="*/ 1 h 130"/>
                <a:gd name="T18" fmla="*/ 2 w 32"/>
                <a:gd name="T19" fmla="*/ 6 h 130"/>
                <a:gd name="T20" fmla="*/ 9 w 32"/>
                <a:gd name="T21" fmla="*/ 49 h 130"/>
                <a:gd name="T22" fmla="*/ 12 w 32"/>
                <a:gd name="T23" fmla="*/ 86 h 130"/>
                <a:gd name="T24" fmla="*/ 9 w 32"/>
                <a:gd name="T25" fmla="*/ 119 h 130"/>
                <a:gd name="T26" fmla="*/ 12 w 32"/>
                <a:gd name="T27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30">
                  <a:moveTo>
                    <a:pt x="12" y="126"/>
                  </a:moveTo>
                  <a:cubicBezTo>
                    <a:pt x="16" y="126"/>
                    <a:pt x="21" y="130"/>
                    <a:pt x="24" y="123"/>
                  </a:cubicBezTo>
                  <a:cubicBezTo>
                    <a:pt x="26" y="119"/>
                    <a:pt x="28" y="115"/>
                    <a:pt x="28" y="111"/>
                  </a:cubicBezTo>
                  <a:cubicBezTo>
                    <a:pt x="31" y="97"/>
                    <a:pt x="32" y="84"/>
                    <a:pt x="31" y="70"/>
                  </a:cubicBezTo>
                  <a:cubicBezTo>
                    <a:pt x="31" y="55"/>
                    <a:pt x="29" y="41"/>
                    <a:pt x="26" y="27"/>
                  </a:cubicBezTo>
                  <a:cubicBezTo>
                    <a:pt x="24" y="20"/>
                    <a:pt x="21" y="13"/>
                    <a:pt x="22" y="5"/>
                  </a:cubicBezTo>
                  <a:cubicBezTo>
                    <a:pt x="23" y="1"/>
                    <a:pt x="21" y="1"/>
                    <a:pt x="18" y="1"/>
                  </a:cubicBezTo>
                  <a:cubicBezTo>
                    <a:pt x="16" y="1"/>
                    <a:pt x="14" y="1"/>
                    <a:pt x="10" y="1"/>
                  </a:cubicBezTo>
                  <a:cubicBezTo>
                    <a:pt x="10" y="1"/>
                    <a:pt x="8" y="1"/>
                    <a:pt x="7" y="1"/>
                  </a:cubicBezTo>
                  <a:cubicBezTo>
                    <a:pt x="2" y="0"/>
                    <a:pt x="0" y="2"/>
                    <a:pt x="2" y="6"/>
                  </a:cubicBezTo>
                  <a:cubicBezTo>
                    <a:pt x="6" y="20"/>
                    <a:pt x="8" y="34"/>
                    <a:pt x="9" y="49"/>
                  </a:cubicBezTo>
                  <a:cubicBezTo>
                    <a:pt x="10" y="61"/>
                    <a:pt x="11" y="74"/>
                    <a:pt x="12" y="86"/>
                  </a:cubicBezTo>
                  <a:cubicBezTo>
                    <a:pt x="14" y="97"/>
                    <a:pt x="10" y="108"/>
                    <a:pt x="9" y="119"/>
                  </a:cubicBezTo>
                  <a:cubicBezTo>
                    <a:pt x="9" y="122"/>
                    <a:pt x="7" y="126"/>
                    <a:pt x="1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7" name="îSḷîḍê">
              <a:extLst>
                <a:ext uri="{FF2B5EF4-FFF2-40B4-BE49-F238E27FC236}">
                  <a16:creationId xmlns:a16="http://schemas.microsoft.com/office/drawing/2014/main" id="{DCCEE581-DB56-41DD-A3C0-63586B607C82}"/>
                </a:ext>
              </a:extLst>
            </p:cNvPr>
            <p:cNvSpPr/>
            <p:nvPr/>
          </p:nvSpPr>
          <p:spPr bwMode="auto">
            <a:xfrm>
              <a:off x="5743868" y="-819240"/>
              <a:ext cx="159690" cy="216288"/>
            </a:xfrm>
            <a:custGeom>
              <a:avLst/>
              <a:gdLst>
                <a:gd name="T0" fmla="*/ 5 w 85"/>
                <a:gd name="T1" fmla="*/ 37 h 116"/>
                <a:gd name="T2" fmla="*/ 30 w 85"/>
                <a:gd name="T3" fmla="*/ 57 h 116"/>
                <a:gd name="T4" fmla="*/ 72 w 85"/>
                <a:gd name="T5" fmla="*/ 99 h 116"/>
                <a:gd name="T6" fmla="*/ 85 w 85"/>
                <a:gd name="T7" fmla="*/ 116 h 116"/>
                <a:gd name="T8" fmla="*/ 85 w 85"/>
                <a:gd name="T9" fmla="*/ 112 h 116"/>
                <a:gd name="T10" fmla="*/ 68 w 85"/>
                <a:gd name="T11" fmla="*/ 72 h 116"/>
                <a:gd name="T12" fmla="*/ 10 w 85"/>
                <a:gd name="T13" fmla="*/ 6 h 116"/>
                <a:gd name="T14" fmla="*/ 2 w 85"/>
                <a:gd name="T15" fmla="*/ 9 h 116"/>
                <a:gd name="T16" fmla="*/ 0 w 85"/>
                <a:gd name="T17" fmla="*/ 21 h 116"/>
                <a:gd name="T18" fmla="*/ 5 w 85"/>
                <a:gd name="T19" fmla="*/ 3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6">
                  <a:moveTo>
                    <a:pt x="5" y="37"/>
                  </a:moveTo>
                  <a:cubicBezTo>
                    <a:pt x="14" y="43"/>
                    <a:pt x="22" y="50"/>
                    <a:pt x="30" y="57"/>
                  </a:cubicBezTo>
                  <a:cubicBezTo>
                    <a:pt x="45" y="70"/>
                    <a:pt x="58" y="85"/>
                    <a:pt x="72" y="99"/>
                  </a:cubicBezTo>
                  <a:cubicBezTo>
                    <a:pt x="76" y="104"/>
                    <a:pt x="80" y="109"/>
                    <a:pt x="85" y="116"/>
                  </a:cubicBezTo>
                  <a:cubicBezTo>
                    <a:pt x="85" y="113"/>
                    <a:pt x="85" y="112"/>
                    <a:pt x="85" y="112"/>
                  </a:cubicBezTo>
                  <a:cubicBezTo>
                    <a:pt x="82" y="97"/>
                    <a:pt x="75" y="85"/>
                    <a:pt x="68" y="72"/>
                  </a:cubicBezTo>
                  <a:cubicBezTo>
                    <a:pt x="53" y="46"/>
                    <a:pt x="34" y="24"/>
                    <a:pt x="10" y="6"/>
                  </a:cubicBezTo>
                  <a:cubicBezTo>
                    <a:pt x="3" y="0"/>
                    <a:pt x="3" y="1"/>
                    <a:pt x="2" y="9"/>
                  </a:cubicBezTo>
                  <a:cubicBezTo>
                    <a:pt x="1" y="13"/>
                    <a:pt x="0" y="17"/>
                    <a:pt x="0" y="21"/>
                  </a:cubicBezTo>
                  <a:cubicBezTo>
                    <a:pt x="1" y="27"/>
                    <a:pt x="1" y="34"/>
                    <a:pt x="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8" name="iş1ídé">
              <a:extLst>
                <a:ext uri="{FF2B5EF4-FFF2-40B4-BE49-F238E27FC236}">
                  <a16:creationId xmlns:a16="http://schemas.microsoft.com/office/drawing/2014/main" id="{D34F373F-E476-4721-B2A7-9E6B15AE3851}"/>
                </a:ext>
              </a:extLst>
            </p:cNvPr>
            <p:cNvSpPr/>
            <p:nvPr/>
          </p:nvSpPr>
          <p:spPr bwMode="auto">
            <a:xfrm>
              <a:off x="5738814" y="2401835"/>
              <a:ext cx="53567" cy="231448"/>
            </a:xfrm>
            <a:custGeom>
              <a:avLst/>
              <a:gdLst>
                <a:gd name="T0" fmla="*/ 21 w 29"/>
                <a:gd name="T1" fmla="*/ 81 h 124"/>
                <a:gd name="T2" fmla="*/ 23 w 29"/>
                <a:gd name="T3" fmla="*/ 14 h 124"/>
                <a:gd name="T4" fmla="*/ 25 w 29"/>
                <a:gd name="T5" fmla="*/ 3 h 124"/>
                <a:gd name="T6" fmla="*/ 13 w 29"/>
                <a:gd name="T7" fmla="*/ 3 h 124"/>
                <a:gd name="T8" fmla="*/ 3 w 29"/>
                <a:gd name="T9" fmla="*/ 12 h 124"/>
                <a:gd name="T10" fmla="*/ 1 w 29"/>
                <a:gd name="T11" fmla="*/ 40 h 124"/>
                <a:gd name="T12" fmla="*/ 0 w 29"/>
                <a:gd name="T13" fmla="*/ 82 h 124"/>
                <a:gd name="T14" fmla="*/ 9 w 29"/>
                <a:gd name="T15" fmla="*/ 116 h 124"/>
                <a:gd name="T16" fmla="*/ 18 w 29"/>
                <a:gd name="T17" fmla="*/ 123 h 124"/>
                <a:gd name="T18" fmla="*/ 26 w 29"/>
                <a:gd name="T19" fmla="*/ 113 h 124"/>
                <a:gd name="T20" fmla="*/ 21 w 29"/>
                <a:gd name="T21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24">
                  <a:moveTo>
                    <a:pt x="21" y="81"/>
                  </a:moveTo>
                  <a:cubicBezTo>
                    <a:pt x="21" y="58"/>
                    <a:pt x="19" y="36"/>
                    <a:pt x="23" y="14"/>
                  </a:cubicBezTo>
                  <a:cubicBezTo>
                    <a:pt x="24" y="10"/>
                    <a:pt x="26" y="5"/>
                    <a:pt x="25" y="3"/>
                  </a:cubicBezTo>
                  <a:cubicBezTo>
                    <a:pt x="22" y="0"/>
                    <a:pt x="17" y="3"/>
                    <a:pt x="13" y="3"/>
                  </a:cubicBezTo>
                  <a:cubicBezTo>
                    <a:pt x="5" y="3"/>
                    <a:pt x="3" y="4"/>
                    <a:pt x="3" y="12"/>
                  </a:cubicBezTo>
                  <a:cubicBezTo>
                    <a:pt x="4" y="21"/>
                    <a:pt x="1" y="30"/>
                    <a:pt x="1" y="40"/>
                  </a:cubicBezTo>
                  <a:cubicBezTo>
                    <a:pt x="0" y="54"/>
                    <a:pt x="0" y="68"/>
                    <a:pt x="0" y="82"/>
                  </a:cubicBezTo>
                  <a:cubicBezTo>
                    <a:pt x="1" y="94"/>
                    <a:pt x="6" y="105"/>
                    <a:pt x="9" y="116"/>
                  </a:cubicBezTo>
                  <a:cubicBezTo>
                    <a:pt x="11" y="122"/>
                    <a:pt x="13" y="124"/>
                    <a:pt x="18" y="123"/>
                  </a:cubicBezTo>
                  <a:cubicBezTo>
                    <a:pt x="29" y="123"/>
                    <a:pt x="29" y="123"/>
                    <a:pt x="26" y="113"/>
                  </a:cubicBezTo>
                  <a:cubicBezTo>
                    <a:pt x="24" y="103"/>
                    <a:pt x="21" y="91"/>
                    <a:pt x="21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9" name="ïṣḷíḍè">
              <a:extLst>
                <a:ext uri="{FF2B5EF4-FFF2-40B4-BE49-F238E27FC236}">
                  <a16:creationId xmlns:a16="http://schemas.microsoft.com/office/drawing/2014/main" id="{95FDF414-9324-490F-AE0F-DFDBFB3314DD}"/>
                </a:ext>
              </a:extLst>
            </p:cNvPr>
            <p:cNvSpPr/>
            <p:nvPr/>
          </p:nvSpPr>
          <p:spPr bwMode="auto">
            <a:xfrm>
              <a:off x="5979359" y="916118"/>
              <a:ext cx="45481" cy="244587"/>
            </a:xfrm>
            <a:custGeom>
              <a:avLst/>
              <a:gdLst>
                <a:gd name="T0" fmla="*/ 15 w 24"/>
                <a:gd name="T1" fmla="*/ 0 h 131"/>
                <a:gd name="T2" fmla="*/ 4 w 24"/>
                <a:gd name="T3" fmla="*/ 12 h 131"/>
                <a:gd name="T4" fmla="*/ 3 w 24"/>
                <a:gd name="T5" fmla="*/ 18 h 131"/>
                <a:gd name="T6" fmla="*/ 3 w 24"/>
                <a:gd name="T7" fmla="*/ 93 h 131"/>
                <a:gd name="T8" fmla="*/ 5 w 24"/>
                <a:gd name="T9" fmla="*/ 108 h 131"/>
                <a:gd name="T10" fmla="*/ 7 w 24"/>
                <a:gd name="T11" fmla="*/ 126 h 131"/>
                <a:gd name="T12" fmla="*/ 18 w 24"/>
                <a:gd name="T13" fmla="*/ 129 h 131"/>
                <a:gd name="T14" fmla="*/ 21 w 24"/>
                <a:gd name="T15" fmla="*/ 124 h 131"/>
                <a:gd name="T16" fmla="*/ 21 w 24"/>
                <a:gd name="T17" fmla="*/ 103 h 131"/>
                <a:gd name="T18" fmla="*/ 22 w 24"/>
                <a:gd name="T19" fmla="*/ 46 h 131"/>
                <a:gd name="T20" fmla="*/ 22 w 24"/>
                <a:gd name="T21" fmla="*/ 8 h 131"/>
                <a:gd name="T22" fmla="*/ 15 w 24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1">
                  <a:moveTo>
                    <a:pt x="15" y="0"/>
                  </a:moveTo>
                  <a:cubicBezTo>
                    <a:pt x="7" y="0"/>
                    <a:pt x="3" y="4"/>
                    <a:pt x="4" y="12"/>
                  </a:cubicBezTo>
                  <a:cubicBezTo>
                    <a:pt x="4" y="14"/>
                    <a:pt x="4" y="16"/>
                    <a:pt x="3" y="18"/>
                  </a:cubicBezTo>
                  <a:cubicBezTo>
                    <a:pt x="2" y="43"/>
                    <a:pt x="0" y="68"/>
                    <a:pt x="3" y="93"/>
                  </a:cubicBezTo>
                  <a:cubicBezTo>
                    <a:pt x="4" y="98"/>
                    <a:pt x="5" y="103"/>
                    <a:pt x="5" y="108"/>
                  </a:cubicBezTo>
                  <a:cubicBezTo>
                    <a:pt x="5" y="114"/>
                    <a:pt x="6" y="120"/>
                    <a:pt x="7" y="126"/>
                  </a:cubicBezTo>
                  <a:cubicBezTo>
                    <a:pt x="9" y="131"/>
                    <a:pt x="14" y="128"/>
                    <a:pt x="18" y="129"/>
                  </a:cubicBezTo>
                  <a:cubicBezTo>
                    <a:pt x="21" y="129"/>
                    <a:pt x="20" y="127"/>
                    <a:pt x="21" y="124"/>
                  </a:cubicBezTo>
                  <a:cubicBezTo>
                    <a:pt x="23" y="117"/>
                    <a:pt x="21" y="110"/>
                    <a:pt x="21" y="103"/>
                  </a:cubicBezTo>
                  <a:cubicBezTo>
                    <a:pt x="21" y="84"/>
                    <a:pt x="24" y="65"/>
                    <a:pt x="22" y="46"/>
                  </a:cubicBezTo>
                  <a:cubicBezTo>
                    <a:pt x="21" y="34"/>
                    <a:pt x="21" y="21"/>
                    <a:pt x="22" y="8"/>
                  </a:cubicBezTo>
                  <a:cubicBezTo>
                    <a:pt x="24" y="0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0" name="ïš1íḋé">
              <a:extLst>
                <a:ext uri="{FF2B5EF4-FFF2-40B4-BE49-F238E27FC236}">
                  <a16:creationId xmlns:a16="http://schemas.microsoft.com/office/drawing/2014/main" id="{FE367EBD-44CF-477F-985C-8C74929A504F}"/>
                </a:ext>
              </a:extLst>
            </p:cNvPr>
            <p:cNvSpPr/>
            <p:nvPr/>
          </p:nvSpPr>
          <p:spPr bwMode="auto">
            <a:xfrm>
              <a:off x="7859249" y="1485137"/>
              <a:ext cx="57610" cy="239534"/>
            </a:xfrm>
            <a:custGeom>
              <a:avLst/>
              <a:gdLst>
                <a:gd name="T0" fmla="*/ 15 w 31"/>
                <a:gd name="T1" fmla="*/ 1 h 128"/>
                <a:gd name="T2" fmla="*/ 4 w 31"/>
                <a:gd name="T3" fmla="*/ 2 h 128"/>
                <a:gd name="T4" fmla="*/ 1 w 31"/>
                <a:gd name="T5" fmla="*/ 6 h 128"/>
                <a:gd name="T6" fmla="*/ 8 w 31"/>
                <a:gd name="T7" fmla="*/ 47 h 128"/>
                <a:gd name="T8" fmla="*/ 12 w 31"/>
                <a:gd name="T9" fmla="*/ 85 h 128"/>
                <a:gd name="T10" fmla="*/ 8 w 31"/>
                <a:gd name="T11" fmla="*/ 117 h 128"/>
                <a:gd name="T12" fmla="*/ 11 w 31"/>
                <a:gd name="T13" fmla="*/ 124 h 128"/>
                <a:gd name="T14" fmla="*/ 23 w 31"/>
                <a:gd name="T15" fmla="*/ 121 h 128"/>
                <a:gd name="T16" fmla="*/ 27 w 31"/>
                <a:gd name="T17" fmla="*/ 110 h 128"/>
                <a:gd name="T18" fmla="*/ 30 w 31"/>
                <a:gd name="T19" fmla="*/ 68 h 128"/>
                <a:gd name="T20" fmla="*/ 25 w 31"/>
                <a:gd name="T21" fmla="*/ 27 h 128"/>
                <a:gd name="T22" fmla="*/ 21 w 31"/>
                <a:gd name="T23" fmla="*/ 7 h 128"/>
                <a:gd name="T24" fmla="*/ 15 w 31"/>
                <a:gd name="T2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28">
                  <a:moveTo>
                    <a:pt x="15" y="1"/>
                  </a:moveTo>
                  <a:cubicBezTo>
                    <a:pt x="11" y="2"/>
                    <a:pt x="8" y="2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6" y="19"/>
                    <a:pt x="8" y="33"/>
                    <a:pt x="8" y="47"/>
                  </a:cubicBezTo>
                  <a:cubicBezTo>
                    <a:pt x="9" y="60"/>
                    <a:pt x="10" y="72"/>
                    <a:pt x="12" y="85"/>
                  </a:cubicBezTo>
                  <a:cubicBezTo>
                    <a:pt x="12" y="95"/>
                    <a:pt x="9" y="106"/>
                    <a:pt x="8" y="117"/>
                  </a:cubicBezTo>
                  <a:cubicBezTo>
                    <a:pt x="8" y="120"/>
                    <a:pt x="6" y="124"/>
                    <a:pt x="11" y="124"/>
                  </a:cubicBezTo>
                  <a:cubicBezTo>
                    <a:pt x="15" y="124"/>
                    <a:pt x="21" y="128"/>
                    <a:pt x="23" y="121"/>
                  </a:cubicBezTo>
                  <a:cubicBezTo>
                    <a:pt x="25" y="118"/>
                    <a:pt x="27" y="114"/>
                    <a:pt x="27" y="110"/>
                  </a:cubicBezTo>
                  <a:cubicBezTo>
                    <a:pt x="30" y="96"/>
                    <a:pt x="31" y="83"/>
                    <a:pt x="30" y="68"/>
                  </a:cubicBezTo>
                  <a:cubicBezTo>
                    <a:pt x="30" y="54"/>
                    <a:pt x="28" y="40"/>
                    <a:pt x="25" y="27"/>
                  </a:cubicBezTo>
                  <a:cubicBezTo>
                    <a:pt x="24" y="20"/>
                    <a:pt x="21" y="14"/>
                    <a:pt x="21" y="7"/>
                  </a:cubicBezTo>
                  <a:cubicBezTo>
                    <a:pt x="23" y="1"/>
                    <a:pt x="20" y="0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1" name="iślîḑè">
              <a:extLst>
                <a:ext uri="{FF2B5EF4-FFF2-40B4-BE49-F238E27FC236}">
                  <a16:creationId xmlns:a16="http://schemas.microsoft.com/office/drawing/2014/main" id="{085BEC1F-503E-45AE-BFC8-ED326E1E7174}"/>
                </a:ext>
              </a:extLst>
            </p:cNvPr>
            <p:cNvSpPr/>
            <p:nvPr/>
          </p:nvSpPr>
          <p:spPr bwMode="auto">
            <a:xfrm>
              <a:off x="7668228" y="2395771"/>
              <a:ext cx="41438" cy="244587"/>
            </a:xfrm>
            <a:custGeom>
              <a:avLst/>
              <a:gdLst>
                <a:gd name="T0" fmla="*/ 20 w 22"/>
                <a:gd name="T1" fmla="*/ 14 h 131"/>
                <a:gd name="T2" fmla="*/ 4 w 22"/>
                <a:gd name="T3" fmla="*/ 1 h 131"/>
                <a:gd name="T4" fmla="*/ 1 w 22"/>
                <a:gd name="T5" fmla="*/ 6 h 131"/>
                <a:gd name="T6" fmla="*/ 1 w 22"/>
                <a:gd name="T7" fmla="*/ 28 h 131"/>
                <a:gd name="T8" fmla="*/ 0 w 22"/>
                <a:gd name="T9" fmla="*/ 60 h 131"/>
                <a:gd name="T10" fmla="*/ 2 w 22"/>
                <a:gd name="T11" fmla="*/ 119 h 131"/>
                <a:gd name="T12" fmla="*/ 4 w 22"/>
                <a:gd name="T13" fmla="*/ 127 h 131"/>
                <a:gd name="T14" fmla="*/ 17 w 22"/>
                <a:gd name="T15" fmla="*/ 119 h 131"/>
                <a:gd name="T16" fmla="*/ 19 w 22"/>
                <a:gd name="T17" fmla="*/ 97 h 131"/>
                <a:gd name="T18" fmla="*/ 22 w 22"/>
                <a:gd name="T19" fmla="*/ 64 h 131"/>
                <a:gd name="T20" fmla="*/ 20 w 22"/>
                <a:gd name="T21" fmla="*/ 1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1">
                  <a:moveTo>
                    <a:pt x="20" y="14"/>
                  </a:moveTo>
                  <a:cubicBezTo>
                    <a:pt x="18" y="1"/>
                    <a:pt x="19" y="0"/>
                    <a:pt x="4" y="1"/>
                  </a:cubicBezTo>
                  <a:cubicBezTo>
                    <a:pt x="0" y="2"/>
                    <a:pt x="0" y="3"/>
                    <a:pt x="1" y="6"/>
                  </a:cubicBezTo>
                  <a:cubicBezTo>
                    <a:pt x="2" y="14"/>
                    <a:pt x="1" y="21"/>
                    <a:pt x="1" y="28"/>
                  </a:cubicBezTo>
                  <a:cubicBezTo>
                    <a:pt x="2" y="39"/>
                    <a:pt x="0" y="50"/>
                    <a:pt x="0" y="60"/>
                  </a:cubicBezTo>
                  <a:cubicBezTo>
                    <a:pt x="1" y="80"/>
                    <a:pt x="4" y="99"/>
                    <a:pt x="2" y="119"/>
                  </a:cubicBezTo>
                  <a:cubicBezTo>
                    <a:pt x="1" y="121"/>
                    <a:pt x="1" y="126"/>
                    <a:pt x="4" y="127"/>
                  </a:cubicBezTo>
                  <a:cubicBezTo>
                    <a:pt x="10" y="131"/>
                    <a:pt x="17" y="127"/>
                    <a:pt x="17" y="119"/>
                  </a:cubicBezTo>
                  <a:cubicBezTo>
                    <a:pt x="18" y="112"/>
                    <a:pt x="18" y="104"/>
                    <a:pt x="19" y="97"/>
                  </a:cubicBezTo>
                  <a:cubicBezTo>
                    <a:pt x="20" y="86"/>
                    <a:pt x="22" y="75"/>
                    <a:pt x="22" y="64"/>
                  </a:cubicBezTo>
                  <a:cubicBezTo>
                    <a:pt x="21" y="48"/>
                    <a:pt x="21" y="31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2" name="ïşḷïḓê">
              <a:extLst>
                <a:ext uri="{FF2B5EF4-FFF2-40B4-BE49-F238E27FC236}">
                  <a16:creationId xmlns:a16="http://schemas.microsoft.com/office/drawing/2014/main" id="{E5961704-2E1A-48A1-A5BD-5F03267CAC5E}"/>
                </a:ext>
              </a:extLst>
            </p:cNvPr>
            <p:cNvSpPr/>
            <p:nvPr/>
          </p:nvSpPr>
          <p:spPr bwMode="auto">
            <a:xfrm>
              <a:off x="6549390" y="-1590"/>
              <a:ext cx="55588" cy="236502"/>
            </a:xfrm>
            <a:custGeom>
              <a:avLst/>
              <a:gdLst>
                <a:gd name="T0" fmla="*/ 15 w 30"/>
                <a:gd name="T1" fmla="*/ 126 h 127"/>
                <a:gd name="T2" fmla="*/ 23 w 30"/>
                <a:gd name="T3" fmla="*/ 120 h 127"/>
                <a:gd name="T4" fmla="*/ 26 w 30"/>
                <a:gd name="T5" fmla="*/ 110 h 127"/>
                <a:gd name="T6" fmla="*/ 29 w 30"/>
                <a:gd name="T7" fmla="*/ 69 h 127"/>
                <a:gd name="T8" fmla="*/ 27 w 30"/>
                <a:gd name="T9" fmla="*/ 41 h 127"/>
                <a:gd name="T10" fmla="*/ 20 w 30"/>
                <a:gd name="T11" fmla="*/ 7 h 127"/>
                <a:gd name="T12" fmla="*/ 9 w 30"/>
                <a:gd name="T13" fmla="*/ 3 h 127"/>
                <a:gd name="T14" fmla="*/ 0 w 30"/>
                <a:gd name="T15" fmla="*/ 5 h 127"/>
                <a:gd name="T16" fmla="*/ 0 w 30"/>
                <a:gd name="T17" fmla="*/ 8 h 127"/>
                <a:gd name="T18" fmla="*/ 7 w 30"/>
                <a:gd name="T19" fmla="*/ 47 h 127"/>
                <a:gd name="T20" fmla="*/ 7 w 30"/>
                <a:gd name="T21" fmla="*/ 116 h 127"/>
                <a:gd name="T22" fmla="*/ 15 w 30"/>
                <a:gd name="T23" fmla="*/ 1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7">
                  <a:moveTo>
                    <a:pt x="15" y="126"/>
                  </a:moveTo>
                  <a:cubicBezTo>
                    <a:pt x="19" y="127"/>
                    <a:pt x="22" y="125"/>
                    <a:pt x="23" y="120"/>
                  </a:cubicBezTo>
                  <a:cubicBezTo>
                    <a:pt x="24" y="117"/>
                    <a:pt x="26" y="114"/>
                    <a:pt x="26" y="110"/>
                  </a:cubicBezTo>
                  <a:cubicBezTo>
                    <a:pt x="29" y="97"/>
                    <a:pt x="30" y="83"/>
                    <a:pt x="29" y="69"/>
                  </a:cubicBezTo>
                  <a:cubicBezTo>
                    <a:pt x="29" y="59"/>
                    <a:pt x="28" y="50"/>
                    <a:pt x="27" y="41"/>
                  </a:cubicBezTo>
                  <a:cubicBezTo>
                    <a:pt x="25" y="29"/>
                    <a:pt x="21" y="18"/>
                    <a:pt x="20" y="7"/>
                  </a:cubicBezTo>
                  <a:cubicBezTo>
                    <a:pt x="19" y="0"/>
                    <a:pt x="13" y="5"/>
                    <a:pt x="9" y="3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4" y="20"/>
                    <a:pt x="6" y="33"/>
                    <a:pt x="7" y="47"/>
                  </a:cubicBezTo>
                  <a:cubicBezTo>
                    <a:pt x="8" y="70"/>
                    <a:pt x="12" y="93"/>
                    <a:pt x="7" y="116"/>
                  </a:cubicBezTo>
                  <a:cubicBezTo>
                    <a:pt x="5" y="124"/>
                    <a:pt x="6" y="125"/>
                    <a:pt x="1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3" name="ïšlïḋè">
              <a:extLst>
                <a:ext uri="{FF2B5EF4-FFF2-40B4-BE49-F238E27FC236}">
                  <a16:creationId xmlns:a16="http://schemas.microsoft.com/office/drawing/2014/main" id="{61230ECB-18C0-47AB-A437-7E184C920583}"/>
                </a:ext>
              </a:extLst>
            </p:cNvPr>
            <p:cNvSpPr/>
            <p:nvPr/>
          </p:nvSpPr>
          <p:spPr bwMode="auto">
            <a:xfrm>
              <a:off x="5877279" y="2404867"/>
              <a:ext cx="42449" cy="231448"/>
            </a:xfrm>
            <a:custGeom>
              <a:avLst/>
              <a:gdLst>
                <a:gd name="T0" fmla="*/ 22 w 23"/>
                <a:gd name="T1" fmla="*/ 17 h 124"/>
                <a:gd name="T2" fmla="*/ 22 w 23"/>
                <a:gd name="T3" fmla="*/ 4 h 124"/>
                <a:gd name="T4" fmla="*/ 19 w 23"/>
                <a:gd name="T5" fmla="*/ 0 h 124"/>
                <a:gd name="T6" fmla="*/ 7 w 23"/>
                <a:gd name="T7" fmla="*/ 0 h 124"/>
                <a:gd name="T8" fmla="*/ 3 w 23"/>
                <a:gd name="T9" fmla="*/ 4 h 124"/>
                <a:gd name="T10" fmla="*/ 3 w 23"/>
                <a:gd name="T11" fmla="*/ 10 h 124"/>
                <a:gd name="T12" fmla="*/ 3 w 23"/>
                <a:gd name="T13" fmla="*/ 85 h 124"/>
                <a:gd name="T14" fmla="*/ 5 w 23"/>
                <a:gd name="T15" fmla="*/ 101 h 124"/>
                <a:gd name="T16" fmla="*/ 7 w 23"/>
                <a:gd name="T17" fmla="*/ 117 h 124"/>
                <a:gd name="T18" fmla="*/ 18 w 23"/>
                <a:gd name="T19" fmla="*/ 121 h 124"/>
                <a:gd name="T20" fmla="*/ 21 w 23"/>
                <a:gd name="T21" fmla="*/ 117 h 124"/>
                <a:gd name="T22" fmla="*/ 20 w 23"/>
                <a:gd name="T23" fmla="*/ 102 h 124"/>
                <a:gd name="T24" fmla="*/ 23 w 23"/>
                <a:gd name="T25" fmla="*/ 53 h 124"/>
                <a:gd name="T26" fmla="*/ 23 w 23"/>
                <a:gd name="T27" fmla="*/ 17 h 124"/>
                <a:gd name="T28" fmla="*/ 22 w 23"/>
                <a:gd name="T29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124">
                  <a:moveTo>
                    <a:pt x="22" y="17"/>
                  </a:moveTo>
                  <a:cubicBezTo>
                    <a:pt x="22" y="13"/>
                    <a:pt x="22" y="8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0"/>
                    <a:pt x="3" y="1"/>
                    <a:pt x="3" y="4"/>
                  </a:cubicBezTo>
                  <a:cubicBezTo>
                    <a:pt x="4" y="6"/>
                    <a:pt x="4" y="8"/>
                    <a:pt x="3" y="10"/>
                  </a:cubicBezTo>
                  <a:cubicBezTo>
                    <a:pt x="1" y="35"/>
                    <a:pt x="0" y="60"/>
                    <a:pt x="3" y="85"/>
                  </a:cubicBezTo>
                  <a:cubicBezTo>
                    <a:pt x="4" y="90"/>
                    <a:pt x="5" y="95"/>
                    <a:pt x="5" y="101"/>
                  </a:cubicBezTo>
                  <a:cubicBezTo>
                    <a:pt x="5" y="106"/>
                    <a:pt x="6" y="112"/>
                    <a:pt x="7" y="117"/>
                  </a:cubicBezTo>
                  <a:cubicBezTo>
                    <a:pt x="8" y="124"/>
                    <a:pt x="14" y="120"/>
                    <a:pt x="18" y="121"/>
                  </a:cubicBezTo>
                  <a:cubicBezTo>
                    <a:pt x="21" y="122"/>
                    <a:pt x="20" y="119"/>
                    <a:pt x="21" y="117"/>
                  </a:cubicBezTo>
                  <a:cubicBezTo>
                    <a:pt x="23" y="112"/>
                    <a:pt x="20" y="107"/>
                    <a:pt x="20" y="102"/>
                  </a:cubicBezTo>
                  <a:cubicBezTo>
                    <a:pt x="21" y="86"/>
                    <a:pt x="22" y="69"/>
                    <a:pt x="23" y="53"/>
                  </a:cubicBezTo>
                  <a:cubicBezTo>
                    <a:pt x="23" y="41"/>
                    <a:pt x="23" y="29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4" name="ïslidè">
              <a:extLst>
                <a:ext uri="{FF2B5EF4-FFF2-40B4-BE49-F238E27FC236}">
                  <a16:creationId xmlns:a16="http://schemas.microsoft.com/office/drawing/2014/main" id="{7DBC86EE-C05B-401E-A7BA-7AC07DA3B504}"/>
                </a:ext>
              </a:extLst>
            </p:cNvPr>
            <p:cNvSpPr/>
            <p:nvPr/>
          </p:nvSpPr>
          <p:spPr bwMode="auto">
            <a:xfrm>
              <a:off x="6668652" y="914096"/>
              <a:ext cx="52556" cy="244587"/>
            </a:xfrm>
            <a:custGeom>
              <a:avLst/>
              <a:gdLst>
                <a:gd name="T0" fmla="*/ 5 w 28"/>
                <a:gd name="T1" fmla="*/ 1 h 131"/>
                <a:gd name="T2" fmla="*/ 1 w 28"/>
                <a:gd name="T3" fmla="*/ 6 h 131"/>
                <a:gd name="T4" fmla="*/ 8 w 28"/>
                <a:gd name="T5" fmla="*/ 46 h 131"/>
                <a:gd name="T6" fmla="*/ 6 w 28"/>
                <a:gd name="T7" fmla="*/ 124 h 131"/>
                <a:gd name="T8" fmla="*/ 9 w 28"/>
                <a:gd name="T9" fmla="*/ 130 h 131"/>
                <a:gd name="T10" fmla="*/ 23 w 28"/>
                <a:gd name="T11" fmla="*/ 122 h 131"/>
                <a:gd name="T12" fmla="*/ 27 w 28"/>
                <a:gd name="T13" fmla="*/ 99 h 131"/>
                <a:gd name="T14" fmla="*/ 27 w 28"/>
                <a:gd name="T15" fmla="*/ 72 h 131"/>
                <a:gd name="T16" fmla="*/ 22 w 28"/>
                <a:gd name="T17" fmla="*/ 24 h 131"/>
                <a:gd name="T18" fmla="*/ 19 w 28"/>
                <a:gd name="T19" fmla="*/ 12 h 131"/>
                <a:gd name="T20" fmla="*/ 5 w 28"/>
                <a:gd name="T21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31">
                  <a:moveTo>
                    <a:pt x="5" y="1"/>
                  </a:moveTo>
                  <a:cubicBezTo>
                    <a:pt x="1" y="1"/>
                    <a:pt x="0" y="3"/>
                    <a:pt x="1" y="6"/>
                  </a:cubicBezTo>
                  <a:cubicBezTo>
                    <a:pt x="8" y="19"/>
                    <a:pt x="7" y="33"/>
                    <a:pt x="8" y="46"/>
                  </a:cubicBezTo>
                  <a:cubicBezTo>
                    <a:pt x="9" y="72"/>
                    <a:pt x="13" y="98"/>
                    <a:pt x="6" y="124"/>
                  </a:cubicBezTo>
                  <a:cubicBezTo>
                    <a:pt x="6" y="126"/>
                    <a:pt x="5" y="129"/>
                    <a:pt x="9" y="130"/>
                  </a:cubicBezTo>
                  <a:cubicBezTo>
                    <a:pt x="16" y="131"/>
                    <a:pt x="21" y="129"/>
                    <a:pt x="23" y="122"/>
                  </a:cubicBezTo>
                  <a:cubicBezTo>
                    <a:pt x="24" y="114"/>
                    <a:pt x="26" y="107"/>
                    <a:pt x="27" y="99"/>
                  </a:cubicBezTo>
                  <a:cubicBezTo>
                    <a:pt x="27" y="89"/>
                    <a:pt x="28" y="79"/>
                    <a:pt x="27" y="72"/>
                  </a:cubicBezTo>
                  <a:cubicBezTo>
                    <a:pt x="28" y="54"/>
                    <a:pt x="26" y="39"/>
                    <a:pt x="22" y="24"/>
                  </a:cubicBezTo>
                  <a:cubicBezTo>
                    <a:pt x="21" y="20"/>
                    <a:pt x="20" y="16"/>
                    <a:pt x="19" y="12"/>
                  </a:cubicBezTo>
                  <a:cubicBezTo>
                    <a:pt x="18" y="1"/>
                    <a:pt x="16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5" name="ïSļiďê">
              <a:extLst>
                <a:ext uri="{FF2B5EF4-FFF2-40B4-BE49-F238E27FC236}">
                  <a16:creationId xmlns:a16="http://schemas.microsoft.com/office/drawing/2014/main" id="{D4A7159F-EFAA-4A88-A1DF-0B5011FF4F67}"/>
                </a:ext>
              </a:extLst>
            </p:cNvPr>
            <p:cNvSpPr/>
            <p:nvPr/>
          </p:nvSpPr>
          <p:spPr bwMode="auto">
            <a:xfrm>
              <a:off x="6969839" y="2390717"/>
              <a:ext cx="48513" cy="247619"/>
            </a:xfrm>
            <a:custGeom>
              <a:avLst/>
              <a:gdLst>
                <a:gd name="T0" fmla="*/ 19 w 26"/>
                <a:gd name="T1" fmla="*/ 3 h 133"/>
                <a:gd name="T2" fmla="*/ 10 w 26"/>
                <a:gd name="T3" fmla="*/ 8 h 133"/>
                <a:gd name="T4" fmla="*/ 5 w 26"/>
                <a:gd name="T5" fmla="*/ 29 h 133"/>
                <a:gd name="T6" fmla="*/ 1 w 26"/>
                <a:gd name="T7" fmla="*/ 55 h 133"/>
                <a:gd name="T8" fmla="*/ 5 w 26"/>
                <a:gd name="T9" fmla="*/ 121 h 133"/>
                <a:gd name="T10" fmla="*/ 14 w 26"/>
                <a:gd name="T11" fmla="*/ 131 h 133"/>
                <a:gd name="T12" fmla="*/ 21 w 26"/>
                <a:gd name="T13" fmla="*/ 121 h 133"/>
                <a:gd name="T14" fmla="*/ 19 w 26"/>
                <a:gd name="T15" fmla="*/ 106 h 133"/>
                <a:gd name="T16" fmla="*/ 20 w 26"/>
                <a:gd name="T17" fmla="*/ 60 h 133"/>
                <a:gd name="T18" fmla="*/ 25 w 26"/>
                <a:gd name="T19" fmla="*/ 15 h 133"/>
                <a:gd name="T20" fmla="*/ 19 w 26"/>
                <a:gd name="T2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33">
                  <a:moveTo>
                    <a:pt x="19" y="3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9" y="15"/>
                    <a:pt x="7" y="22"/>
                    <a:pt x="5" y="29"/>
                  </a:cubicBezTo>
                  <a:cubicBezTo>
                    <a:pt x="3" y="37"/>
                    <a:pt x="2" y="46"/>
                    <a:pt x="1" y="55"/>
                  </a:cubicBezTo>
                  <a:cubicBezTo>
                    <a:pt x="0" y="77"/>
                    <a:pt x="1" y="99"/>
                    <a:pt x="5" y="121"/>
                  </a:cubicBezTo>
                  <a:cubicBezTo>
                    <a:pt x="6" y="125"/>
                    <a:pt x="6" y="133"/>
                    <a:pt x="14" y="131"/>
                  </a:cubicBezTo>
                  <a:cubicBezTo>
                    <a:pt x="23" y="130"/>
                    <a:pt x="24" y="130"/>
                    <a:pt x="21" y="121"/>
                  </a:cubicBezTo>
                  <a:cubicBezTo>
                    <a:pt x="20" y="116"/>
                    <a:pt x="19" y="111"/>
                    <a:pt x="19" y="106"/>
                  </a:cubicBezTo>
                  <a:cubicBezTo>
                    <a:pt x="18" y="91"/>
                    <a:pt x="20" y="76"/>
                    <a:pt x="20" y="60"/>
                  </a:cubicBezTo>
                  <a:cubicBezTo>
                    <a:pt x="20" y="45"/>
                    <a:pt x="21" y="29"/>
                    <a:pt x="25" y="15"/>
                  </a:cubicBezTo>
                  <a:cubicBezTo>
                    <a:pt x="26" y="7"/>
                    <a:pt x="25" y="6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6" name="iṡḻiḑe">
              <a:extLst>
                <a:ext uri="{FF2B5EF4-FFF2-40B4-BE49-F238E27FC236}">
                  <a16:creationId xmlns:a16="http://schemas.microsoft.com/office/drawing/2014/main" id="{CA3F95CC-412B-4399-B448-FEE40911C57C}"/>
                </a:ext>
              </a:extLst>
            </p:cNvPr>
            <p:cNvSpPr/>
            <p:nvPr/>
          </p:nvSpPr>
          <p:spPr bwMode="auto">
            <a:xfrm>
              <a:off x="6082450" y="2291669"/>
              <a:ext cx="220331" cy="126336"/>
            </a:xfrm>
            <a:custGeom>
              <a:avLst/>
              <a:gdLst>
                <a:gd name="T0" fmla="*/ 27 w 118"/>
                <a:gd name="T1" fmla="*/ 60 h 68"/>
                <a:gd name="T2" fmla="*/ 41 w 118"/>
                <a:gd name="T3" fmla="*/ 67 h 68"/>
                <a:gd name="T4" fmla="*/ 69 w 118"/>
                <a:gd name="T5" fmla="*/ 61 h 68"/>
                <a:gd name="T6" fmla="*/ 88 w 118"/>
                <a:gd name="T7" fmla="*/ 53 h 68"/>
                <a:gd name="T8" fmla="*/ 110 w 118"/>
                <a:gd name="T9" fmla="*/ 35 h 68"/>
                <a:gd name="T10" fmla="*/ 118 w 118"/>
                <a:gd name="T11" fmla="*/ 27 h 68"/>
                <a:gd name="T12" fmla="*/ 104 w 118"/>
                <a:gd name="T13" fmla="*/ 33 h 68"/>
                <a:gd name="T14" fmla="*/ 62 w 118"/>
                <a:gd name="T15" fmla="*/ 47 h 68"/>
                <a:gd name="T16" fmla="*/ 29 w 118"/>
                <a:gd name="T17" fmla="*/ 26 h 68"/>
                <a:gd name="T18" fmla="*/ 26 w 118"/>
                <a:gd name="T19" fmla="*/ 16 h 68"/>
                <a:gd name="T20" fmla="*/ 0 w 118"/>
                <a:gd name="T21" fmla="*/ 0 h 68"/>
                <a:gd name="T22" fmla="*/ 4 w 118"/>
                <a:gd name="T23" fmla="*/ 17 h 68"/>
                <a:gd name="T24" fmla="*/ 27 w 118"/>
                <a:gd name="T2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68">
                  <a:moveTo>
                    <a:pt x="27" y="60"/>
                  </a:moveTo>
                  <a:cubicBezTo>
                    <a:pt x="29" y="66"/>
                    <a:pt x="34" y="68"/>
                    <a:pt x="41" y="67"/>
                  </a:cubicBezTo>
                  <a:cubicBezTo>
                    <a:pt x="50" y="65"/>
                    <a:pt x="60" y="64"/>
                    <a:pt x="69" y="61"/>
                  </a:cubicBezTo>
                  <a:cubicBezTo>
                    <a:pt x="75" y="58"/>
                    <a:pt x="83" y="57"/>
                    <a:pt x="88" y="53"/>
                  </a:cubicBezTo>
                  <a:cubicBezTo>
                    <a:pt x="96" y="47"/>
                    <a:pt x="102" y="40"/>
                    <a:pt x="110" y="35"/>
                  </a:cubicBezTo>
                  <a:cubicBezTo>
                    <a:pt x="113" y="33"/>
                    <a:pt x="117" y="31"/>
                    <a:pt x="118" y="27"/>
                  </a:cubicBezTo>
                  <a:cubicBezTo>
                    <a:pt x="113" y="29"/>
                    <a:pt x="109" y="32"/>
                    <a:pt x="104" y="33"/>
                  </a:cubicBezTo>
                  <a:cubicBezTo>
                    <a:pt x="90" y="38"/>
                    <a:pt x="77" y="44"/>
                    <a:pt x="62" y="47"/>
                  </a:cubicBezTo>
                  <a:cubicBezTo>
                    <a:pt x="47" y="51"/>
                    <a:pt x="29" y="41"/>
                    <a:pt x="29" y="26"/>
                  </a:cubicBezTo>
                  <a:cubicBezTo>
                    <a:pt x="29" y="22"/>
                    <a:pt x="29" y="17"/>
                    <a:pt x="26" y="16"/>
                  </a:cubicBezTo>
                  <a:cubicBezTo>
                    <a:pt x="16" y="13"/>
                    <a:pt x="9" y="6"/>
                    <a:pt x="0" y="0"/>
                  </a:cubicBezTo>
                  <a:cubicBezTo>
                    <a:pt x="0" y="7"/>
                    <a:pt x="2" y="12"/>
                    <a:pt x="4" y="17"/>
                  </a:cubicBezTo>
                  <a:cubicBezTo>
                    <a:pt x="12" y="31"/>
                    <a:pt x="21" y="45"/>
                    <a:pt x="27" y="6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7" name="îṩlîḑe">
              <a:extLst>
                <a:ext uri="{FF2B5EF4-FFF2-40B4-BE49-F238E27FC236}">
                  <a16:creationId xmlns:a16="http://schemas.microsoft.com/office/drawing/2014/main" id="{D8290510-3A70-4583-8042-FC85917CAE51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8" name="ïSḷïḑé">
              <a:extLst>
                <a:ext uri="{FF2B5EF4-FFF2-40B4-BE49-F238E27FC236}">
                  <a16:creationId xmlns:a16="http://schemas.microsoft.com/office/drawing/2014/main" id="{8F4DBCE2-4F21-4D07-BF7A-082C15144991}"/>
                </a:ext>
              </a:extLst>
            </p:cNvPr>
            <p:cNvSpPr/>
            <p:nvPr/>
          </p:nvSpPr>
          <p:spPr bwMode="auto">
            <a:xfrm>
              <a:off x="5950049" y="-783866"/>
              <a:ext cx="328475" cy="202138"/>
            </a:xfrm>
            <a:custGeom>
              <a:avLst/>
              <a:gdLst>
                <a:gd name="T0" fmla="*/ 48 w 176"/>
                <a:gd name="T1" fmla="*/ 66 h 108"/>
                <a:gd name="T2" fmla="*/ 15 w 176"/>
                <a:gd name="T3" fmla="*/ 94 h 108"/>
                <a:gd name="T4" fmla="*/ 0 w 176"/>
                <a:gd name="T5" fmla="*/ 108 h 108"/>
                <a:gd name="T6" fmla="*/ 7 w 176"/>
                <a:gd name="T7" fmla="*/ 104 h 108"/>
                <a:gd name="T8" fmla="*/ 38 w 176"/>
                <a:gd name="T9" fmla="*/ 81 h 108"/>
                <a:gd name="T10" fmla="*/ 94 w 176"/>
                <a:gd name="T11" fmla="*/ 50 h 108"/>
                <a:gd name="T12" fmla="*/ 105 w 176"/>
                <a:gd name="T13" fmla="*/ 45 h 108"/>
                <a:gd name="T14" fmla="*/ 144 w 176"/>
                <a:gd name="T15" fmla="*/ 23 h 108"/>
                <a:gd name="T16" fmla="*/ 176 w 176"/>
                <a:gd name="T17" fmla="*/ 8 h 108"/>
                <a:gd name="T18" fmla="*/ 160 w 176"/>
                <a:gd name="T19" fmla="*/ 3 h 108"/>
                <a:gd name="T20" fmla="*/ 137 w 176"/>
                <a:gd name="T21" fmla="*/ 14 h 108"/>
                <a:gd name="T22" fmla="*/ 106 w 176"/>
                <a:gd name="T23" fmla="*/ 26 h 108"/>
                <a:gd name="T24" fmla="*/ 85 w 176"/>
                <a:gd name="T25" fmla="*/ 39 h 108"/>
                <a:gd name="T26" fmla="*/ 48 w 176"/>
                <a:gd name="T2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08">
                  <a:moveTo>
                    <a:pt x="48" y="66"/>
                  </a:moveTo>
                  <a:cubicBezTo>
                    <a:pt x="37" y="75"/>
                    <a:pt x="26" y="84"/>
                    <a:pt x="15" y="94"/>
                  </a:cubicBezTo>
                  <a:cubicBezTo>
                    <a:pt x="10" y="98"/>
                    <a:pt x="4" y="102"/>
                    <a:pt x="0" y="108"/>
                  </a:cubicBezTo>
                  <a:cubicBezTo>
                    <a:pt x="4" y="108"/>
                    <a:pt x="6" y="106"/>
                    <a:pt x="7" y="104"/>
                  </a:cubicBezTo>
                  <a:cubicBezTo>
                    <a:pt x="17" y="96"/>
                    <a:pt x="26" y="86"/>
                    <a:pt x="38" y="81"/>
                  </a:cubicBezTo>
                  <a:cubicBezTo>
                    <a:pt x="57" y="71"/>
                    <a:pt x="75" y="61"/>
                    <a:pt x="94" y="50"/>
                  </a:cubicBezTo>
                  <a:cubicBezTo>
                    <a:pt x="97" y="47"/>
                    <a:pt x="102" y="47"/>
                    <a:pt x="105" y="45"/>
                  </a:cubicBezTo>
                  <a:cubicBezTo>
                    <a:pt x="117" y="37"/>
                    <a:pt x="131" y="31"/>
                    <a:pt x="144" y="23"/>
                  </a:cubicBezTo>
                  <a:cubicBezTo>
                    <a:pt x="154" y="18"/>
                    <a:pt x="165" y="14"/>
                    <a:pt x="176" y="8"/>
                  </a:cubicBezTo>
                  <a:cubicBezTo>
                    <a:pt x="171" y="4"/>
                    <a:pt x="167" y="0"/>
                    <a:pt x="160" y="3"/>
                  </a:cubicBezTo>
                  <a:cubicBezTo>
                    <a:pt x="152" y="6"/>
                    <a:pt x="144" y="10"/>
                    <a:pt x="137" y="14"/>
                  </a:cubicBezTo>
                  <a:cubicBezTo>
                    <a:pt x="127" y="19"/>
                    <a:pt x="116" y="20"/>
                    <a:pt x="106" y="26"/>
                  </a:cubicBezTo>
                  <a:cubicBezTo>
                    <a:pt x="99" y="30"/>
                    <a:pt x="93" y="35"/>
                    <a:pt x="85" y="39"/>
                  </a:cubicBezTo>
                  <a:cubicBezTo>
                    <a:pt x="72" y="47"/>
                    <a:pt x="60" y="56"/>
                    <a:pt x="48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9" name="iSļîḋe">
              <a:extLst>
                <a:ext uri="{FF2B5EF4-FFF2-40B4-BE49-F238E27FC236}">
                  <a16:creationId xmlns:a16="http://schemas.microsoft.com/office/drawing/2014/main" id="{5588AF62-781E-4D49-8D65-19C301026E1D}"/>
                </a:ext>
              </a:extLst>
            </p:cNvPr>
            <p:cNvSpPr/>
            <p:nvPr/>
          </p:nvSpPr>
          <p:spPr bwMode="auto">
            <a:xfrm>
              <a:off x="6285599" y="-594866"/>
              <a:ext cx="74791" cy="121283"/>
            </a:xfrm>
            <a:custGeom>
              <a:avLst/>
              <a:gdLst>
                <a:gd name="T0" fmla="*/ 4 w 40"/>
                <a:gd name="T1" fmla="*/ 10 h 65"/>
                <a:gd name="T2" fmla="*/ 0 w 40"/>
                <a:gd name="T3" fmla="*/ 48 h 65"/>
                <a:gd name="T4" fmla="*/ 10 w 40"/>
                <a:gd name="T5" fmla="*/ 63 h 65"/>
                <a:gd name="T6" fmla="*/ 30 w 40"/>
                <a:gd name="T7" fmla="*/ 58 h 65"/>
                <a:gd name="T8" fmla="*/ 39 w 40"/>
                <a:gd name="T9" fmla="*/ 26 h 65"/>
                <a:gd name="T10" fmla="*/ 35 w 40"/>
                <a:gd name="T11" fmla="*/ 11 h 65"/>
                <a:gd name="T12" fmla="*/ 5 w 40"/>
                <a:gd name="T13" fmla="*/ 6 h 65"/>
                <a:gd name="T14" fmla="*/ 4 w 40"/>
                <a:gd name="T15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5">
                  <a:moveTo>
                    <a:pt x="4" y="10"/>
                  </a:moveTo>
                  <a:cubicBezTo>
                    <a:pt x="4" y="23"/>
                    <a:pt x="0" y="35"/>
                    <a:pt x="0" y="48"/>
                  </a:cubicBezTo>
                  <a:cubicBezTo>
                    <a:pt x="0" y="54"/>
                    <a:pt x="3" y="61"/>
                    <a:pt x="10" y="63"/>
                  </a:cubicBezTo>
                  <a:cubicBezTo>
                    <a:pt x="17" y="65"/>
                    <a:pt x="24" y="64"/>
                    <a:pt x="30" y="58"/>
                  </a:cubicBezTo>
                  <a:cubicBezTo>
                    <a:pt x="38" y="49"/>
                    <a:pt x="37" y="37"/>
                    <a:pt x="39" y="26"/>
                  </a:cubicBezTo>
                  <a:cubicBezTo>
                    <a:pt x="40" y="20"/>
                    <a:pt x="38" y="16"/>
                    <a:pt x="35" y="11"/>
                  </a:cubicBezTo>
                  <a:cubicBezTo>
                    <a:pt x="31" y="3"/>
                    <a:pt x="12" y="0"/>
                    <a:pt x="5" y="6"/>
                  </a:cubicBezTo>
                  <a:cubicBezTo>
                    <a:pt x="5" y="7"/>
                    <a:pt x="4" y="9"/>
                    <a:pt x="4" y="1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0" name="íšlïḓé">
              <a:extLst>
                <a:ext uri="{FF2B5EF4-FFF2-40B4-BE49-F238E27FC236}">
                  <a16:creationId xmlns:a16="http://schemas.microsoft.com/office/drawing/2014/main" id="{082CC1BE-C935-4879-88EC-BD18F6D39621}"/>
                </a:ext>
              </a:extLst>
            </p:cNvPr>
            <p:cNvSpPr/>
            <p:nvPr/>
          </p:nvSpPr>
          <p:spPr bwMode="auto">
            <a:xfrm>
              <a:off x="7877442" y="1166769"/>
              <a:ext cx="97027" cy="161711"/>
            </a:xfrm>
            <a:custGeom>
              <a:avLst/>
              <a:gdLst>
                <a:gd name="T0" fmla="*/ 19 w 52"/>
                <a:gd name="T1" fmla="*/ 47 h 87"/>
                <a:gd name="T2" fmla="*/ 23 w 52"/>
                <a:gd name="T3" fmla="*/ 65 h 87"/>
                <a:gd name="T4" fmla="*/ 49 w 52"/>
                <a:gd name="T5" fmla="*/ 86 h 87"/>
                <a:gd name="T6" fmla="*/ 52 w 52"/>
                <a:gd name="T7" fmla="*/ 82 h 87"/>
                <a:gd name="T8" fmla="*/ 48 w 52"/>
                <a:gd name="T9" fmla="*/ 52 h 87"/>
                <a:gd name="T10" fmla="*/ 43 w 52"/>
                <a:gd name="T11" fmla="*/ 38 h 87"/>
                <a:gd name="T12" fmla="*/ 0 w 52"/>
                <a:gd name="T13" fmla="*/ 0 h 87"/>
                <a:gd name="T14" fmla="*/ 8 w 52"/>
                <a:gd name="T15" fmla="*/ 13 h 87"/>
                <a:gd name="T16" fmla="*/ 19 w 52"/>
                <a:gd name="T17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87">
                  <a:moveTo>
                    <a:pt x="19" y="47"/>
                  </a:moveTo>
                  <a:cubicBezTo>
                    <a:pt x="20" y="53"/>
                    <a:pt x="21" y="59"/>
                    <a:pt x="23" y="65"/>
                  </a:cubicBezTo>
                  <a:cubicBezTo>
                    <a:pt x="27" y="77"/>
                    <a:pt x="38" y="82"/>
                    <a:pt x="49" y="86"/>
                  </a:cubicBezTo>
                  <a:cubicBezTo>
                    <a:pt x="52" y="87"/>
                    <a:pt x="52" y="84"/>
                    <a:pt x="52" y="82"/>
                  </a:cubicBezTo>
                  <a:cubicBezTo>
                    <a:pt x="51" y="72"/>
                    <a:pt x="49" y="62"/>
                    <a:pt x="48" y="52"/>
                  </a:cubicBezTo>
                  <a:cubicBezTo>
                    <a:pt x="48" y="47"/>
                    <a:pt x="46" y="42"/>
                    <a:pt x="43" y="38"/>
                  </a:cubicBezTo>
                  <a:cubicBezTo>
                    <a:pt x="33" y="21"/>
                    <a:pt x="23" y="4"/>
                    <a:pt x="0" y="0"/>
                  </a:cubicBezTo>
                  <a:cubicBezTo>
                    <a:pt x="3" y="4"/>
                    <a:pt x="5" y="9"/>
                    <a:pt x="8" y="13"/>
                  </a:cubicBezTo>
                  <a:cubicBezTo>
                    <a:pt x="13" y="24"/>
                    <a:pt x="18" y="35"/>
                    <a:pt x="19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1" name="ïṥḻiḑè">
              <a:extLst>
                <a:ext uri="{FF2B5EF4-FFF2-40B4-BE49-F238E27FC236}">
                  <a16:creationId xmlns:a16="http://schemas.microsoft.com/office/drawing/2014/main" id="{E3D8FC27-65E0-4746-B56C-8FF5EFA5D296}"/>
                </a:ext>
              </a:extLst>
            </p:cNvPr>
            <p:cNvSpPr/>
            <p:nvPr/>
          </p:nvSpPr>
          <p:spPr bwMode="auto">
            <a:xfrm>
              <a:off x="7406458" y="16602"/>
              <a:ext cx="206181" cy="58620"/>
            </a:xfrm>
            <a:custGeom>
              <a:avLst/>
              <a:gdLst>
                <a:gd name="T0" fmla="*/ 0 w 110"/>
                <a:gd name="T1" fmla="*/ 28 h 31"/>
                <a:gd name="T2" fmla="*/ 108 w 110"/>
                <a:gd name="T3" fmla="*/ 31 h 31"/>
                <a:gd name="T4" fmla="*/ 110 w 110"/>
                <a:gd name="T5" fmla="*/ 28 h 31"/>
                <a:gd name="T6" fmla="*/ 95 w 110"/>
                <a:gd name="T7" fmla="*/ 15 h 31"/>
                <a:gd name="T8" fmla="*/ 80 w 110"/>
                <a:gd name="T9" fmla="*/ 5 h 31"/>
                <a:gd name="T10" fmla="*/ 39 w 110"/>
                <a:gd name="T11" fmla="*/ 2 h 31"/>
                <a:gd name="T12" fmla="*/ 0 w 110"/>
                <a:gd name="T1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1">
                  <a:moveTo>
                    <a:pt x="0" y="28"/>
                  </a:moveTo>
                  <a:cubicBezTo>
                    <a:pt x="37" y="21"/>
                    <a:pt x="73" y="20"/>
                    <a:pt x="108" y="31"/>
                  </a:cubicBezTo>
                  <a:cubicBezTo>
                    <a:pt x="109" y="30"/>
                    <a:pt x="110" y="29"/>
                    <a:pt x="110" y="28"/>
                  </a:cubicBezTo>
                  <a:cubicBezTo>
                    <a:pt x="105" y="24"/>
                    <a:pt x="99" y="20"/>
                    <a:pt x="95" y="15"/>
                  </a:cubicBezTo>
                  <a:cubicBezTo>
                    <a:pt x="91" y="10"/>
                    <a:pt x="85" y="7"/>
                    <a:pt x="80" y="5"/>
                  </a:cubicBezTo>
                  <a:cubicBezTo>
                    <a:pt x="67" y="0"/>
                    <a:pt x="53" y="2"/>
                    <a:pt x="39" y="2"/>
                  </a:cubicBezTo>
                  <a:cubicBezTo>
                    <a:pt x="21" y="2"/>
                    <a:pt x="9" y="12"/>
                    <a:pt x="0" y="28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2" name="ïŝliḋê">
              <a:extLst>
                <a:ext uri="{FF2B5EF4-FFF2-40B4-BE49-F238E27FC236}">
                  <a16:creationId xmlns:a16="http://schemas.microsoft.com/office/drawing/2014/main" id="{CF8CA516-D796-433E-973D-8E8E9EE98D46}"/>
                </a:ext>
              </a:extLst>
            </p:cNvPr>
            <p:cNvSpPr/>
            <p:nvPr/>
          </p:nvSpPr>
          <p:spPr bwMode="auto">
            <a:xfrm>
              <a:off x="7562105" y="613921"/>
              <a:ext cx="216288" cy="110165"/>
            </a:xfrm>
            <a:custGeom>
              <a:avLst/>
              <a:gdLst>
                <a:gd name="T0" fmla="*/ 4 w 116"/>
                <a:gd name="T1" fmla="*/ 1 h 59"/>
                <a:gd name="T2" fmla="*/ 0 w 116"/>
                <a:gd name="T3" fmla="*/ 3 h 59"/>
                <a:gd name="T4" fmla="*/ 9 w 116"/>
                <a:gd name="T5" fmla="*/ 18 h 59"/>
                <a:gd name="T6" fmla="*/ 24 w 116"/>
                <a:gd name="T7" fmla="*/ 24 h 59"/>
                <a:gd name="T8" fmla="*/ 88 w 116"/>
                <a:gd name="T9" fmla="*/ 49 h 59"/>
                <a:gd name="T10" fmla="*/ 116 w 116"/>
                <a:gd name="T11" fmla="*/ 59 h 59"/>
                <a:gd name="T12" fmla="*/ 109 w 116"/>
                <a:gd name="T13" fmla="*/ 55 h 59"/>
                <a:gd name="T14" fmla="*/ 105 w 116"/>
                <a:gd name="T15" fmla="*/ 52 h 59"/>
                <a:gd name="T16" fmla="*/ 95 w 116"/>
                <a:gd name="T17" fmla="*/ 41 h 59"/>
                <a:gd name="T18" fmla="*/ 61 w 116"/>
                <a:gd name="T19" fmla="*/ 22 h 59"/>
                <a:gd name="T20" fmla="*/ 32 w 116"/>
                <a:gd name="T21" fmla="*/ 9 h 59"/>
                <a:gd name="T22" fmla="*/ 4 w 116"/>
                <a:gd name="T2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59">
                  <a:moveTo>
                    <a:pt x="4" y="1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7"/>
                    <a:pt x="5" y="16"/>
                    <a:pt x="9" y="18"/>
                  </a:cubicBezTo>
                  <a:cubicBezTo>
                    <a:pt x="15" y="19"/>
                    <a:pt x="19" y="22"/>
                    <a:pt x="24" y="24"/>
                  </a:cubicBezTo>
                  <a:cubicBezTo>
                    <a:pt x="45" y="33"/>
                    <a:pt x="67" y="40"/>
                    <a:pt x="88" y="49"/>
                  </a:cubicBezTo>
                  <a:cubicBezTo>
                    <a:pt x="97" y="53"/>
                    <a:pt x="106" y="57"/>
                    <a:pt x="116" y="59"/>
                  </a:cubicBezTo>
                  <a:cubicBezTo>
                    <a:pt x="114" y="57"/>
                    <a:pt x="113" y="55"/>
                    <a:pt x="109" y="55"/>
                  </a:cubicBezTo>
                  <a:cubicBezTo>
                    <a:pt x="107" y="55"/>
                    <a:pt x="105" y="55"/>
                    <a:pt x="105" y="52"/>
                  </a:cubicBezTo>
                  <a:cubicBezTo>
                    <a:pt x="105" y="46"/>
                    <a:pt x="99" y="44"/>
                    <a:pt x="95" y="41"/>
                  </a:cubicBezTo>
                  <a:cubicBezTo>
                    <a:pt x="85" y="33"/>
                    <a:pt x="74" y="27"/>
                    <a:pt x="61" y="22"/>
                  </a:cubicBezTo>
                  <a:cubicBezTo>
                    <a:pt x="52" y="18"/>
                    <a:pt x="42" y="13"/>
                    <a:pt x="32" y="9"/>
                  </a:cubicBezTo>
                  <a:cubicBezTo>
                    <a:pt x="23" y="4"/>
                    <a:pt x="13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3" name="ïśļiḍe">
              <a:extLst>
                <a:ext uri="{FF2B5EF4-FFF2-40B4-BE49-F238E27FC236}">
                  <a16:creationId xmlns:a16="http://schemas.microsoft.com/office/drawing/2014/main" id="{A9DF08E4-F958-49FD-8BA8-275885012D03}"/>
                </a:ext>
              </a:extLst>
            </p:cNvPr>
            <p:cNvSpPr/>
            <p:nvPr/>
          </p:nvSpPr>
          <p:spPr bwMode="auto">
            <a:xfrm>
              <a:off x="7382202" y="911064"/>
              <a:ext cx="91973" cy="104101"/>
            </a:xfrm>
            <a:custGeom>
              <a:avLst/>
              <a:gdLst>
                <a:gd name="T0" fmla="*/ 44 w 49"/>
                <a:gd name="T1" fmla="*/ 34 h 56"/>
                <a:gd name="T2" fmla="*/ 44 w 49"/>
                <a:gd name="T3" fmla="*/ 27 h 56"/>
                <a:gd name="T4" fmla="*/ 46 w 49"/>
                <a:gd name="T5" fmla="*/ 10 h 56"/>
                <a:gd name="T6" fmla="*/ 38 w 49"/>
                <a:gd name="T7" fmla="*/ 4 h 56"/>
                <a:gd name="T8" fmla="*/ 31 w 49"/>
                <a:gd name="T9" fmla="*/ 8 h 56"/>
                <a:gd name="T10" fmla="*/ 7 w 49"/>
                <a:gd name="T11" fmla="*/ 17 h 56"/>
                <a:gd name="T12" fmla="*/ 0 w 49"/>
                <a:gd name="T13" fmla="*/ 23 h 56"/>
                <a:gd name="T14" fmla="*/ 8 w 49"/>
                <a:gd name="T15" fmla="*/ 52 h 56"/>
                <a:gd name="T16" fmla="*/ 12 w 49"/>
                <a:gd name="T17" fmla="*/ 54 h 56"/>
                <a:gd name="T18" fmla="*/ 37 w 49"/>
                <a:gd name="T19" fmla="*/ 45 h 56"/>
                <a:gd name="T20" fmla="*/ 44 w 49"/>
                <a:gd name="T2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6">
                  <a:moveTo>
                    <a:pt x="44" y="34"/>
                  </a:moveTo>
                  <a:cubicBezTo>
                    <a:pt x="43" y="33"/>
                    <a:pt x="44" y="30"/>
                    <a:pt x="44" y="27"/>
                  </a:cubicBezTo>
                  <a:cubicBezTo>
                    <a:pt x="46" y="21"/>
                    <a:pt x="44" y="15"/>
                    <a:pt x="46" y="10"/>
                  </a:cubicBezTo>
                  <a:cubicBezTo>
                    <a:pt x="46" y="1"/>
                    <a:pt x="45" y="0"/>
                    <a:pt x="38" y="4"/>
                  </a:cubicBezTo>
                  <a:cubicBezTo>
                    <a:pt x="35" y="5"/>
                    <a:pt x="34" y="8"/>
                    <a:pt x="31" y="8"/>
                  </a:cubicBezTo>
                  <a:cubicBezTo>
                    <a:pt x="22" y="11"/>
                    <a:pt x="15" y="15"/>
                    <a:pt x="7" y="17"/>
                  </a:cubicBezTo>
                  <a:cubicBezTo>
                    <a:pt x="4" y="18"/>
                    <a:pt x="0" y="18"/>
                    <a:pt x="0" y="23"/>
                  </a:cubicBezTo>
                  <a:cubicBezTo>
                    <a:pt x="2" y="33"/>
                    <a:pt x="5" y="43"/>
                    <a:pt x="8" y="52"/>
                  </a:cubicBezTo>
                  <a:cubicBezTo>
                    <a:pt x="9" y="55"/>
                    <a:pt x="10" y="56"/>
                    <a:pt x="12" y="54"/>
                  </a:cubicBezTo>
                  <a:cubicBezTo>
                    <a:pt x="20" y="50"/>
                    <a:pt x="28" y="47"/>
                    <a:pt x="37" y="45"/>
                  </a:cubicBezTo>
                  <a:cubicBezTo>
                    <a:pt x="43" y="44"/>
                    <a:pt x="49" y="43"/>
                    <a:pt x="4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4" name="îṧľïdê">
              <a:extLst>
                <a:ext uri="{FF2B5EF4-FFF2-40B4-BE49-F238E27FC236}">
                  <a16:creationId xmlns:a16="http://schemas.microsoft.com/office/drawing/2014/main" id="{2AED1077-0D2C-4E97-858A-A1682B44B9E4}"/>
                </a:ext>
              </a:extLst>
            </p:cNvPr>
            <p:cNvSpPr/>
            <p:nvPr/>
          </p:nvSpPr>
          <p:spPr bwMode="auto">
            <a:xfrm>
              <a:off x="7844089" y="472424"/>
              <a:ext cx="37396" cy="258737"/>
            </a:xfrm>
            <a:custGeom>
              <a:avLst/>
              <a:gdLst>
                <a:gd name="T0" fmla="*/ 2 w 20"/>
                <a:gd name="T1" fmla="*/ 138 h 139"/>
                <a:gd name="T2" fmla="*/ 6 w 20"/>
                <a:gd name="T3" fmla="*/ 137 h 139"/>
                <a:gd name="T4" fmla="*/ 7 w 20"/>
                <a:gd name="T5" fmla="*/ 130 h 139"/>
                <a:gd name="T6" fmla="*/ 10 w 20"/>
                <a:gd name="T7" fmla="*/ 108 h 139"/>
                <a:gd name="T8" fmla="*/ 15 w 20"/>
                <a:gd name="T9" fmla="*/ 61 h 139"/>
                <a:gd name="T10" fmla="*/ 20 w 20"/>
                <a:gd name="T11" fmla="*/ 8 h 139"/>
                <a:gd name="T12" fmla="*/ 13 w 20"/>
                <a:gd name="T13" fmla="*/ 1 h 139"/>
                <a:gd name="T14" fmla="*/ 5 w 20"/>
                <a:gd name="T15" fmla="*/ 9 h 139"/>
                <a:gd name="T16" fmla="*/ 2 w 20"/>
                <a:gd name="T17" fmla="*/ 64 h 139"/>
                <a:gd name="T18" fmla="*/ 1 w 20"/>
                <a:gd name="T19" fmla="*/ 135 h 139"/>
                <a:gd name="T20" fmla="*/ 2 w 20"/>
                <a:gd name="T21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39">
                  <a:moveTo>
                    <a:pt x="2" y="138"/>
                  </a:moveTo>
                  <a:cubicBezTo>
                    <a:pt x="4" y="139"/>
                    <a:pt x="5" y="138"/>
                    <a:pt x="6" y="137"/>
                  </a:cubicBezTo>
                  <a:cubicBezTo>
                    <a:pt x="7" y="135"/>
                    <a:pt x="7" y="133"/>
                    <a:pt x="7" y="130"/>
                  </a:cubicBezTo>
                  <a:cubicBezTo>
                    <a:pt x="8" y="123"/>
                    <a:pt x="9" y="115"/>
                    <a:pt x="10" y="108"/>
                  </a:cubicBezTo>
                  <a:cubicBezTo>
                    <a:pt x="12" y="92"/>
                    <a:pt x="14" y="77"/>
                    <a:pt x="15" y="61"/>
                  </a:cubicBezTo>
                  <a:cubicBezTo>
                    <a:pt x="17" y="43"/>
                    <a:pt x="18" y="25"/>
                    <a:pt x="20" y="8"/>
                  </a:cubicBezTo>
                  <a:cubicBezTo>
                    <a:pt x="20" y="2"/>
                    <a:pt x="20" y="0"/>
                    <a:pt x="13" y="1"/>
                  </a:cubicBezTo>
                  <a:cubicBezTo>
                    <a:pt x="8" y="0"/>
                    <a:pt x="6" y="3"/>
                    <a:pt x="5" y="9"/>
                  </a:cubicBezTo>
                  <a:cubicBezTo>
                    <a:pt x="4" y="27"/>
                    <a:pt x="3" y="46"/>
                    <a:pt x="2" y="64"/>
                  </a:cubicBezTo>
                  <a:cubicBezTo>
                    <a:pt x="1" y="88"/>
                    <a:pt x="0" y="112"/>
                    <a:pt x="1" y="135"/>
                  </a:cubicBezTo>
                  <a:cubicBezTo>
                    <a:pt x="1" y="136"/>
                    <a:pt x="1" y="138"/>
                    <a:pt x="2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5" name="iṥ1ïḓê">
              <a:extLst>
                <a:ext uri="{FF2B5EF4-FFF2-40B4-BE49-F238E27FC236}">
                  <a16:creationId xmlns:a16="http://schemas.microsoft.com/office/drawing/2014/main" id="{3AD86A83-CEC3-4B69-829B-228CDB06049A}"/>
                </a:ext>
              </a:extLst>
            </p:cNvPr>
            <p:cNvSpPr/>
            <p:nvPr/>
          </p:nvSpPr>
          <p:spPr bwMode="auto">
            <a:xfrm>
              <a:off x="7776372" y="507798"/>
              <a:ext cx="41438" cy="220331"/>
            </a:xfrm>
            <a:custGeom>
              <a:avLst/>
              <a:gdLst>
                <a:gd name="T0" fmla="*/ 9 w 22"/>
                <a:gd name="T1" fmla="*/ 107 h 118"/>
                <a:gd name="T2" fmla="*/ 22 w 22"/>
                <a:gd name="T3" fmla="*/ 118 h 118"/>
                <a:gd name="T4" fmla="*/ 9 w 22"/>
                <a:gd name="T5" fmla="*/ 0 h 118"/>
                <a:gd name="T6" fmla="*/ 4 w 22"/>
                <a:gd name="T7" fmla="*/ 21 h 118"/>
                <a:gd name="T8" fmla="*/ 1 w 22"/>
                <a:gd name="T9" fmla="*/ 54 h 118"/>
                <a:gd name="T10" fmla="*/ 0 w 22"/>
                <a:gd name="T11" fmla="*/ 83 h 118"/>
                <a:gd name="T12" fmla="*/ 9 w 22"/>
                <a:gd name="T13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8">
                  <a:moveTo>
                    <a:pt x="9" y="107"/>
                  </a:moveTo>
                  <a:cubicBezTo>
                    <a:pt x="14" y="110"/>
                    <a:pt x="18" y="114"/>
                    <a:pt x="22" y="118"/>
                  </a:cubicBezTo>
                  <a:cubicBezTo>
                    <a:pt x="18" y="78"/>
                    <a:pt x="13" y="39"/>
                    <a:pt x="9" y="0"/>
                  </a:cubicBezTo>
                  <a:cubicBezTo>
                    <a:pt x="7" y="7"/>
                    <a:pt x="5" y="14"/>
                    <a:pt x="4" y="21"/>
                  </a:cubicBezTo>
                  <a:cubicBezTo>
                    <a:pt x="2" y="32"/>
                    <a:pt x="1" y="43"/>
                    <a:pt x="1" y="54"/>
                  </a:cubicBezTo>
                  <a:cubicBezTo>
                    <a:pt x="1" y="64"/>
                    <a:pt x="1" y="74"/>
                    <a:pt x="0" y="83"/>
                  </a:cubicBezTo>
                  <a:cubicBezTo>
                    <a:pt x="0" y="92"/>
                    <a:pt x="0" y="102"/>
                    <a:pt x="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6" name="ïŝļïďê">
              <a:extLst>
                <a:ext uri="{FF2B5EF4-FFF2-40B4-BE49-F238E27FC236}">
                  <a16:creationId xmlns:a16="http://schemas.microsoft.com/office/drawing/2014/main" id="{3AD52743-598B-4E1F-A9FB-1B142234606A}"/>
                </a:ext>
              </a:extLst>
            </p:cNvPr>
            <p:cNvSpPr/>
            <p:nvPr/>
          </p:nvSpPr>
          <p:spPr bwMode="auto">
            <a:xfrm>
              <a:off x="6183519" y="-287616"/>
              <a:ext cx="83888" cy="142508"/>
            </a:xfrm>
            <a:custGeom>
              <a:avLst/>
              <a:gdLst>
                <a:gd name="T0" fmla="*/ 3 w 45"/>
                <a:gd name="T1" fmla="*/ 65 h 76"/>
                <a:gd name="T2" fmla="*/ 18 w 45"/>
                <a:gd name="T3" fmla="*/ 70 h 76"/>
                <a:gd name="T4" fmla="*/ 28 w 45"/>
                <a:gd name="T5" fmla="*/ 58 h 76"/>
                <a:gd name="T6" fmla="*/ 45 w 45"/>
                <a:gd name="T7" fmla="*/ 24 h 76"/>
                <a:gd name="T8" fmla="*/ 35 w 45"/>
                <a:gd name="T9" fmla="*/ 27 h 76"/>
                <a:gd name="T10" fmla="*/ 22 w 45"/>
                <a:gd name="T11" fmla="*/ 39 h 76"/>
                <a:gd name="T12" fmla="*/ 18 w 45"/>
                <a:gd name="T13" fmla="*/ 43 h 76"/>
                <a:gd name="T14" fmla="*/ 14 w 45"/>
                <a:gd name="T15" fmla="*/ 39 h 76"/>
                <a:gd name="T16" fmla="*/ 10 w 45"/>
                <a:gd name="T17" fmla="*/ 24 h 76"/>
                <a:gd name="T18" fmla="*/ 3 w 45"/>
                <a:gd name="T19" fmla="*/ 0 h 76"/>
                <a:gd name="T20" fmla="*/ 1 w 45"/>
                <a:gd name="T21" fmla="*/ 3 h 76"/>
                <a:gd name="T22" fmla="*/ 1 w 45"/>
                <a:gd name="T23" fmla="*/ 42 h 76"/>
                <a:gd name="T24" fmla="*/ 3 w 45"/>
                <a:gd name="T25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76">
                  <a:moveTo>
                    <a:pt x="3" y="65"/>
                  </a:moveTo>
                  <a:cubicBezTo>
                    <a:pt x="6" y="74"/>
                    <a:pt x="11" y="76"/>
                    <a:pt x="18" y="70"/>
                  </a:cubicBezTo>
                  <a:cubicBezTo>
                    <a:pt x="22" y="66"/>
                    <a:pt x="25" y="62"/>
                    <a:pt x="28" y="58"/>
                  </a:cubicBezTo>
                  <a:cubicBezTo>
                    <a:pt x="33" y="47"/>
                    <a:pt x="39" y="36"/>
                    <a:pt x="45" y="24"/>
                  </a:cubicBezTo>
                  <a:cubicBezTo>
                    <a:pt x="41" y="25"/>
                    <a:pt x="38" y="26"/>
                    <a:pt x="35" y="27"/>
                  </a:cubicBezTo>
                  <a:cubicBezTo>
                    <a:pt x="29" y="29"/>
                    <a:pt x="21" y="29"/>
                    <a:pt x="22" y="39"/>
                  </a:cubicBezTo>
                  <a:cubicBezTo>
                    <a:pt x="23" y="41"/>
                    <a:pt x="21" y="43"/>
                    <a:pt x="18" y="43"/>
                  </a:cubicBezTo>
                  <a:cubicBezTo>
                    <a:pt x="16" y="43"/>
                    <a:pt x="15" y="41"/>
                    <a:pt x="14" y="39"/>
                  </a:cubicBezTo>
                  <a:cubicBezTo>
                    <a:pt x="12" y="35"/>
                    <a:pt x="11" y="30"/>
                    <a:pt x="10" y="24"/>
                  </a:cubicBezTo>
                  <a:cubicBezTo>
                    <a:pt x="8" y="16"/>
                    <a:pt x="7" y="8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6"/>
                    <a:pt x="1" y="29"/>
                    <a:pt x="1" y="42"/>
                  </a:cubicBezTo>
                  <a:cubicBezTo>
                    <a:pt x="1" y="49"/>
                    <a:pt x="0" y="57"/>
                    <a:pt x="3" y="65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7" name="iŝľídê">
              <a:extLst>
                <a:ext uri="{FF2B5EF4-FFF2-40B4-BE49-F238E27FC236}">
                  <a16:creationId xmlns:a16="http://schemas.microsoft.com/office/drawing/2014/main" id="{E702BA00-F29E-40AD-A4E3-7B40FF202444}"/>
                </a:ext>
              </a:extLst>
            </p:cNvPr>
            <p:cNvSpPr/>
            <p:nvPr/>
          </p:nvSpPr>
          <p:spPr bwMode="auto">
            <a:xfrm>
              <a:off x="6399808" y="2080435"/>
              <a:ext cx="108144" cy="87930"/>
            </a:xfrm>
            <a:custGeom>
              <a:avLst/>
              <a:gdLst>
                <a:gd name="T0" fmla="*/ 17 w 58"/>
                <a:gd name="T1" fmla="*/ 37 h 47"/>
                <a:gd name="T2" fmla="*/ 15 w 58"/>
                <a:gd name="T3" fmla="*/ 38 h 47"/>
                <a:gd name="T4" fmla="*/ 17 w 58"/>
                <a:gd name="T5" fmla="*/ 41 h 47"/>
                <a:gd name="T6" fmla="*/ 33 w 58"/>
                <a:gd name="T7" fmla="*/ 46 h 47"/>
                <a:gd name="T8" fmla="*/ 48 w 58"/>
                <a:gd name="T9" fmla="*/ 40 h 47"/>
                <a:gd name="T10" fmla="*/ 49 w 58"/>
                <a:gd name="T11" fmla="*/ 11 h 47"/>
                <a:gd name="T12" fmla="*/ 39 w 58"/>
                <a:gd name="T13" fmla="*/ 8 h 47"/>
                <a:gd name="T14" fmla="*/ 33 w 58"/>
                <a:gd name="T15" fmla="*/ 8 h 47"/>
                <a:gd name="T16" fmla="*/ 4 w 58"/>
                <a:gd name="T17" fmla="*/ 2 h 47"/>
                <a:gd name="T18" fmla="*/ 0 w 58"/>
                <a:gd name="T19" fmla="*/ 3 h 47"/>
                <a:gd name="T20" fmla="*/ 4 w 58"/>
                <a:gd name="T21" fmla="*/ 6 h 47"/>
                <a:gd name="T22" fmla="*/ 24 w 58"/>
                <a:gd name="T23" fmla="*/ 12 h 47"/>
                <a:gd name="T24" fmla="*/ 29 w 58"/>
                <a:gd name="T25" fmla="*/ 19 h 47"/>
                <a:gd name="T26" fmla="*/ 19 w 58"/>
                <a:gd name="T27" fmla="*/ 22 h 47"/>
                <a:gd name="T28" fmla="*/ 6 w 58"/>
                <a:gd name="T29" fmla="*/ 21 h 47"/>
                <a:gd name="T30" fmla="*/ 12 w 58"/>
                <a:gd name="T31" fmla="*/ 25 h 47"/>
                <a:gd name="T32" fmla="*/ 18 w 58"/>
                <a:gd name="T33" fmla="*/ 27 h 47"/>
                <a:gd name="T34" fmla="*/ 17 w 58"/>
                <a:gd name="T3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7">
                  <a:moveTo>
                    <a:pt x="17" y="37"/>
                  </a:moveTo>
                  <a:cubicBezTo>
                    <a:pt x="16" y="37"/>
                    <a:pt x="14" y="37"/>
                    <a:pt x="15" y="38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23" y="43"/>
                    <a:pt x="28" y="45"/>
                    <a:pt x="33" y="46"/>
                  </a:cubicBezTo>
                  <a:cubicBezTo>
                    <a:pt x="39" y="47"/>
                    <a:pt x="45" y="45"/>
                    <a:pt x="48" y="40"/>
                  </a:cubicBezTo>
                  <a:cubicBezTo>
                    <a:pt x="54" y="31"/>
                    <a:pt x="58" y="21"/>
                    <a:pt x="49" y="11"/>
                  </a:cubicBezTo>
                  <a:cubicBezTo>
                    <a:pt x="46" y="8"/>
                    <a:pt x="45" y="3"/>
                    <a:pt x="39" y="8"/>
                  </a:cubicBezTo>
                  <a:cubicBezTo>
                    <a:pt x="38" y="10"/>
                    <a:pt x="35" y="9"/>
                    <a:pt x="33" y="8"/>
                  </a:cubicBezTo>
                  <a:cubicBezTo>
                    <a:pt x="23" y="6"/>
                    <a:pt x="14" y="4"/>
                    <a:pt x="4" y="2"/>
                  </a:cubicBezTo>
                  <a:cubicBezTo>
                    <a:pt x="3" y="1"/>
                    <a:pt x="1" y="0"/>
                    <a:pt x="0" y="3"/>
                  </a:cubicBezTo>
                  <a:cubicBezTo>
                    <a:pt x="0" y="6"/>
                    <a:pt x="2" y="5"/>
                    <a:pt x="4" y="6"/>
                  </a:cubicBezTo>
                  <a:cubicBezTo>
                    <a:pt x="10" y="8"/>
                    <a:pt x="17" y="10"/>
                    <a:pt x="24" y="12"/>
                  </a:cubicBezTo>
                  <a:cubicBezTo>
                    <a:pt x="26" y="13"/>
                    <a:pt x="30" y="15"/>
                    <a:pt x="29" y="19"/>
                  </a:cubicBezTo>
                  <a:cubicBezTo>
                    <a:pt x="27" y="23"/>
                    <a:pt x="23" y="23"/>
                    <a:pt x="19" y="22"/>
                  </a:cubicBezTo>
                  <a:cubicBezTo>
                    <a:pt x="16" y="21"/>
                    <a:pt x="12" y="19"/>
                    <a:pt x="6" y="21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23" y="32"/>
                    <a:pt x="23" y="33"/>
                    <a:pt x="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8" name="íşḻïḓê">
              <a:extLst>
                <a:ext uri="{FF2B5EF4-FFF2-40B4-BE49-F238E27FC236}">
                  <a16:creationId xmlns:a16="http://schemas.microsoft.com/office/drawing/2014/main" id="{A2AF081D-66DA-44AD-BDFB-3AC34855418A}"/>
                </a:ext>
              </a:extLst>
            </p:cNvPr>
            <p:cNvSpPr/>
            <p:nvPr/>
          </p:nvSpPr>
          <p:spPr bwMode="auto">
            <a:xfrm>
              <a:off x="6459439" y="2183525"/>
              <a:ext cx="96016" cy="108144"/>
            </a:xfrm>
            <a:custGeom>
              <a:avLst/>
              <a:gdLst>
                <a:gd name="T0" fmla="*/ 49 w 51"/>
                <a:gd name="T1" fmla="*/ 44 h 58"/>
                <a:gd name="T2" fmla="*/ 47 w 51"/>
                <a:gd name="T3" fmla="*/ 39 h 58"/>
                <a:gd name="T4" fmla="*/ 33 w 51"/>
                <a:gd name="T5" fmla="*/ 28 h 58"/>
                <a:gd name="T6" fmla="*/ 8 w 51"/>
                <a:gd name="T7" fmla="*/ 3 h 58"/>
                <a:gd name="T8" fmla="*/ 4 w 51"/>
                <a:gd name="T9" fmla="*/ 0 h 58"/>
                <a:gd name="T10" fmla="*/ 3 w 51"/>
                <a:gd name="T11" fmla="*/ 4 h 58"/>
                <a:gd name="T12" fmla="*/ 9 w 51"/>
                <a:gd name="T13" fmla="*/ 40 h 58"/>
                <a:gd name="T14" fmla="*/ 12 w 51"/>
                <a:gd name="T15" fmla="*/ 45 h 58"/>
                <a:gd name="T16" fmla="*/ 33 w 51"/>
                <a:gd name="T17" fmla="*/ 53 h 58"/>
                <a:gd name="T18" fmla="*/ 47 w 51"/>
                <a:gd name="T19" fmla="*/ 56 h 58"/>
                <a:gd name="T20" fmla="*/ 48 w 51"/>
                <a:gd name="T21" fmla="*/ 46 h 58"/>
                <a:gd name="T22" fmla="*/ 49 w 51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8">
                  <a:moveTo>
                    <a:pt x="49" y="44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2" y="37"/>
                    <a:pt x="38" y="32"/>
                    <a:pt x="33" y="28"/>
                  </a:cubicBezTo>
                  <a:cubicBezTo>
                    <a:pt x="23" y="21"/>
                    <a:pt x="15" y="12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0" y="0"/>
                    <a:pt x="2" y="2"/>
                    <a:pt x="3" y="4"/>
                  </a:cubicBezTo>
                  <a:cubicBezTo>
                    <a:pt x="5" y="16"/>
                    <a:pt x="8" y="27"/>
                    <a:pt x="9" y="40"/>
                  </a:cubicBezTo>
                  <a:cubicBezTo>
                    <a:pt x="9" y="42"/>
                    <a:pt x="9" y="44"/>
                    <a:pt x="12" y="45"/>
                  </a:cubicBezTo>
                  <a:cubicBezTo>
                    <a:pt x="19" y="47"/>
                    <a:pt x="26" y="50"/>
                    <a:pt x="33" y="53"/>
                  </a:cubicBezTo>
                  <a:cubicBezTo>
                    <a:pt x="37" y="54"/>
                    <a:pt x="42" y="58"/>
                    <a:pt x="47" y="56"/>
                  </a:cubicBezTo>
                  <a:cubicBezTo>
                    <a:pt x="51" y="54"/>
                    <a:pt x="47" y="49"/>
                    <a:pt x="48" y="46"/>
                  </a:cubicBezTo>
                  <a:cubicBezTo>
                    <a:pt x="49" y="45"/>
                    <a:pt x="49" y="44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9" name="ísļíḍe">
              <a:extLst>
                <a:ext uri="{FF2B5EF4-FFF2-40B4-BE49-F238E27FC236}">
                  <a16:creationId xmlns:a16="http://schemas.microsoft.com/office/drawing/2014/main" id="{55D3A45C-5981-4502-BA52-099B0A8BC06B}"/>
                </a:ext>
              </a:extLst>
            </p:cNvPr>
            <p:cNvSpPr/>
            <p:nvPr/>
          </p:nvSpPr>
          <p:spPr bwMode="auto">
            <a:xfrm>
              <a:off x="6472578" y="2053146"/>
              <a:ext cx="121283" cy="57609"/>
            </a:xfrm>
            <a:custGeom>
              <a:avLst/>
              <a:gdLst>
                <a:gd name="T0" fmla="*/ 24 w 65"/>
                <a:gd name="T1" fmla="*/ 27 h 31"/>
                <a:gd name="T2" fmla="*/ 49 w 65"/>
                <a:gd name="T3" fmla="*/ 30 h 31"/>
                <a:gd name="T4" fmla="*/ 58 w 65"/>
                <a:gd name="T5" fmla="*/ 23 h 31"/>
                <a:gd name="T6" fmla="*/ 63 w 65"/>
                <a:gd name="T7" fmla="*/ 4 h 31"/>
                <a:gd name="T8" fmla="*/ 63 w 65"/>
                <a:gd name="T9" fmla="*/ 0 h 31"/>
                <a:gd name="T10" fmla="*/ 59 w 65"/>
                <a:gd name="T11" fmla="*/ 0 h 31"/>
                <a:gd name="T12" fmla="*/ 8 w 65"/>
                <a:gd name="T13" fmla="*/ 2 h 31"/>
                <a:gd name="T14" fmla="*/ 0 w 65"/>
                <a:gd name="T15" fmla="*/ 2 h 31"/>
                <a:gd name="T16" fmla="*/ 19 w 65"/>
                <a:gd name="T17" fmla="*/ 25 h 31"/>
                <a:gd name="T18" fmla="*/ 24 w 65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1">
                  <a:moveTo>
                    <a:pt x="24" y="27"/>
                  </a:moveTo>
                  <a:cubicBezTo>
                    <a:pt x="32" y="23"/>
                    <a:pt x="41" y="28"/>
                    <a:pt x="49" y="30"/>
                  </a:cubicBezTo>
                  <a:cubicBezTo>
                    <a:pt x="55" y="31"/>
                    <a:pt x="57" y="28"/>
                    <a:pt x="58" y="23"/>
                  </a:cubicBezTo>
                  <a:cubicBezTo>
                    <a:pt x="59" y="17"/>
                    <a:pt x="60" y="10"/>
                    <a:pt x="63" y="4"/>
                  </a:cubicBezTo>
                  <a:cubicBezTo>
                    <a:pt x="63" y="3"/>
                    <a:pt x="65" y="1"/>
                    <a:pt x="63" y="0"/>
                  </a:cubicBezTo>
                  <a:cubicBezTo>
                    <a:pt x="62" y="0"/>
                    <a:pt x="60" y="0"/>
                    <a:pt x="59" y="0"/>
                  </a:cubicBezTo>
                  <a:cubicBezTo>
                    <a:pt x="42" y="7"/>
                    <a:pt x="25" y="6"/>
                    <a:pt x="8" y="2"/>
                  </a:cubicBezTo>
                  <a:cubicBezTo>
                    <a:pt x="5" y="1"/>
                    <a:pt x="3" y="1"/>
                    <a:pt x="0" y="2"/>
                  </a:cubicBezTo>
                  <a:cubicBezTo>
                    <a:pt x="8" y="9"/>
                    <a:pt x="15" y="16"/>
                    <a:pt x="19" y="25"/>
                  </a:cubicBezTo>
                  <a:cubicBezTo>
                    <a:pt x="20" y="27"/>
                    <a:pt x="22" y="28"/>
                    <a:pt x="24" y="27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0" name="išľiďe">
              <a:extLst>
                <a:ext uri="{FF2B5EF4-FFF2-40B4-BE49-F238E27FC236}">
                  <a16:creationId xmlns:a16="http://schemas.microsoft.com/office/drawing/2014/main" id="{87B3A6A9-DC71-461C-9FF2-434075176B58}"/>
                </a:ext>
              </a:extLst>
            </p:cNvPr>
            <p:cNvSpPr/>
            <p:nvPr/>
          </p:nvSpPr>
          <p:spPr bwMode="auto">
            <a:xfrm>
              <a:off x="6209797" y="1907606"/>
              <a:ext cx="169796" cy="83887"/>
            </a:xfrm>
            <a:custGeom>
              <a:avLst/>
              <a:gdLst>
                <a:gd name="T0" fmla="*/ 11 w 91"/>
                <a:gd name="T1" fmla="*/ 42 h 45"/>
                <a:gd name="T2" fmla="*/ 80 w 91"/>
                <a:gd name="T3" fmla="*/ 16 h 45"/>
                <a:gd name="T4" fmla="*/ 90 w 91"/>
                <a:gd name="T5" fmla="*/ 0 h 45"/>
                <a:gd name="T6" fmla="*/ 0 w 91"/>
                <a:gd name="T7" fmla="*/ 45 h 45"/>
                <a:gd name="T8" fmla="*/ 11 w 91"/>
                <a:gd name="T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45">
                  <a:moveTo>
                    <a:pt x="11" y="42"/>
                  </a:moveTo>
                  <a:cubicBezTo>
                    <a:pt x="34" y="34"/>
                    <a:pt x="57" y="27"/>
                    <a:pt x="80" y="16"/>
                  </a:cubicBezTo>
                  <a:cubicBezTo>
                    <a:pt x="91" y="11"/>
                    <a:pt x="91" y="12"/>
                    <a:pt x="90" y="0"/>
                  </a:cubicBezTo>
                  <a:cubicBezTo>
                    <a:pt x="48" y="8"/>
                    <a:pt x="14" y="31"/>
                    <a:pt x="0" y="45"/>
                  </a:cubicBezTo>
                  <a:cubicBezTo>
                    <a:pt x="3" y="43"/>
                    <a:pt x="7" y="43"/>
                    <a:pt x="1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1" name="í$ḻíḍè">
              <a:extLst>
                <a:ext uri="{FF2B5EF4-FFF2-40B4-BE49-F238E27FC236}">
                  <a16:creationId xmlns:a16="http://schemas.microsoft.com/office/drawing/2014/main" id="{FF0297BA-3209-4E33-BED1-72FB765CB556}"/>
                </a:ext>
              </a:extLst>
            </p:cNvPr>
            <p:cNvSpPr/>
            <p:nvPr/>
          </p:nvSpPr>
          <p:spPr bwMode="auto">
            <a:xfrm>
              <a:off x="5626627" y="-602952"/>
              <a:ext cx="55588" cy="103091"/>
            </a:xfrm>
            <a:custGeom>
              <a:avLst/>
              <a:gdLst>
                <a:gd name="T0" fmla="*/ 26 w 30"/>
                <a:gd name="T1" fmla="*/ 11 h 55"/>
                <a:gd name="T2" fmla="*/ 14 w 30"/>
                <a:gd name="T3" fmla="*/ 4 h 55"/>
                <a:gd name="T4" fmla="*/ 7 w 30"/>
                <a:gd name="T5" fmla="*/ 11 h 55"/>
                <a:gd name="T6" fmla="*/ 2 w 30"/>
                <a:gd name="T7" fmla="*/ 39 h 55"/>
                <a:gd name="T8" fmla="*/ 18 w 30"/>
                <a:gd name="T9" fmla="*/ 55 h 55"/>
                <a:gd name="T10" fmla="*/ 27 w 30"/>
                <a:gd name="T11" fmla="*/ 43 h 55"/>
                <a:gd name="T12" fmla="*/ 26 w 30"/>
                <a:gd name="T13" fmla="*/ 36 h 55"/>
                <a:gd name="T14" fmla="*/ 26 w 3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26" y="11"/>
                  </a:moveTo>
                  <a:cubicBezTo>
                    <a:pt x="25" y="2"/>
                    <a:pt x="23" y="0"/>
                    <a:pt x="14" y="4"/>
                  </a:cubicBezTo>
                  <a:cubicBezTo>
                    <a:pt x="11" y="6"/>
                    <a:pt x="9" y="8"/>
                    <a:pt x="7" y="11"/>
                  </a:cubicBezTo>
                  <a:cubicBezTo>
                    <a:pt x="0" y="19"/>
                    <a:pt x="1" y="29"/>
                    <a:pt x="2" y="39"/>
                  </a:cubicBezTo>
                  <a:cubicBezTo>
                    <a:pt x="4" y="48"/>
                    <a:pt x="11" y="55"/>
                    <a:pt x="18" y="55"/>
                  </a:cubicBezTo>
                  <a:cubicBezTo>
                    <a:pt x="25" y="55"/>
                    <a:pt x="28" y="51"/>
                    <a:pt x="27" y="43"/>
                  </a:cubicBezTo>
                  <a:cubicBezTo>
                    <a:pt x="26" y="41"/>
                    <a:pt x="25" y="38"/>
                    <a:pt x="26" y="36"/>
                  </a:cubicBezTo>
                  <a:cubicBezTo>
                    <a:pt x="30" y="28"/>
                    <a:pt x="28" y="19"/>
                    <a:pt x="26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2" name="i$ľîdé">
              <a:extLst>
                <a:ext uri="{FF2B5EF4-FFF2-40B4-BE49-F238E27FC236}">
                  <a16:creationId xmlns:a16="http://schemas.microsoft.com/office/drawing/2014/main" id="{7C221D5B-E5FD-4437-B279-31B1C2401E66}"/>
                </a:ext>
              </a:extLst>
            </p:cNvPr>
            <p:cNvSpPr/>
            <p:nvPr/>
          </p:nvSpPr>
          <p:spPr bwMode="auto">
            <a:xfrm>
              <a:off x="7515613" y="-20794"/>
              <a:ext cx="143518" cy="103091"/>
            </a:xfrm>
            <a:custGeom>
              <a:avLst/>
              <a:gdLst>
                <a:gd name="T0" fmla="*/ 50 w 77"/>
                <a:gd name="T1" fmla="*/ 32 h 55"/>
                <a:gd name="T2" fmla="*/ 77 w 77"/>
                <a:gd name="T3" fmla="*/ 55 h 55"/>
                <a:gd name="T4" fmla="*/ 0 w 77"/>
                <a:gd name="T5" fmla="*/ 8 h 55"/>
                <a:gd name="T6" fmla="*/ 4 w 77"/>
                <a:gd name="T7" fmla="*/ 9 h 55"/>
                <a:gd name="T8" fmla="*/ 50 w 77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5">
                  <a:moveTo>
                    <a:pt x="50" y="32"/>
                  </a:moveTo>
                  <a:cubicBezTo>
                    <a:pt x="58" y="40"/>
                    <a:pt x="68" y="47"/>
                    <a:pt x="77" y="55"/>
                  </a:cubicBezTo>
                  <a:cubicBezTo>
                    <a:pt x="72" y="10"/>
                    <a:pt x="36" y="0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22" y="11"/>
                    <a:pt x="37" y="19"/>
                    <a:pt x="50" y="32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3" name="îśḷîḑe">
              <a:extLst>
                <a:ext uri="{FF2B5EF4-FFF2-40B4-BE49-F238E27FC236}">
                  <a16:creationId xmlns:a16="http://schemas.microsoft.com/office/drawing/2014/main" id="{A24B4877-26B0-4DE7-B5EF-B3ED378FE597}"/>
                </a:ext>
              </a:extLst>
            </p:cNvPr>
            <p:cNvSpPr/>
            <p:nvPr/>
          </p:nvSpPr>
          <p:spPr bwMode="auto">
            <a:xfrm>
              <a:off x="5734772" y="-322990"/>
              <a:ext cx="67716" cy="129369"/>
            </a:xfrm>
            <a:custGeom>
              <a:avLst/>
              <a:gdLst>
                <a:gd name="T0" fmla="*/ 27 w 36"/>
                <a:gd name="T1" fmla="*/ 64 h 69"/>
                <a:gd name="T2" fmla="*/ 36 w 36"/>
                <a:gd name="T3" fmla="*/ 56 h 69"/>
                <a:gd name="T4" fmla="*/ 21 w 36"/>
                <a:gd name="T5" fmla="*/ 45 h 69"/>
                <a:gd name="T6" fmla="*/ 14 w 36"/>
                <a:gd name="T7" fmla="*/ 40 h 69"/>
                <a:gd name="T8" fmla="*/ 12 w 36"/>
                <a:gd name="T9" fmla="*/ 29 h 69"/>
                <a:gd name="T10" fmla="*/ 6 w 36"/>
                <a:gd name="T11" fmla="*/ 0 h 69"/>
                <a:gd name="T12" fmla="*/ 4 w 36"/>
                <a:gd name="T13" fmla="*/ 3 h 69"/>
                <a:gd name="T14" fmla="*/ 5 w 36"/>
                <a:gd name="T15" fmla="*/ 52 h 69"/>
                <a:gd name="T16" fmla="*/ 27 w 36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9">
                  <a:moveTo>
                    <a:pt x="27" y="64"/>
                  </a:moveTo>
                  <a:cubicBezTo>
                    <a:pt x="31" y="63"/>
                    <a:pt x="35" y="61"/>
                    <a:pt x="36" y="56"/>
                  </a:cubicBezTo>
                  <a:cubicBezTo>
                    <a:pt x="36" y="54"/>
                    <a:pt x="24" y="45"/>
                    <a:pt x="21" y="45"/>
                  </a:cubicBezTo>
                  <a:cubicBezTo>
                    <a:pt x="16" y="46"/>
                    <a:pt x="14" y="44"/>
                    <a:pt x="14" y="40"/>
                  </a:cubicBezTo>
                  <a:cubicBezTo>
                    <a:pt x="13" y="36"/>
                    <a:pt x="12" y="32"/>
                    <a:pt x="12" y="29"/>
                  </a:cubicBezTo>
                  <a:cubicBezTo>
                    <a:pt x="11" y="19"/>
                    <a:pt x="12" y="9"/>
                    <a:pt x="6" y="0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1" y="20"/>
                    <a:pt x="0" y="36"/>
                    <a:pt x="5" y="52"/>
                  </a:cubicBezTo>
                  <a:cubicBezTo>
                    <a:pt x="9" y="66"/>
                    <a:pt x="13" y="69"/>
                    <a:pt x="27" y="64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4" name="iśḷiḍé">
              <a:extLst>
                <a:ext uri="{FF2B5EF4-FFF2-40B4-BE49-F238E27FC236}">
                  <a16:creationId xmlns:a16="http://schemas.microsoft.com/office/drawing/2014/main" id="{CCD7B613-329E-4236-8246-24CA496D7FE2}"/>
                </a:ext>
              </a:extLst>
            </p:cNvPr>
            <p:cNvSpPr/>
            <p:nvPr/>
          </p:nvSpPr>
          <p:spPr bwMode="auto">
            <a:xfrm>
              <a:off x="7556041" y="549237"/>
              <a:ext cx="107134" cy="73781"/>
            </a:xfrm>
            <a:custGeom>
              <a:avLst/>
              <a:gdLst>
                <a:gd name="T0" fmla="*/ 18 w 57"/>
                <a:gd name="T1" fmla="*/ 6 h 40"/>
                <a:gd name="T2" fmla="*/ 0 w 57"/>
                <a:gd name="T3" fmla="*/ 23 h 40"/>
                <a:gd name="T4" fmla="*/ 57 w 57"/>
                <a:gd name="T5" fmla="*/ 40 h 40"/>
                <a:gd name="T6" fmla="*/ 53 w 57"/>
                <a:gd name="T7" fmla="*/ 32 h 40"/>
                <a:gd name="T8" fmla="*/ 32 w 57"/>
                <a:gd name="T9" fmla="*/ 7 h 40"/>
                <a:gd name="T10" fmla="*/ 18 w 57"/>
                <a:gd name="T1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">
                  <a:moveTo>
                    <a:pt x="18" y="6"/>
                  </a:moveTo>
                  <a:cubicBezTo>
                    <a:pt x="13" y="13"/>
                    <a:pt x="8" y="18"/>
                    <a:pt x="0" y="23"/>
                  </a:cubicBezTo>
                  <a:cubicBezTo>
                    <a:pt x="19" y="31"/>
                    <a:pt x="39" y="29"/>
                    <a:pt x="57" y="40"/>
                  </a:cubicBezTo>
                  <a:cubicBezTo>
                    <a:pt x="56" y="36"/>
                    <a:pt x="55" y="34"/>
                    <a:pt x="53" y="32"/>
                  </a:cubicBezTo>
                  <a:cubicBezTo>
                    <a:pt x="46" y="24"/>
                    <a:pt x="39" y="16"/>
                    <a:pt x="32" y="7"/>
                  </a:cubicBezTo>
                  <a:cubicBezTo>
                    <a:pt x="27" y="1"/>
                    <a:pt x="22" y="0"/>
                    <a:pt x="18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5" name="iṩlîḓe">
              <a:extLst>
                <a:ext uri="{FF2B5EF4-FFF2-40B4-BE49-F238E27FC236}">
                  <a16:creationId xmlns:a16="http://schemas.microsoft.com/office/drawing/2014/main" id="{2311AA00-C3AA-4A35-8948-4350F3BA90A4}"/>
                </a:ext>
              </a:extLst>
            </p:cNvPr>
            <p:cNvSpPr/>
            <p:nvPr/>
          </p:nvSpPr>
          <p:spPr bwMode="auto">
            <a:xfrm>
              <a:off x="6603968" y="2011708"/>
              <a:ext cx="70749" cy="89952"/>
            </a:xfrm>
            <a:custGeom>
              <a:avLst/>
              <a:gdLst>
                <a:gd name="T0" fmla="*/ 38 w 38"/>
                <a:gd name="T1" fmla="*/ 9 h 48"/>
                <a:gd name="T2" fmla="*/ 29 w 38"/>
                <a:gd name="T3" fmla="*/ 8 h 48"/>
                <a:gd name="T4" fmla="*/ 24 w 38"/>
                <a:gd name="T5" fmla="*/ 0 h 48"/>
                <a:gd name="T6" fmla="*/ 14 w 38"/>
                <a:gd name="T7" fmla="*/ 13 h 48"/>
                <a:gd name="T8" fmla="*/ 13 w 38"/>
                <a:gd name="T9" fmla="*/ 14 h 48"/>
                <a:gd name="T10" fmla="*/ 0 w 38"/>
                <a:gd name="T11" fmla="*/ 48 h 48"/>
                <a:gd name="T12" fmla="*/ 38 w 38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8">
                  <a:moveTo>
                    <a:pt x="38" y="9"/>
                  </a:moveTo>
                  <a:cubicBezTo>
                    <a:pt x="35" y="9"/>
                    <a:pt x="32" y="11"/>
                    <a:pt x="29" y="8"/>
                  </a:cubicBezTo>
                  <a:cubicBezTo>
                    <a:pt x="26" y="6"/>
                    <a:pt x="25" y="3"/>
                    <a:pt x="24" y="0"/>
                  </a:cubicBezTo>
                  <a:cubicBezTo>
                    <a:pt x="19" y="3"/>
                    <a:pt x="10" y="4"/>
                    <a:pt x="14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3" y="23"/>
                    <a:pt x="3" y="35"/>
                    <a:pt x="0" y="48"/>
                  </a:cubicBezTo>
                  <a:cubicBezTo>
                    <a:pt x="18" y="38"/>
                    <a:pt x="29" y="25"/>
                    <a:pt x="38" y="9"/>
                  </a:cubicBezTo>
                  <a:close/>
                </a:path>
              </a:pathLst>
            </a:custGeom>
            <a:solidFill>
              <a:srgbClr val="F65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6" name="îSḷiďê">
              <a:extLst>
                <a:ext uri="{FF2B5EF4-FFF2-40B4-BE49-F238E27FC236}">
                  <a16:creationId xmlns:a16="http://schemas.microsoft.com/office/drawing/2014/main" id="{D3F8B7F0-84A1-4031-B2DC-DD4F9BE0DAF0}"/>
                </a:ext>
              </a:extLst>
            </p:cNvPr>
            <p:cNvSpPr/>
            <p:nvPr/>
          </p:nvSpPr>
          <p:spPr bwMode="auto">
            <a:xfrm>
              <a:off x="6395765" y="1894467"/>
              <a:ext cx="131390" cy="37396"/>
            </a:xfrm>
            <a:custGeom>
              <a:avLst/>
              <a:gdLst>
                <a:gd name="T0" fmla="*/ 35 w 70"/>
                <a:gd name="T1" fmla="*/ 18 h 20"/>
                <a:gd name="T2" fmla="*/ 42 w 70"/>
                <a:gd name="T3" fmla="*/ 18 h 20"/>
                <a:gd name="T4" fmla="*/ 70 w 70"/>
                <a:gd name="T5" fmla="*/ 18 h 20"/>
                <a:gd name="T6" fmla="*/ 63 w 70"/>
                <a:gd name="T7" fmla="*/ 14 h 20"/>
                <a:gd name="T8" fmla="*/ 44 w 70"/>
                <a:gd name="T9" fmla="*/ 4 h 20"/>
                <a:gd name="T10" fmla="*/ 39 w 70"/>
                <a:gd name="T11" fmla="*/ 2 h 20"/>
                <a:gd name="T12" fmla="*/ 7 w 70"/>
                <a:gd name="T13" fmla="*/ 1 h 20"/>
                <a:gd name="T14" fmla="*/ 2 w 70"/>
                <a:gd name="T15" fmla="*/ 3 h 20"/>
                <a:gd name="T16" fmla="*/ 3 w 70"/>
                <a:gd name="T17" fmla="*/ 13 h 20"/>
                <a:gd name="T18" fmla="*/ 9 w 70"/>
                <a:gd name="T19" fmla="*/ 12 h 20"/>
                <a:gd name="T20" fmla="*/ 20 w 70"/>
                <a:gd name="T21" fmla="*/ 13 h 20"/>
                <a:gd name="T22" fmla="*/ 35 w 70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0">
                  <a:moveTo>
                    <a:pt x="35" y="18"/>
                  </a:moveTo>
                  <a:cubicBezTo>
                    <a:pt x="37" y="18"/>
                    <a:pt x="39" y="18"/>
                    <a:pt x="42" y="18"/>
                  </a:cubicBezTo>
                  <a:cubicBezTo>
                    <a:pt x="51" y="18"/>
                    <a:pt x="61" y="18"/>
                    <a:pt x="70" y="18"/>
                  </a:cubicBezTo>
                  <a:cubicBezTo>
                    <a:pt x="69" y="16"/>
                    <a:pt x="66" y="15"/>
                    <a:pt x="63" y="14"/>
                  </a:cubicBezTo>
                  <a:cubicBezTo>
                    <a:pt x="56" y="12"/>
                    <a:pt x="50" y="9"/>
                    <a:pt x="44" y="4"/>
                  </a:cubicBezTo>
                  <a:cubicBezTo>
                    <a:pt x="42" y="3"/>
                    <a:pt x="41" y="2"/>
                    <a:pt x="39" y="2"/>
                  </a:cubicBezTo>
                  <a:cubicBezTo>
                    <a:pt x="28" y="2"/>
                    <a:pt x="17" y="2"/>
                    <a:pt x="7" y="1"/>
                  </a:cubicBezTo>
                  <a:cubicBezTo>
                    <a:pt x="5" y="1"/>
                    <a:pt x="2" y="0"/>
                    <a:pt x="2" y="3"/>
                  </a:cubicBezTo>
                  <a:cubicBezTo>
                    <a:pt x="2" y="7"/>
                    <a:pt x="0" y="11"/>
                    <a:pt x="3" y="13"/>
                  </a:cubicBezTo>
                  <a:cubicBezTo>
                    <a:pt x="5" y="15"/>
                    <a:pt x="7" y="13"/>
                    <a:pt x="9" y="12"/>
                  </a:cubicBezTo>
                  <a:cubicBezTo>
                    <a:pt x="13" y="10"/>
                    <a:pt x="17" y="9"/>
                    <a:pt x="20" y="13"/>
                  </a:cubicBezTo>
                  <a:cubicBezTo>
                    <a:pt x="24" y="19"/>
                    <a:pt x="28" y="20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7" name="ïšļíḑé">
              <a:extLst>
                <a:ext uri="{FF2B5EF4-FFF2-40B4-BE49-F238E27FC236}">
                  <a16:creationId xmlns:a16="http://schemas.microsoft.com/office/drawing/2014/main" id="{443F79F0-3DBC-48A8-A533-0BB07C98F4A8}"/>
                </a:ext>
              </a:extLst>
            </p:cNvPr>
            <p:cNvSpPr/>
            <p:nvPr/>
          </p:nvSpPr>
          <p:spPr bwMode="auto">
            <a:xfrm>
              <a:off x="6599925" y="1929842"/>
              <a:ext cx="70749" cy="74791"/>
            </a:xfrm>
            <a:custGeom>
              <a:avLst/>
              <a:gdLst>
                <a:gd name="T0" fmla="*/ 37 w 38"/>
                <a:gd name="T1" fmla="*/ 11 h 40"/>
                <a:gd name="T2" fmla="*/ 38 w 38"/>
                <a:gd name="T3" fmla="*/ 1 h 40"/>
                <a:gd name="T4" fmla="*/ 36 w 38"/>
                <a:gd name="T5" fmla="*/ 0 h 40"/>
                <a:gd name="T6" fmla="*/ 0 w 38"/>
                <a:gd name="T7" fmla="*/ 39 h 40"/>
                <a:gd name="T8" fmla="*/ 3 w 38"/>
                <a:gd name="T9" fmla="*/ 39 h 40"/>
                <a:gd name="T10" fmla="*/ 24 w 38"/>
                <a:gd name="T11" fmla="*/ 27 h 40"/>
                <a:gd name="T12" fmla="*/ 37 w 38"/>
                <a:gd name="T1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0">
                  <a:moveTo>
                    <a:pt x="37" y="11"/>
                  </a:moveTo>
                  <a:cubicBezTo>
                    <a:pt x="37" y="7"/>
                    <a:pt x="37" y="4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24" y="13"/>
                    <a:pt x="5" y="20"/>
                    <a:pt x="0" y="39"/>
                  </a:cubicBezTo>
                  <a:cubicBezTo>
                    <a:pt x="1" y="40"/>
                    <a:pt x="2" y="39"/>
                    <a:pt x="3" y="39"/>
                  </a:cubicBezTo>
                  <a:cubicBezTo>
                    <a:pt x="11" y="37"/>
                    <a:pt x="17" y="31"/>
                    <a:pt x="24" y="27"/>
                  </a:cubicBezTo>
                  <a:cubicBezTo>
                    <a:pt x="32" y="24"/>
                    <a:pt x="35" y="18"/>
                    <a:pt x="3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8" name="îṧḻïḑe">
              <a:extLst>
                <a:ext uri="{FF2B5EF4-FFF2-40B4-BE49-F238E27FC236}">
                  <a16:creationId xmlns:a16="http://schemas.microsoft.com/office/drawing/2014/main" id="{C448C012-9DC0-41A1-B827-2772774681A9}"/>
                </a:ext>
              </a:extLst>
            </p:cNvPr>
            <p:cNvSpPr/>
            <p:nvPr/>
          </p:nvSpPr>
          <p:spPr bwMode="auto">
            <a:xfrm>
              <a:off x="5641788" y="-298734"/>
              <a:ext cx="74791" cy="30321"/>
            </a:xfrm>
            <a:custGeom>
              <a:avLst/>
              <a:gdLst>
                <a:gd name="T0" fmla="*/ 30 w 40"/>
                <a:gd name="T1" fmla="*/ 13 h 16"/>
                <a:gd name="T2" fmla="*/ 40 w 40"/>
                <a:gd name="T3" fmla="*/ 11 h 16"/>
                <a:gd name="T4" fmla="*/ 29 w 40"/>
                <a:gd name="T5" fmla="*/ 2 h 16"/>
                <a:gd name="T6" fmla="*/ 25 w 40"/>
                <a:gd name="T7" fmla="*/ 2 h 16"/>
                <a:gd name="T8" fmla="*/ 7 w 40"/>
                <a:gd name="T9" fmla="*/ 1 h 16"/>
                <a:gd name="T10" fmla="*/ 1 w 40"/>
                <a:gd name="T11" fmla="*/ 5 h 16"/>
                <a:gd name="T12" fmla="*/ 7 w 40"/>
                <a:gd name="T13" fmla="*/ 14 h 16"/>
                <a:gd name="T14" fmla="*/ 30 w 40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30" y="13"/>
                  </a:moveTo>
                  <a:cubicBezTo>
                    <a:pt x="33" y="14"/>
                    <a:pt x="39" y="16"/>
                    <a:pt x="40" y="11"/>
                  </a:cubicBezTo>
                  <a:cubicBezTo>
                    <a:pt x="40" y="6"/>
                    <a:pt x="35" y="3"/>
                    <a:pt x="29" y="2"/>
                  </a:cubicBezTo>
                  <a:cubicBezTo>
                    <a:pt x="28" y="2"/>
                    <a:pt x="27" y="1"/>
                    <a:pt x="25" y="2"/>
                  </a:cubicBezTo>
                  <a:cubicBezTo>
                    <a:pt x="19" y="3"/>
                    <a:pt x="13" y="2"/>
                    <a:pt x="7" y="1"/>
                  </a:cubicBezTo>
                  <a:cubicBezTo>
                    <a:pt x="4" y="2"/>
                    <a:pt x="0" y="0"/>
                    <a:pt x="1" y="5"/>
                  </a:cubicBezTo>
                  <a:cubicBezTo>
                    <a:pt x="2" y="8"/>
                    <a:pt x="0" y="14"/>
                    <a:pt x="7" y="14"/>
                  </a:cubicBezTo>
                  <a:cubicBezTo>
                    <a:pt x="15" y="14"/>
                    <a:pt x="22" y="13"/>
                    <a:pt x="30" y="13"/>
                  </a:cubicBezTo>
                  <a:close/>
                </a:path>
              </a:pathLst>
            </a:custGeom>
            <a:solidFill>
              <a:srgbClr val="43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39" name="iṩlidé">
              <a:extLst>
                <a:ext uri="{FF2B5EF4-FFF2-40B4-BE49-F238E27FC236}">
                  <a16:creationId xmlns:a16="http://schemas.microsoft.com/office/drawing/2014/main" id="{BF8DBF56-5DFB-4091-A2C9-B948B9BDCB3A}"/>
                </a:ext>
              </a:extLst>
            </p:cNvPr>
            <p:cNvSpPr/>
            <p:nvPr/>
          </p:nvSpPr>
          <p:spPr bwMode="auto">
            <a:xfrm>
              <a:off x="7677324" y="44901"/>
              <a:ext cx="61652" cy="65695"/>
            </a:xfrm>
            <a:custGeom>
              <a:avLst/>
              <a:gdLst>
                <a:gd name="T0" fmla="*/ 3 w 33"/>
                <a:gd name="T1" fmla="*/ 17 h 35"/>
                <a:gd name="T2" fmla="*/ 6 w 33"/>
                <a:gd name="T3" fmla="*/ 19 h 35"/>
                <a:gd name="T4" fmla="*/ 24 w 33"/>
                <a:gd name="T5" fmla="*/ 29 h 35"/>
                <a:gd name="T6" fmla="*/ 33 w 33"/>
                <a:gd name="T7" fmla="*/ 35 h 35"/>
                <a:gd name="T8" fmla="*/ 31 w 33"/>
                <a:gd name="T9" fmla="*/ 28 h 35"/>
                <a:gd name="T10" fmla="*/ 10 w 33"/>
                <a:gd name="T11" fmla="*/ 5 h 35"/>
                <a:gd name="T12" fmla="*/ 3 w 33"/>
                <a:gd name="T13" fmla="*/ 0 h 35"/>
                <a:gd name="T14" fmla="*/ 0 w 33"/>
                <a:gd name="T15" fmla="*/ 2 h 35"/>
                <a:gd name="T16" fmla="*/ 3 w 33"/>
                <a:gd name="T1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5">
                  <a:moveTo>
                    <a:pt x="3" y="17"/>
                  </a:moveTo>
                  <a:cubicBezTo>
                    <a:pt x="3" y="19"/>
                    <a:pt x="4" y="19"/>
                    <a:pt x="6" y="19"/>
                  </a:cubicBezTo>
                  <a:cubicBezTo>
                    <a:pt x="14" y="19"/>
                    <a:pt x="20" y="23"/>
                    <a:pt x="24" y="29"/>
                  </a:cubicBezTo>
                  <a:cubicBezTo>
                    <a:pt x="27" y="31"/>
                    <a:pt x="29" y="34"/>
                    <a:pt x="33" y="35"/>
                  </a:cubicBezTo>
                  <a:cubicBezTo>
                    <a:pt x="31" y="33"/>
                    <a:pt x="33" y="31"/>
                    <a:pt x="31" y="28"/>
                  </a:cubicBezTo>
                  <a:cubicBezTo>
                    <a:pt x="26" y="19"/>
                    <a:pt x="17" y="13"/>
                    <a:pt x="10" y="5"/>
                  </a:cubicBezTo>
                  <a:cubicBezTo>
                    <a:pt x="8" y="3"/>
                    <a:pt x="6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7"/>
                    <a:pt x="2" y="12"/>
                    <a:pt x="3" y="17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0" name="íśḷíḋê">
              <a:extLst>
                <a:ext uri="{FF2B5EF4-FFF2-40B4-BE49-F238E27FC236}">
                  <a16:creationId xmlns:a16="http://schemas.microsoft.com/office/drawing/2014/main" id="{1F3390D5-BA35-45DE-96EA-B5841ADDA51A}"/>
                </a:ext>
              </a:extLst>
            </p:cNvPr>
            <p:cNvSpPr/>
            <p:nvPr/>
          </p:nvSpPr>
          <p:spPr bwMode="auto">
            <a:xfrm>
              <a:off x="7474175" y="560354"/>
              <a:ext cx="91973" cy="33353"/>
            </a:xfrm>
            <a:custGeom>
              <a:avLst/>
              <a:gdLst>
                <a:gd name="T0" fmla="*/ 0 w 49"/>
                <a:gd name="T1" fmla="*/ 7 h 18"/>
                <a:gd name="T2" fmla="*/ 49 w 49"/>
                <a:gd name="T3" fmla="*/ 0 h 18"/>
                <a:gd name="T4" fmla="*/ 0 w 49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7"/>
                  </a:moveTo>
                  <a:cubicBezTo>
                    <a:pt x="18" y="18"/>
                    <a:pt x="39" y="15"/>
                    <a:pt x="49" y="0"/>
                  </a:cubicBezTo>
                  <a:cubicBezTo>
                    <a:pt x="32" y="3"/>
                    <a:pt x="16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1" name="iṥľíde">
              <a:extLst>
                <a:ext uri="{FF2B5EF4-FFF2-40B4-BE49-F238E27FC236}">
                  <a16:creationId xmlns:a16="http://schemas.microsoft.com/office/drawing/2014/main" id="{CB9A81FE-84AE-4C85-B2C5-285453039404}"/>
                </a:ext>
              </a:extLst>
            </p:cNvPr>
            <p:cNvSpPr/>
            <p:nvPr/>
          </p:nvSpPr>
          <p:spPr bwMode="auto">
            <a:xfrm>
              <a:off x="7729880" y="609878"/>
              <a:ext cx="28299" cy="65695"/>
            </a:xfrm>
            <a:custGeom>
              <a:avLst/>
              <a:gdLst>
                <a:gd name="T0" fmla="*/ 10 w 15"/>
                <a:gd name="T1" fmla="*/ 32 h 35"/>
                <a:gd name="T2" fmla="*/ 11 w 15"/>
                <a:gd name="T3" fmla="*/ 33 h 35"/>
                <a:gd name="T4" fmla="*/ 14 w 15"/>
                <a:gd name="T5" fmla="*/ 34 h 35"/>
                <a:gd name="T6" fmla="*/ 15 w 15"/>
                <a:gd name="T7" fmla="*/ 31 h 35"/>
                <a:gd name="T8" fmla="*/ 14 w 15"/>
                <a:gd name="T9" fmla="*/ 8 h 35"/>
                <a:gd name="T10" fmla="*/ 15 w 15"/>
                <a:gd name="T11" fmla="*/ 5 h 35"/>
                <a:gd name="T12" fmla="*/ 11 w 15"/>
                <a:gd name="T13" fmla="*/ 1 h 35"/>
                <a:gd name="T14" fmla="*/ 7 w 15"/>
                <a:gd name="T15" fmla="*/ 2 h 35"/>
                <a:gd name="T16" fmla="*/ 2 w 15"/>
                <a:gd name="T17" fmla="*/ 25 h 35"/>
                <a:gd name="T18" fmla="*/ 10 w 15"/>
                <a:gd name="T1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5">
                  <a:moveTo>
                    <a:pt x="10" y="32"/>
                  </a:moveTo>
                  <a:cubicBezTo>
                    <a:pt x="10" y="32"/>
                    <a:pt x="11" y="32"/>
                    <a:pt x="11" y="33"/>
                  </a:cubicBezTo>
                  <a:cubicBezTo>
                    <a:pt x="12" y="34"/>
                    <a:pt x="13" y="35"/>
                    <a:pt x="14" y="34"/>
                  </a:cubicBezTo>
                  <a:cubicBezTo>
                    <a:pt x="15" y="33"/>
                    <a:pt x="15" y="32"/>
                    <a:pt x="15" y="31"/>
                  </a:cubicBezTo>
                  <a:cubicBezTo>
                    <a:pt x="13" y="23"/>
                    <a:pt x="14" y="16"/>
                    <a:pt x="14" y="8"/>
                  </a:cubicBezTo>
                  <a:cubicBezTo>
                    <a:pt x="15" y="8"/>
                    <a:pt x="15" y="6"/>
                    <a:pt x="15" y="5"/>
                  </a:cubicBezTo>
                  <a:cubicBezTo>
                    <a:pt x="15" y="2"/>
                    <a:pt x="12" y="2"/>
                    <a:pt x="11" y="1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4" y="10"/>
                    <a:pt x="4" y="18"/>
                    <a:pt x="2" y="25"/>
                  </a:cubicBezTo>
                  <a:cubicBezTo>
                    <a:pt x="0" y="29"/>
                    <a:pt x="8" y="28"/>
                    <a:pt x="1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2" name="ïṡľïḓê">
              <a:extLst>
                <a:ext uri="{FF2B5EF4-FFF2-40B4-BE49-F238E27FC236}">
                  <a16:creationId xmlns:a16="http://schemas.microsoft.com/office/drawing/2014/main" id="{84460A32-03D7-4733-9714-C8E797F5FF60}"/>
                </a:ext>
              </a:extLst>
            </p:cNvPr>
            <p:cNvSpPr/>
            <p:nvPr/>
          </p:nvSpPr>
          <p:spPr bwMode="auto">
            <a:xfrm>
              <a:off x="6144102" y="1934895"/>
              <a:ext cx="28299" cy="74791"/>
            </a:xfrm>
            <a:custGeom>
              <a:avLst/>
              <a:gdLst>
                <a:gd name="T0" fmla="*/ 1 w 15"/>
                <a:gd name="T1" fmla="*/ 40 h 40"/>
                <a:gd name="T2" fmla="*/ 15 w 15"/>
                <a:gd name="T3" fmla="*/ 25 h 40"/>
                <a:gd name="T4" fmla="*/ 8 w 15"/>
                <a:gd name="T5" fmla="*/ 0 h 40"/>
                <a:gd name="T6" fmla="*/ 1 w 15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1" y="40"/>
                  </a:moveTo>
                  <a:cubicBezTo>
                    <a:pt x="8" y="37"/>
                    <a:pt x="15" y="32"/>
                    <a:pt x="15" y="25"/>
                  </a:cubicBezTo>
                  <a:cubicBezTo>
                    <a:pt x="14" y="17"/>
                    <a:pt x="13" y="8"/>
                    <a:pt x="8" y="0"/>
                  </a:cubicBezTo>
                  <a:cubicBezTo>
                    <a:pt x="8" y="14"/>
                    <a:pt x="0" y="26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3" name="îŝļíḍé">
              <a:extLst>
                <a:ext uri="{FF2B5EF4-FFF2-40B4-BE49-F238E27FC236}">
                  <a16:creationId xmlns:a16="http://schemas.microsoft.com/office/drawing/2014/main" id="{67E6BBE7-F68F-4803-AC7A-1A0C17A2C4C9}"/>
                </a:ext>
              </a:extLst>
            </p:cNvPr>
            <p:cNvSpPr/>
            <p:nvPr/>
          </p:nvSpPr>
          <p:spPr bwMode="auto">
            <a:xfrm>
              <a:off x="6416990" y="1507372"/>
              <a:ext cx="37396" cy="87930"/>
            </a:xfrm>
            <a:custGeom>
              <a:avLst/>
              <a:gdLst>
                <a:gd name="T0" fmla="*/ 20 w 20"/>
                <a:gd name="T1" fmla="*/ 0 h 47"/>
                <a:gd name="T2" fmla="*/ 16 w 20"/>
                <a:gd name="T3" fmla="*/ 2 h 47"/>
                <a:gd name="T4" fmla="*/ 1 w 20"/>
                <a:gd name="T5" fmla="*/ 42 h 47"/>
                <a:gd name="T6" fmla="*/ 5 w 20"/>
                <a:gd name="T7" fmla="*/ 47 h 47"/>
                <a:gd name="T8" fmla="*/ 10 w 20"/>
                <a:gd name="T9" fmla="*/ 42 h 47"/>
                <a:gd name="T10" fmla="*/ 10 w 20"/>
                <a:gd name="T11" fmla="*/ 33 h 47"/>
                <a:gd name="T12" fmla="*/ 20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0" y="0"/>
                  </a:moveTo>
                  <a:cubicBezTo>
                    <a:pt x="17" y="0"/>
                    <a:pt x="17" y="1"/>
                    <a:pt x="16" y="2"/>
                  </a:cubicBezTo>
                  <a:cubicBezTo>
                    <a:pt x="8" y="14"/>
                    <a:pt x="4" y="28"/>
                    <a:pt x="1" y="42"/>
                  </a:cubicBezTo>
                  <a:cubicBezTo>
                    <a:pt x="0" y="46"/>
                    <a:pt x="2" y="47"/>
                    <a:pt x="5" y="47"/>
                  </a:cubicBezTo>
                  <a:cubicBezTo>
                    <a:pt x="9" y="47"/>
                    <a:pt x="11" y="46"/>
                    <a:pt x="10" y="42"/>
                  </a:cubicBezTo>
                  <a:cubicBezTo>
                    <a:pt x="10" y="39"/>
                    <a:pt x="10" y="36"/>
                    <a:pt x="10" y="33"/>
                  </a:cubicBezTo>
                  <a:cubicBezTo>
                    <a:pt x="13" y="22"/>
                    <a:pt x="15" y="11"/>
                    <a:pt x="20" y="0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4" name="îṡḻiḍè">
              <a:extLst>
                <a:ext uri="{FF2B5EF4-FFF2-40B4-BE49-F238E27FC236}">
                  <a16:creationId xmlns:a16="http://schemas.microsoft.com/office/drawing/2014/main" id="{D337050B-4109-4810-99B3-3AD9A060E6A5}"/>
                </a:ext>
              </a:extLst>
            </p:cNvPr>
            <p:cNvSpPr/>
            <p:nvPr/>
          </p:nvSpPr>
          <p:spPr bwMode="auto">
            <a:xfrm>
              <a:off x="6416990" y="2282573"/>
              <a:ext cx="89952" cy="20214"/>
            </a:xfrm>
            <a:custGeom>
              <a:avLst/>
              <a:gdLst>
                <a:gd name="T0" fmla="*/ 48 w 48"/>
                <a:gd name="T1" fmla="*/ 11 h 11"/>
                <a:gd name="T2" fmla="*/ 0 w 48"/>
                <a:gd name="T3" fmla="*/ 10 h 11"/>
                <a:gd name="T4" fmla="*/ 48 w 4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1">
                  <a:moveTo>
                    <a:pt x="48" y="11"/>
                  </a:moveTo>
                  <a:cubicBezTo>
                    <a:pt x="28" y="0"/>
                    <a:pt x="16" y="0"/>
                    <a:pt x="0" y="10"/>
                  </a:cubicBezTo>
                  <a:cubicBezTo>
                    <a:pt x="17" y="10"/>
                    <a:pt x="33" y="10"/>
                    <a:pt x="48" y="11"/>
                  </a:cubicBezTo>
                  <a:close/>
                </a:path>
              </a:pathLst>
            </a:custGeom>
            <a:solidFill>
              <a:srgbClr val="FED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5" name="ïśḻiďé">
              <a:extLst>
                <a:ext uri="{FF2B5EF4-FFF2-40B4-BE49-F238E27FC236}">
                  <a16:creationId xmlns:a16="http://schemas.microsoft.com/office/drawing/2014/main" id="{38B0F58E-C521-4C57-BB1D-D653E0A9FE50}"/>
                </a:ext>
              </a:extLst>
            </p:cNvPr>
            <p:cNvSpPr/>
            <p:nvPr/>
          </p:nvSpPr>
          <p:spPr bwMode="auto">
            <a:xfrm>
              <a:off x="7853185" y="1119267"/>
              <a:ext cx="15160" cy="15160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3"/>
                    <a:pt x="2" y="8"/>
                    <a:pt x="8" y="8"/>
                  </a:cubicBezTo>
                  <a:cubicBezTo>
                    <a:pt x="7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6" name="iṥļîde">
              <a:extLst>
                <a:ext uri="{FF2B5EF4-FFF2-40B4-BE49-F238E27FC236}">
                  <a16:creationId xmlns:a16="http://schemas.microsoft.com/office/drawing/2014/main" id="{BE18BBE3-4819-4E72-9E4F-69B8F93D5203}"/>
                </a:ext>
              </a:extLst>
            </p:cNvPr>
            <p:cNvSpPr/>
            <p:nvPr/>
          </p:nvSpPr>
          <p:spPr bwMode="auto">
            <a:xfrm>
              <a:off x="7492367" y="800899"/>
              <a:ext cx="15160" cy="15160"/>
            </a:xfrm>
            <a:custGeom>
              <a:avLst/>
              <a:gdLst>
                <a:gd name="T0" fmla="*/ 8 w 8"/>
                <a:gd name="T1" fmla="*/ 1 h 8"/>
                <a:gd name="T2" fmla="*/ 0 w 8"/>
                <a:gd name="T3" fmla="*/ 8 h 8"/>
                <a:gd name="T4" fmla="*/ 8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1"/>
                  </a:moveTo>
                  <a:cubicBezTo>
                    <a:pt x="3" y="0"/>
                    <a:pt x="0" y="1"/>
                    <a:pt x="0" y="8"/>
                  </a:cubicBezTo>
                  <a:cubicBezTo>
                    <a:pt x="3" y="5"/>
                    <a:pt x="7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7" name="iṡļïďe">
              <a:extLst>
                <a:ext uri="{FF2B5EF4-FFF2-40B4-BE49-F238E27FC236}">
                  <a16:creationId xmlns:a16="http://schemas.microsoft.com/office/drawing/2014/main" id="{C999F48B-54B5-4B01-B93D-3E05318C29BD}"/>
                </a:ext>
              </a:extLst>
            </p:cNvPr>
            <p:cNvSpPr/>
            <p:nvPr/>
          </p:nvSpPr>
          <p:spPr bwMode="auto">
            <a:xfrm>
              <a:off x="7489335" y="864572"/>
              <a:ext cx="9096" cy="11118"/>
            </a:xfrm>
            <a:custGeom>
              <a:avLst/>
              <a:gdLst>
                <a:gd name="T0" fmla="*/ 1 w 5"/>
                <a:gd name="T1" fmla="*/ 3 h 6"/>
                <a:gd name="T2" fmla="*/ 2 w 5"/>
                <a:gd name="T3" fmla="*/ 6 h 6"/>
                <a:gd name="T4" fmla="*/ 5 w 5"/>
                <a:gd name="T5" fmla="*/ 3 h 6"/>
                <a:gd name="T6" fmla="*/ 2 w 5"/>
                <a:gd name="T7" fmla="*/ 0 h 6"/>
                <a:gd name="T8" fmla="*/ 1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1" y="4"/>
                    <a:pt x="0" y="6"/>
                    <a:pt x="2" y="6"/>
                  </a:cubicBezTo>
                  <a:cubicBezTo>
                    <a:pt x="4" y="6"/>
                    <a:pt x="4" y="5"/>
                    <a:pt x="5" y="3"/>
                  </a:cubicBezTo>
                  <a:cubicBezTo>
                    <a:pt x="4" y="2"/>
                    <a:pt x="4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8" name="ï$ḷíḑè">
              <a:extLst>
                <a:ext uri="{FF2B5EF4-FFF2-40B4-BE49-F238E27FC236}">
                  <a16:creationId xmlns:a16="http://schemas.microsoft.com/office/drawing/2014/main" id="{25BC7D87-FA2B-4E93-AC24-A5B192268583}"/>
                </a:ext>
              </a:extLst>
            </p:cNvPr>
            <p:cNvSpPr/>
            <p:nvPr/>
          </p:nvSpPr>
          <p:spPr bwMode="auto">
            <a:xfrm>
              <a:off x="7205330" y="342045"/>
              <a:ext cx="7075" cy="9096"/>
            </a:xfrm>
            <a:custGeom>
              <a:avLst/>
              <a:gdLst>
                <a:gd name="T0" fmla="*/ 3 w 4"/>
                <a:gd name="T1" fmla="*/ 5 h 5"/>
                <a:gd name="T2" fmla="*/ 4 w 4"/>
                <a:gd name="T3" fmla="*/ 4 h 5"/>
                <a:gd name="T4" fmla="*/ 0 w 4"/>
                <a:gd name="T5" fmla="*/ 0 h 5"/>
                <a:gd name="T6" fmla="*/ 3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1" y="3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9" name="ïSḷiḓê">
              <a:extLst>
                <a:ext uri="{FF2B5EF4-FFF2-40B4-BE49-F238E27FC236}">
                  <a16:creationId xmlns:a16="http://schemas.microsoft.com/office/drawing/2014/main" id="{A1D68DD6-58A5-43D6-AFD7-002714A6E21D}"/>
                </a:ext>
              </a:extLst>
            </p:cNvPr>
            <p:cNvSpPr/>
            <p:nvPr/>
          </p:nvSpPr>
          <p:spPr bwMode="auto">
            <a:xfrm>
              <a:off x="6302781" y="23422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0" name="is1iḍê">
              <a:extLst>
                <a:ext uri="{FF2B5EF4-FFF2-40B4-BE49-F238E27FC236}">
                  <a16:creationId xmlns:a16="http://schemas.microsoft.com/office/drawing/2014/main" id="{78D40B13-23DD-4847-99D2-BC9608CA8E21}"/>
                </a:ext>
              </a:extLst>
            </p:cNvPr>
            <p:cNvSpPr/>
            <p:nvPr/>
          </p:nvSpPr>
          <p:spPr bwMode="auto">
            <a:xfrm>
              <a:off x="6302781" y="2338161"/>
              <a:ext cx="7075" cy="404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1" name="iṧļîďe">
              <a:extLst>
                <a:ext uri="{FF2B5EF4-FFF2-40B4-BE49-F238E27FC236}">
                  <a16:creationId xmlns:a16="http://schemas.microsoft.com/office/drawing/2014/main" id="{37BE2A4D-EA3E-4EF5-8A05-99826F2F81CD}"/>
                </a:ext>
              </a:extLst>
            </p:cNvPr>
            <p:cNvSpPr/>
            <p:nvPr/>
          </p:nvSpPr>
          <p:spPr bwMode="auto">
            <a:xfrm>
              <a:off x="6302781" y="2342204"/>
              <a:ext cx="1011" cy="10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2" name="isļîḋe">
              <a:extLst>
                <a:ext uri="{FF2B5EF4-FFF2-40B4-BE49-F238E27FC236}">
                  <a16:creationId xmlns:a16="http://schemas.microsoft.com/office/drawing/2014/main" id="{A58C42D1-4349-4B2D-9693-70DA2DDFC010}"/>
                </a:ext>
              </a:extLst>
            </p:cNvPr>
            <p:cNvSpPr/>
            <p:nvPr/>
          </p:nvSpPr>
          <p:spPr bwMode="auto">
            <a:xfrm>
              <a:off x="6456407" y="2069317"/>
              <a:ext cx="7075" cy="6064"/>
            </a:xfrm>
            <a:custGeom>
              <a:avLst/>
              <a:gdLst>
                <a:gd name="T0" fmla="*/ 4 w 4"/>
                <a:gd name="T1" fmla="*/ 2 h 3"/>
                <a:gd name="T2" fmla="*/ 2 w 4"/>
                <a:gd name="T3" fmla="*/ 0 h 3"/>
                <a:gd name="T4" fmla="*/ 1 w 4"/>
                <a:gd name="T5" fmla="*/ 1 h 3"/>
                <a:gd name="T6" fmla="*/ 2 w 4"/>
                <a:gd name="T7" fmla="*/ 3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3" name="ïṧľîḋe">
              <a:extLst>
                <a:ext uri="{FF2B5EF4-FFF2-40B4-BE49-F238E27FC236}">
                  <a16:creationId xmlns:a16="http://schemas.microsoft.com/office/drawing/2014/main" id="{E579A0F2-26B5-4331-B5B7-330176D64420}"/>
                </a:ext>
              </a:extLst>
            </p:cNvPr>
            <p:cNvSpPr/>
            <p:nvPr/>
          </p:nvSpPr>
          <p:spPr bwMode="auto">
            <a:xfrm>
              <a:off x="5791370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4" name="îṡḷîḋê">
              <a:extLst>
                <a:ext uri="{FF2B5EF4-FFF2-40B4-BE49-F238E27FC236}">
                  <a16:creationId xmlns:a16="http://schemas.microsoft.com/office/drawing/2014/main" id="{96111739-B362-40F9-A593-5DD9E4E23436}"/>
                </a:ext>
              </a:extLst>
            </p:cNvPr>
            <p:cNvSpPr/>
            <p:nvPr/>
          </p:nvSpPr>
          <p:spPr bwMode="auto">
            <a:xfrm>
              <a:off x="5791370" y="267254"/>
              <a:ext cx="7075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2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5" name="ïṧḷîḑe">
              <a:extLst>
                <a:ext uri="{FF2B5EF4-FFF2-40B4-BE49-F238E27FC236}">
                  <a16:creationId xmlns:a16="http://schemas.microsoft.com/office/drawing/2014/main" id="{1169DA46-157C-4B47-BB4D-1BCA1E7E03A5}"/>
                </a:ext>
              </a:extLst>
            </p:cNvPr>
            <p:cNvSpPr/>
            <p:nvPr/>
          </p:nvSpPr>
          <p:spPr bwMode="auto">
            <a:xfrm>
              <a:off x="5794402" y="267254"/>
              <a:ext cx="6064" cy="202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6" name="iṧḻïḓe">
              <a:extLst>
                <a:ext uri="{FF2B5EF4-FFF2-40B4-BE49-F238E27FC236}">
                  <a16:creationId xmlns:a16="http://schemas.microsoft.com/office/drawing/2014/main" id="{82472A56-1C92-4BE2-AC38-D4B0142EE57F}"/>
                </a:ext>
              </a:extLst>
            </p:cNvPr>
            <p:cNvSpPr/>
            <p:nvPr/>
          </p:nvSpPr>
          <p:spPr bwMode="auto">
            <a:xfrm>
              <a:off x="5794402" y="267254"/>
              <a:ext cx="4043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7" name="îslîḋè">
              <a:extLst>
                <a:ext uri="{FF2B5EF4-FFF2-40B4-BE49-F238E27FC236}">
                  <a16:creationId xmlns:a16="http://schemas.microsoft.com/office/drawing/2014/main" id="{0B5EFF25-C080-48D1-8493-3E84116F2B2E}"/>
                </a:ext>
              </a:extLst>
            </p:cNvPr>
            <p:cNvSpPr/>
            <p:nvPr/>
          </p:nvSpPr>
          <p:spPr bwMode="auto">
            <a:xfrm>
              <a:off x="5792381" y="267254"/>
              <a:ext cx="2021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8" name="ïṩḷîḋê">
              <a:extLst>
                <a:ext uri="{FF2B5EF4-FFF2-40B4-BE49-F238E27FC236}">
                  <a16:creationId xmlns:a16="http://schemas.microsoft.com/office/drawing/2014/main" id="{AA2CE2D5-AFBF-4DCA-BA1B-E171E907853C}"/>
                </a:ext>
              </a:extLst>
            </p:cNvPr>
            <p:cNvSpPr/>
            <p:nvPr/>
          </p:nvSpPr>
          <p:spPr bwMode="auto">
            <a:xfrm>
              <a:off x="5798445" y="2672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59" name="íṡḻïḓe">
              <a:extLst>
                <a:ext uri="{FF2B5EF4-FFF2-40B4-BE49-F238E27FC236}">
                  <a16:creationId xmlns:a16="http://schemas.microsoft.com/office/drawing/2014/main" id="{7E5494A3-8AE3-4151-B2F9-05EDB99752E5}"/>
                </a:ext>
              </a:extLst>
            </p:cNvPr>
            <p:cNvSpPr/>
            <p:nvPr/>
          </p:nvSpPr>
          <p:spPr bwMode="auto">
            <a:xfrm>
              <a:off x="5791370" y="267254"/>
              <a:ext cx="3032" cy="202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0" name="ïṩļïďe">
              <a:extLst>
                <a:ext uri="{FF2B5EF4-FFF2-40B4-BE49-F238E27FC236}">
                  <a16:creationId xmlns:a16="http://schemas.microsoft.com/office/drawing/2014/main" id="{F2A1C1F5-D1D7-4CE2-8014-0CD6C648DEF5}"/>
                </a:ext>
              </a:extLst>
            </p:cNvPr>
            <p:cNvSpPr/>
            <p:nvPr/>
          </p:nvSpPr>
          <p:spPr bwMode="auto">
            <a:xfrm>
              <a:off x="5514440" y="-1342778"/>
              <a:ext cx="2684402" cy="4102398"/>
            </a:xfrm>
            <a:custGeom>
              <a:avLst/>
              <a:gdLst>
                <a:gd name="T0" fmla="*/ 1150 w 1437"/>
                <a:gd name="T1" fmla="*/ 731 h 2199"/>
                <a:gd name="T2" fmla="*/ 812 w 1437"/>
                <a:gd name="T3" fmla="*/ 1514 h 2199"/>
                <a:gd name="T4" fmla="*/ 621 w 1437"/>
                <a:gd name="T5" fmla="*/ 916 h 2199"/>
                <a:gd name="T6" fmla="*/ 377 w 1437"/>
                <a:gd name="T7" fmla="*/ 51 h 2199"/>
                <a:gd name="T8" fmla="*/ 107 w 1437"/>
                <a:gd name="T9" fmla="*/ 803 h 2199"/>
                <a:gd name="T10" fmla="*/ 182 w 1437"/>
                <a:gd name="T11" fmla="*/ 1496 h 2199"/>
                <a:gd name="T12" fmla="*/ 683 w 1437"/>
                <a:gd name="T13" fmla="*/ 2183 h 2199"/>
                <a:gd name="T14" fmla="*/ 1330 w 1437"/>
                <a:gd name="T15" fmla="*/ 1688 h 2199"/>
                <a:gd name="T16" fmla="*/ 1247 w 1437"/>
                <a:gd name="T17" fmla="*/ 1169 h 2199"/>
                <a:gd name="T18" fmla="*/ 1063 w 1437"/>
                <a:gd name="T19" fmla="*/ 1187 h 2199"/>
                <a:gd name="T20" fmla="*/ 1193 w 1437"/>
                <a:gd name="T21" fmla="*/ 1049 h 2199"/>
                <a:gd name="T22" fmla="*/ 1148 w 1437"/>
                <a:gd name="T23" fmla="*/ 764 h 2199"/>
                <a:gd name="T24" fmla="*/ 904 w 1437"/>
                <a:gd name="T25" fmla="*/ 901 h 2199"/>
                <a:gd name="T26" fmla="*/ 1010 w 1437"/>
                <a:gd name="T27" fmla="*/ 1021 h 2199"/>
                <a:gd name="T28" fmla="*/ 800 w 1437"/>
                <a:gd name="T29" fmla="*/ 1346 h 2199"/>
                <a:gd name="T30" fmla="*/ 831 w 1437"/>
                <a:gd name="T31" fmla="*/ 1392 h 2199"/>
                <a:gd name="T32" fmla="*/ 893 w 1437"/>
                <a:gd name="T33" fmla="*/ 1514 h 2199"/>
                <a:gd name="T34" fmla="*/ 1236 w 1437"/>
                <a:gd name="T35" fmla="*/ 1732 h 2199"/>
                <a:gd name="T36" fmla="*/ 668 w 1437"/>
                <a:gd name="T37" fmla="*/ 1656 h 2199"/>
                <a:gd name="T38" fmla="*/ 540 w 1437"/>
                <a:gd name="T39" fmla="*/ 1497 h 2199"/>
                <a:gd name="T40" fmla="*/ 555 w 1437"/>
                <a:gd name="T41" fmla="*/ 1934 h 2199"/>
                <a:gd name="T42" fmla="*/ 327 w 1437"/>
                <a:gd name="T43" fmla="*/ 1925 h 2199"/>
                <a:gd name="T44" fmla="*/ 319 w 1437"/>
                <a:gd name="T45" fmla="*/ 1751 h 2199"/>
                <a:gd name="T46" fmla="*/ 488 w 1437"/>
                <a:gd name="T47" fmla="*/ 1575 h 2199"/>
                <a:gd name="T48" fmla="*/ 581 w 1437"/>
                <a:gd name="T49" fmla="*/ 1793 h 2199"/>
                <a:gd name="T50" fmla="*/ 521 w 1437"/>
                <a:gd name="T51" fmla="*/ 1822 h 2199"/>
                <a:gd name="T52" fmla="*/ 366 w 1437"/>
                <a:gd name="T53" fmla="*/ 1995 h 2199"/>
                <a:gd name="T54" fmla="*/ 499 w 1437"/>
                <a:gd name="T55" fmla="*/ 1896 h 2199"/>
                <a:gd name="T56" fmla="*/ 494 w 1437"/>
                <a:gd name="T57" fmla="*/ 1428 h 2199"/>
                <a:gd name="T58" fmla="*/ 346 w 1437"/>
                <a:gd name="T59" fmla="*/ 1339 h 2199"/>
                <a:gd name="T60" fmla="*/ 654 w 1437"/>
                <a:gd name="T61" fmla="*/ 1339 h 2199"/>
                <a:gd name="T62" fmla="*/ 598 w 1437"/>
                <a:gd name="T63" fmla="*/ 956 h 2199"/>
                <a:gd name="T64" fmla="*/ 595 w 1437"/>
                <a:gd name="T65" fmla="*/ 798 h 2199"/>
                <a:gd name="T66" fmla="*/ 411 w 1437"/>
                <a:gd name="T67" fmla="*/ 684 h 2199"/>
                <a:gd name="T68" fmla="*/ 122 w 1437"/>
                <a:gd name="T69" fmla="*/ 550 h 2199"/>
                <a:gd name="T70" fmla="*/ 384 w 1437"/>
                <a:gd name="T71" fmla="*/ 582 h 2199"/>
                <a:gd name="T72" fmla="*/ 247 w 1437"/>
                <a:gd name="T73" fmla="*/ 421 h 2199"/>
                <a:gd name="T74" fmla="*/ 243 w 1437"/>
                <a:gd name="T75" fmla="*/ 14 h 2199"/>
                <a:gd name="T76" fmla="*/ 454 w 1437"/>
                <a:gd name="T77" fmla="*/ 398 h 2199"/>
                <a:gd name="T78" fmla="*/ 62 w 1437"/>
                <a:gd name="T79" fmla="*/ 436 h 2199"/>
                <a:gd name="T80" fmla="*/ 77 w 1437"/>
                <a:gd name="T81" fmla="*/ 698 h 2199"/>
                <a:gd name="T82" fmla="*/ 247 w 1437"/>
                <a:gd name="T83" fmla="*/ 783 h 2199"/>
                <a:gd name="T84" fmla="*/ 209 w 1437"/>
                <a:gd name="T85" fmla="*/ 843 h 2199"/>
                <a:gd name="T86" fmla="*/ 629 w 1437"/>
                <a:gd name="T87" fmla="*/ 1014 h 2199"/>
                <a:gd name="T88" fmla="*/ 528 w 1437"/>
                <a:gd name="T89" fmla="*/ 1106 h 2199"/>
                <a:gd name="T90" fmla="*/ 617 w 1437"/>
                <a:gd name="T91" fmla="*/ 1081 h 2199"/>
                <a:gd name="T92" fmla="*/ 67 w 1437"/>
                <a:gd name="T93" fmla="*/ 1476 h 2199"/>
                <a:gd name="T94" fmla="*/ 301 w 1437"/>
                <a:gd name="T95" fmla="*/ 1493 h 2199"/>
                <a:gd name="T96" fmla="*/ 468 w 1437"/>
                <a:gd name="T97" fmla="*/ 1691 h 2199"/>
                <a:gd name="T98" fmla="*/ 13 w 1437"/>
                <a:gd name="T99" fmla="*/ 1994 h 2199"/>
                <a:gd name="T100" fmla="*/ 185 w 1437"/>
                <a:gd name="T101" fmla="*/ 2130 h 2199"/>
                <a:gd name="T102" fmla="*/ 268 w 1437"/>
                <a:gd name="T103" fmla="*/ 2040 h 2199"/>
                <a:gd name="T104" fmla="*/ 403 w 1437"/>
                <a:gd name="T105" fmla="*/ 2165 h 2199"/>
                <a:gd name="T106" fmla="*/ 764 w 1437"/>
                <a:gd name="T107" fmla="*/ 1824 h 2199"/>
                <a:gd name="T108" fmla="*/ 974 w 1437"/>
                <a:gd name="T109" fmla="*/ 2131 h 2199"/>
                <a:gd name="T110" fmla="*/ 1225 w 1437"/>
                <a:gd name="T111" fmla="*/ 2131 h 2199"/>
                <a:gd name="T112" fmla="*/ 1040 w 1437"/>
                <a:gd name="T113" fmla="*/ 1916 h 2199"/>
                <a:gd name="T114" fmla="*/ 1136 w 1437"/>
                <a:gd name="T115" fmla="*/ 1839 h 2199"/>
                <a:gd name="T116" fmla="*/ 909 w 1437"/>
                <a:gd name="T117" fmla="*/ 1821 h 2199"/>
                <a:gd name="T118" fmla="*/ 1050 w 1437"/>
                <a:gd name="T119" fmla="*/ 1672 h 2199"/>
                <a:gd name="T120" fmla="*/ 1239 w 1437"/>
                <a:gd name="T121" fmla="*/ 1518 h 2199"/>
                <a:gd name="T122" fmla="*/ 1221 w 1437"/>
                <a:gd name="T123" fmla="*/ 1505 h 2199"/>
                <a:gd name="T124" fmla="*/ 1268 w 1437"/>
                <a:gd name="T125" fmla="*/ 1379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7" h="2199">
                  <a:moveTo>
                    <a:pt x="1436" y="1363"/>
                  </a:moveTo>
                  <a:cubicBezTo>
                    <a:pt x="1435" y="1359"/>
                    <a:pt x="1431" y="1358"/>
                    <a:pt x="1427" y="1358"/>
                  </a:cubicBezTo>
                  <a:cubicBezTo>
                    <a:pt x="1416" y="1357"/>
                    <a:pt x="1405" y="1357"/>
                    <a:pt x="1393" y="1354"/>
                  </a:cubicBezTo>
                  <a:cubicBezTo>
                    <a:pt x="1381" y="1352"/>
                    <a:pt x="1374" y="1346"/>
                    <a:pt x="1369" y="1334"/>
                  </a:cubicBezTo>
                  <a:cubicBezTo>
                    <a:pt x="1366" y="1326"/>
                    <a:pt x="1364" y="1317"/>
                    <a:pt x="1359" y="1309"/>
                  </a:cubicBezTo>
                  <a:cubicBezTo>
                    <a:pt x="1355" y="1301"/>
                    <a:pt x="1349" y="1294"/>
                    <a:pt x="1344" y="1286"/>
                  </a:cubicBezTo>
                  <a:cubicBezTo>
                    <a:pt x="1333" y="1271"/>
                    <a:pt x="1321" y="1257"/>
                    <a:pt x="1307" y="1245"/>
                  </a:cubicBezTo>
                  <a:cubicBezTo>
                    <a:pt x="1291" y="1233"/>
                    <a:pt x="1276" y="1220"/>
                    <a:pt x="1258" y="1212"/>
                  </a:cubicBezTo>
                  <a:cubicBezTo>
                    <a:pt x="1256" y="1211"/>
                    <a:pt x="1254" y="1209"/>
                    <a:pt x="1255" y="1207"/>
                  </a:cubicBezTo>
                  <a:cubicBezTo>
                    <a:pt x="1256" y="1203"/>
                    <a:pt x="1255" y="1199"/>
                    <a:pt x="1255" y="1195"/>
                  </a:cubicBezTo>
                  <a:cubicBezTo>
                    <a:pt x="1258" y="1183"/>
                    <a:pt x="1260" y="1171"/>
                    <a:pt x="1262" y="1159"/>
                  </a:cubicBezTo>
                  <a:cubicBezTo>
                    <a:pt x="1264" y="1143"/>
                    <a:pt x="1268" y="1127"/>
                    <a:pt x="1268" y="1110"/>
                  </a:cubicBezTo>
                  <a:cubicBezTo>
                    <a:pt x="1268" y="1099"/>
                    <a:pt x="1269" y="1088"/>
                    <a:pt x="1270" y="1076"/>
                  </a:cubicBezTo>
                  <a:cubicBezTo>
                    <a:pt x="1271" y="1066"/>
                    <a:pt x="1272" y="1055"/>
                    <a:pt x="1273" y="1045"/>
                  </a:cubicBezTo>
                  <a:cubicBezTo>
                    <a:pt x="1275" y="1018"/>
                    <a:pt x="1278" y="991"/>
                    <a:pt x="1281" y="964"/>
                  </a:cubicBezTo>
                  <a:cubicBezTo>
                    <a:pt x="1281" y="960"/>
                    <a:pt x="1278" y="958"/>
                    <a:pt x="1274" y="956"/>
                  </a:cubicBezTo>
                  <a:cubicBezTo>
                    <a:pt x="1270" y="954"/>
                    <a:pt x="1267" y="958"/>
                    <a:pt x="1267" y="960"/>
                  </a:cubicBezTo>
                  <a:cubicBezTo>
                    <a:pt x="1267" y="966"/>
                    <a:pt x="1263" y="964"/>
                    <a:pt x="1260" y="963"/>
                  </a:cubicBezTo>
                  <a:cubicBezTo>
                    <a:pt x="1257" y="963"/>
                    <a:pt x="1253" y="961"/>
                    <a:pt x="1249" y="960"/>
                  </a:cubicBezTo>
                  <a:cubicBezTo>
                    <a:pt x="1243" y="959"/>
                    <a:pt x="1239" y="961"/>
                    <a:pt x="1239" y="968"/>
                  </a:cubicBezTo>
                  <a:cubicBezTo>
                    <a:pt x="1239" y="984"/>
                    <a:pt x="1239" y="1001"/>
                    <a:pt x="1238" y="1018"/>
                  </a:cubicBezTo>
                  <a:cubicBezTo>
                    <a:pt x="1238" y="1023"/>
                    <a:pt x="1239" y="1028"/>
                    <a:pt x="1236" y="1033"/>
                  </a:cubicBezTo>
                  <a:cubicBezTo>
                    <a:pt x="1237" y="1021"/>
                    <a:pt x="1234" y="1010"/>
                    <a:pt x="1232" y="998"/>
                  </a:cubicBezTo>
                  <a:cubicBezTo>
                    <a:pt x="1231" y="989"/>
                    <a:pt x="1230" y="980"/>
                    <a:pt x="1228" y="971"/>
                  </a:cubicBezTo>
                  <a:cubicBezTo>
                    <a:pt x="1227" y="965"/>
                    <a:pt x="1222" y="964"/>
                    <a:pt x="1218" y="963"/>
                  </a:cubicBezTo>
                  <a:cubicBezTo>
                    <a:pt x="1215" y="963"/>
                    <a:pt x="1213" y="966"/>
                    <a:pt x="1212" y="970"/>
                  </a:cubicBezTo>
                  <a:cubicBezTo>
                    <a:pt x="1211" y="974"/>
                    <a:pt x="1211" y="977"/>
                    <a:pt x="1210" y="981"/>
                  </a:cubicBezTo>
                  <a:cubicBezTo>
                    <a:pt x="1204" y="998"/>
                    <a:pt x="1201" y="1016"/>
                    <a:pt x="1201" y="1034"/>
                  </a:cubicBezTo>
                  <a:cubicBezTo>
                    <a:pt x="1201" y="1036"/>
                    <a:pt x="1201" y="1038"/>
                    <a:pt x="1198" y="1038"/>
                  </a:cubicBezTo>
                  <a:cubicBezTo>
                    <a:pt x="1185" y="1041"/>
                    <a:pt x="1182" y="1045"/>
                    <a:pt x="1182" y="1058"/>
                  </a:cubicBezTo>
                  <a:cubicBezTo>
                    <a:pt x="1182" y="1062"/>
                    <a:pt x="1182" y="1067"/>
                    <a:pt x="1178" y="1067"/>
                  </a:cubicBezTo>
                  <a:cubicBezTo>
                    <a:pt x="1175" y="1068"/>
                    <a:pt x="1172" y="1065"/>
                    <a:pt x="1170" y="1061"/>
                  </a:cubicBezTo>
                  <a:cubicBezTo>
                    <a:pt x="1160" y="1043"/>
                    <a:pt x="1148" y="1027"/>
                    <a:pt x="1132" y="1014"/>
                  </a:cubicBezTo>
                  <a:cubicBezTo>
                    <a:pt x="1136" y="1011"/>
                    <a:pt x="1141" y="1009"/>
                    <a:pt x="1145" y="1007"/>
                  </a:cubicBezTo>
                  <a:cubicBezTo>
                    <a:pt x="1162" y="999"/>
                    <a:pt x="1176" y="986"/>
                    <a:pt x="1186" y="969"/>
                  </a:cubicBezTo>
                  <a:cubicBezTo>
                    <a:pt x="1191" y="962"/>
                    <a:pt x="1198" y="954"/>
                    <a:pt x="1201" y="945"/>
                  </a:cubicBezTo>
                  <a:cubicBezTo>
                    <a:pt x="1206" y="932"/>
                    <a:pt x="1212" y="918"/>
                    <a:pt x="1213" y="903"/>
                  </a:cubicBezTo>
                  <a:cubicBezTo>
                    <a:pt x="1214" y="886"/>
                    <a:pt x="1214" y="869"/>
                    <a:pt x="1213" y="853"/>
                  </a:cubicBezTo>
                  <a:cubicBezTo>
                    <a:pt x="1212" y="841"/>
                    <a:pt x="1210" y="828"/>
                    <a:pt x="1211" y="816"/>
                  </a:cubicBezTo>
                  <a:cubicBezTo>
                    <a:pt x="1213" y="802"/>
                    <a:pt x="1207" y="790"/>
                    <a:pt x="1204" y="777"/>
                  </a:cubicBezTo>
                  <a:cubicBezTo>
                    <a:pt x="1200" y="763"/>
                    <a:pt x="1190" y="752"/>
                    <a:pt x="1180" y="742"/>
                  </a:cubicBezTo>
                  <a:cubicBezTo>
                    <a:pt x="1172" y="735"/>
                    <a:pt x="1165" y="728"/>
                    <a:pt x="1153" y="732"/>
                  </a:cubicBezTo>
                  <a:cubicBezTo>
                    <a:pt x="1152" y="732"/>
                    <a:pt x="1151" y="731"/>
                    <a:pt x="1150" y="731"/>
                  </a:cubicBezTo>
                  <a:cubicBezTo>
                    <a:pt x="1148" y="727"/>
                    <a:pt x="1145" y="724"/>
                    <a:pt x="1141" y="722"/>
                  </a:cubicBezTo>
                  <a:cubicBezTo>
                    <a:pt x="1132" y="714"/>
                    <a:pt x="1122" y="705"/>
                    <a:pt x="1111" y="698"/>
                  </a:cubicBezTo>
                  <a:cubicBezTo>
                    <a:pt x="1098" y="690"/>
                    <a:pt x="1083" y="689"/>
                    <a:pt x="1068" y="690"/>
                  </a:cubicBezTo>
                  <a:cubicBezTo>
                    <a:pt x="1057" y="691"/>
                    <a:pt x="1046" y="692"/>
                    <a:pt x="1035" y="695"/>
                  </a:cubicBezTo>
                  <a:cubicBezTo>
                    <a:pt x="1027" y="697"/>
                    <a:pt x="1020" y="700"/>
                    <a:pt x="1012" y="701"/>
                  </a:cubicBezTo>
                  <a:cubicBezTo>
                    <a:pt x="992" y="705"/>
                    <a:pt x="976" y="715"/>
                    <a:pt x="961" y="729"/>
                  </a:cubicBezTo>
                  <a:cubicBezTo>
                    <a:pt x="951" y="738"/>
                    <a:pt x="941" y="748"/>
                    <a:pt x="930" y="756"/>
                  </a:cubicBezTo>
                  <a:cubicBezTo>
                    <a:pt x="918" y="766"/>
                    <a:pt x="908" y="776"/>
                    <a:pt x="902" y="789"/>
                  </a:cubicBezTo>
                  <a:cubicBezTo>
                    <a:pt x="900" y="795"/>
                    <a:pt x="896" y="797"/>
                    <a:pt x="894" y="802"/>
                  </a:cubicBezTo>
                  <a:cubicBezTo>
                    <a:pt x="889" y="816"/>
                    <a:pt x="883" y="829"/>
                    <a:pt x="880" y="844"/>
                  </a:cubicBezTo>
                  <a:cubicBezTo>
                    <a:pt x="877" y="869"/>
                    <a:pt x="875" y="893"/>
                    <a:pt x="896" y="912"/>
                  </a:cubicBezTo>
                  <a:cubicBezTo>
                    <a:pt x="897" y="913"/>
                    <a:pt x="898" y="913"/>
                    <a:pt x="897" y="916"/>
                  </a:cubicBezTo>
                  <a:cubicBezTo>
                    <a:pt x="891" y="930"/>
                    <a:pt x="889" y="944"/>
                    <a:pt x="898" y="958"/>
                  </a:cubicBezTo>
                  <a:cubicBezTo>
                    <a:pt x="904" y="966"/>
                    <a:pt x="919" y="975"/>
                    <a:pt x="930" y="971"/>
                  </a:cubicBezTo>
                  <a:cubicBezTo>
                    <a:pt x="935" y="969"/>
                    <a:pt x="937" y="971"/>
                    <a:pt x="939" y="974"/>
                  </a:cubicBezTo>
                  <a:cubicBezTo>
                    <a:pt x="944" y="982"/>
                    <a:pt x="950" y="990"/>
                    <a:pt x="957" y="995"/>
                  </a:cubicBezTo>
                  <a:cubicBezTo>
                    <a:pt x="969" y="1004"/>
                    <a:pt x="980" y="1014"/>
                    <a:pt x="996" y="1017"/>
                  </a:cubicBezTo>
                  <a:cubicBezTo>
                    <a:pt x="979" y="1033"/>
                    <a:pt x="965" y="1049"/>
                    <a:pt x="953" y="1066"/>
                  </a:cubicBezTo>
                  <a:cubicBezTo>
                    <a:pt x="946" y="1076"/>
                    <a:pt x="940" y="1086"/>
                    <a:pt x="934" y="1096"/>
                  </a:cubicBezTo>
                  <a:cubicBezTo>
                    <a:pt x="924" y="1113"/>
                    <a:pt x="918" y="1132"/>
                    <a:pt x="916" y="1152"/>
                  </a:cubicBezTo>
                  <a:cubicBezTo>
                    <a:pt x="915" y="1168"/>
                    <a:pt x="912" y="1185"/>
                    <a:pt x="921" y="1201"/>
                  </a:cubicBezTo>
                  <a:cubicBezTo>
                    <a:pt x="928" y="1215"/>
                    <a:pt x="943" y="1229"/>
                    <a:pt x="962" y="1227"/>
                  </a:cubicBezTo>
                  <a:cubicBezTo>
                    <a:pt x="970" y="1227"/>
                    <a:pt x="979" y="1228"/>
                    <a:pt x="988" y="1228"/>
                  </a:cubicBezTo>
                  <a:cubicBezTo>
                    <a:pt x="992" y="1227"/>
                    <a:pt x="991" y="1229"/>
                    <a:pt x="991" y="1232"/>
                  </a:cubicBezTo>
                  <a:cubicBezTo>
                    <a:pt x="991" y="1250"/>
                    <a:pt x="993" y="1267"/>
                    <a:pt x="1004" y="1283"/>
                  </a:cubicBezTo>
                  <a:cubicBezTo>
                    <a:pt x="1012" y="1295"/>
                    <a:pt x="1022" y="1304"/>
                    <a:pt x="1034" y="1311"/>
                  </a:cubicBezTo>
                  <a:cubicBezTo>
                    <a:pt x="1036" y="1312"/>
                    <a:pt x="1041" y="1313"/>
                    <a:pt x="1040" y="1317"/>
                  </a:cubicBezTo>
                  <a:cubicBezTo>
                    <a:pt x="1040" y="1320"/>
                    <a:pt x="1035" y="1319"/>
                    <a:pt x="1032" y="1319"/>
                  </a:cubicBezTo>
                  <a:cubicBezTo>
                    <a:pt x="1009" y="1318"/>
                    <a:pt x="986" y="1318"/>
                    <a:pt x="963" y="1317"/>
                  </a:cubicBezTo>
                  <a:cubicBezTo>
                    <a:pt x="944" y="1317"/>
                    <a:pt x="926" y="1317"/>
                    <a:pt x="907" y="1318"/>
                  </a:cubicBezTo>
                  <a:cubicBezTo>
                    <a:pt x="889" y="1319"/>
                    <a:pt x="871" y="1319"/>
                    <a:pt x="854" y="1319"/>
                  </a:cubicBezTo>
                  <a:cubicBezTo>
                    <a:pt x="836" y="1318"/>
                    <a:pt x="817" y="1318"/>
                    <a:pt x="799" y="1319"/>
                  </a:cubicBezTo>
                  <a:cubicBezTo>
                    <a:pt x="792" y="1320"/>
                    <a:pt x="789" y="1323"/>
                    <a:pt x="788" y="1329"/>
                  </a:cubicBezTo>
                  <a:cubicBezTo>
                    <a:pt x="787" y="1337"/>
                    <a:pt x="786" y="1345"/>
                    <a:pt x="786" y="1353"/>
                  </a:cubicBezTo>
                  <a:cubicBezTo>
                    <a:pt x="786" y="1357"/>
                    <a:pt x="789" y="1362"/>
                    <a:pt x="793" y="1362"/>
                  </a:cubicBezTo>
                  <a:cubicBezTo>
                    <a:pt x="804" y="1360"/>
                    <a:pt x="806" y="1369"/>
                    <a:pt x="809" y="1376"/>
                  </a:cubicBezTo>
                  <a:cubicBezTo>
                    <a:pt x="811" y="1381"/>
                    <a:pt x="811" y="1387"/>
                    <a:pt x="813" y="1391"/>
                  </a:cubicBezTo>
                  <a:cubicBezTo>
                    <a:pt x="819" y="1403"/>
                    <a:pt x="820" y="1415"/>
                    <a:pt x="820" y="1427"/>
                  </a:cubicBezTo>
                  <a:cubicBezTo>
                    <a:pt x="819" y="1443"/>
                    <a:pt x="812" y="1463"/>
                    <a:pt x="793" y="1473"/>
                  </a:cubicBezTo>
                  <a:cubicBezTo>
                    <a:pt x="792" y="1474"/>
                    <a:pt x="791" y="1475"/>
                    <a:pt x="790" y="1477"/>
                  </a:cubicBezTo>
                  <a:cubicBezTo>
                    <a:pt x="785" y="1487"/>
                    <a:pt x="785" y="1498"/>
                    <a:pt x="787" y="1509"/>
                  </a:cubicBezTo>
                  <a:cubicBezTo>
                    <a:pt x="788" y="1511"/>
                    <a:pt x="790" y="1512"/>
                    <a:pt x="793" y="1513"/>
                  </a:cubicBezTo>
                  <a:cubicBezTo>
                    <a:pt x="799" y="1515"/>
                    <a:pt x="806" y="1514"/>
                    <a:pt x="812" y="1514"/>
                  </a:cubicBezTo>
                  <a:cubicBezTo>
                    <a:pt x="815" y="1514"/>
                    <a:pt x="819" y="1513"/>
                    <a:pt x="821" y="1514"/>
                  </a:cubicBezTo>
                  <a:cubicBezTo>
                    <a:pt x="824" y="1518"/>
                    <a:pt x="818" y="1520"/>
                    <a:pt x="817" y="1522"/>
                  </a:cubicBezTo>
                  <a:cubicBezTo>
                    <a:pt x="816" y="1528"/>
                    <a:pt x="816" y="1534"/>
                    <a:pt x="814" y="1540"/>
                  </a:cubicBezTo>
                  <a:cubicBezTo>
                    <a:pt x="809" y="1557"/>
                    <a:pt x="807" y="1575"/>
                    <a:pt x="808" y="1593"/>
                  </a:cubicBezTo>
                  <a:cubicBezTo>
                    <a:pt x="809" y="1609"/>
                    <a:pt x="809" y="1625"/>
                    <a:pt x="814" y="1641"/>
                  </a:cubicBezTo>
                  <a:cubicBezTo>
                    <a:pt x="815" y="1643"/>
                    <a:pt x="816" y="1646"/>
                    <a:pt x="812" y="1646"/>
                  </a:cubicBezTo>
                  <a:cubicBezTo>
                    <a:pt x="803" y="1646"/>
                    <a:pt x="794" y="1646"/>
                    <a:pt x="785" y="1646"/>
                  </a:cubicBezTo>
                  <a:cubicBezTo>
                    <a:pt x="783" y="1646"/>
                    <a:pt x="780" y="1645"/>
                    <a:pt x="779" y="1641"/>
                  </a:cubicBezTo>
                  <a:cubicBezTo>
                    <a:pt x="776" y="1632"/>
                    <a:pt x="774" y="1622"/>
                    <a:pt x="771" y="1613"/>
                  </a:cubicBezTo>
                  <a:cubicBezTo>
                    <a:pt x="762" y="1586"/>
                    <a:pt x="749" y="1560"/>
                    <a:pt x="735" y="1535"/>
                  </a:cubicBezTo>
                  <a:cubicBezTo>
                    <a:pt x="720" y="1511"/>
                    <a:pt x="698" y="1497"/>
                    <a:pt x="675" y="1484"/>
                  </a:cubicBezTo>
                  <a:cubicBezTo>
                    <a:pt x="663" y="1477"/>
                    <a:pt x="649" y="1474"/>
                    <a:pt x="635" y="1472"/>
                  </a:cubicBezTo>
                  <a:cubicBezTo>
                    <a:pt x="633" y="1472"/>
                    <a:pt x="630" y="1472"/>
                    <a:pt x="631" y="1468"/>
                  </a:cubicBezTo>
                  <a:cubicBezTo>
                    <a:pt x="635" y="1452"/>
                    <a:pt x="635" y="1435"/>
                    <a:pt x="636" y="1418"/>
                  </a:cubicBezTo>
                  <a:cubicBezTo>
                    <a:pt x="636" y="1409"/>
                    <a:pt x="637" y="1399"/>
                    <a:pt x="634" y="1391"/>
                  </a:cubicBezTo>
                  <a:cubicBezTo>
                    <a:pt x="631" y="1380"/>
                    <a:pt x="630" y="1368"/>
                    <a:pt x="627" y="1357"/>
                  </a:cubicBezTo>
                  <a:cubicBezTo>
                    <a:pt x="626" y="1355"/>
                    <a:pt x="626" y="1353"/>
                    <a:pt x="629" y="1353"/>
                  </a:cubicBezTo>
                  <a:cubicBezTo>
                    <a:pt x="636" y="1353"/>
                    <a:pt x="643" y="1353"/>
                    <a:pt x="650" y="1353"/>
                  </a:cubicBezTo>
                  <a:cubicBezTo>
                    <a:pt x="659" y="1353"/>
                    <a:pt x="669" y="1354"/>
                    <a:pt x="679" y="1354"/>
                  </a:cubicBezTo>
                  <a:cubicBezTo>
                    <a:pt x="682" y="1354"/>
                    <a:pt x="686" y="1354"/>
                    <a:pt x="687" y="1350"/>
                  </a:cubicBezTo>
                  <a:cubicBezTo>
                    <a:pt x="691" y="1337"/>
                    <a:pt x="699" y="1324"/>
                    <a:pt x="701" y="1310"/>
                  </a:cubicBezTo>
                  <a:cubicBezTo>
                    <a:pt x="704" y="1295"/>
                    <a:pt x="704" y="1280"/>
                    <a:pt x="702" y="1264"/>
                  </a:cubicBezTo>
                  <a:cubicBezTo>
                    <a:pt x="701" y="1252"/>
                    <a:pt x="702" y="1239"/>
                    <a:pt x="696" y="1227"/>
                  </a:cubicBezTo>
                  <a:cubicBezTo>
                    <a:pt x="689" y="1212"/>
                    <a:pt x="682" y="1199"/>
                    <a:pt x="662" y="1202"/>
                  </a:cubicBezTo>
                  <a:cubicBezTo>
                    <a:pt x="658" y="1202"/>
                    <a:pt x="653" y="1202"/>
                    <a:pt x="649" y="1202"/>
                  </a:cubicBezTo>
                  <a:cubicBezTo>
                    <a:pt x="639" y="1202"/>
                    <a:pt x="640" y="1202"/>
                    <a:pt x="640" y="1192"/>
                  </a:cubicBezTo>
                  <a:cubicBezTo>
                    <a:pt x="639" y="1185"/>
                    <a:pt x="642" y="1177"/>
                    <a:pt x="633" y="1173"/>
                  </a:cubicBezTo>
                  <a:cubicBezTo>
                    <a:pt x="632" y="1172"/>
                    <a:pt x="632" y="1170"/>
                    <a:pt x="632" y="1168"/>
                  </a:cubicBezTo>
                  <a:cubicBezTo>
                    <a:pt x="632" y="1165"/>
                    <a:pt x="631" y="1162"/>
                    <a:pt x="630" y="1159"/>
                  </a:cubicBezTo>
                  <a:cubicBezTo>
                    <a:pt x="629" y="1151"/>
                    <a:pt x="626" y="1144"/>
                    <a:pt x="626" y="1136"/>
                  </a:cubicBezTo>
                  <a:cubicBezTo>
                    <a:pt x="626" y="1118"/>
                    <a:pt x="626" y="1099"/>
                    <a:pt x="628" y="1081"/>
                  </a:cubicBezTo>
                  <a:cubicBezTo>
                    <a:pt x="628" y="1077"/>
                    <a:pt x="628" y="1074"/>
                    <a:pt x="633" y="1073"/>
                  </a:cubicBezTo>
                  <a:cubicBezTo>
                    <a:pt x="637" y="1073"/>
                    <a:pt x="638" y="1070"/>
                    <a:pt x="638" y="1067"/>
                  </a:cubicBezTo>
                  <a:cubicBezTo>
                    <a:pt x="638" y="1062"/>
                    <a:pt x="638" y="1056"/>
                    <a:pt x="638" y="1051"/>
                  </a:cubicBezTo>
                  <a:cubicBezTo>
                    <a:pt x="638" y="1046"/>
                    <a:pt x="637" y="1042"/>
                    <a:pt x="643" y="1040"/>
                  </a:cubicBezTo>
                  <a:cubicBezTo>
                    <a:pt x="645" y="1039"/>
                    <a:pt x="645" y="1036"/>
                    <a:pt x="646" y="1034"/>
                  </a:cubicBezTo>
                  <a:cubicBezTo>
                    <a:pt x="648" y="1026"/>
                    <a:pt x="647" y="1018"/>
                    <a:pt x="645" y="1010"/>
                  </a:cubicBezTo>
                  <a:cubicBezTo>
                    <a:pt x="644" y="1007"/>
                    <a:pt x="642" y="1003"/>
                    <a:pt x="640" y="1002"/>
                  </a:cubicBezTo>
                  <a:cubicBezTo>
                    <a:pt x="635" y="1001"/>
                    <a:pt x="632" y="997"/>
                    <a:pt x="629" y="993"/>
                  </a:cubicBezTo>
                  <a:cubicBezTo>
                    <a:pt x="622" y="985"/>
                    <a:pt x="617" y="977"/>
                    <a:pt x="615" y="966"/>
                  </a:cubicBezTo>
                  <a:cubicBezTo>
                    <a:pt x="614" y="960"/>
                    <a:pt x="614" y="955"/>
                    <a:pt x="614" y="949"/>
                  </a:cubicBezTo>
                  <a:cubicBezTo>
                    <a:pt x="613" y="941"/>
                    <a:pt x="615" y="935"/>
                    <a:pt x="616" y="928"/>
                  </a:cubicBezTo>
                  <a:cubicBezTo>
                    <a:pt x="617" y="924"/>
                    <a:pt x="620" y="921"/>
                    <a:pt x="621" y="916"/>
                  </a:cubicBezTo>
                  <a:cubicBezTo>
                    <a:pt x="621" y="910"/>
                    <a:pt x="624" y="904"/>
                    <a:pt x="626" y="899"/>
                  </a:cubicBezTo>
                  <a:cubicBezTo>
                    <a:pt x="629" y="895"/>
                    <a:pt x="631" y="889"/>
                    <a:pt x="637" y="890"/>
                  </a:cubicBezTo>
                  <a:cubicBezTo>
                    <a:pt x="644" y="891"/>
                    <a:pt x="646" y="887"/>
                    <a:pt x="646" y="880"/>
                  </a:cubicBezTo>
                  <a:cubicBezTo>
                    <a:pt x="647" y="873"/>
                    <a:pt x="645" y="865"/>
                    <a:pt x="645" y="857"/>
                  </a:cubicBezTo>
                  <a:cubicBezTo>
                    <a:pt x="652" y="860"/>
                    <a:pt x="659" y="859"/>
                    <a:pt x="666" y="859"/>
                  </a:cubicBezTo>
                  <a:cubicBezTo>
                    <a:pt x="678" y="859"/>
                    <a:pt x="685" y="853"/>
                    <a:pt x="688" y="842"/>
                  </a:cubicBezTo>
                  <a:cubicBezTo>
                    <a:pt x="693" y="822"/>
                    <a:pt x="694" y="803"/>
                    <a:pt x="694" y="783"/>
                  </a:cubicBezTo>
                  <a:cubicBezTo>
                    <a:pt x="694" y="772"/>
                    <a:pt x="694" y="762"/>
                    <a:pt x="690" y="751"/>
                  </a:cubicBezTo>
                  <a:cubicBezTo>
                    <a:pt x="689" y="746"/>
                    <a:pt x="687" y="740"/>
                    <a:pt x="687" y="733"/>
                  </a:cubicBezTo>
                  <a:cubicBezTo>
                    <a:pt x="685" y="718"/>
                    <a:pt x="681" y="714"/>
                    <a:pt x="668" y="711"/>
                  </a:cubicBezTo>
                  <a:cubicBezTo>
                    <a:pt x="664" y="710"/>
                    <a:pt x="659" y="710"/>
                    <a:pt x="655" y="710"/>
                  </a:cubicBezTo>
                  <a:cubicBezTo>
                    <a:pt x="650" y="710"/>
                    <a:pt x="648" y="709"/>
                    <a:pt x="648" y="703"/>
                  </a:cubicBezTo>
                  <a:cubicBezTo>
                    <a:pt x="648" y="696"/>
                    <a:pt x="651" y="688"/>
                    <a:pt x="642" y="684"/>
                  </a:cubicBezTo>
                  <a:cubicBezTo>
                    <a:pt x="641" y="683"/>
                    <a:pt x="641" y="682"/>
                    <a:pt x="641" y="681"/>
                  </a:cubicBezTo>
                  <a:cubicBezTo>
                    <a:pt x="640" y="666"/>
                    <a:pt x="634" y="651"/>
                    <a:pt x="635" y="635"/>
                  </a:cubicBezTo>
                  <a:cubicBezTo>
                    <a:pt x="635" y="620"/>
                    <a:pt x="636" y="605"/>
                    <a:pt x="637" y="590"/>
                  </a:cubicBezTo>
                  <a:cubicBezTo>
                    <a:pt x="637" y="588"/>
                    <a:pt x="637" y="585"/>
                    <a:pt x="641" y="585"/>
                  </a:cubicBezTo>
                  <a:cubicBezTo>
                    <a:pt x="645" y="585"/>
                    <a:pt x="646" y="581"/>
                    <a:pt x="647" y="578"/>
                  </a:cubicBezTo>
                  <a:cubicBezTo>
                    <a:pt x="647" y="572"/>
                    <a:pt x="647" y="565"/>
                    <a:pt x="646" y="559"/>
                  </a:cubicBezTo>
                  <a:cubicBezTo>
                    <a:pt x="646" y="550"/>
                    <a:pt x="639" y="543"/>
                    <a:pt x="630" y="544"/>
                  </a:cubicBezTo>
                  <a:cubicBezTo>
                    <a:pt x="617" y="545"/>
                    <a:pt x="605" y="545"/>
                    <a:pt x="592" y="544"/>
                  </a:cubicBezTo>
                  <a:cubicBezTo>
                    <a:pt x="574" y="543"/>
                    <a:pt x="555" y="545"/>
                    <a:pt x="537" y="545"/>
                  </a:cubicBezTo>
                  <a:cubicBezTo>
                    <a:pt x="507" y="545"/>
                    <a:pt x="477" y="544"/>
                    <a:pt x="447" y="545"/>
                  </a:cubicBezTo>
                  <a:cubicBezTo>
                    <a:pt x="445" y="545"/>
                    <a:pt x="443" y="546"/>
                    <a:pt x="442" y="545"/>
                  </a:cubicBezTo>
                  <a:cubicBezTo>
                    <a:pt x="443" y="537"/>
                    <a:pt x="451" y="537"/>
                    <a:pt x="455" y="532"/>
                  </a:cubicBezTo>
                  <a:cubicBezTo>
                    <a:pt x="463" y="522"/>
                    <a:pt x="469" y="511"/>
                    <a:pt x="477" y="503"/>
                  </a:cubicBezTo>
                  <a:cubicBezTo>
                    <a:pt x="494" y="485"/>
                    <a:pt x="500" y="461"/>
                    <a:pt x="508" y="440"/>
                  </a:cubicBezTo>
                  <a:cubicBezTo>
                    <a:pt x="516" y="417"/>
                    <a:pt x="523" y="393"/>
                    <a:pt x="524" y="368"/>
                  </a:cubicBezTo>
                  <a:cubicBezTo>
                    <a:pt x="525" y="353"/>
                    <a:pt x="527" y="338"/>
                    <a:pt x="526" y="323"/>
                  </a:cubicBezTo>
                  <a:cubicBezTo>
                    <a:pt x="525" y="311"/>
                    <a:pt x="524" y="299"/>
                    <a:pt x="525" y="287"/>
                  </a:cubicBezTo>
                  <a:cubicBezTo>
                    <a:pt x="525" y="273"/>
                    <a:pt x="523" y="261"/>
                    <a:pt x="520" y="248"/>
                  </a:cubicBezTo>
                  <a:cubicBezTo>
                    <a:pt x="518" y="241"/>
                    <a:pt x="517" y="233"/>
                    <a:pt x="515" y="226"/>
                  </a:cubicBezTo>
                  <a:cubicBezTo>
                    <a:pt x="511" y="214"/>
                    <a:pt x="507" y="203"/>
                    <a:pt x="512" y="190"/>
                  </a:cubicBezTo>
                  <a:cubicBezTo>
                    <a:pt x="518" y="172"/>
                    <a:pt x="519" y="153"/>
                    <a:pt x="518" y="134"/>
                  </a:cubicBezTo>
                  <a:cubicBezTo>
                    <a:pt x="517" y="124"/>
                    <a:pt x="516" y="114"/>
                    <a:pt x="516" y="104"/>
                  </a:cubicBezTo>
                  <a:cubicBezTo>
                    <a:pt x="517" y="79"/>
                    <a:pt x="516" y="55"/>
                    <a:pt x="510" y="30"/>
                  </a:cubicBezTo>
                  <a:cubicBezTo>
                    <a:pt x="509" y="26"/>
                    <a:pt x="509" y="20"/>
                    <a:pt x="504" y="17"/>
                  </a:cubicBezTo>
                  <a:cubicBezTo>
                    <a:pt x="495" y="12"/>
                    <a:pt x="484" y="15"/>
                    <a:pt x="477" y="24"/>
                  </a:cubicBezTo>
                  <a:cubicBezTo>
                    <a:pt x="472" y="32"/>
                    <a:pt x="469" y="40"/>
                    <a:pt x="466" y="49"/>
                  </a:cubicBezTo>
                  <a:cubicBezTo>
                    <a:pt x="462" y="62"/>
                    <a:pt x="456" y="73"/>
                    <a:pt x="451" y="86"/>
                  </a:cubicBezTo>
                  <a:cubicBezTo>
                    <a:pt x="449" y="90"/>
                    <a:pt x="447" y="89"/>
                    <a:pt x="445" y="87"/>
                  </a:cubicBezTo>
                  <a:cubicBezTo>
                    <a:pt x="435" y="76"/>
                    <a:pt x="424" y="68"/>
                    <a:pt x="411" y="61"/>
                  </a:cubicBezTo>
                  <a:cubicBezTo>
                    <a:pt x="400" y="55"/>
                    <a:pt x="389" y="52"/>
                    <a:pt x="377" y="51"/>
                  </a:cubicBezTo>
                  <a:cubicBezTo>
                    <a:pt x="360" y="49"/>
                    <a:pt x="343" y="55"/>
                    <a:pt x="326" y="59"/>
                  </a:cubicBezTo>
                  <a:cubicBezTo>
                    <a:pt x="317" y="62"/>
                    <a:pt x="309" y="69"/>
                    <a:pt x="299" y="71"/>
                  </a:cubicBezTo>
                  <a:cubicBezTo>
                    <a:pt x="293" y="57"/>
                    <a:pt x="287" y="43"/>
                    <a:pt x="278" y="30"/>
                  </a:cubicBezTo>
                  <a:cubicBezTo>
                    <a:pt x="270" y="18"/>
                    <a:pt x="260" y="9"/>
                    <a:pt x="247" y="3"/>
                  </a:cubicBezTo>
                  <a:cubicBezTo>
                    <a:pt x="238" y="0"/>
                    <a:pt x="231" y="3"/>
                    <a:pt x="227" y="11"/>
                  </a:cubicBezTo>
                  <a:cubicBezTo>
                    <a:pt x="219" y="28"/>
                    <a:pt x="219" y="46"/>
                    <a:pt x="218" y="64"/>
                  </a:cubicBezTo>
                  <a:cubicBezTo>
                    <a:pt x="217" y="76"/>
                    <a:pt x="218" y="88"/>
                    <a:pt x="216" y="99"/>
                  </a:cubicBezTo>
                  <a:cubicBezTo>
                    <a:pt x="215" y="111"/>
                    <a:pt x="213" y="124"/>
                    <a:pt x="211" y="135"/>
                  </a:cubicBezTo>
                  <a:cubicBezTo>
                    <a:pt x="209" y="147"/>
                    <a:pt x="209" y="160"/>
                    <a:pt x="203" y="171"/>
                  </a:cubicBezTo>
                  <a:cubicBezTo>
                    <a:pt x="198" y="180"/>
                    <a:pt x="192" y="189"/>
                    <a:pt x="186" y="198"/>
                  </a:cubicBezTo>
                  <a:cubicBezTo>
                    <a:pt x="177" y="210"/>
                    <a:pt x="171" y="224"/>
                    <a:pt x="165" y="238"/>
                  </a:cubicBezTo>
                  <a:cubicBezTo>
                    <a:pt x="160" y="251"/>
                    <a:pt x="156" y="263"/>
                    <a:pt x="151" y="275"/>
                  </a:cubicBezTo>
                  <a:cubicBezTo>
                    <a:pt x="150" y="279"/>
                    <a:pt x="149" y="282"/>
                    <a:pt x="144" y="278"/>
                  </a:cubicBezTo>
                  <a:cubicBezTo>
                    <a:pt x="138" y="274"/>
                    <a:pt x="132" y="269"/>
                    <a:pt x="124" y="267"/>
                  </a:cubicBezTo>
                  <a:cubicBezTo>
                    <a:pt x="117" y="266"/>
                    <a:pt x="114" y="268"/>
                    <a:pt x="113" y="275"/>
                  </a:cubicBezTo>
                  <a:cubicBezTo>
                    <a:pt x="113" y="286"/>
                    <a:pt x="111" y="297"/>
                    <a:pt x="112" y="308"/>
                  </a:cubicBezTo>
                  <a:cubicBezTo>
                    <a:pt x="108" y="306"/>
                    <a:pt x="104" y="305"/>
                    <a:pt x="100" y="303"/>
                  </a:cubicBezTo>
                  <a:cubicBezTo>
                    <a:pt x="89" y="298"/>
                    <a:pt x="79" y="292"/>
                    <a:pt x="66" y="295"/>
                  </a:cubicBezTo>
                  <a:cubicBezTo>
                    <a:pt x="62" y="296"/>
                    <a:pt x="59" y="298"/>
                    <a:pt x="59" y="302"/>
                  </a:cubicBezTo>
                  <a:cubicBezTo>
                    <a:pt x="59" y="314"/>
                    <a:pt x="63" y="325"/>
                    <a:pt x="64" y="336"/>
                  </a:cubicBezTo>
                  <a:cubicBezTo>
                    <a:pt x="65" y="352"/>
                    <a:pt x="67" y="367"/>
                    <a:pt x="69" y="383"/>
                  </a:cubicBezTo>
                  <a:cubicBezTo>
                    <a:pt x="69" y="384"/>
                    <a:pt x="70" y="386"/>
                    <a:pt x="68" y="388"/>
                  </a:cubicBezTo>
                  <a:cubicBezTo>
                    <a:pt x="54" y="396"/>
                    <a:pt x="50" y="409"/>
                    <a:pt x="50" y="424"/>
                  </a:cubicBezTo>
                  <a:cubicBezTo>
                    <a:pt x="49" y="436"/>
                    <a:pt x="53" y="446"/>
                    <a:pt x="61" y="455"/>
                  </a:cubicBezTo>
                  <a:cubicBezTo>
                    <a:pt x="65" y="459"/>
                    <a:pt x="70" y="464"/>
                    <a:pt x="76" y="463"/>
                  </a:cubicBezTo>
                  <a:cubicBezTo>
                    <a:pt x="82" y="462"/>
                    <a:pt x="82" y="464"/>
                    <a:pt x="83" y="468"/>
                  </a:cubicBezTo>
                  <a:cubicBezTo>
                    <a:pt x="84" y="478"/>
                    <a:pt x="85" y="487"/>
                    <a:pt x="86" y="497"/>
                  </a:cubicBezTo>
                  <a:cubicBezTo>
                    <a:pt x="89" y="512"/>
                    <a:pt x="91" y="526"/>
                    <a:pt x="94" y="541"/>
                  </a:cubicBezTo>
                  <a:cubicBezTo>
                    <a:pt x="94" y="544"/>
                    <a:pt x="95" y="547"/>
                    <a:pt x="90" y="547"/>
                  </a:cubicBezTo>
                  <a:cubicBezTo>
                    <a:pt x="84" y="547"/>
                    <a:pt x="79" y="547"/>
                    <a:pt x="74" y="548"/>
                  </a:cubicBezTo>
                  <a:cubicBezTo>
                    <a:pt x="66" y="548"/>
                    <a:pt x="61" y="552"/>
                    <a:pt x="61" y="559"/>
                  </a:cubicBezTo>
                  <a:cubicBezTo>
                    <a:pt x="60" y="565"/>
                    <a:pt x="60" y="571"/>
                    <a:pt x="60" y="578"/>
                  </a:cubicBezTo>
                  <a:cubicBezTo>
                    <a:pt x="60" y="582"/>
                    <a:pt x="59" y="587"/>
                    <a:pt x="64" y="589"/>
                  </a:cubicBezTo>
                  <a:cubicBezTo>
                    <a:pt x="67" y="590"/>
                    <a:pt x="68" y="592"/>
                    <a:pt x="68" y="594"/>
                  </a:cubicBezTo>
                  <a:cubicBezTo>
                    <a:pt x="73" y="610"/>
                    <a:pt x="74" y="627"/>
                    <a:pt x="76" y="644"/>
                  </a:cubicBezTo>
                  <a:cubicBezTo>
                    <a:pt x="77" y="658"/>
                    <a:pt x="74" y="672"/>
                    <a:pt x="68" y="684"/>
                  </a:cubicBezTo>
                  <a:cubicBezTo>
                    <a:pt x="63" y="694"/>
                    <a:pt x="62" y="704"/>
                    <a:pt x="61" y="714"/>
                  </a:cubicBezTo>
                  <a:cubicBezTo>
                    <a:pt x="61" y="724"/>
                    <a:pt x="63" y="726"/>
                    <a:pt x="73" y="724"/>
                  </a:cubicBezTo>
                  <a:cubicBezTo>
                    <a:pt x="74" y="724"/>
                    <a:pt x="75" y="723"/>
                    <a:pt x="76" y="724"/>
                  </a:cubicBezTo>
                  <a:cubicBezTo>
                    <a:pt x="87" y="725"/>
                    <a:pt x="99" y="724"/>
                    <a:pt x="111" y="723"/>
                  </a:cubicBezTo>
                  <a:cubicBezTo>
                    <a:pt x="115" y="723"/>
                    <a:pt x="116" y="724"/>
                    <a:pt x="115" y="729"/>
                  </a:cubicBezTo>
                  <a:cubicBezTo>
                    <a:pt x="112" y="740"/>
                    <a:pt x="110" y="751"/>
                    <a:pt x="108" y="762"/>
                  </a:cubicBezTo>
                  <a:cubicBezTo>
                    <a:pt x="106" y="775"/>
                    <a:pt x="105" y="789"/>
                    <a:pt x="107" y="803"/>
                  </a:cubicBezTo>
                  <a:cubicBezTo>
                    <a:pt x="108" y="818"/>
                    <a:pt x="109" y="834"/>
                    <a:pt x="113" y="849"/>
                  </a:cubicBezTo>
                  <a:cubicBezTo>
                    <a:pt x="115" y="856"/>
                    <a:pt x="119" y="861"/>
                    <a:pt x="125" y="862"/>
                  </a:cubicBezTo>
                  <a:cubicBezTo>
                    <a:pt x="133" y="864"/>
                    <a:pt x="140" y="864"/>
                    <a:pt x="148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2" y="863"/>
                    <a:pt x="152" y="863"/>
                    <a:pt x="152" y="863"/>
                  </a:cubicBezTo>
                  <a:cubicBezTo>
                    <a:pt x="153" y="863"/>
                    <a:pt x="153" y="863"/>
                    <a:pt x="153" y="863"/>
                  </a:cubicBezTo>
                  <a:cubicBezTo>
                    <a:pt x="152" y="864"/>
                    <a:pt x="151" y="864"/>
                    <a:pt x="150" y="863"/>
                  </a:cubicBezTo>
                  <a:cubicBezTo>
                    <a:pt x="150" y="863"/>
                    <a:pt x="150" y="863"/>
                    <a:pt x="149" y="863"/>
                  </a:cubicBezTo>
                  <a:cubicBezTo>
                    <a:pt x="149" y="864"/>
                    <a:pt x="148" y="863"/>
                    <a:pt x="148" y="863"/>
                  </a:cubicBezTo>
                  <a:cubicBezTo>
                    <a:pt x="148" y="864"/>
                    <a:pt x="148" y="865"/>
                    <a:pt x="147" y="866"/>
                  </a:cubicBezTo>
                  <a:cubicBezTo>
                    <a:pt x="128" y="871"/>
                    <a:pt x="121" y="889"/>
                    <a:pt x="112" y="904"/>
                  </a:cubicBezTo>
                  <a:cubicBezTo>
                    <a:pt x="109" y="908"/>
                    <a:pt x="106" y="913"/>
                    <a:pt x="106" y="919"/>
                  </a:cubicBezTo>
                  <a:cubicBezTo>
                    <a:pt x="106" y="928"/>
                    <a:pt x="104" y="938"/>
                    <a:pt x="102" y="947"/>
                  </a:cubicBezTo>
                  <a:cubicBezTo>
                    <a:pt x="99" y="969"/>
                    <a:pt x="104" y="988"/>
                    <a:pt x="114" y="1006"/>
                  </a:cubicBezTo>
                  <a:cubicBezTo>
                    <a:pt x="119" y="1017"/>
                    <a:pt x="128" y="1027"/>
                    <a:pt x="137" y="1036"/>
                  </a:cubicBezTo>
                  <a:cubicBezTo>
                    <a:pt x="129" y="1036"/>
                    <a:pt x="121" y="1036"/>
                    <a:pt x="113" y="1036"/>
                  </a:cubicBezTo>
                  <a:cubicBezTo>
                    <a:pt x="97" y="1036"/>
                    <a:pt x="81" y="1036"/>
                    <a:pt x="65" y="1037"/>
                  </a:cubicBezTo>
                  <a:cubicBezTo>
                    <a:pt x="57" y="1037"/>
                    <a:pt x="53" y="1041"/>
                    <a:pt x="52" y="1048"/>
                  </a:cubicBezTo>
                  <a:cubicBezTo>
                    <a:pt x="52" y="1054"/>
                    <a:pt x="51" y="1060"/>
                    <a:pt x="51" y="1066"/>
                  </a:cubicBezTo>
                  <a:cubicBezTo>
                    <a:pt x="51" y="1070"/>
                    <a:pt x="50" y="1076"/>
                    <a:pt x="55" y="1077"/>
                  </a:cubicBezTo>
                  <a:cubicBezTo>
                    <a:pt x="59" y="1079"/>
                    <a:pt x="59" y="1082"/>
                    <a:pt x="60" y="1085"/>
                  </a:cubicBezTo>
                  <a:cubicBezTo>
                    <a:pt x="61" y="1091"/>
                    <a:pt x="63" y="1097"/>
                    <a:pt x="64" y="1104"/>
                  </a:cubicBezTo>
                  <a:cubicBezTo>
                    <a:pt x="66" y="1121"/>
                    <a:pt x="69" y="1137"/>
                    <a:pt x="64" y="1154"/>
                  </a:cubicBezTo>
                  <a:cubicBezTo>
                    <a:pt x="62" y="1161"/>
                    <a:pt x="64" y="1169"/>
                    <a:pt x="59" y="1174"/>
                  </a:cubicBezTo>
                  <a:cubicBezTo>
                    <a:pt x="50" y="1186"/>
                    <a:pt x="53" y="1198"/>
                    <a:pt x="54" y="1211"/>
                  </a:cubicBezTo>
                  <a:cubicBezTo>
                    <a:pt x="54" y="1214"/>
                    <a:pt x="57" y="1216"/>
                    <a:pt x="61" y="1214"/>
                  </a:cubicBezTo>
                  <a:cubicBezTo>
                    <a:pt x="64" y="1212"/>
                    <a:pt x="68" y="1213"/>
                    <a:pt x="72" y="1213"/>
                  </a:cubicBezTo>
                  <a:cubicBezTo>
                    <a:pt x="78" y="1213"/>
                    <a:pt x="85" y="1213"/>
                    <a:pt x="91" y="1213"/>
                  </a:cubicBezTo>
                  <a:cubicBezTo>
                    <a:pt x="100" y="1212"/>
                    <a:pt x="108" y="1211"/>
                    <a:pt x="117" y="1213"/>
                  </a:cubicBezTo>
                  <a:cubicBezTo>
                    <a:pt x="113" y="1218"/>
                    <a:pt x="110" y="1222"/>
                    <a:pt x="108" y="1227"/>
                  </a:cubicBezTo>
                  <a:cubicBezTo>
                    <a:pt x="100" y="1244"/>
                    <a:pt x="103" y="1261"/>
                    <a:pt x="101" y="1278"/>
                  </a:cubicBezTo>
                  <a:cubicBezTo>
                    <a:pt x="99" y="1297"/>
                    <a:pt x="102" y="1317"/>
                    <a:pt x="111" y="1334"/>
                  </a:cubicBezTo>
                  <a:cubicBezTo>
                    <a:pt x="113" y="1338"/>
                    <a:pt x="113" y="1340"/>
                    <a:pt x="108" y="1340"/>
                  </a:cubicBezTo>
                  <a:cubicBezTo>
                    <a:pt x="99" y="1340"/>
                    <a:pt x="89" y="1339"/>
                    <a:pt x="80" y="1342"/>
                  </a:cubicBezTo>
                  <a:cubicBezTo>
                    <a:pt x="67" y="1344"/>
                    <a:pt x="57" y="1354"/>
                    <a:pt x="56" y="1367"/>
                  </a:cubicBezTo>
                  <a:cubicBezTo>
                    <a:pt x="55" y="1371"/>
                    <a:pt x="55" y="1374"/>
                    <a:pt x="54" y="1378"/>
                  </a:cubicBezTo>
                  <a:cubicBezTo>
                    <a:pt x="53" y="1386"/>
                    <a:pt x="49" y="1394"/>
                    <a:pt x="49" y="1402"/>
                  </a:cubicBezTo>
                  <a:cubicBezTo>
                    <a:pt x="48" y="1428"/>
                    <a:pt x="48" y="1454"/>
                    <a:pt x="55" y="1480"/>
                  </a:cubicBezTo>
                  <a:cubicBezTo>
                    <a:pt x="58" y="1493"/>
                    <a:pt x="65" y="1498"/>
                    <a:pt x="77" y="1497"/>
                  </a:cubicBezTo>
                  <a:cubicBezTo>
                    <a:pt x="92" y="1497"/>
                    <a:pt x="108" y="1496"/>
                    <a:pt x="123" y="1495"/>
                  </a:cubicBezTo>
                  <a:cubicBezTo>
                    <a:pt x="139" y="1494"/>
                    <a:pt x="154" y="1497"/>
                    <a:pt x="170" y="1494"/>
                  </a:cubicBezTo>
                  <a:cubicBezTo>
                    <a:pt x="173" y="1493"/>
                    <a:pt x="178" y="1493"/>
                    <a:pt x="182" y="1496"/>
                  </a:cubicBezTo>
                  <a:cubicBezTo>
                    <a:pt x="178" y="1498"/>
                    <a:pt x="173" y="1499"/>
                    <a:pt x="169" y="1501"/>
                  </a:cubicBezTo>
                  <a:cubicBezTo>
                    <a:pt x="153" y="1509"/>
                    <a:pt x="149" y="1525"/>
                    <a:pt x="140" y="1538"/>
                  </a:cubicBezTo>
                  <a:cubicBezTo>
                    <a:pt x="138" y="1542"/>
                    <a:pt x="135" y="1547"/>
                    <a:pt x="135" y="1551"/>
                  </a:cubicBezTo>
                  <a:cubicBezTo>
                    <a:pt x="135" y="1561"/>
                    <a:pt x="132" y="1571"/>
                    <a:pt x="131" y="1580"/>
                  </a:cubicBezTo>
                  <a:cubicBezTo>
                    <a:pt x="128" y="1606"/>
                    <a:pt x="135" y="1628"/>
                    <a:pt x="149" y="1648"/>
                  </a:cubicBezTo>
                  <a:cubicBezTo>
                    <a:pt x="154" y="1655"/>
                    <a:pt x="159" y="1661"/>
                    <a:pt x="164" y="1667"/>
                  </a:cubicBezTo>
                  <a:cubicBezTo>
                    <a:pt x="148" y="1668"/>
                    <a:pt x="133" y="1667"/>
                    <a:pt x="118" y="1667"/>
                  </a:cubicBezTo>
                  <a:cubicBezTo>
                    <a:pt x="103" y="1667"/>
                    <a:pt x="87" y="1667"/>
                    <a:pt x="71" y="1668"/>
                  </a:cubicBezTo>
                  <a:cubicBezTo>
                    <a:pt x="62" y="1668"/>
                    <a:pt x="58" y="1672"/>
                    <a:pt x="58" y="1681"/>
                  </a:cubicBezTo>
                  <a:cubicBezTo>
                    <a:pt x="57" y="1686"/>
                    <a:pt x="57" y="1692"/>
                    <a:pt x="57" y="1697"/>
                  </a:cubicBezTo>
                  <a:cubicBezTo>
                    <a:pt x="57" y="1701"/>
                    <a:pt x="56" y="1707"/>
                    <a:pt x="61" y="1708"/>
                  </a:cubicBezTo>
                  <a:cubicBezTo>
                    <a:pt x="64" y="1710"/>
                    <a:pt x="65" y="1712"/>
                    <a:pt x="65" y="1714"/>
                  </a:cubicBezTo>
                  <a:cubicBezTo>
                    <a:pt x="72" y="1742"/>
                    <a:pt x="76" y="1770"/>
                    <a:pt x="67" y="1798"/>
                  </a:cubicBezTo>
                  <a:cubicBezTo>
                    <a:pt x="64" y="1808"/>
                    <a:pt x="56" y="1817"/>
                    <a:pt x="59" y="1829"/>
                  </a:cubicBezTo>
                  <a:cubicBezTo>
                    <a:pt x="59" y="1832"/>
                    <a:pt x="56" y="1832"/>
                    <a:pt x="54" y="1832"/>
                  </a:cubicBezTo>
                  <a:cubicBezTo>
                    <a:pt x="43" y="1834"/>
                    <a:pt x="31" y="1834"/>
                    <a:pt x="20" y="1832"/>
                  </a:cubicBezTo>
                  <a:cubicBezTo>
                    <a:pt x="13" y="1831"/>
                    <a:pt x="2" y="1837"/>
                    <a:pt x="2" y="1843"/>
                  </a:cubicBezTo>
                  <a:cubicBezTo>
                    <a:pt x="2" y="1851"/>
                    <a:pt x="2" y="1859"/>
                    <a:pt x="2" y="1867"/>
                  </a:cubicBezTo>
                  <a:cubicBezTo>
                    <a:pt x="2" y="1870"/>
                    <a:pt x="4" y="1873"/>
                    <a:pt x="7" y="1873"/>
                  </a:cubicBezTo>
                  <a:cubicBezTo>
                    <a:pt x="11" y="1873"/>
                    <a:pt x="12" y="1876"/>
                    <a:pt x="12" y="1879"/>
                  </a:cubicBezTo>
                  <a:cubicBezTo>
                    <a:pt x="14" y="1905"/>
                    <a:pt x="18" y="1930"/>
                    <a:pt x="11" y="1956"/>
                  </a:cubicBezTo>
                  <a:cubicBezTo>
                    <a:pt x="10" y="1961"/>
                    <a:pt x="11" y="1969"/>
                    <a:pt x="8" y="1972"/>
                  </a:cubicBezTo>
                  <a:cubicBezTo>
                    <a:pt x="0" y="1977"/>
                    <a:pt x="2" y="1984"/>
                    <a:pt x="2" y="1991"/>
                  </a:cubicBezTo>
                  <a:cubicBezTo>
                    <a:pt x="2" y="2009"/>
                    <a:pt x="7" y="2013"/>
                    <a:pt x="25" y="2010"/>
                  </a:cubicBezTo>
                  <a:cubicBezTo>
                    <a:pt x="35" y="2008"/>
                    <a:pt x="46" y="2010"/>
                    <a:pt x="57" y="2011"/>
                  </a:cubicBezTo>
                  <a:cubicBezTo>
                    <a:pt x="53" y="2015"/>
                    <a:pt x="52" y="2019"/>
                    <a:pt x="51" y="2023"/>
                  </a:cubicBezTo>
                  <a:cubicBezTo>
                    <a:pt x="47" y="2033"/>
                    <a:pt x="49" y="2044"/>
                    <a:pt x="47" y="2054"/>
                  </a:cubicBezTo>
                  <a:cubicBezTo>
                    <a:pt x="45" y="2069"/>
                    <a:pt x="46" y="2084"/>
                    <a:pt x="48" y="2100"/>
                  </a:cubicBezTo>
                  <a:cubicBezTo>
                    <a:pt x="50" y="2112"/>
                    <a:pt x="57" y="2122"/>
                    <a:pt x="59" y="2134"/>
                  </a:cubicBezTo>
                  <a:cubicBezTo>
                    <a:pt x="62" y="2144"/>
                    <a:pt x="68" y="2145"/>
                    <a:pt x="77" y="2144"/>
                  </a:cubicBezTo>
                  <a:cubicBezTo>
                    <a:pt x="94" y="2144"/>
                    <a:pt x="111" y="2143"/>
                    <a:pt x="128" y="2144"/>
                  </a:cubicBezTo>
                  <a:cubicBezTo>
                    <a:pt x="162" y="2147"/>
                    <a:pt x="197" y="2144"/>
                    <a:pt x="232" y="2144"/>
                  </a:cubicBezTo>
                  <a:cubicBezTo>
                    <a:pt x="258" y="2143"/>
                    <a:pt x="284" y="2146"/>
                    <a:pt x="311" y="2144"/>
                  </a:cubicBezTo>
                  <a:cubicBezTo>
                    <a:pt x="334" y="2143"/>
                    <a:pt x="357" y="2145"/>
                    <a:pt x="380" y="2144"/>
                  </a:cubicBezTo>
                  <a:cubicBezTo>
                    <a:pt x="388" y="2144"/>
                    <a:pt x="390" y="2147"/>
                    <a:pt x="390" y="2153"/>
                  </a:cubicBezTo>
                  <a:cubicBezTo>
                    <a:pt x="390" y="2154"/>
                    <a:pt x="390" y="2156"/>
                    <a:pt x="390" y="2157"/>
                  </a:cubicBezTo>
                  <a:cubicBezTo>
                    <a:pt x="389" y="2167"/>
                    <a:pt x="391" y="2176"/>
                    <a:pt x="399" y="2185"/>
                  </a:cubicBezTo>
                  <a:cubicBezTo>
                    <a:pt x="409" y="2196"/>
                    <a:pt x="418" y="2199"/>
                    <a:pt x="431" y="2193"/>
                  </a:cubicBezTo>
                  <a:cubicBezTo>
                    <a:pt x="437" y="2190"/>
                    <a:pt x="442" y="2188"/>
                    <a:pt x="447" y="2185"/>
                  </a:cubicBezTo>
                  <a:cubicBezTo>
                    <a:pt x="462" y="2179"/>
                    <a:pt x="477" y="2174"/>
                    <a:pt x="493" y="2174"/>
                  </a:cubicBezTo>
                  <a:cubicBezTo>
                    <a:pt x="508" y="2174"/>
                    <a:pt x="522" y="2172"/>
                    <a:pt x="536" y="2174"/>
                  </a:cubicBezTo>
                  <a:cubicBezTo>
                    <a:pt x="566" y="2177"/>
                    <a:pt x="597" y="2180"/>
                    <a:pt x="628" y="2182"/>
                  </a:cubicBezTo>
                  <a:cubicBezTo>
                    <a:pt x="646" y="2183"/>
                    <a:pt x="664" y="2183"/>
                    <a:pt x="683" y="2183"/>
                  </a:cubicBezTo>
                  <a:cubicBezTo>
                    <a:pt x="696" y="2183"/>
                    <a:pt x="710" y="2186"/>
                    <a:pt x="724" y="2185"/>
                  </a:cubicBezTo>
                  <a:cubicBezTo>
                    <a:pt x="730" y="2185"/>
                    <a:pt x="734" y="2182"/>
                    <a:pt x="737" y="2177"/>
                  </a:cubicBezTo>
                  <a:cubicBezTo>
                    <a:pt x="741" y="2169"/>
                    <a:pt x="736" y="2152"/>
                    <a:pt x="728" y="2147"/>
                  </a:cubicBezTo>
                  <a:cubicBezTo>
                    <a:pt x="724" y="2145"/>
                    <a:pt x="723" y="2142"/>
                    <a:pt x="724" y="2140"/>
                  </a:cubicBezTo>
                  <a:cubicBezTo>
                    <a:pt x="727" y="2134"/>
                    <a:pt x="727" y="2128"/>
                    <a:pt x="730" y="2121"/>
                  </a:cubicBezTo>
                  <a:cubicBezTo>
                    <a:pt x="731" y="2126"/>
                    <a:pt x="733" y="2129"/>
                    <a:pt x="734" y="2133"/>
                  </a:cubicBezTo>
                  <a:cubicBezTo>
                    <a:pt x="739" y="2146"/>
                    <a:pt x="739" y="2146"/>
                    <a:pt x="753" y="2146"/>
                  </a:cubicBezTo>
                  <a:cubicBezTo>
                    <a:pt x="758" y="2146"/>
                    <a:pt x="763" y="2145"/>
                    <a:pt x="768" y="2145"/>
                  </a:cubicBezTo>
                  <a:cubicBezTo>
                    <a:pt x="795" y="2144"/>
                    <a:pt x="821" y="2147"/>
                    <a:pt x="847" y="2146"/>
                  </a:cubicBezTo>
                  <a:cubicBezTo>
                    <a:pt x="869" y="2145"/>
                    <a:pt x="890" y="2145"/>
                    <a:pt x="912" y="2145"/>
                  </a:cubicBezTo>
                  <a:cubicBezTo>
                    <a:pt x="922" y="2145"/>
                    <a:pt x="932" y="2144"/>
                    <a:pt x="943" y="2145"/>
                  </a:cubicBezTo>
                  <a:cubicBezTo>
                    <a:pt x="955" y="2146"/>
                    <a:pt x="967" y="2146"/>
                    <a:pt x="980" y="2146"/>
                  </a:cubicBezTo>
                  <a:cubicBezTo>
                    <a:pt x="996" y="2146"/>
                    <a:pt x="1013" y="2145"/>
                    <a:pt x="1030" y="2145"/>
                  </a:cubicBezTo>
                  <a:cubicBezTo>
                    <a:pt x="1046" y="2145"/>
                    <a:pt x="1061" y="2146"/>
                    <a:pt x="1077" y="2146"/>
                  </a:cubicBezTo>
                  <a:cubicBezTo>
                    <a:pt x="1088" y="2146"/>
                    <a:pt x="1099" y="2145"/>
                    <a:pt x="1110" y="2145"/>
                  </a:cubicBezTo>
                  <a:cubicBezTo>
                    <a:pt x="1120" y="2145"/>
                    <a:pt x="1130" y="2146"/>
                    <a:pt x="1140" y="2145"/>
                  </a:cubicBezTo>
                  <a:cubicBezTo>
                    <a:pt x="1155" y="2144"/>
                    <a:pt x="1170" y="2146"/>
                    <a:pt x="1185" y="2146"/>
                  </a:cubicBezTo>
                  <a:cubicBezTo>
                    <a:pt x="1201" y="2146"/>
                    <a:pt x="1218" y="2147"/>
                    <a:pt x="1234" y="2146"/>
                  </a:cubicBezTo>
                  <a:cubicBezTo>
                    <a:pt x="1247" y="2146"/>
                    <a:pt x="1260" y="2144"/>
                    <a:pt x="1273" y="2145"/>
                  </a:cubicBezTo>
                  <a:cubicBezTo>
                    <a:pt x="1282" y="2146"/>
                    <a:pt x="1291" y="2146"/>
                    <a:pt x="1299" y="2146"/>
                  </a:cubicBezTo>
                  <a:cubicBezTo>
                    <a:pt x="1302" y="2146"/>
                    <a:pt x="1306" y="2146"/>
                    <a:pt x="1308" y="2142"/>
                  </a:cubicBezTo>
                  <a:cubicBezTo>
                    <a:pt x="1312" y="2129"/>
                    <a:pt x="1319" y="2117"/>
                    <a:pt x="1322" y="2103"/>
                  </a:cubicBezTo>
                  <a:cubicBezTo>
                    <a:pt x="1327" y="2079"/>
                    <a:pt x="1323" y="2055"/>
                    <a:pt x="1321" y="2032"/>
                  </a:cubicBezTo>
                  <a:cubicBezTo>
                    <a:pt x="1320" y="2021"/>
                    <a:pt x="1315" y="2012"/>
                    <a:pt x="1307" y="2005"/>
                  </a:cubicBezTo>
                  <a:cubicBezTo>
                    <a:pt x="1302" y="2000"/>
                    <a:pt x="1295" y="1987"/>
                    <a:pt x="1293" y="1980"/>
                  </a:cubicBezTo>
                  <a:cubicBezTo>
                    <a:pt x="1292" y="1974"/>
                    <a:pt x="1293" y="1966"/>
                    <a:pt x="1287" y="1964"/>
                  </a:cubicBezTo>
                  <a:cubicBezTo>
                    <a:pt x="1282" y="1962"/>
                    <a:pt x="1279" y="1959"/>
                    <a:pt x="1276" y="1955"/>
                  </a:cubicBezTo>
                  <a:cubicBezTo>
                    <a:pt x="1269" y="1947"/>
                    <a:pt x="1264" y="1939"/>
                    <a:pt x="1262" y="1928"/>
                  </a:cubicBezTo>
                  <a:cubicBezTo>
                    <a:pt x="1261" y="1922"/>
                    <a:pt x="1260" y="1916"/>
                    <a:pt x="1261" y="1910"/>
                  </a:cubicBezTo>
                  <a:cubicBezTo>
                    <a:pt x="1261" y="1904"/>
                    <a:pt x="1261" y="1899"/>
                    <a:pt x="1263" y="1893"/>
                  </a:cubicBezTo>
                  <a:cubicBezTo>
                    <a:pt x="1264" y="1888"/>
                    <a:pt x="1266" y="1883"/>
                    <a:pt x="1267" y="1878"/>
                  </a:cubicBezTo>
                  <a:cubicBezTo>
                    <a:pt x="1269" y="1872"/>
                    <a:pt x="1271" y="1866"/>
                    <a:pt x="1273" y="1861"/>
                  </a:cubicBezTo>
                  <a:cubicBezTo>
                    <a:pt x="1275" y="1856"/>
                    <a:pt x="1278" y="1851"/>
                    <a:pt x="1284" y="1852"/>
                  </a:cubicBezTo>
                  <a:cubicBezTo>
                    <a:pt x="1291" y="1852"/>
                    <a:pt x="1293" y="1848"/>
                    <a:pt x="1293" y="1842"/>
                  </a:cubicBezTo>
                  <a:cubicBezTo>
                    <a:pt x="1294" y="1837"/>
                    <a:pt x="1293" y="1831"/>
                    <a:pt x="1292" y="1825"/>
                  </a:cubicBezTo>
                  <a:cubicBezTo>
                    <a:pt x="1292" y="1823"/>
                    <a:pt x="1292" y="1820"/>
                    <a:pt x="1296" y="1820"/>
                  </a:cubicBezTo>
                  <a:cubicBezTo>
                    <a:pt x="1304" y="1820"/>
                    <a:pt x="1312" y="1817"/>
                    <a:pt x="1320" y="1819"/>
                  </a:cubicBezTo>
                  <a:cubicBezTo>
                    <a:pt x="1325" y="1820"/>
                    <a:pt x="1330" y="1819"/>
                    <a:pt x="1336" y="1819"/>
                  </a:cubicBezTo>
                  <a:cubicBezTo>
                    <a:pt x="1339" y="1818"/>
                    <a:pt x="1341" y="1816"/>
                    <a:pt x="1341" y="1814"/>
                  </a:cubicBezTo>
                  <a:cubicBezTo>
                    <a:pt x="1340" y="1803"/>
                    <a:pt x="1348" y="1790"/>
                    <a:pt x="1335" y="1781"/>
                  </a:cubicBezTo>
                  <a:cubicBezTo>
                    <a:pt x="1335" y="1781"/>
                    <a:pt x="1334" y="1779"/>
                    <a:pt x="1334" y="1779"/>
                  </a:cubicBezTo>
                  <a:cubicBezTo>
                    <a:pt x="1333" y="1762"/>
                    <a:pt x="1327" y="1747"/>
                    <a:pt x="1328" y="1730"/>
                  </a:cubicBezTo>
                  <a:cubicBezTo>
                    <a:pt x="1328" y="1716"/>
                    <a:pt x="1329" y="1702"/>
                    <a:pt x="1330" y="1688"/>
                  </a:cubicBezTo>
                  <a:cubicBezTo>
                    <a:pt x="1330" y="1685"/>
                    <a:pt x="1330" y="1682"/>
                    <a:pt x="1334" y="1682"/>
                  </a:cubicBezTo>
                  <a:cubicBezTo>
                    <a:pt x="1338" y="1682"/>
                    <a:pt x="1340" y="1679"/>
                    <a:pt x="1340" y="1675"/>
                  </a:cubicBezTo>
                  <a:cubicBezTo>
                    <a:pt x="1340" y="1670"/>
                    <a:pt x="1340" y="1664"/>
                    <a:pt x="1340" y="1659"/>
                  </a:cubicBezTo>
                  <a:cubicBezTo>
                    <a:pt x="1339" y="1655"/>
                    <a:pt x="1341" y="1654"/>
                    <a:pt x="1345" y="1654"/>
                  </a:cubicBezTo>
                  <a:cubicBezTo>
                    <a:pt x="1354" y="1655"/>
                    <a:pt x="1364" y="1656"/>
                    <a:pt x="1374" y="1655"/>
                  </a:cubicBezTo>
                  <a:cubicBezTo>
                    <a:pt x="1382" y="1653"/>
                    <a:pt x="1387" y="1648"/>
                    <a:pt x="1389" y="1640"/>
                  </a:cubicBezTo>
                  <a:cubicBezTo>
                    <a:pt x="1395" y="1620"/>
                    <a:pt x="1395" y="1599"/>
                    <a:pt x="1396" y="1579"/>
                  </a:cubicBezTo>
                  <a:cubicBezTo>
                    <a:pt x="1396" y="1570"/>
                    <a:pt x="1396" y="1561"/>
                    <a:pt x="1394" y="1552"/>
                  </a:cubicBezTo>
                  <a:cubicBezTo>
                    <a:pt x="1392" y="1545"/>
                    <a:pt x="1390" y="1538"/>
                    <a:pt x="1389" y="1531"/>
                  </a:cubicBezTo>
                  <a:cubicBezTo>
                    <a:pt x="1388" y="1524"/>
                    <a:pt x="1388" y="1516"/>
                    <a:pt x="1381" y="1511"/>
                  </a:cubicBezTo>
                  <a:cubicBezTo>
                    <a:pt x="1376" y="1508"/>
                    <a:pt x="1369" y="1508"/>
                    <a:pt x="1364" y="1507"/>
                  </a:cubicBezTo>
                  <a:cubicBezTo>
                    <a:pt x="1350" y="1503"/>
                    <a:pt x="1336" y="1502"/>
                    <a:pt x="1322" y="1503"/>
                  </a:cubicBezTo>
                  <a:cubicBezTo>
                    <a:pt x="1317" y="1504"/>
                    <a:pt x="1312" y="1503"/>
                    <a:pt x="1308" y="1504"/>
                  </a:cubicBezTo>
                  <a:cubicBezTo>
                    <a:pt x="1305" y="1504"/>
                    <a:pt x="1304" y="1503"/>
                    <a:pt x="1303" y="1502"/>
                  </a:cubicBezTo>
                  <a:cubicBezTo>
                    <a:pt x="1301" y="1499"/>
                    <a:pt x="1304" y="1499"/>
                    <a:pt x="1305" y="1498"/>
                  </a:cubicBezTo>
                  <a:cubicBezTo>
                    <a:pt x="1310" y="1491"/>
                    <a:pt x="1317" y="1485"/>
                    <a:pt x="1320" y="1476"/>
                  </a:cubicBezTo>
                  <a:cubicBezTo>
                    <a:pt x="1324" y="1464"/>
                    <a:pt x="1329" y="1455"/>
                    <a:pt x="1342" y="1451"/>
                  </a:cubicBezTo>
                  <a:cubicBezTo>
                    <a:pt x="1345" y="1450"/>
                    <a:pt x="1348" y="1447"/>
                    <a:pt x="1347" y="1444"/>
                  </a:cubicBezTo>
                  <a:cubicBezTo>
                    <a:pt x="1347" y="1441"/>
                    <a:pt x="1344" y="1439"/>
                    <a:pt x="1341" y="1438"/>
                  </a:cubicBezTo>
                  <a:cubicBezTo>
                    <a:pt x="1339" y="1437"/>
                    <a:pt x="1337" y="1437"/>
                    <a:pt x="1335" y="1437"/>
                  </a:cubicBezTo>
                  <a:cubicBezTo>
                    <a:pt x="1332" y="1436"/>
                    <a:pt x="1331" y="1436"/>
                    <a:pt x="1331" y="1433"/>
                  </a:cubicBezTo>
                  <a:cubicBezTo>
                    <a:pt x="1331" y="1424"/>
                    <a:pt x="1330" y="1416"/>
                    <a:pt x="1329" y="1408"/>
                  </a:cubicBezTo>
                  <a:cubicBezTo>
                    <a:pt x="1328" y="1405"/>
                    <a:pt x="1329" y="1404"/>
                    <a:pt x="1333" y="1405"/>
                  </a:cubicBezTo>
                  <a:cubicBezTo>
                    <a:pt x="1340" y="1406"/>
                    <a:pt x="1347" y="1405"/>
                    <a:pt x="1353" y="1403"/>
                  </a:cubicBezTo>
                  <a:cubicBezTo>
                    <a:pt x="1366" y="1397"/>
                    <a:pt x="1380" y="1394"/>
                    <a:pt x="1393" y="1389"/>
                  </a:cubicBezTo>
                  <a:cubicBezTo>
                    <a:pt x="1407" y="1385"/>
                    <a:pt x="1421" y="1381"/>
                    <a:pt x="1432" y="1372"/>
                  </a:cubicBezTo>
                  <a:cubicBezTo>
                    <a:pt x="1435" y="1370"/>
                    <a:pt x="1437" y="1367"/>
                    <a:pt x="1436" y="1363"/>
                  </a:cubicBezTo>
                  <a:close/>
                  <a:moveTo>
                    <a:pt x="1249" y="1037"/>
                  </a:moveTo>
                  <a:cubicBezTo>
                    <a:pt x="1250" y="1019"/>
                    <a:pt x="1251" y="1000"/>
                    <a:pt x="1252" y="982"/>
                  </a:cubicBezTo>
                  <a:cubicBezTo>
                    <a:pt x="1253" y="976"/>
                    <a:pt x="1255" y="973"/>
                    <a:pt x="1260" y="974"/>
                  </a:cubicBezTo>
                  <a:cubicBezTo>
                    <a:pt x="1267" y="973"/>
                    <a:pt x="1267" y="975"/>
                    <a:pt x="1267" y="981"/>
                  </a:cubicBezTo>
                  <a:cubicBezTo>
                    <a:pt x="1265" y="998"/>
                    <a:pt x="1264" y="1016"/>
                    <a:pt x="1262" y="1034"/>
                  </a:cubicBezTo>
                  <a:cubicBezTo>
                    <a:pt x="1261" y="1050"/>
                    <a:pt x="1259" y="1065"/>
                    <a:pt x="1257" y="1081"/>
                  </a:cubicBezTo>
                  <a:cubicBezTo>
                    <a:pt x="1256" y="1088"/>
                    <a:pt x="1255" y="1096"/>
                    <a:pt x="1254" y="1103"/>
                  </a:cubicBezTo>
                  <a:cubicBezTo>
                    <a:pt x="1254" y="1106"/>
                    <a:pt x="1254" y="1108"/>
                    <a:pt x="1253" y="1110"/>
                  </a:cubicBezTo>
                  <a:cubicBezTo>
                    <a:pt x="1252" y="1111"/>
                    <a:pt x="1251" y="1112"/>
                    <a:pt x="1249" y="1111"/>
                  </a:cubicBezTo>
                  <a:cubicBezTo>
                    <a:pt x="1248" y="1111"/>
                    <a:pt x="1248" y="1109"/>
                    <a:pt x="1248" y="1108"/>
                  </a:cubicBezTo>
                  <a:cubicBezTo>
                    <a:pt x="1247" y="1085"/>
                    <a:pt x="1248" y="1061"/>
                    <a:pt x="1249" y="1037"/>
                  </a:cubicBezTo>
                  <a:close/>
                  <a:moveTo>
                    <a:pt x="1238" y="1128"/>
                  </a:moveTo>
                  <a:cubicBezTo>
                    <a:pt x="1239" y="1128"/>
                    <a:pt x="1242" y="1128"/>
                    <a:pt x="1244" y="1129"/>
                  </a:cubicBezTo>
                  <a:cubicBezTo>
                    <a:pt x="1247" y="1129"/>
                    <a:pt x="1251" y="1125"/>
                    <a:pt x="1253" y="1128"/>
                  </a:cubicBezTo>
                  <a:cubicBezTo>
                    <a:pt x="1255" y="1132"/>
                    <a:pt x="1253" y="1137"/>
                    <a:pt x="1252" y="1141"/>
                  </a:cubicBezTo>
                  <a:cubicBezTo>
                    <a:pt x="1250" y="1150"/>
                    <a:pt x="1248" y="1160"/>
                    <a:pt x="1247" y="1169"/>
                  </a:cubicBezTo>
                  <a:cubicBezTo>
                    <a:pt x="1246" y="1185"/>
                    <a:pt x="1245" y="1201"/>
                    <a:pt x="1241" y="1216"/>
                  </a:cubicBezTo>
                  <a:cubicBezTo>
                    <a:pt x="1239" y="1225"/>
                    <a:pt x="1238" y="1235"/>
                    <a:pt x="1237" y="1244"/>
                  </a:cubicBezTo>
                  <a:cubicBezTo>
                    <a:pt x="1235" y="1257"/>
                    <a:pt x="1233" y="1271"/>
                    <a:pt x="1230" y="1284"/>
                  </a:cubicBezTo>
                  <a:cubicBezTo>
                    <a:pt x="1228" y="1290"/>
                    <a:pt x="1213" y="1295"/>
                    <a:pt x="1209" y="1291"/>
                  </a:cubicBezTo>
                  <a:cubicBezTo>
                    <a:pt x="1205" y="1289"/>
                    <a:pt x="1206" y="1284"/>
                    <a:pt x="1207" y="1280"/>
                  </a:cubicBezTo>
                  <a:cubicBezTo>
                    <a:pt x="1210" y="1261"/>
                    <a:pt x="1210" y="1240"/>
                    <a:pt x="1214" y="1221"/>
                  </a:cubicBezTo>
                  <a:cubicBezTo>
                    <a:pt x="1217" y="1199"/>
                    <a:pt x="1217" y="1178"/>
                    <a:pt x="1222" y="1157"/>
                  </a:cubicBezTo>
                  <a:cubicBezTo>
                    <a:pt x="1224" y="1151"/>
                    <a:pt x="1222" y="1144"/>
                    <a:pt x="1224" y="1138"/>
                  </a:cubicBezTo>
                  <a:cubicBezTo>
                    <a:pt x="1227" y="1128"/>
                    <a:pt x="1226" y="1128"/>
                    <a:pt x="1238" y="1128"/>
                  </a:cubicBezTo>
                  <a:close/>
                  <a:moveTo>
                    <a:pt x="1015" y="1165"/>
                  </a:moveTo>
                  <a:cubicBezTo>
                    <a:pt x="1017" y="1161"/>
                    <a:pt x="1019" y="1157"/>
                    <a:pt x="1024" y="1155"/>
                  </a:cubicBezTo>
                  <a:cubicBezTo>
                    <a:pt x="1031" y="1150"/>
                    <a:pt x="1038" y="1144"/>
                    <a:pt x="1047" y="1140"/>
                  </a:cubicBezTo>
                  <a:cubicBezTo>
                    <a:pt x="1048" y="1147"/>
                    <a:pt x="1041" y="1147"/>
                    <a:pt x="1038" y="1150"/>
                  </a:cubicBezTo>
                  <a:cubicBezTo>
                    <a:pt x="1036" y="1153"/>
                    <a:pt x="1032" y="1154"/>
                    <a:pt x="1034" y="1158"/>
                  </a:cubicBezTo>
                  <a:cubicBezTo>
                    <a:pt x="1035" y="1160"/>
                    <a:pt x="1037" y="1161"/>
                    <a:pt x="1038" y="1160"/>
                  </a:cubicBezTo>
                  <a:cubicBezTo>
                    <a:pt x="1045" y="1156"/>
                    <a:pt x="1053" y="1152"/>
                    <a:pt x="1061" y="1150"/>
                  </a:cubicBezTo>
                  <a:cubicBezTo>
                    <a:pt x="1061" y="1150"/>
                    <a:pt x="1061" y="1150"/>
                    <a:pt x="1062" y="1150"/>
                  </a:cubicBezTo>
                  <a:cubicBezTo>
                    <a:pt x="1063" y="1150"/>
                    <a:pt x="1065" y="1149"/>
                    <a:pt x="1067" y="1150"/>
                  </a:cubicBezTo>
                  <a:cubicBezTo>
                    <a:pt x="1067" y="1151"/>
                    <a:pt x="1066" y="1152"/>
                    <a:pt x="1065" y="1153"/>
                  </a:cubicBezTo>
                  <a:cubicBezTo>
                    <a:pt x="1065" y="1153"/>
                    <a:pt x="1064" y="1154"/>
                    <a:pt x="1064" y="1154"/>
                  </a:cubicBezTo>
                  <a:cubicBezTo>
                    <a:pt x="1060" y="1158"/>
                    <a:pt x="1054" y="1160"/>
                    <a:pt x="1051" y="1164"/>
                  </a:cubicBezTo>
                  <a:cubicBezTo>
                    <a:pt x="1049" y="1166"/>
                    <a:pt x="1048" y="1167"/>
                    <a:pt x="1048" y="1168"/>
                  </a:cubicBezTo>
                  <a:cubicBezTo>
                    <a:pt x="1048" y="1169"/>
                    <a:pt x="1048" y="1169"/>
                    <a:pt x="1048" y="1169"/>
                  </a:cubicBezTo>
                  <a:cubicBezTo>
                    <a:pt x="1048" y="1170"/>
                    <a:pt x="1048" y="1170"/>
                    <a:pt x="1048" y="1170"/>
                  </a:cubicBezTo>
                  <a:cubicBezTo>
                    <a:pt x="1049" y="1173"/>
                    <a:pt x="1055" y="1170"/>
                    <a:pt x="1057" y="1170"/>
                  </a:cubicBezTo>
                  <a:cubicBezTo>
                    <a:pt x="1060" y="1169"/>
                    <a:pt x="1063" y="1167"/>
                    <a:pt x="1066" y="1167"/>
                  </a:cubicBezTo>
                  <a:cubicBezTo>
                    <a:pt x="1067" y="1167"/>
                    <a:pt x="1069" y="1168"/>
                    <a:pt x="1068" y="1169"/>
                  </a:cubicBezTo>
                  <a:cubicBezTo>
                    <a:pt x="1069" y="1169"/>
                    <a:pt x="1069" y="1169"/>
                    <a:pt x="1069" y="1169"/>
                  </a:cubicBezTo>
                  <a:cubicBezTo>
                    <a:pt x="1069" y="1170"/>
                    <a:pt x="1068" y="1171"/>
                    <a:pt x="1067" y="1172"/>
                  </a:cubicBezTo>
                  <a:cubicBezTo>
                    <a:pt x="1066" y="1173"/>
                    <a:pt x="1065" y="1174"/>
                    <a:pt x="1064" y="1175"/>
                  </a:cubicBezTo>
                  <a:cubicBezTo>
                    <a:pt x="1063" y="1176"/>
                    <a:pt x="1062" y="1176"/>
                    <a:pt x="1061" y="1178"/>
                  </a:cubicBezTo>
                  <a:cubicBezTo>
                    <a:pt x="1061" y="1178"/>
                    <a:pt x="1061" y="1178"/>
                    <a:pt x="1061" y="1177"/>
                  </a:cubicBezTo>
                  <a:cubicBezTo>
                    <a:pt x="1060" y="1178"/>
                    <a:pt x="1060" y="1178"/>
                    <a:pt x="1060" y="1178"/>
                  </a:cubicBezTo>
                  <a:cubicBezTo>
                    <a:pt x="1057" y="1179"/>
                    <a:pt x="1053" y="1180"/>
                    <a:pt x="1051" y="1182"/>
                  </a:cubicBezTo>
                  <a:cubicBezTo>
                    <a:pt x="1051" y="1183"/>
                    <a:pt x="1051" y="1184"/>
                    <a:pt x="1051" y="1185"/>
                  </a:cubicBezTo>
                  <a:cubicBezTo>
                    <a:pt x="1052" y="1185"/>
                    <a:pt x="1054" y="1185"/>
                    <a:pt x="1055" y="1184"/>
                  </a:cubicBezTo>
                  <a:cubicBezTo>
                    <a:pt x="1055" y="1184"/>
                    <a:pt x="1055" y="1184"/>
                    <a:pt x="1055" y="1184"/>
                  </a:cubicBezTo>
                  <a:cubicBezTo>
                    <a:pt x="1056" y="1184"/>
                    <a:pt x="1057" y="1184"/>
                    <a:pt x="1058" y="1184"/>
                  </a:cubicBezTo>
                  <a:cubicBezTo>
                    <a:pt x="1058" y="1183"/>
                    <a:pt x="1058" y="1183"/>
                    <a:pt x="1059" y="1183"/>
                  </a:cubicBezTo>
                  <a:cubicBezTo>
                    <a:pt x="1059" y="1183"/>
                    <a:pt x="1059" y="1183"/>
                    <a:pt x="1059" y="1183"/>
                  </a:cubicBezTo>
                  <a:cubicBezTo>
                    <a:pt x="1060" y="1183"/>
                    <a:pt x="1061" y="1183"/>
                    <a:pt x="1062" y="1182"/>
                  </a:cubicBezTo>
                  <a:cubicBezTo>
                    <a:pt x="1064" y="1182"/>
                    <a:pt x="1065" y="1185"/>
                    <a:pt x="1063" y="1186"/>
                  </a:cubicBezTo>
                  <a:cubicBezTo>
                    <a:pt x="1063" y="1186"/>
                    <a:pt x="1063" y="1186"/>
                    <a:pt x="1063" y="1187"/>
                  </a:cubicBezTo>
                  <a:cubicBezTo>
                    <a:pt x="1062" y="1187"/>
                    <a:pt x="1062" y="1187"/>
                    <a:pt x="1061" y="1187"/>
                  </a:cubicBezTo>
                  <a:cubicBezTo>
                    <a:pt x="1061" y="1188"/>
                    <a:pt x="1060" y="1189"/>
                    <a:pt x="1060" y="1189"/>
                  </a:cubicBezTo>
                  <a:cubicBezTo>
                    <a:pt x="1054" y="1193"/>
                    <a:pt x="1048" y="1196"/>
                    <a:pt x="1041" y="1198"/>
                  </a:cubicBezTo>
                  <a:cubicBezTo>
                    <a:pt x="1038" y="1201"/>
                    <a:pt x="1033" y="1202"/>
                    <a:pt x="1027" y="1200"/>
                  </a:cubicBezTo>
                  <a:cubicBezTo>
                    <a:pt x="1016" y="1197"/>
                    <a:pt x="1013" y="1193"/>
                    <a:pt x="1014" y="1181"/>
                  </a:cubicBezTo>
                  <a:cubicBezTo>
                    <a:pt x="1014" y="1175"/>
                    <a:pt x="1013" y="1170"/>
                    <a:pt x="1015" y="1165"/>
                  </a:cubicBezTo>
                  <a:close/>
                  <a:moveTo>
                    <a:pt x="1056" y="1227"/>
                  </a:moveTo>
                  <a:cubicBezTo>
                    <a:pt x="1056" y="1220"/>
                    <a:pt x="1057" y="1213"/>
                    <a:pt x="1057" y="1206"/>
                  </a:cubicBezTo>
                  <a:cubicBezTo>
                    <a:pt x="1058" y="1200"/>
                    <a:pt x="1064" y="1198"/>
                    <a:pt x="1068" y="1196"/>
                  </a:cubicBezTo>
                  <a:cubicBezTo>
                    <a:pt x="1074" y="1192"/>
                    <a:pt x="1078" y="1188"/>
                    <a:pt x="1076" y="1181"/>
                  </a:cubicBezTo>
                  <a:cubicBezTo>
                    <a:pt x="1076" y="1178"/>
                    <a:pt x="1078" y="1177"/>
                    <a:pt x="1079" y="1175"/>
                  </a:cubicBezTo>
                  <a:cubicBezTo>
                    <a:pt x="1082" y="1169"/>
                    <a:pt x="1084" y="1164"/>
                    <a:pt x="1077" y="1160"/>
                  </a:cubicBezTo>
                  <a:cubicBezTo>
                    <a:pt x="1076" y="1159"/>
                    <a:pt x="1076" y="1158"/>
                    <a:pt x="1077" y="1156"/>
                  </a:cubicBezTo>
                  <a:cubicBezTo>
                    <a:pt x="1079" y="1152"/>
                    <a:pt x="1082" y="1147"/>
                    <a:pt x="1079" y="1142"/>
                  </a:cubicBezTo>
                  <a:cubicBezTo>
                    <a:pt x="1075" y="1137"/>
                    <a:pt x="1070" y="1137"/>
                    <a:pt x="1065" y="1139"/>
                  </a:cubicBezTo>
                  <a:cubicBezTo>
                    <a:pt x="1061" y="1140"/>
                    <a:pt x="1060" y="1138"/>
                    <a:pt x="1060" y="1135"/>
                  </a:cubicBezTo>
                  <a:cubicBezTo>
                    <a:pt x="1060" y="1133"/>
                    <a:pt x="1061" y="1131"/>
                    <a:pt x="1061" y="1130"/>
                  </a:cubicBezTo>
                  <a:cubicBezTo>
                    <a:pt x="1062" y="1111"/>
                    <a:pt x="1060" y="1093"/>
                    <a:pt x="1063" y="1075"/>
                  </a:cubicBezTo>
                  <a:cubicBezTo>
                    <a:pt x="1063" y="1074"/>
                    <a:pt x="1063" y="1074"/>
                    <a:pt x="1063" y="1074"/>
                  </a:cubicBezTo>
                  <a:cubicBezTo>
                    <a:pt x="1064" y="1070"/>
                    <a:pt x="1060" y="1065"/>
                    <a:pt x="1064" y="1064"/>
                  </a:cubicBezTo>
                  <a:cubicBezTo>
                    <a:pt x="1066" y="1062"/>
                    <a:pt x="1070" y="1066"/>
                    <a:pt x="1074" y="1067"/>
                  </a:cubicBezTo>
                  <a:cubicBezTo>
                    <a:pt x="1083" y="1071"/>
                    <a:pt x="1092" y="1073"/>
                    <a:pt x="1101" y="1077"/>
                  </a:cubicBezTo>
                  <a:cubicBezTo>
                    <a:pt x="1115" y="1085"/>
                    <a:pt x="1131" y="1089"/>
                    <a:pt x="1145" y="1096"/>
                  </a:cubicBezTo>
                  <a:cubicBezTo>
                    <a:pt x="1165" y="1105"/>
                    <a:pt x="1185" y="1113"/>
                    <a:pt x="1205" y="1121"/>
                  </a:cubicBezTo>
                  <a:cubicBezTo>
                    <a:pt x="1211" y="1123"/>
                    <a:pt x="1213" y="1126"/>
                    <a:pt x="1212" y="1133"/>
                  </a:cubicBezTo>
                  <a:cubicBezTo>
                    <a:pt x="1211" y="1144"/>
                    <a:pt x="1210" y="1154"/>
                    <a:pt x="1209" y="1165"/>
                  </a:cubicBezTo>
                  <a:cubicBezTo>
                    <a:pt x="1208" y="1175"/>
                    <a:pt x="1205" y="1185"/>
                    <a:pt x="1204" y="1195"/>
                  </a:cubicBezTo>
                  <a:cubicBezTo>
                    <a:pt x="1202" y="1216"/>
                    <a:pt x="1199" y="1237"/>
                    <a:pt x="1196" y="1258"/>
                  </a:cubicBezTo>
                  <a:cubicBezTo>
                    <a:pt x="1195" y="1266"/>
                    <a:pt x="1193" y="1274"/>
                    <a:pt x="1192" y="1282"/>
                  </a:cubicBezTo>
                  <a:cubicBezTo>
                    <a:pt x="1192" y="1286"/>
                    <a:pt x="1191" y="1287"/>
                    <a:pt x="1187" y="1286"/>
                  </a:cubicBezTo>
                  <a:cubicBezTo>
                    <a:pt x="1167" y="1279"/>
                    <a:pt x="1147" y="1273"/>
                    <a:pt x="1129" y="1265"/>
                  </a:cubicBezTo>
                  <a:cubicBezTo>
                    <a:pt x="1110" y="1257"/>
                    <a:pt x="1091" y="1251"/>
                    <a:pt x="1072" y="1245"/>
                  </a:cubicBezTo>
                  <a:cubicBezTo>
                    <a:pt x="1068" y="1243"/>
                    <a:pt x="1064" y="1241"/>
                    <a:pt x="1059" y="1240"/>
                  </a:cubicBezTo>
                  <a:cubicBezTo>
                    <a:pt x="1054" y="1238"/>
                    <a:pt x="1057" y="1231"/>
                    <a:pt x="1056" y="1227"/>
                  </a:cubicBezTo>
                  <a:close/>
                  <a:moveTo>
                    <a:pt x="1211" y="1075"/>
                  </a:moveTo>
                  <a:cubicBezTo>
                    <a:pt x="1212" y="1066"/>
                    <a:pt x="1212" y="1056"/>
                    <a:pt x="1212" y="1046"/>
                  </a:cubicBezTo>
                  <a:cubicBezTo>
                    <a:pt x="1212" y="1035"/>
                    <a:pt x="1213" y="1024"/>
                    <a:pt x="1215" y="1013"/>
                  </a:cubicBezTo>
                  <a:cubicBezTo>
                    <a:pt x="1216" y="1006"/>
                    <a:pt x="1218" y="999"/>
                    <a:pt x="1220" y="992"/>
                  </a:cubicBezTo>
                  <a:cubicBezTo>
                    <a:pt x="1224" y="1031"/>
                    <a:pt x="1229" y="1070"/>
                    <a:pt x="1233" y="1110"/>
                  </a:cubicBezTo>
                  <a:cubicBezTo>
                    <a:pt x="1229" y="1106"/>
                    <a:pt x="1225" y="1102"/>
                    <a:pt x="1220" y="1099"/>
                  </a:cubicBezTo>
                  <a:cubicBezTo>
                    <a:pt x="1211" y="1094"/>
                    <a:pt x="1211" y="1084"/>
                    <a:pt x="1211" y="1075"/>
                  </a:cubicBezTo>
                  <a:close/>
                  <a:moveTo>
                    <a:pt x="1188" y="1072"/>
                  </a:moveTo>
                  <a:cubicBezTo>
                    <a:pt x="1190" y="1065"/>
                    <a:pt x="1190" y="1057"/>
                    <a:pt x="1193" y="1049"/>
                  </a:cubicBezTo>
                  <a:cubicBezTo>
                    <a:pt x="1193" y="1047"/>
                    <a:pt x="1195" y="1047"/>
                    <a:pt x="1197" y="1048"/>
                  </a:cubicBezTo>
                  <a:cubicBezTo>
                    <a:pt x="1198" y="1049"/>
                    <a:pt x="1201" y="1049"/>
                    <a:pt x="1201" y="1052"/>
                  </a:cubicBezTo>
                  <a:cubicBezTo>
                    <a:pt x="1201" y="1053"/>
                    <a:pt x="1201" y="1055"/>
                    <a:pt x="1200" y="1055"/>
                  </a:cubicBezTo>
                  <a:cubicBezTo>
                    <a:pt x="1200" y="1063"/>
                    <a:pt x="1199" y="1070"/>
                    <a:pt x="1201" y="1078"/>
                  </a:cubicBezTo>
                  <a:cubicBezTo>
                    <a:pt x="1201" y="1079"/>
                    <a:pt x="1201" y="1080"/>
                    <a:pt x="1200" y="1081"/>
                  </a:cubicBezTo>
                  <a:cubicBezTo>
                    <a:pt x="1199" y="1082"/>
                    <a:pt x="1198" y="1081"/>
                    <a:pt x="1197" y="1080"/>
                  </a:cubicBezTo>
                  <a:cubicBezTo>
                    <a:pt x="1197" y="1079"/>
                    <a:pt x="1196" y="1079"/>
                    <a:pt x="1196" y="1079"/>
                  </a:cubicBezTo>
                  <a:cubicBezTo>
                    <a:pt x="1194" y="1075"/>
                    <a:pt x="1186" y="1076"/>
                    <a:pt x="1188" y="1072"/>
                  </a:cubicBezTo>
                  <a:close/>
                  <a:moveTo>
                    <a:pt x="1191" y="1090"/>
                  </a:moveTo>
                  <a:cubicBezTo>
                    <a:pt x="1195" y="1093"/>
                    <a:pt x="1201" y="1095"/>
                    <a:pt x="1201" y="1101"/>
                  </a:cubicBezTo>
                  <a:cubicBezTo>
                    <a:pt x="1201" y="1104"/>
                    <a:pt x="1203" y="1104"/>
                    <a:pt x="1205" y="1104"/>
                  </a:cubicBezTo>
                  <a:cubicBezTo>
                    <a:pt x="1209" y="1104"/>
                    <a:pt x="1210" y="1106"/>
                    <a:pt x="1212" y="1108"/>
                  </a:cubicBezTo>
                  <a:cubicBezTo>
                    <a:pt x="1202" y="1106"/>
                    <a:pt x="1193" y="1102"/>
                    <a:pt x="1184" y="1098"/>
                  </a:cubicBezTo>
                  <a:cubicBezTo>
                    <a:pt x="1163" y="1089"/>
                    <a:pt x="1141" y="1082"/>
                    <a:pt x="1120" y="1073"/>
                  </a:cubicBezTo>
                  <a:cubicBezTo>
                    <a:pt x="1115" y="1071"/>
                    <a:pt x="1111" y="1068"/>
                    <a:pt x="1105" y="1067"/>
                  </a:cubicBezTo>
                  <a:cubicBezTo>
                    <a:pt x="1101" y="1065"/>
                    <a:pt x="1096" y="1056"/>
                    <a:pt x="1096" y="1052"/>
                  </a:cubicBezTo>
                  <a:cubicBezTo>
                    <a:pt x="1097" y="1050"/>
                    <a:pt x="1098" y="1049"/>
                    <a:pt x="1100" y="1050"/>
                  </a:cubicBezTo>
                  <a:cubicBezTo>
                    <a:pt x="1109" y="1055"/>
                    <a:pt x="1119" y="1053"/>
                    <a:pt x="1128" y="1058"/>
                  </a:cubicBezTo>
                  <a:cubicBezTo>
                    <a:pt x="1138" y="1062"/>
                    <a:pt x="1148" y="1067"/>
                    <a:pt x="1157" y="1071"/>
                  </a:cubicBezTo>
                  <a:cubicBezTo>
                    <a:pt x="1170" y="1076"/>
                    <a:pt x="1181" y="1082"/>
                    <a:pt x="1191" y="1090"/>
                  </a:cubicBezTo>
                  <a:close/>
                  <a:moveTo>
                    <a:pt x="1146" y="1046"/>
                  </a:moveTo>
                  <a:cubicBezTo>
                    <a:pt x="1148" y="1048"/>
                    <a:pt x="1149" y="1050"/>
                    <a:pt x="1150" y="1054"/>
                  </a:cubicBezTo>
                  <a:cubicBezTo>
                    <a:pt x="1132" y="1043"/>
                    <a:pt x="1112" y="1045"/>
                    <a:pt x="1093" y="1037"/>
                  </a:cubicBezTo>
                  <a:cubicBezTo>
                    <a:pt x="1101" y="1032"/>
                    <a:pt x="1106" y="1027"/>
                    <a:pt x="1111" y="1020"/>
                  </a:cubicBezTo>
                  <a:cubicBezTo>
                    <a:pt x="1115" y="1014"/>
                    <a:pt x="1120" y="1015"/>
                    <a:pt x="1125" y="1021"/>
                  </a:cubicBezTo>
                  <a:cubicBezTo>
                    <a:pt x="1132" y="1030"/>
                    <a:pt x="1139" y="1038"/>
                    <a:pt x="1146" y="1046"/>
                  </a:cubicBezTo>
                  <a:close/>
                  <a:moveTo>
                    <a:pt x="1049" y="1027"/>
                  </a:moveTo>
                  <a:cubicBezTo>
                    <a:pt x="1065" y="1027"/>
                    <a:pt x="1081" y="1023"/>
                    <a:pt x="1098" y="1020"/>
                  </a:cubicBezTo>
                  <a:cubicBezTo>
                    <a:pt x="1088" y="1035"/>
                    <a:pt x="1067" y="1038"/>
                    <a:pt x="1049" y="1027"/>
                  </a:cubicBezTo>
                  <a:close/>
                  <a:moveTo>
                    <a:pt x="1161" y="744"/>
                  </a:moveTo>
                  <a:cubicBezTo>
                    <a:pt x="1164" y="745"/>
                    <a:pt x="1166" y="747"/>
                    <a:pt x="1168" y="749"/>
                  </a:cubicBezTo>
                  <a:cubicBezTo>
                    <a:pt x="1175" y="757"/>
                    <a:pt x="1184" y="763"/>
                    <a:pt x="1189" y="772"/>
                  </a:cubicBezTo>
                  <a:cubicBezTo>
                    <a:pt x="1191" y="775"/>
                    <a:pt x="1189" y="777"/>
                    <a:pt x="1191" y="779"/>
                  </a:cubicBezTo>
                  <a:cubicBezTo>
                    <a:pt x="1187" y="778"/>
                    <a:pt x="1185" y="775"/>
                    <a:pt x="1182" y="773"/>
                  </a:cubicBezTo>
                  <a:cubicBezTo>
                    <a:pt x="1178" y="767"/>
                    <a:pt x="1172" y="763"/>
                    <a:pt x="1164" y="763"/>
                  </a:cubicBezTo>
                  <a:cubicBezTo>
                    <a:pt x="1162" y="763"/>
                    <a:pt x="1161" y="763"/>
                    <a:pt x="1161" y="761"/>
                  </a:cubicBezTo>
                  <a:cubicBezTo>
                    <a:pt x="1160" y="756"/>
                    <a:pt x="1160" y="751"/>
                    <a:pt x="1158" y="746"/>
                  </a:cubicBezTo>
                  <a:cubicBezTo>
                    <a:pt x="1158" y="744"/>
                    <a:pt x="1160" y="744"/>
                    <a:pt x="1161" y="744"/>
                  </a:cubicBezTo>
                  <a:close/>
                  <a:moveTo>
                    <a:pt x="1148" y="764"/>
                  </a:moveTo>
                  <a:cubicBezTo>
                    <a:pt x="1139" y="756"/>
                    <a:pt x="1129" y="749"/>
                    <a:pt x="1121" y="741"/>
                  </a:cubicBezTo>
                  <a:cubicBezTo>
                    <a:pt x="1108" y="728"/>
                    <a:pt x="1093" y="720"/>
                    <a:pt x="1075" y="718"/>
                  </a:cubicBezTo>
                  <a:cubicBezTo>
                    <a:pt x="1073" y="718"/>
                    <a:pt x="1072" y="718"/>
                    <a:pt x="1071" y="717"/>
                  </a:cubicBezTo>
                  <a:cubicBezTo>
                    <a:pt x="1107" y="709"/>
                    <a:pt x="1143" y="719"/>
                    <a:pt x="1148" y="764"/>
                  </a:cubicBezTo>
                  <a:close/>
                  <a:moveTo>
                    <a:pt x="1093" y="734"/>
                  </a:moveTo>
                  <a:cubicBezTo>
                    <a:pt x="1098" y="736"/>
                    <a:pt x="1104" y="739"/>
                    <a:pt x="1108" y="744"/>
                  </a:cubicBezTo>
                  <a:cubicBezTo>
                    <a:pt x="1112" y="749"/>
                    <a:pt x="1118" y="753"/>
                    <a:pt x="1123" y="757"/>
                  </a:cubicBezTo>
                  <a:cubicBezTo>
                    <a:pt x="1123" y="758"/>
                    <a:pt x="1122" y="759"/>
                    <a:pt x="1121" y="760"/>
                  </a:cubicBezTo>
                  <a:cubicBezTo>
                    <a:pt x="1086" y="749"/>
                    <a:pt x="1050" y="750"/>
                    <a:pt x="1013" y="757"/>
                  </a:cubicBezTo>
                  <a:cubicBezTo>
                    <a:pt x="1022" y="741"/>
                    <a:pt x="1034" y="731"/>
                    <a:pt x="1052" y="731"/>
                  </a:cubicBezTo>
                  <a:cubicBezTo>
                    <a:pt x="1066" y="731"/>
                    <a:pt x="1080" y="729"/>
                    <a:pt x="1093" y="734"/>
                  </a:cubicBezTo>
                  <a:close/>
                  <a:moveTo>
                    <a:pt x="941" y="764"/>
                  </a:moveTo>
                  <a:cubicBezTo>
                    <a:pt x="948" y="759"/>
                    <a:pt x="955" y="753"/>
                    <a:pt x="960" y="747"/>
                  </a:cubicBezTo>
                  <a:cubicBezTo>
                    <a:pt x="968" y="737"/>
                    <a:pt x="979" y="732"/>
                    <a:pt x="989" y="725"/>
                  </a:cubicBezTo>
                  <a:cubicBezTo>
                    <a:pt x="999" y="719"/>
                    <a:pt x="1010" y="713"/>
                    <a:pt x="1022" y="710"/>
                  </a:cubicBezTo>
                  <a:cubicBezTo>
                    <a:pt x="1034" y="706"/>
                    <a:pt x="1046" y="704"/>
                    <a:pt x="1059" y="703"/>
                  </a:cubicBezTo>
                  <a:cubicBezTo>
                    <a:pt x="1060" y="703"/>
                    <a:pt x="1062" y="703"/>
                    <a:pt x="1062" y="706"/>
                  </a:cubicBezTo>
                  <a:cubicBezTo>
                    <a:pt x="1041" y="710"/>
                    <a:pt x="1026" y="724"/>
                    <a:pt x="1012" y="738"/>
                  </a:cubicBezTo>
                  <a:cubicBezTo>
                    <a:pt x="1003" y="746"/>
                    <a:pt x="997" y="757"/>
                    <a:pt x="989" y="766"/>
                  </a:cubicBezTo>
                  <a:cubicBezTo>
                    <a:pt x="979" y="775"/>
                    <a:pt x="969" y="784"/>
                    <a:pt x="956" y="788"/>
                  </a:cubicBezTo>
                  <a:cubicBezTo>
                    <a:pt x="948" y="790"/>
                    <a:pt x="942" y="796"/>
                    <a:pt x="934" y="796"/>
                  </a:cubicBezTo>
                  <a:cubicBezTo>
                    <a:pt x="932" y="796"/>
                    <a:pt x="930" y="796"/>
                    <a:pt x="928" y="794"/>
                  </a:cubicBezTo>
                  <a:cubicBezTo>
                    <a:pt x="936" y="788"/>
                    <a:pt x="946" y="785"/>
                    <a:pt x="954" y="780"/>
                  </a:cubicBezTo>
                  <a:cubicBezTo>
                    <a:pt x="963" y="774"/>
                    <a:pt x="971" y="768"/>
                    <a:pt x="977" y="759"/>
                  </a:cubicBezTo>
                  <a:cubicBezTo>
                    <a:pt x="977" y="758"/>
                    <a:pt x="979" y="756"/>
                    <a:pt x="978" y="755"/>
                  </a:cubicBezTo>
                  <a:cubicBezTo>
                    <a:pt x="976" y="753"/>
                    <a:pt x="975" y="755"/>
                    <a:pt x="974" y="756"/>
                  </a:cubicBezTo>
                  <a:cubicBezTo>
                    <a:pt x="961" y="765"/>
                    <a:pt x="947" y="773"/>
                    <a:pt x="932" y="778"/>
                  </a:cubicBezTo>
                  <a:cubicBezTo>
                    <a:pt x="929" y="779"/>
                    <a:pt x="927" y="781"/>
                    <a:pt x="924" y="782"/>
                  </a:cubicBezTo>
                  <a:cubicBezTo>
                    <a:pt x="930" y="776"/>
                    <a:pt x="934" y="769"/>
                    <a:pt x="941" y="764"/>
                  </a:cubicBezTo>
                  <a:close/>
                  <a:moveTo>
                    <a:pt x="899" y="898"/>
                  </a:moveTo>
                  <a:cubicBezTo>
                    <a:pt x="890" y="886"/>
                    <a:pt x="890" y="872"/>
                    <a:pt x="891" y="859"/>
                  </a:cubicBezTo>
                  <a:cubicBezTo>
                    <a:pt x="892" y="850"/>
                    <a:pt x="894" y="841"/>
                    <a:pt x="896" y="832"/>
                  </a:cubicBezTo>
                  <a:cubicBezTo>
                    <a:pt x="898" y="827"/>
                    <a:pt x="899" y="823"/>
                    <a:pt x="899" y="818"/>
                  </a:cubicBezTo>
                  <a:cubicBezTo>
                    <a:pt x="900" y="811"/>
                    <a:pt x="905" y="805"/>
                    <a:pt x="910" y="801"/>
                  </a:cubicBezTo>
                  <a:cubicBezTo>
                    <a:pt x="914" y="798"/>
                    <a:pt x="917" y="796"/>
                    <a:pt x="920" y="802"/>
                  </a:cubicBezTo>
                  <a:cubicBezTo>
                    <a:pt x="922" y="806"/>
                    <a:pt x="927" y="806"/>
                    <a:pt x="931" y="807"/>
                  </a:cubicBezTo>
                  <a:cubicBezTo>
                    <a:pt x="934" y="807"/>
                    <a:pt x="936" y="807"/>
                    <a:pt x="934" y="811"/>
                  </a:cubicBezTo>
                  <a:cubicBezTo>
                    <a:pt x="928" y="817"/>
                    <a:pt x="924" y="825"/>
                    <a:pt x="922" y="833"/>
                  </a:cubicBezTo>
                  <a:cubicBezTo>
                    <a:pt x="921" y="837"/>
                    <a:pt x="920" y="843"/>
                    <a:pt x="921" y="848"/>
                  </a:cubicBezTo>
                  <a:cubicBezTo>
                    <a:pt x="923" y="865"/>
                    <a:pt x="927" y="883"/>
                    <a:pt x="929" y="900"/>
                  </a:cubicBezTo>
                  <a:cubicBezTo>
                    <a:pt x="930" y="905"/>
                    <a:pt x="930" y="911"/>
                    <a:pt x="934" y="916"/>
                  </a:cubicBezTo>
                  <a:cubicBezTo>
                    <a:pt x="922" y="913"/>
                    <a:pt x="920" y="903"/>
                    <a:pt x="915" y="894"/>
                  </a:cubicBezTo>
                  <a:cubicBezTo>
                    <a:pt x="912" y="889"/>
                    <a:pt x="910" y="882"/>
                    <a:pt x="907" y="877"/>
                  </a:cubicBezTo>
                  <a:cubicBezTo>
                    <a:pt x="907" y="875"/>
                    <a:pt x="906" y="873"/>
                    <a:pt x="904" y="874"/>
                  </a:cubicBezTo>
                  <a:cubicBezTo>
                    <a:pt x="902" y="874"/>
                    <a:pt x="902" y="876"/>
                    <a:pt x="902" y="877"/>
                  </a:cubicBezTo>
                  <a:cubicBezTo>
                    <a:pt x="900" y="884"/>
                    <a:pt x="901" y="890"/>
                    <a:pt x="904" y="896"/>
                  </a:cubicBezTo>
                  <a:cubicBezTo>
                    <a:pt x="905" y="898"/>
                    <a:pt x="906" y="900"/>
                    <a:pt x="904" y="901"/>
                  </a:cubicBezTo>
                  <a:cubicBezTo>
                    <a:pt x="902" y="902"/>
                    <a:pt x="901" y="900"/>
                    <a:pt x="899" y="898"/>
                  </a:cubicBezTo>
                  <a:close/>
                  <a:moveTo>
                    <a:pt x="909" y="907"/>
                  </a:moveTo>
                  <a:cubicBezTo>
                    <a:pt x="909" y="907"/>
                    <a:pt x="908" y="908"/>
                    <a:pt x="908" y="908"/>
                  </a:cubicBezTo>
                  <a:cubicBezTo>
                    <a:pt x="906" y="908"/>
                    <a:pt x="906" y="906"/>
                    <a:pt x="905" y="903"/>
                  </a:cubicBezTo>
                  <a:cubicBezTo>
                    <a:pt x="907" y="904"/>
                    <a:pt x="909" y="905"/>
                    <a:pt x="909" y="907"/>
                  </a:cubicBezTo>
                  <a:close/>
                  <a:moveTo>
                    <a:pt x="965" y="985"/>
                  </a:moveTo>
                  <a:cubicBezTo>
                    <a:pt x="957" y="977"/>
                    <a:pt x="949" y="968"/>
                    <a:pt x="943" y="957"/>
                  </a:cubicBezTo>
                  <a:cubicBezTo>
                    <a:pt x="940" y="951"/>
                    <a:pt x="933" y="956"/>
                    <a:pt x="931" y="958"/>
                  </a:cubicBezTo>
                  <a:cubicBezTo>
                    <a:pt x="927" y="961"/>
                    <a:pt x="925" y="961"/>
                    <a:pt x="922" y="961"/>
                  </a:cubicBezTo>
                  <a:cubicBezTo>
                    <a:pt x="905" y="957"/>
                    <a:pt x="898" y="936"/>
                    <a:pt x="905" y="923"/>
                  </a:cubicBezTo>
                  <a:cubicBezTo>
                    <a:pt x="907" y="917"/>
                    <a:pt x="912" y="917"/>
                    <a:pt x="917" y="920"/>
                  </a:cubicBezTo>
                  <a:cubicBezTo>
                    <a:pt x="921" y="923"/>
                    <a:pt x="925" y="926"/>
                    <a:pt x="930" y="928"/>
                  </a:cubicBezTo>
                  <a:cubicBezTo>
                    <a:pt x="934" y="930"/>
                    <a:pt x="939" y="930"/>
                    <a:pt x="943" y="928"/>
                  </a:cubicBezTo>
                  <a:cubicBezTo>
                    <a:pt x="947" y="924"/>
                    <a:pt x="949" y="918"/>
                    <a:pt x="946" y="914"/>
                  </a:cubicBezTo>
                  <a:cubicBezTo>
                    <a:pt x="939" y="899"/>
                    <a:pt x="940" y="883"/>
                    <a:pt x="936" y="868"/>
                  </a:cubicBezTo>
                  <a:cubicBezTo>
                    <a:pt x="932" y="853"/>
                    <a:pt x="934" y="837"/>
                    <a:pt x="940" y="823"/>
                  </a:cubicBezTo>
                  <a:cubicBezTo>
                    <a:pt x="943" y="818"/>
                    <a:pt x="947" y="812"/>
                    <a:pt x="954" y="811"/>
                  </a:cubicBezTo>
                  <a:cubicBezTo>
                    <a:pt x="958" y="811"/>
                    <a:pt x="958" y="807"/>
                    <a:pt x="961" y="805"/>
                  </a:cubicBezTo>
                  <a:cubicBezTo>
                    <a:pt x="980" y="790"/>
                    <a:pt x="999" y="774"/>
                    <a:pt x="1023" y="767"/>
                  </a:cubicBezTo>
                  <a:cubicBezTo>
                    <a:pt x="1035" y="764"/>
                    <a:pt x="1048" y="764"/>
                    <a:pt x="1061" y="764"/>
                  </a:cubicBezTo>
                  <a:cubicBezTo>
                    <a:pt x="1076" y="764"/>
                    <a:pt x="1090" y="765"/>
                    <a:pt x="1105" y="769"/>
                  </a:cubicBezTo>
                  <a:cubicBezTo>
                    <a:pt x="1112" y="770"/>
                    <a:pt x="1119" y="773"/>
                    <a:pt x="1125" y="776"/>
                  </a:cubicBezTo>
                  <a:cubicBezTo>
                    <a:pt x="1137" y="781"/>
                    <a:pt x="1148" y="780"/>
                    <a:pt x="1160" y="775"/>
                  </a:cubicBezTo>
                  <a:cubicBezTo>
                    <a:pt x="1164" y="774"/>
                    <a:pt x="1167" y="774"/>
                    <a:pt x="1170" y="777"/>
                  </a:cubicBezTo>
                  <a:cubicBezTo>
                    <a:pt x="1183" y="788"/>
                    <a:pt x="1192" y="800"/>
                    <a:pt x="1195" y="817"/>
                  </a:cubicBezTo>
                  <a:cubicBezTo>
                    <a:pt x="1196" y="826"/>
                    <a:pt x="1200" y="835"/>
                    <a:pt x="1199" y="844"/>
                  </a:cubicBezTo>
                  <a:cubicBezTo>
                    <a:pt x="1200" y="854"/>
                    <a:pt x="1201" y="864"/>
                    <a:pt x="1201" y="873"/>
                  </a:cubicBezTo>
                  <a:cubicBezTo>
                    <a:pt x="1202" y="884"/>
                    <a:pt x="1199" y="894"/>
                    <a:pt x="1198" y="905"/>
                  </a:cubicBezTo>
                  <a:cubicBezTo>
                    <a:pt x="1196" y="917"/>
                    <a:pt x="1193" y="929"/>
                    <a:pt x="1189" y="941"/>
                  </a:cubicBezTo>
                  <a:cubicBezTo>
                    <a:pt x="1187" y="947"/>
                    <a:pt x="1184" y="953"/>
                    <a:pt x="1181" y="958"/>
                  </a:cubicBezTo>
                  <a:cubicBezTo>
                    <a:pt x="1171" y="975"/>
                    <a:pt x="1156" y="988"/>
                    <a:pt x="1138" y="997"/>
                  </a:cubicBezTo>
                  <a:cubicBezTo>
                    <a:pt x="1121" y="1006"/>
                    <a:pt x="1103" y="1009"/>
                    <a:pt x="1084" y="1009"/>
                  </a:cubicBezTo>
                  <a:cubicBezTo>
                    <a:pt x="1067" y="1010"/>
                    <a:pt x="1051" y="1012"/>
                    <a:pt x="1034" y="1012"/>
                  </a:cubicBezTo>
                  <a:cubicBezTo>
                    <a:pt x="1008" y="1011"/>
                    <a:pt x="984" y="1004"/>
                    <a:pt x="965" y="985"/>
                  </a:cubicBezTo>
                  <a:close/>
                  <a:moveTo>
                    <a:pt x="987" y="1216"/>
                  </a:moveTo>
                  <a:cubicBezTo>
                    <a:pt x="975" y="1215"/>
                    <a:pt x="962" y="1216"/>
                    <a:pt x="950" y="1212"/>
                  </a:cubicBezTo>
                  <a:cubicBezTo>
                    <a:pt x="938" y="1207"/>
                    <a:pt x="927" y="1191"/>
                    <a:pt x="928" y="1178"/>
                  </a:cubicBezTo>
                  <a:cubicBezTo>
                    <a:pt x="929" y="1166"/>
                    <a:pt x="929" y="1155"/>
                    <a:pt x="931" y="1143"/>
                  </a:cubicBezTo>
                  <a:cubicBezTo>
                    <a:pt x="933" y="1126"/>
                    <a:pt x="940" y="1111"/>
                    <a:pt x="949" y="1096"/>
                  </a:cubicBezTo>
                  <a:cubicBezTo>
                    <a:pt x="953" y="1089"/>
                    <a:pt x="956" y="1082"/>
                    <a:pt x="961" y="1076"/>
                  </a:cubicBezTo>
                  <a:cubicBezTo>
                    <a:pt x="968" y="1066"/>
                    <a:pt x="977" y="1056"/>
                    <a:pt x="985" y="1046"/>
                  </a:cubicBezTo>
                  <a:cubicBezTo>
                    <a:pt x="991" y="1038"/>
                    <a:pt x="998" y="1031"/>
                    <a:pt x="1004" y="1024"/>
                  </a:cubicBezTo>
                  <a:cubicBezTo>
                    <a:pt x="1005" y="1021"/>
                    <a:pt x="1008" y="1020"/>
                    <a:pt x="1010" y="1021"/>
                  </a:cubicBezTo>
                  <a:cubicBezTo>
                    <a:pt x="1014" y="1023"/>
                    <a:pt x="1019" y="1022"/>
                    <a:pt x="1023" y="1022"/>
                  </a:cubicBezTo>
                  <a:cubicBezTo>
                    <a:pt x="1032" y="1023"/>
                    <a:pt x="1037" y="1028"/>
                    <a:pt x="1043" y="1034"/>
                  </a:cubicBezTo>
                  <a:cubicBezTo>
                    <a:pt x="1050" y="1042"/>
                    <a:pt x="1059" y="1044"/>
                    <a:pt x="1069" y="1044"/>
                  </a:cubicBezTo>
                  <a:cubicBezTo>
                    <a:pt x="1071" y="1044"/>
                    <a:pt x="1072" y="1044"/>
                    <a:pt x="1074" y="1044"/>
                  </a:cubicBezTo>
                  <a:cubicBezTo>
                    <a:pt x="1076" y="1043"/>
                    <a:pt x="1080" y="1042"/>
                    <a:pt x="1081" y="1044"/>
                  </a:cubicBezTo>
                  <a:cubicBezTo>
                    <a:pt x="1083" y="1046"/>
                    <a:pt x="1082" y="1050"/>
                    <a:pt x="1083" y="1054"/>
                  </a:cubicBezTo>
                  <a:cubicBezTo>
                    <a:pt x="1084" y="1056"/>
                    <a:pt x="1080" y="1055"/>
                    <a:pt x="1079" y="1055"/>
                  </a:cubicBezTo>
                  <a:cubicBezTo>
                    <a:pt x="1074" y="1053"/>
                    <a:pt x="1069" y="1051"/>
                    <a:pt x="1063" y="1049"/>
                  </a:cubicBezTo>
                  <a:cubicBezTo>
                    <a:pt x="1055" y="1047"/>
                    <a:pt x="1054" y="1049"/>
                    <a:pt x="1052" y="1057"/>
                  </a:cubicBezTo>
                  <a:cubicBezTo>
                    <a:pt x="1050" y="1068"/>
                    <a:pt x="1050" y="1078"/>
                    <a:pt x="1050" y="1088"/>
                  </a:cubicBezTo>
                  <a:cubicBezTo>
                    <a:pt x="1049" y="1100"/>
                    <a:pt x="1049" y="1112"/>
                    <a:pt x="1048" y="1123"/>
                  </a:cubicBezTo>
                  <a:cubicBezTo>
                    <a:pt x="1048" y="1127"/>
                    <a:pt x="1047" y="1129"/>
                    <a:pt x="1044" y="1130"/>
                  </a:cubicBezTo>
                  <a:cubicBezTo>
                    <a:pt x="1034" y="1135"/>
                    <a:pt x="1026" y="1141"/>
                    <a:pt x="1018" y="1148"/>
                  </a:cubicBezTo>
                  <a:cubicBezTo>
                    <a:pt x="1013" y="1153"/>
                    <a:pt x="1010" y="1148"/>
                    <a:pt x="1006" y="1147"/>
                  </a:cubicBezTo>
                  <a:cubicBezTo>
                    <a:pt x="1003" y="1147"/>
                    <a:pt x="1004" y="1144"/>
                    <a:pt x="1004" y="1142"/>
                  </a:cubicBezTo>
                  <a:cubicBezTo>
                    <a:pt x="1004" y="1126"/>
                    <a:pt x="1007" y="1110"/>
                    <a:pt x="1006" y="1094"/>
                  </a:cubicBezTo>
                  <a:cubicBezTo>
                    <a:pt x="1006" y="1092"/>
                    <a:pt x="1006" y="1090"/>
                    <a:pt x="1006" y="1089"/>
                  </a:cubicBezTo>
                  <a:cubicBezTo>
                    <a:pt x="1005" y="1086"/>
                    <a:pt x="1004" y="1084"/>
                    <a:pt x="1001" y="1084"/>
                  </a:cubicBezTo>
                  <a:cubicBezTo>
                    <a:pt x="998" y="1084"/>
                    <a:pt x="997" y="1086"/>
                    <a:pt x="996" y="1089"/>
                  </a:cubicBezTo>
                  <a:cubicBezTo>
                    <a:pt x="994" y="1098"/>
                    <a:pt x="993" y="1107"/>
                    <a:pt x="994" y="1116"/>
                  </a:cubicBezTo>
                  <a:cubicBezTo>
                    <a:pt x="995" y="1125"/>
                    <a:pt x="991" y="1134"/>
                    <a:pt x="992" y="1146"/>
                  </a:cubicBezTo>
                  <a:cubicBezTo>
                    <a:pt x="975" y="1140"/>
                    <a:pt x="963" y="1150"/>
                    <a:pt x="951" y="1159"/>
                  </a:cubicBezTo>
                  <a:cubicBezTo>
                    <a:pt x="950" y="1160"/>
                    <a:pt x="949" y="1161"/>
                    <a:pt x="950" y="1162"/>
                  </a:cubicBezTo>
                  <a:cubicBezTo>
                    <a:pt x="950" y="1164"/>
                    <a:pt x="952" y="1164"/>
                    <a:pt x="953" y="1163"/>
                  </a:cubicBezTo>
                  <a:cubicBezTo>
                    <a:pt x="961" y="1162"/>
                    <a:pt x="969" y="1162"/>
                    <a:pt x="977" y="1158"/>
                  </a:cubicBezTo>
                  <a:cubicBezTo>
                    <a:pt x="986" y="1154"/>
                    <a:pt x="995" y="1156"/>
                    <a:pt x="1004" y="1158"/>
                  </a:cubicBezTo>
                  <a:cubicBezTo>
                    <a:pt x="1008" y="1158"/>
                    <a:pt x="1006" y="1161"/>
                    <a:pt x="1006" y="1163"/>
                  </a:cubicBezTo>
                  <a:cubicBezTo>
                    <a:pt x="1002" y="1171"/>
                    <a:pt x="1003" y="1181"/>
                    <a:pt x="1003" y="1189"/>
                  </a:cubicBezTo>
                  <a:cubicBezTo>
                    <a:pt x="1004" y="1197"/>
                    <a:pt x="1010" y="1205"/>
                    <a:pt x="1021" y="1208"/>
                  </a:cubicBezTo>
                  <a:cubicBezTo>
                    <a:pt x="1008" y="1213"/>
                    <a:pt x="999" y="1217"/>
                    <a:pt x="987" y="1216"/>
                  </a:cubicBezTo>
                  <a:close/>
                  <a:moveTo>
                    <a:pt x="1012" y="1262"/>
                  </a:moveTo>
                  <a:cubicBezTo>
                    <a:pt x="1010" y="1264"/>
                    <a:pt x="1009" y="1263"/>
                    <a:pt x="1008" y="1260"/>
                  </a:cubicBezTo>
                  <a:cubicBezTo>
                    <a:pt x="1005" y="1251"/>
                    <a:pt x="1002" y="1241"/>
                    <a:pt x="1000" y="1231"/>
                  </a:cubicBezTo>
                  <a:cubicBezTo>
                    <a:pt x="1000" y="1226"/>
                    <a:pt x="1004" y="1226"/>
                    <a:pt x="1007" y="1225"/>
                  </a:cubicBezTo>
                  <a:cubicBezTo>
                    <a:pt x="1015" y="1223"/>
                    <a:pt x="1022" y="1219"/>
                    <a:pt x="1031" y="1216"/>
                  </a:cubicBezTo>
                  <a:cubicBezTo>
                    <a:pt x="1034" y="1216"/>
                    <a:pt x="1035" y="1213"/>
                    <a:pt x="1038" y="1212"/>
                  </a:cubicBezTo>
                  <a:cubicBezTo>
                    <a:pt x="1045" y="1208"/>
                    <a:pt x="1046" y="1209"/>
                    <a:pt x="1046" y="1218"/>
                  </a:cubicBezTo>
                  <a:cubicBezTo>
                    <a:pt x="1044" y="1223"/>
                    <a:pt x="1046" y="1229"/>
                    <a:pt x="1044" y="1235"/>
                  </a:cubicBezTo>
                  <a:cubicBezTo>
                    <a:pt x="1044" y="1238"/>
                    <a:pt x="1043" y="1241"/>
                    <a:pt x="1044" y="1242"/>
                  </a:cubicBezTo>
                  <a:cubicBezTo>
                    <a:pt x="1049" y="1251"/>
                    <a:pt x="1043" y="1252"/>
                    <a:pt x="1037" y="1253"/>
                  </a:cubicBezTo>
                  <a:cubicBezTo>
                    <a:pt x="1028" y="1255"/>
                    <a:pt x="1020" y="1258"/>
                    <a:pt x="1012" y="1262"/>
                  </a:cubicBezTo>
                  <a:close/>
                  <a:moveTo>
                    <a:pt x="803" y="1350"/>
                  </a:moveTo>
                  <a:cubicBezTo>
                    <a:pt x="800" y="1350"/>
                    <a:pt x="799" y="1349"/>
                    <a:pt x="800" y="1346"/>
                  </a:cubicBezTo>
                  <a:cubicBezTo>
                    <a:pt x="800" y="1343"/>
                    <a:pt x="800" y="1340"/>
                    <a:pt x="800" y="1338"/>
                  </a:cubicBezTo>
                  <a:cubicBezTo>
                    <a:pt x="800" y="1328"/>
                    <a:pt x="800" y="1328"/>
                    <a:pt x="809" y="1329"/>
                  </a:cubicBezTo>
                  <a:cubicBezTo>
                    <a:pt x="820" y="1330"/>
                    <a:pt x="830" y="1330"/>
                    <a:pt x="841" y="1329"/>
                  </a:cubicBezTo>
                  <a:cubicBezTo>
                    <a:pt x="847" y="1328"/>
                    <a:pt x="853" y="1332"/>
                    <a:pt x="860" y="1332"/>
                  </a:cubicBezTo>
                  <a:cubicBezTo>
                    <a:pt x="882" y="1331"/>
                    <a:pt x="904" y="1331"/>
                    <a:pt x="926" y="1331"/>
                  </a:cubicBezTo>
                  <a:cubicBezTo>
                    <a:pt x="938" y="1331"/>
                    <a:pt x="951" y="1332"/>
                    <a:pt x="963" y="1332"/>
                  </a:cubicBezTo>
                  <a:cubicBezTo>
                    <a:pt x="972" y="1332"/>
                    <a:pt x="981" y="1332"/>
                    <a:pt x="990" y="1331"/>
                  </a:cubicBezTo>
                  <a:cubicBezTo>
                    <a:pt x="1006" y="1329"/>
                    <a:pt x="1023" y="1330"/>
                    <a:pt x="1040" y="1330"/>
                  </a:cubicBezTo>
                  <a:cubicBezTo>
                    <a:pt x="1050" y="1330"/>
                    <a:pt x="1061" y="1332"/>
                    <a:pt x="1071" y="1329"/>
                  </a:cubicBezTo>
                  <a:cubicBezTo>
                    <a:pt x="1076" y="1328"/>
                    <a:pt x="1081" y="1332"/>
                    <a:pt x="1085" y="1333"/>
                  </a:cubicBezTo>
                  <a:cubicBezTo>
                    <a:pt x="1105" y="1337"/>
                    <a:pt x="1125" y="1341"/>
                    <a:pt x="1143" y="1349"/>
                  </a:cubicBezTo>
                  <a:cubicBezTo>
                    <a:pt x="1144" y="1349"/>
                    <a:pt x="1145" y="1350"/>
                    <a:pt x="1146" y="1350"/>
                  </a:cubicBezTo>
                  <a:cubicBezTo>
                    <a:pt x="1124" y="1350"/>
                    <a:pt x="1102" y="1350"/>
                    <a:pt x="1079" y="1349"/>
                  </a:cubicBezTo>
                  <a:cubicBezTo>
                    <a:pt x="1071" y="1349"/>
                    <a:pt x="1063" y="1352"/>
                    <a:pt x="1054" y="1351"/>
                  </a:cubicBezTo>
                  <a:cubicBezTo>
                    <a:pt x="1042" y="1351"/>
                    <a:pt x="1030" y="1351"/>
                    <a:pt x="1018" y="1351"/>
                  </a:cubicBezTo>
                  <a:cubicBezTo>
                    <a:pt x="1007" y="1351"/>
                    <a:pt x="997" y="1351"/>
                    <a:pt x="986" y="1351"/>
                  </a:cubicBezTo>
                  <a:cubicBezTo>
                    <a:pt x="968" y="1350"/>
                    <a:pt x="950" y="1349"/>
                    <a:pt x="931" y="1349"/>
                  </a:cubicBezTo>
                  <a:cubicBezTo>
                    <a:pt x="916" y="1349"/>
                    <a:pt x="901" y="1351"/>
                    <a:pt x="886" y="1350"/>
                  </a:cubicBezTo>
                  <a:cubicBezTo>
                    <a:pt x="878" y="1350"/>
                    <a:pt x="869" y="1351"/>
                    <a:pt x="861" y="1350"/>
                  </a:cubicBezTo>
                  <a:cubicBezTo>
                    <a:pt x="851" y="1350"/>
                    <a:pt x="842" y="1350"/>
                    <a:pt x="832" y="1351"/>
                  </a:cubicBezTo>
                  <a:cubicBezTo>
                    <a:pt x="822" y="1351"/>
                    <a:pt x="813" y="1350"/>
                    <a:pt x="803" y="1350"/>
                  </a:cubicBezTo>
                  <a:close/>
                  <a:moveTo>
                    <a:pt x="826" y="1453"/>
                  </a:moveTo>
                  <a:cubicBezTo>
                    <a:pt x="827" y="1450"/>
                    <a:pt x="830" y="1450"/>
                    <a:pt x="833" y="1450"/>
                  </a:cubicBezTo>
                  <a:cubicBezTo>
                    <a:pt x="848" y="1453"/>
                    <a:pt x="863" y="1451"/>
                    <a:pt x="878" y="1450"/>
                  </a:cubicBezTo>
                  <a:cubicBezTo>
                    <a:pt x="890" y="1449"/>
                    <a:pt x="902" y="1449"/>
                    <a:pt x="914" y="1446"/>
                  </a:cubicBezTo>
                  <a:cubicBezTo>
                    <a:pt x="913" y="1443"/>
                    <a:pt x="911" y="1443"/>
                    <a:pt x="908" y="1443"/>
                  </a:cubicBezTo>
                  <a:cubicBezTo>
                    <a:pt x="885" y="1441"/>
                    <a:pt x="861" y="1439"/>
                    <a:pt x="837" y="1437"/>
                  </a:cubicBezTo>
                  <a:cubicBezTo>
                    <a:pt x="833" y="1437"/>
                    <a:pt x="832" y="1435"/>
                    <a:pt x="832" y="1431"/>
                  </a:cubicBezTo>
                  <a:cubicBezTo>
                    <a:pt x="832" y="1426"/>
                    <a:pt x="835" y="1428"/>
                    <a:pt x="838" y="1428"/>
                  </a:cubicBezTo>
                  <a:cubicBezTo>
                    <a:pt x="854" y="1426"/>
                    <a:pt x="869" y="1429"/>
                    <a:pt x="885" y="1428"/>
                  </a:cubicBezTo>
                  <a:cubicBezTo>
                    <a:pt x="892" y="1427"/>
                    <a:pt x="900" y="1428"/>
                    <a:pt x="907" y="1428"/>
                  </a:cubicBezTo>
                  <a:cubicBezTo>
                    <a:pt x="935" y="1428"/>
                    <a:pt x="963" y="1430"/>
                    <a:pt x="991" y="1429"/>
                  </a:cubicBezTo>
                  <a:cubicBezTo>
                    <a:pt x="1018" y="1428"/>
                    <a:pt x="1046" y="1425"/>
                    <a:pt x="1073" y="1423"/>
                  </a:cubicBezTo>
                  <a:cubicBezTo>
                    <a:pt x="1078" y="1422"/>
                    <a:pt x="1083" y="1422"/>
                    <a:pt x="1089" y="1423"/>
                  </a:cubicBezTo>
                  <a:cubicBezTo>
                    <a:pt x="1091" y="1423"/>
                    <a:pt x="1094" y="1424"/>
                    <a:pt x="1097" y="1421"/>
                  </a:cubicBezTo>
                  <a:cubicBezTo>
                    <a:pt x="1095" y="1419"/>
                    <a:pt x="1094" y="1420"/>
                    <a:pt x="1092" y="1420"/>
                  </a:cubicBezTo>
                  <a:cubicBezTo>
                    <a:pt x="1066" y="1421"/>
                    <a:pt x="1041" y="1417"/>
                    <a:pt x="1015" y="1416"/>
                  </a:cubicBezTo>
                  <a:cubicBezTo>
                    <a:pt x="989" y="1415"/>
                    <a:pt x="964" y="1413"/>
                    <a:pt x="938" y="1414"/>
                  </a:cubicBezTo>
                  <a:cubicBezTo>
                    <a:pt x="918" y="1416"/>
                    <a:pt x="898" y="1415"/>
                    <a:pt x="878" y="1415"/>
                  </a:cubicBezTo>
                  <a:cubicBezTo>
                    <a:pt x="864" y="1415"/>
                    <a:pt x="851" y="1415"/>
                    <a:pt x="837" y="1416"/>
                  </a:cubicBezTo>
                  <a:cubicBezTo>
                    <a:pt x="833" y="1416"/>
                    <a:pt x="831" y="1415"/>
                    <a:pt x="831" y="1411"/>
                  </a:cubicBezTo>
                  <a:cubicBezTo>
                    <a:pt x="830" y="1406"/>
                    <a:pt x="829" y="1401"/>
                    <a:pt x="828" y="1396"/>
                  </a:cubicBezTo>
                  <a:cubicBezTo>
                    <a:pt x="827" y="1393"/>
                    <a:pt x="828" y="1391"/>
                    <a:pt x="831" y="1392"/>
                  </a:cubicBezTo>
                  <a:cubicBezTo>
                    <a:pt x="854" y="1395"/>
                    <a:pt x="878" y="1392"/>
                    <a:pt x="901" y="1392"/>
                  </a:cubicBezTo>
                  <a:cubicBezTo>
                    <a:pt x="919" y="1392"/>
                    <a:pt x="937" y="1394"/>
                    <a:pt x="955" y="1393"/>
                  </a:cubicBezTo>
                  <a:cubicBezTo>
                    <a:pt x="975" y="1392"/>
                    <a:pt x="995" y="1390"/>
                    <a:pt x="1015" y="1387"/>
                  </a:cubicBezTo>
                  <a:cubicBezTo>
                    <a:pt x="1008" y="1386"/>
                    <a:pt x="1001" y="1386"/>
                    <a:pt x="994" y="1385"/>
                  </a:cubicBezTo>
                  <a:cubicBezTo>
                    <a:pt x="979" y="1383"/>
                    <a:pt x="963" y="1382"/>
                    <a:pt x="947" y="1381"/>
                  </a:cubicBezTo>
                  <a:cubicBezTo>
                    <a:pt x="914" y="1379"/>
                    <a:pt x="882" y="1382"/>
                    <a:pt x="849" y="1380"/>
                  </a:cubicBezTo>
                  <a:cubicBezTo>
                    <a:pt x="842" y="1379"/>
                    <a:pt x="834" y="1379"/>
                    <a:pt x="827" y="1381"/>
                  </a:cubicBezTo>
                  <a:cubicBezTo>
                    <a:pt x="825" y="1382"/>
                    <a:pt x="822" y="1382"/>
                    <a:pt x="822" y="1379"/>
                  </a:cubicBezTo>
                  <a:cubicBezTo>
                    <a:pt x="821" y="1372"/>
                    <a:pt x="816" y="1368"/>
                    <a:pt x="814" y="1361"/>
                  </a:cubicBezTo>
                  <a:cubicBezTo>
                    <a:pt x="822" y="1362"/>
                    <a:pt x="830" y="1362"/>
                    <a:pt x="838" y="1363"/>
                  </a:cubicBezTo>
                  <a:cubicBezTo>
                    <a:pt x="851" y="1364"/>
                    <a:pt x="863" y="1363"/>
                    <a:pt x="875" y="1363"/>
                  </a:cubicBezTo>
                  <a:cubicBezTo>
                    <a:pt x="888" y="1362"/>
                    <a:pt x="901" y="1363"/>
                    <a:pt x="915" y="1364"/>
                  </a:cubicBezTo>
                  <a:cubicBezTo>
                    <a:pt x="926" y="1364"/>
                    <a:pt x="938" y="1365"/>
                    <a:pt x="949" y="1363"/>
                  </a:cubicBezTo>
                  <a:cubicBezTo>
                    <a:pt x="954" y="1363"/>
                    <a:pt x="959" y="1363"/>
                    <a:pt x="963" y="1363"/>
                  </a:cubicBezTo>
                  <a:cubicBezTo>
                    <a:pt x="978" y="1365"/>
                    <a:pt x="993" y="1361"/>
                    <a:pt x="1008" y="1362"/>
                  </a:cubicBezTo>
                  <a:cubicBezTo>
                    <a:pt x="1030" y="1364"/>
                    <a:pt x="1052" y="1361"/>
                    <a:pt x="1075" y="1364"/>
                  </a:cubicBezTo>
                  <a:cubicBezTo>
                    <a:pt x="1079" y="1365"/>
                    <a:pt x="1084" y="1364"/>
                    <a:pt x="1089" y="1364"/>
                  </a:cubicBezTo>
                  <a:cubicBezTo>
                    <a:pt x="1108" y="1364"/>
                    <a:pt x="1126" y="1364"/>
                    <a:pt x="1145" y="1363"/>
                  </a:cubicBezTo>
                  <a:cubicBezTo>
                    <a:pt x="1150" y="1363"/>
                    <a:pt x="1155" y="1362"/>
                    <a:pt x="1161" y="1363"/>
                  </a:cubicBezTo>
                  <a:cubicBezTo>
                    <a:pt x="1166" y="1363"/>
                    <a:pt x="1169" y="1364"/>
                    <a:pt x="1173" y="1368"/>
                  </a:cubicBezTo>
                  <a:cubicBezTo>
                    <a:pt x="1187" y="1384"/>
                    <a:pt x="1201" y="1400"/>
                    <a:pt x="1213" y="1418"/>
                  </a:cubicBezTo>
                  <a:cubicBezTo>
                    <a:pt x="1219" y="1427"/>
                    <a:pt x="1221" y="1439"/>
                    <a:pt x="1225" y="1449"/>
                  </a:cubicBezTo>
                  <a:cubicBezTo>
                    <a:pt x="1231" y="1464"/>
                    <a:pt x="1235" y="1467"/>
                    <a:pt x="1250" y="1468"/>
                  </a:cubicBezTo>
                  <a:cubicBezTo>
                    <a:pt x="1254" y="1468"/>
                    <a:pt x="1258" y="1469"/>
                    <a:pt x="1262" y="1468"/>
                  </a:cubicBezTo>
                  <a:cubicBezTo>
                    <a:pt x="1266" y="1466"/>
                    <a:pt x="1270" y="1466"/>
                    <a:pt x="1274" y="1466"/>
                  </a:cubicBezTo>
                  <a:cubicBezTo>
                    <a:pt x="1273" y="1475"/>
                    <a:pt x="1264" y="1478"/>
                    <a:pt x="1258" y="1479"/>
                  </a:cubicBezTo>
                  <a:cubicBezTo>
                    <a:pt x="1242" y="1482"/>
                    <a:pt x="1226" y="1482"/>
                    <a:pt x="1209" y="1478"/>
                  </a:cubicBezTo>
                  <a:cubicBezTo>
                    <a:pt x="1201" y="1476"/>
                    <a:pt x="1191" y="1477"/>
                    <a:pt x="1182" y="1478"/>
                  </a:cubicBezTo>
                  <a:cubicBezTo>
                    <a:pt x="1167" y="1479"/>
                    <a:pt x="1152" y="1479"/>
                    <a:pt x="1136" y="1478"/>
                  </a:cubicBezTo>
                  <a:cubicBezTo>
                    <a:pt x="1128" y="1478"/>
                    <a:pt x="1119" y="1477"/>
                    <a:pt x="1110" y="1478"/>
                  </a:cubicBezTo>
                  <a:cubicBezTo>
                    <a:pt x="1093" y="1478"/>
                    <a:pt x="1077" y="1477"/>
                    <a:pt x="1060" y="1476"/>
                  </a:cubicBezTo>
                  <a:cubicBezTo>
                    <a:pt x="1047" y="1476"/>
                    <a:pt x="1033" y="1477"/>
                    <a:pt x="1020" y="1477"/>
                  </a:cubicBezTo>
                  <a:cubicBezTo>
                    <a:pt x="1000" y="1476"/>
                    <a:pt x="980" y="1475"/>
                    <a:pt x="960" y="1474"/>
                  </a:cubicBezTo>
                  <a:cubicBezTo>
                    <a:pt x="944" y="1474"/>
                    <a:pt x="929" y="1474"/>
                    <a:pt x="914" y="1473"/>
                  </a:cubicBezTo>
                  <a:cubicBezTo>
                    <a:pt x="902" y="1473"/>
                    <a:pt x="890" y="1473"/>
                    <a:pt x="878" y="1474"/>
                  </a:cubicBezTo>
                  <a:cubicBezTo>
                    <a:pt x="862" y="1475"/>
                    <a:pt x="845" y="1471"/>
                    <a:pt x="829" y="1471"/>
                  </a:cubicBezTo>
                  <a:cubicBezTo>
                    <a:pt x="825" y="1471"/>
                    <a:pt x="821" y="1472"/>
                    <a:pt x="817" y="1472"/>
                  </a:cubicBezTo>
                  <a:cubicBezTo>
                    <a:pt x="821" y="1466"/>
                    <a:pt x="825" y="1460"/>
                    <a:pt x="826" y="1453"/>
                  </a:cubicBezTo>
                  <a:close/>
                  <a:moveTo>
                    <a:pt x="821" y="1584"/>
                  </a:moveTo>
                  <a:cubicBezTo>
                    <a:pt x="820" y="1573"/>
                    <a:pt x="821" y="1563"/>
                    <a:pt x="822" y="1553"/>
                  </a:cubicBezTo>
                  <a:cubicBezTo>
                    <a:pt x="824" y="1543"/>
                    <a:pt x="826" y="1533"/>
                    <a:pt x="830" y="1524"/>
                  </a:cubicBezTo>
                  <a:cubicBezTo>
                    <a:pt x="833" y="1519"/>
                    <a:pt x="839" y="1519"/>
                    <a:pt x="843" y="1518"/>
                  </a:cubicBezTo>
                  <a:cubicBezTo>
                    <a:pt x="859" y="1516"/>
                    <a:pt x="876" y="1515"/>
                    <a:pt x="893" y="1514"/>
                  </a:cubicBezTo>
                  <a:cubicBezTo>
                    <a:pt x="898" y="1514"/>
                    <a:pt x="903" y="1515"/>
                    <a:pt x="908" y="1515"/>
                  </a:cubicBezTo>
                  <a:cubicBezTo>
                    <a:pt x="910" y="1515"/>
                    <a:pt x="910" y="1516"/>
                    <a:pt x="910" y="1518"/>
                  </a:cubicBezTo>
                  <a:cubicBezTo>
                    <a:pt x="905" y="1531"/>
                    <a:pt x="906" y="1545"/>
                    <a:pt x="904" y="1559"/>
                  </a:cubicBezTo>
                  <a:cubicBezTo>
                    <a:pt x="903" y="1573"/>
                    <a:pt x="902" y="1587"/>
                    <a:pt x="905" y="1602"/>
                  </a:cubicBezTo>
                  <a:cubicBezTo>
                    <a:pt x="908" y="1615"/>
                    <a:pt x="909" y="1628"/>
                    <a:pt x="912" y="1641"/>
                  </a:cubicBezTo>
                  <a:cubicBezTo>
                    <a:pt x="913" y="1643"/>
                    <a:pt x="912" y="1645"/>
                    <a:pt x="909" y="1644"/>
                  </a:cubicBezTo>
                  <a:cubicBezTo>
                    <a:pt x="905" y="1644"/>
                    <a:pt x="901" y="1644"/>
                    <a:pt x="897" y="1644"/>
                  </a:cubicBezTo>
                  <a:cubicBezTo>
                    <a:pt x="897" y="1645"/>
                    <a:pt x="897" y="1645"/>
                    <a:pt x="897" y="1645"/>
                  </a:cubicBezTo>
                  <a:cubicBezTo>
                    <a:pt x="879" y="1645"/>
                    <a:pt x="862" y="1645"/>
                    <a:pt x="845" y="1645"/>
                  </a:cubicBezTo>
                  <a:cubicBezTo>
                    <a:pt x="829" y="1645"/>
                    <a:pt x="826" y="1642"/>
                    <a:pt x="824" y="1626"/>
                  </a:cubicBezTo>
                  <a:cubicBezTo>
                    <a:pt x="824" y="1620"/>
                    <a:pt x="823" y="1614"/>
                    <a:pt x="821" y="1608"/>
                  </a:cubicBezTo>
                  <a:cubicBezTo>
                    <a:pt x="819" y="1600"/>
                    <a:pt x="822" y="1592"/>
                    <a:pt x="821" y="1584"/>
                  </a:cubicBezTo>
                  <a:close/>
                  <a:moveTo>
                    <a:pt x="776" y="1777"/>
                  </a:moveTo>
                  <a:cubicBezTo>
                    <a:pt x="781" y="1764"/>
                    <a:pt x="781" y="1750"/>
                    <a:pt x="781" y="1736"/>
                  </a:cubicBezTo>
                  <a:cubicBezTo>
                    <a:pt x="782" y="1729"/>
                    <a:pt x="782" y="1723"/>
                    <a:pt x="787" y="1718"/>
                  </a:cubicBezTo>
                  <a:cubicBezTo>
                    <a:pt x="792" y="1712"/>
                    <a:pt x="790" y="1705"/>
                    <a:pt x="790" y="1698"/>
                  </a:cubicBezTo>
                  <a:cubicBezTo>
                    <a:pt x="788" y="1687"/>
                    <a:pt x="788" y="1687"/>
                    <a:pt x="799" y="1686"/>
                  </a:cubicBezTo>
                  <a:cubicBezTo>
                    <a:pt x="802" y="1686"/>
                    <a:pt x="806" y="1686"/>
                    <a:pt x="810" y="1686"/>
                  </a:cubicBezTo>
                  <a:cubicBezTo>
                    <a:pt x="810" y="1686"/>
                    <a:pt x="810" y="1686"/>
                    <a:pt x="810" y="1686"/>
                  </a:cubicBezTo>
                  <a:cubicBezTo>
                    <a:pt x="831" y="1686"/>
                    <a:pt x="852" y="1686"/>
                    <a:pt x="873" y="1686"/>
                  </a:cubicBezTo>
                  <a:cubicBezTo>
                    <a:pt x="885" y="1685"/>
                    <a:pt x="896" y="1685"/>
                    <a:pt x="907" y="1685"/>
                  </a:cubicBezTo>
                  <a:cubicBezTo>
                    <a:pt x="927" y="1684"/>
                    <a:pt x="947" y="1683"/>
                    <a:pt x="967" y="1684"/>
                  </a:cubicBezTo>
                  <a:cubicBezTo>
                    <a:pt x="996" y="1685"/>
                    <a:pt x="1026" y="1684"/>
                    <a:pt x="1055" y="1684"/>
                  </a:cubicBezTo>
                  <a:cubicBezTo>
                    <a:pt x="1071" y="1684"/>
                    <a:pt x="1088" y="1686"/>
                    <a:pt x="1104" y="1685"/>
                  </a:cubicBezTo>
                  <a:cubicBezTo>
                    <a:pt x="1119" y="1685"/>
                    <a:pt x="1135" y="1685"/>
                    <a:pt x="1150" y="1685"/>
                  </a:cubicBezTo>
                  <a:cubicBezTo>
                    <a:pt x="1174" y="1685"/>
                    <a:pt x="1197" y="1684"/>
                    <a:pt x="1221" y="1684"/>
                  </a:cubicBezTo>
                  <a:cubicBezTo>
                    <a:pt x="1240" y="1683"/>
                    <a:pt x="1259" y="1684"/>
                    <a:pt x="1279" y="1683"/>
                  </a:cubicBezTo>
                  <a:cubicBezTo>
                    <a:pt x="1290" y="1683"/>
                    <a:pt x="1302" y="1683"/>
                    <a:pt x="1313" y="1682"/>
                  </a:cubicBezTo>
                  <a:cubicBezTo>
                    <a:pt x="1317" y="1681"/>
                    <a:pt x="1322" y="1683"/>
                    <a:pt x="1319" y="1689"/>
                  </a:cubicBezTo>
                  <a:cubicBezTo>
                    <a:pt x="1319" y="1691"/>
                    <a:pt x="1318" y="1693"/>
                    <a:pt x="1318" y="1695"/>
                  </a:cubicBezTo>
                  <a:cubicBezTo>
                    <a:pt x="1318" y="1699"/>
                    <a:pt x="1316" y="1701"/>
                    <a:pt x="1311" y="1701"/>
                  </a:cubicBezTo>
                  <a:cubicBezTo>
                    <a:pt x="1289" y="1702"/>
                    <a:pt x="1268" y="1701"/>
                    <a:pt x="1246" y="1703"/>
                  </a:cubicBezTo>
                  <a:cubicBezTo>
                    <a:pt x="1225" y="1706"/>
                    <a:pt x="1204" y="1704"/>
                    <a:pt x="1183" y="1708"/>
                  </a:cubicBezTo>
                  <a:cubicBezTo>
                    <a:pt x="1177" y="1709"/>
                    <a:pt x="1170" y="1708"/>
                    <a:pt x="1164" y="1709"/>
                  </a:cubicBezTo>
                  <a:cubicBezTo>
                    <a:pt x="1162" y="1709"/>
                    <a:pt x="1160" y="1708"/>
                    <a:pt x="1160" y="1711"/>
                  </a:cubicBezTo>
                  <a:cubicBezTo>
                    <a:pt x="1160" y="1714"/>
                    <a:pt x="1162" y="1714"/>
                    <a:pt x="1164" y="1714"/>
                  </a:cubicBezTo>
                  <a:cubicBezTo>
                    <a:pt x="1175" y="1714"/>
                    <a:pt x="1185" y="1714"/>
                    <a:pt x="1196" y="1715"/>
                  </a:cubicBezTo>
                  <a:cubicBezTo>
                    <a:pt x="1217" y="1716"/>
                    <a:pt x="1239" y="1715"/>
                    <a:pt x="1261" y="1715"/>
                  </a:cubicBezTo>
                  <a:cubicBezTo>
                    <a:pt x="1277" y="1716"/>
                    <a:pt x="1293" y="1713"/>
                    <a:pt x="1309" y="1712"/>
                  </a:cubicBezTo>
                  <a:cubicBezTo>
                    <a:pt x="1315" y="1711"/>
                    <a:pt x="1316" y="1714"/>
                    <a:pt x="1316" y="1718"/>
                  </a:cubicBezTo>
                  <a:cubicBezTo>
                    <a:pt x="1316" y="1721"/>
                    <a:pt x="1315" y="1723"/>
                    <a:pt x="1315" y="1725"/>
                  </a:cubicBezTo>
                  <a:cubicBezTo>
                    <a:pt x="1315" y="1729"/>
                    <a:pt x="1313" y="1731"/>
                    <a:pt x="1309" y="1730"/>
                  </a:cubicBezTo>
                  <a:cubicBezTo>
                    <a:pt x="1285" y="1729"/>
                    <a:pt x="1261" y="1733"/>
                    <a:pt x="1236" y="1732"/>
                  </a:cubicBezTo>
                  <a:cubicBezTo>
                    <a:pt x="1212" y="1730"/>
                    <a:pt x="1187" y="1732"/>
                    <a:pt x="1163" y="1734"/>
                  </a:cubicBezTo>
                  <a:cubicBezTo>
                    <a:pt x="1148" y="1735"/>
                    <a:pt x="1133" y="1738"/>
                    <a:pt x="1118" y="1740"/>
                  </a:cubicBezTo>
                  <a:cubicBezTo>
                    <a:pt x="1112" y="1741"/>
                    <a:pt x="1106" y="1740"/>
                    <a:pt x="1101" y="1741"/>
                  </a:cubicBezTo>
                  <a:cubicBezTo>
                    <a:pt x="1099" y="1741"/>
                    <a:pt x="1097" y="1740"/>
                    <a:pt x="1097" y="1742"/>
                  </a:cubicBezTo>
                  <a:cubicBezTo>
                    <a:pt x="1097" y="1745"/>
                    <a:pt x="1099" y="1745"/>
                    <a:pt x="1101" y="1745"/>
                  </a:cubicBezTo>
                  <a:cubicBezTo>
                    <a:pt x="1128" y="1743"/>
                    <a:pt x="1154" y="1744"/>
                    <a:pt x="1181" y="1745"/>
                  </a:cubicBezTo>
                  <a:cubicBezTo>
                    <a:pt x="1208" y="1745"/>
                    <a:pt x="1234" y="1741"/>
                    <a:pt x="1261" y="1743"/>
                  </a:cubicBezTo>
                  <a:cubicBezTo>
                    <a:pt x="1276" y="1744"/>
                    <a:pt x="1292" y="1745"/>
                    <a:pt x="1307" y="1743"/>
                  </a:cubicBezTo>
                  <a:cubicBezTo>
                    <a:pt x="1315" y="1743"/>
                    <a:pt x="1314" y="1746"/>
                    <a:pt x="1314" y="1751"/>
                  </a:cubicBezTo>
                  <a:cubicBezTo>
                    <a:pt x="1315" y="1759"/>
                    <a:pt x="1318" y="1766"/>
                    <a:pt x="1319" y="1774"/>
                  </a:cubicBezTo>
                  <a:cubicBezTo>
                    <a:pt x="1320" y="1776"/>
                    <a:pt x="1320" y="1778"/>
                    <a:pt x="1316" y="1778"/>
                  </a:cubicBezTo>
                  <a:cubicBezTo>
                    <a:pt x="1282" y="1778"/>
                    <a:pt x="1249" y="1779"/>
                    <a:pt x="1215" y="1779"/>
                  </a:cubicBezTo>
                  <a:cubicBezTo>
                    <a:pt x="1198" y="1778"/>
                    <a:pt x="1180" y="1779"/>
                    <a:pt x="1163" y="1778"/>
                  </a:cubicBezTo>
                  <a:cubicBezTo>
                    <a:pt x="1145" y="1778"/>
                    <a:pt x="1126" y="1781"/>
                    <a:pt x="1108" y="1781"/>
                  </a:cubicBezTo>
                  <a:cubicBezTo>
                    <a:pt x="1094" y="1781"/>
                    <a:pt x="1079" y="1781"/>
                    <a:pt x="1065" y="1781"/>
                  </a:cubicBezTo>
                  <a:cubicBezTo>
                    <a:pt x="1052" y="1781"/>
                    <a:pt x="1039" y="1780"/>
                    <a:pt x="1026" y="1780"/>
                  </a:cubicBezTo>
                  <a:cubicBezTo>
                    <a:pt x="1012" y="1781"/>
                    <a:pt x="998" y="1781"/>
                    <a:pt x="984" y="1781"/>
                  </a:cubicBezTo>
                  <a:cubicBezTo>
                    <a:pt x="970" y="1781"/>
                    <a:pt x="956" y="1781"/>
                    <a:pt x="942" y="1782"/>
                  </a:cubicBezTo>
                  <a:cubicBezTo>
                    <a:pt x="926" y="1783"/>
                    <a:pt x="909" y="1781"/>
                    <a:pt x="893" y="1781"/>
                  </a:cubicBezTo>
                  <a:cubicBezTo>
                    <a:pt x="873" y="1782"/>
                    <a:pt x="853" y="1783"/>
                    <a:pt x="833" y="1783"/>
                  </a:cubicBezTo>
                  <a:cubicBezTo>
                    <a:pt x="816" y="1782"/>
                    <a:pt x="798" y="1783"/>
                    <a:pt x="780" y="1783"/>
                  </a:cubicBezTo>
                  <a:cubicBezTo>
                    <a:pt x="775" y="1783"/>
                    <a:pt x="775" y="1779"/>
                    <a:pt x="776" y="1777"/>
                  </a:cubicBezTo>
                  <a:close/>
                  <a:moveTo>
                    <a:pt x="645" y="1484"/>
                  </a:moveTo>
                  <a:cubicBezTo>
                    <a:pt x="654" y="1488"/>
                    <a:pt x="664" y="1491"/>
                    <a:pt x="673" y="1496"/>
                  </a:cubicBezTo>
                  <a:cubicBezTo>
                    <a:pt x="685" y="1503"/>
                    <a:pt x="695" y="1513"/>
                    <a:pt x="707" y="1519"/>
                  </a:cubicBezTo>
                  <a:cubicBezTo>
                    <a:pt x="710" y="1521"/>
                    <a:pt x="710" y="1524"/>
                    <a:pt x="712" y="1526"/>
                  </a:cubicBezTo>
                  <a:cubicBezTo>
                    <a:pt x="726" y="1546"/>
                    <a:pt x="738" y="1567"/>
                    <a:pt x="749" y="1588"/>
                  </a:cubicBezTo>
                  <a:cubicBezTo>
                    <a:pt x="753" y="1596"/>
                    <a:pt x="756" y="1605"/>
                    <a:pt x="758" y="1614"/>
                  </a:cubicBezTo>
                  <a:cubicBezTo>
                    <a:pt x="761" y="1625"/>
                    <a:pt x="764" y="1636"/>
                    <a:pt x="768" y="1646"/>
                  </a:cubicBezTo>
                  <a:cubicBezTo>
                    <a:pt x="774" y="1662"/>
                    <a:pt x="775" y="1679"/>
                    <a:pt x="776" y="1696"/>
                  </a:cubicBezTo>
                  <a:cubicBezTo>
                    <a:pt x="776" y="1704"/>
                    <a:pt x="776" y="1711"/>
                    <a:pt x="770" y="1717"/>
                  </a:cubicBezTo>
                  <a:cubicBezTo>
                    <a:pt x="764" y="1722"/>
                    <a:pt x="759" y="1727"/>
                    <a:pt x="753" y="1731"/>
                  </a:cubicBezTo>
                  <a:cubicBezTo>
                    <a:pt x="739" y="1741"/>
                    <a:pt x="724" y="1750"/>
                    <a:pt x="708" y="1760"/>
                  </a:cubicBezTo>
                  <a:cubicBezTo>
                    <a:pt x="708" y="1752"/>
                    <a:pt x="707" y="1744"/>
                    <a:pt x="708" y="1736"/>
                  </a:cubicBezTo>
                  <a:cubicBezTo>
                    <a:pt x="709" y="1724"/>
                    <a:pt x="705" y="1712"/>
                    <a:pt x="702" y="1700"/>
                  </a:cubicBezTo>
                  <a:cubicBezTo>
                    <a:pt x="701" y="1693"/>
                    <a:pt x="698" y="1686"/>
                    <a:pt x="696" y="1679"/>
                  </a:cubicBezTo>
                  <a:cubicBezTo>
                    <a:pt x="695" y="1677"/>
                    <a:pt x="695" y="1675"/>
                    <a:pt x="693" y="1676"/>
                  </a:cubicBezTo>
                  <a:cubicBezTo>
                    <a:pt x="690" y="1676"/>
                    <a:pt x="692" y="1679"/>
                    <a:pt x="692" y="1680"/>
                  </a:cubicBezTo>
                  <a:cubicBezTo>
                    <a:pt x="697" y="1706"/>
                    <a:pt x="698" y="1732"/>
                    <a:pt x="698" y="1758"/>
                  </a:cubicBezTo>
                  <a:cubicBezTo>
                    <a:pt x="698" y="1763"/>
                    <a:pt x="696" y="1766"/>
                    <a:pt x="692" y="1767"/>
                  </a:cubicBezTo>
                  <a:cubicBezTo>
                    <a:pt x="688" y="1769"/>
                    <a:pt x="684" y="1771"/>
                    <a:pt x="678" y="1774"/>
                  </a:cubicBezTo>
                  <a:cubicBezTo>
                    <a:pt x="681" y="1751"/>
                    <a:pt x="678" y="1729"/>
                    <a:pt x="678" y="1707"/>
                  </a:cubicBezTo>
                  <a:cubicBezTo>
                    <a:pt x="678" y="1690"/>
                    <a:pt x="673" y="1673"/>
                    <a:pt x="668" y="1656"/>
                  </a:cubicBezTo>
                  <a:cubicBezTo>
                    <a:pt x="667" y="1654"/>
                    <a:pt x="666" y="1652"/>
                    <a:pt x="663" y="1652"/>
                  </a:cubicBezTo>
                  <a:cubicBezTo>
                    <a:pt x="663" y="1656"/>
                    <a:pt x="663" y="1660"/>
                    <a:pt x="663" y="1664"/>
                  </a:cubicBezTo>
                  <a:cubicBezTo>
                    <a:pt x="665" y="1682"/>
                    <a:pt x="665" y="1700"/>
                    <a:pt x="666" y="1718"/>
                  </a:cubicBezTo>
                  <a:cubicBezTo>
                    <a:pt x="667" y="1732"/>
                    <a:pt x="669" y="1747"/>
                    <a:pt x="666" y="1762"/>
                  </a:cubicBezTo>
                  <a:cubicBezTo>
                    <a:pt x="665" y="1765"/>
                    <a:pt x="665" y="1771"/>
                    <a:pt x="666" y="1774"/>
                  </a:cubicBezTo>
                  <a:cubicBezTo>
                    <a:pt x="669" y="1780"/>
                    <a:pt x="665" y="1781"/>
                    <a:pt x="661" y="1782"/>
                  </a:cubicBezTo>
                  <a:cubicBezTo>
                    <a:pt x="650" y="1786"/>
                    <a:pt x="639" y="1791"/>
                    <a:pt x="628" y="1795"/>
                  </a:cubicBezTo>
                  <a:cubicBezTo>
                    <a:pt x="627" y="1795"/>
                    <a:pt x="625" y="1797"/>
                    <a:pt x="624" y="1795"/>
                  </a:cubicBezTo>
                  <a:cubicBezTo>
                    <a:pt x="622" y="1794"/>
                    <a:pt x="624" y="1793"/>
                    <a:pt x="624" y="1791"/>
                  </a:cubicBezTo>
                  <a:cubicBezTo>
                    <a:pt x="625" y="1788"/>
                    <a:pt x="626" y="1785"/>
                    <a:pt x="628" y="1783"/>
                  </a:cubicBezTo>
                  <a:cubicBezTo>
                    <a:pt x="630" y="1780"/>
                    <a:pt x="630" y="1776"/>
                    <a:pt x="630" y="1773"/>
                  </a:cubicBezTo>
                  <a:cubicBezTo>
                    <a:pt x="630" y="1765"/>
                    <a:pt x="629" y="1757"/>
                    <a:pt x="633" y="1750"/>
                  </a:cubicBezTo>
                  <a:cubicBezTo>
                    <a:pt x="634" y="1747"/>
                    <a:pt x="634" y="1744"/>
                    <a:pt x="633" y="1741"/>
                  </a:cubicBezTo>
                  <a:cubicBezTo>
                    <a:pt x="632" y="1727"/>
                    <a:pt x="632" y="1713"/>
                    <a:pt x="632" y="1700"/>
                  </a:cubicBezTo>
                  <a:cubicBezTo>
                    <a:pt x="631" y="1678"/>
                    <a:pt x="633" y="1655"/>
                    <a:pt x="628" y="1633"/>
                  </a:cubicBezTo>
                  <a:cubicBezTo>
                    <a:pt x="626" y="1625"/>
                    <a:pt x="629" y="1615"/>
                    <a:pt x="628" y="1606"/>
                  </a:cubicBezTo>
                  <a:cubicBezTo>
                    <a:pt x="626" y="1591"/>
                    <a:pt x="623" y="1577"/>
                    <a:pt x="621" y="1562"/>
                  </a:cubicBezTo>
                  <a:cubicBezTo>
                    <a:pt x="618" y="1547"/>
                    <a:pt x="616" y="1532"/>
                    <a:pt x="610" y="1519"/>
                  </a:cubicBezTo>
                  <a:cubicBezTo>
                    <a:pt x="609" y="1516"/>
                    <a:pt x="608" y="1513"/>
                    <a:pt x="605" y="1513"/>
                  </a:cubicBezTo>
                  <a:cubicBezTo>
                    <a:pt x="601" y="1514"/>
                    <a:pt x="600" y="1517"/>
                    <a:pt x="600" y="1520"/>
                  </a:cubicBezTo>
                  <a:cubicBezTo>
                    <a:pt x="600" y="1525"/>
                    <a:pt x="600" y="1529"/>
                    <a:pt x="601" y="1534"/>
                  </a:cubicBezTo>
                  <a:cubicBezTo>
                    <a:pt x="606" y="1551"/>
                    <a:pt x="607" y="1568"/>
                    <a:pt x="613" y="1585"/>
                  </a:cubicBezTo>
                  <a:cubicBezTo>
                    <a:pt x="615" y="1592"/>
                    <a:pt x="613" y="1601"/>
                    <a:pt x="616" y="1609"/>
                  </a:cubicBezTo>
                  <a:cubicBezTo>
                    <a:pt x="616" y="1611"/>
                    <a:pt x="614" y="1612"/>
                    <a:pt x="612" y="1612"/>
                  </a:cubicBezTo>
                  <a:cubicBezTo>
                    <a:pt x="601" y="1613"/>
                    <a:pt x="590" y="1611"/>
                    <a:pt x="578" y="1611"/>
                  </a:cubicBezTo>
                  <a:cubicBezTo>
                    <a:pt x="575" y="1610"/>
                    <a:pt x="575" y="1608"/>
                    <a:pt x="576" y="1606"/>
                  </a:cubicBezTo>
                  <a:cubicBezTo>
                    <a:pt x="580" y="1584"/>
                    <a:pt x="579" y="1563"/>
                    <a:pt x="576" y="1541"/>
                  </a:cubicBezTo>
                  <a:cubicBezTo>
                    <a:pt x="575" y="1538"/>
                    <a:pt x="576" y="1534"/>
                    <a:pt x="576" y="1531"/>
                  </a:cubicBezTo>
                  <a:cubicBezTo>
                    <a:pt x="576" y="1528"/>
                    <a:pt x="575" y="1526"/>
                    <a:pt x="573" y="1526"/>
                  </a:cubicBezTo>
                  <a:cubicBezTo>
                    <a:pt x="570" y="1525"/>
                    <a:pt x="568" y="1526"/>
                    <a:pt x="567" y="1528"/>
                  </a:cubicBezTo>
                  <a:cubicBezTo>
                    <a:pt x="559" y="1537"/>
                    <a:pt x="553" y="1547"/>
                    <a:pt x="550" y="1559"/>
                  </a:cubicBezTo>
                  <a:cubicBezTo>
                    <a:pt x="548" y="1566"/>
                    <a:pt x="546" y="1574"/>
                    <a:pt x="543" y="1581"/>
                  </a:cubicBezTo>
                  <a:cubicBezTo>
                    <a:pt x="541" y="1589"/>
                    <a:pt x="534" y="1592"/>
                    <a:pt x="525" y="1589"/>
                  </a:cubicBezTo>
                  <a:cubicBezTo>
                    <a:pt x="509" y="1584"/>
                    <a:pt x="507" y="1588"/>
                    <a:pt x="514" y="1567"/>
                  </a:cubicBezTo>
                  <a:cubicBezTo>
                    <a:pt x="520" y="1552"/>
                    <a:pt x="528" y="1539"/>
                    <a:pt x="537" y="1526"/>
                  </a:cubicBezTo>
                  <a:cubicBezTo>
                    <a:pt x="539" y="1523"/>
                    <a:pt x="540" y="1522"/>
                    <a:pt x="543" y="1521"/>
                  </a:cubicBezTo>
                  <a:cubicBezTo>
                    <a:pt x="546" y="1521"/>
                    <a:pt x="548" y="1520"/>
                    <a:pt x="551" y="1519"/>
                  </a:cubicBezTo>
                  <a:cubicBezTo>
                    <a:pt x="554" y="1517"/>
                    <a:pt x="558" y="1516"/>
                    <a:pt x="555" y="1511"/>
                  </a:cubicBezTo>
                  <a:cubicBezTo>
                    <a:pt x="554" y="1508"/>
                    <a:pt x="550" y="1509"/>
                    <a:pt x="546" y="1510"/>
                  </a:cubicBezTo>
                  <a:cubicBezTo>
                    <a:pt x="530" y="1515"/>
                    <a:pt x="520" y="1528"/>
                    <a:pt x="512" y="1543"/>
                  </a:cubicBezTo>
                  <a:cubicBezTo>
                    <a:pt x="512" y="1544"/>
                    <a:pt x="511" y="1546"/>
                    <a:pt x="509" y="1546"/>
                  </a:cubicBezTo>
                  <a:cubicBezTo>
                    <a:pt x="510" y="1539"/>
                    <a:pt x="514" y="1533"/>
                    <a:pt x="516" y="1526"/>
                  </a:cubicBezTo>
                  <a:cubicBezTo>
                    <a:pt x="521" y="1514"/>
                    <a:pt x="532" y="1506"/>
                    <a:pt x="540" y="1497"/>
                  </a:cubicBezTo>
                  <a:cubicBezTo>
                    <a:pt x="542" y="1495"/>
                    <a:pt x="545" y="1494"/>
                    <a:pt x="547" y="1493"/>
                  </a:cubicBezTo>
                  <a:cubicBezTo>
                    <a:pt x="570" y="1487"/>
                    <a:pt x="593" y="1481"/>
                    <a:pt x="617" y="1484"/>
                  </a:cubicBezTo>
                  <a:cubicBezTo>
                    <a:pt x="626" y="1486"/>
                    <a:pt x="636" y="1481"/>
                    <a:pt x="645" y="1484"/>
                  </a:cubicBezTo>
                  <a:close/>
                  <a:moveTo>
                    <a:pt x="567" y="1938"/>
                  </a:moveTo>
                  <a:cubicBezTo>
                    <a:pt x="570" y="1936"/>
                    <a:pt x="572" y="1940"/>
                    <a:pt x="575" y="1941"/>
                  </a:cubicBezTo>
                  <a:cubicBezTo>
                    <a:pt x="589" y="1944"/>
                    <a:pt x="603" y="1948"/>
                    <a:pt x="617" y="1945"/>
                  </a:cubicBezTo>
                  <a:cubicBezTo>
                    <a:pt x="637" y="1941"/>
                    <a:pt x="653" y="1929"/>
                    <a:pt x="665" y="1911"/>
                  </a:cubicBezTo>
                  <a:cubicBezTo>
                    <a:pt x="672" y="1899"/>
                    <a:pt x="676" y="1886"/>
                    <a:pt x="683" y="1874"/>
                  </a:cubicBezTo>
                  <a:cubicBezTo>
                    <a:pt x="687" y="1868"/>
                    <a:pt x="686" y="1860"/>
                    <a:pt x="686" y="1852"/>
                  </a:cubicBezTo>
                  <a:cubicBezTo>
                    <a:pt x="686" y="1850"/>
                    <a:pt x="684" y="1848"/>
                    <a:pt x="682" y="1848"/>
                  </a:cubicBezTo>
                  <a:cubicBezTo>
                    <a:pt x="679" y="1847"/>
                    <a:pt x="679" y="1850"/>
                    <a:pt x="678" y="1852"/>
                  </a:cubicBezTo>
                  <a:cubicBezTo>
                    <a:pt x="674" y="1870"/>
                    <a:pt x="665" y="1885"/>
                    <a:pt x="656" y="1901"/>
                  </a:cubicBezTo>
                  <a:cubicBezTo>
                    <a:pt x="649" y="1913"/>
                    <a:pt x="639" y="1923"/>
                    <a:pt x="625" y="1929"/>
                  </a:cubicBezTo>
                  <a:cubicBezTo>
                    <a:pt x="603" y="1937"/>
                    <a:pt x="583" y="1931"/>
                    <a:pt x="564" y="1921"/>
                  </a:cubicBezTo>
                  <a:cubicBezTo>
                    <a:pt x="551" y="1914"/>
                    <a:pt x="542" y="1903"/>
                    <a:pt x="530" y="1895"/>
                  </a:cubicBezTo>
                  <a:cubicBezTo>
                    <a:pt x="524" y="1892"/>
                    <a:pt x="525" y="1887"/>
                    <a:pt x="529" y="1882"/>
                  </a:cubicBezTo>
                  <a:cubicBezTo>
                    <a:pt x="533" y="1877"/>
                    <a:pt x="538" y="1871"/>
                    <a:pt x="538" y="1864"/>
                  </a:cubicBezTo>
                  <a:cubicBezTo>
                    <a:pt x="539" y="1856"/>
                    <a:pt x="541" y="1856"/>
                    <a:pt x="548" y="1858"/>
                  </a:cubicBezTo>
                  <a:cubicBezTo>
                    <a:pt x="564" y="1862"/>
                    <a:pt x="578" y="1860"/>
                    <a:pt x="593" y="1853"/>
                  </a:cubicBezTo>
                  <a:cubicBezTo>
                    <a:pt x="607" y="1846"/>
                    <a:pt x="618" y="1835"/>
                    <a:pt x="626" y="1821"/>
                  </a:cubicBezTo>
                  <a:cubicBezTo>
                    <a:pt x="636" y="1804"/>
                    <a:pt x="652" y="1794"/>
                    <a:pt x="671" y="1791"/>
                  </a:cubicBezTo>
                  <a:cubicBezTo>
                    <a:pt x="678" y="1790"/>
                    <a:pt x="684" y="1787"/>
                    <a:pt x="689" y="1783"/>
                  </a:cubicBezTo>
                  <a:cubicBezTo>
                    <a:pt x="692" y="1781"/>
                    <a:pt x="693" y="1780"/>
                    <a:pt x="693" y="1784"/>
                  </a:cubicBezTo>
                  <a:cubicBezTo>
                    <a:pt x="696" y="1806"/>
                    <a:pt x="703" y="1826"/>
                    <a:pt x="702" y="1842"/>
                  </a:cubicBezTo>
                  <a:cubicBezTo>
                    <a:pt x="702" y="1878"/>
                    <a:pt x="700" y="1908"/>
                    <a:pt x="697" y="1937"/>
                  </a:cubicBezTo>
                  <a:cubicBezTo>
                    <a:pt x="695" y="1955"/>
                    <a:pt x="691" y="1972"/>
                    <a:pt x="686" y="1989"/>
                  </a:cubicBezTo>
                  <a:cubicBezTo>
                    <a:pt x="686" y="1992"/>
                    <a:pt x="684" y="1993"/>
                    <a:pt x="682" y="1993"/>
                  </a:cubicBezTo>
                  <a:cubicBezTo>
                    <a:pt x="667" y="1992"/>
                    <a:pt x="652" y="1994"/>
                    <a:pt x="638" y="1987"/>
                  </a:cubicBezTo>
                  <a:cubicBezTo>
                    <a:pt x="623" y="1980"/>
                    <a:pt x="607" y="1974"/>
                    <a:pt x="592" y="1965"/>
                  </a:cubicBezTo>
                  <a:cubicBezTo>
                    <a:pt x="585" y="1961"/>
                    <a:pt x="578" y="1958"/>
                    <a:pt x="571" y="1956"/>
                  </a:cubicBezTo>
                  <a:cubicBezTo>
                    <a:pt x="567" y="1955"/>
                    <a:pt x="567" y="1953"/>
                    <a:pt x="566" y="1950"/>
                  </a:cubicBezTo>
                  <a:cubicBezTo>
                    <a:pt x="566" y="1949"/>
                    <a:pt x="566" y="1947"/>
                    <a:pt x="567" y="1946"/>
                  </a:cubicBezTo>
                  <a:cubicBezTo>
                    <a:pt x="568" y="1944"/>
                    <a:pt x="565" y="1940"/>
                    <a:pt x="567" y="1938"/>
                  </a:cubicBezTo>
                  <a:close/>
                  <a:moveTo>
                    <a:pt x="553" y="1946"/>
                  </a:moveTo>
                  <a:cubicBezTo>
                    <a:pt x="548" y="1948"/>
                    <a:pt x="543" y="1944"/>
                    <a:pt x="539" y="1943"/>
                  </a:cubicBezTo>
                  <a:cubicBezTo>
                    <a:pt x="532" y="1940"/>
                    <a:pt x="525" y="1937"/>
                    <a:pt x="518" y="1935"/>
                  </a:cubicBezTo>
                  <a:cubicBezTo>
                    <a:pt x="515" y="1934"/>
                    <a:pt x="515" y="1932"/>
                    <a:pt x="515" y="1930"/>
                  </a:cubicBezTo>
                  <a:cubicBezTo>
                    <a:pt x="514" y="1917"/>
                    <a:pt x="511" y="1906"/>
                    <a:pt x="509" y="1894"/>
                  </a:cubicBezTo>
                  <a:cubicBezTo>
                    <a:pt x="508" y="1892"/>
                    <a:pt x="506" y="1890"/>
                    <a:pt x="510" y="1890"/>
                  </a:cubicBezTo>
                  <a:cubicBezTo>
                    <a:pt x="512" y="1890"/>
                    <a:pt x="513" y="1891"/>
                    <a:pt x="514" y="1893"/>
                  </a:cubicBezTo>
                  <a:cubicBezTo>
                    <a:pt x="521" y="1902"/>
                    <a:pt x="529" y="1911"/>
                    <a:pt x="539" y="1918"/>
                  </a:cubicBezTo>
                  <a:cubicBezTo>
                    <a:pt x="544" y="1922"/>
                    <a:pt x="548" y="1927"/>
                    <a:pt x="553" y="1929"/>
                  </a:cubicBezTo>
                  <a:cubicBezTo>
                    <a:pt x="556" y="1930"/>
                    <a:pt x="557" y="1931"/>
                    <a:pt x="555" y="1934"/>
                  </a:cubicBezTo>
                  <a:cubicBezTo>
                    <a:pt x="555" y="1934"/>
                    <a:pt x="555" y="1935"/>
                    <a:pt x="554" y="1936"/>
                  </a:cubicBezTo>
                  <a:cubicBezTo>
                    <a:pt x="553" y="1939"/>
                    <a:pt x="557" y="1944"/>
                    <a:pt x="553" y="1946"/>
                  </a:cubicBezTo>
                  <a:close/>
                  <a:moveTo>
                    <a:pt x="297" y="1967"/>
                  </a:moveTo>
                  <a:cubicBezTo>
                    <a:pt x="282" y="1967"/>
                    <a:pt x="268" y="1968"/>
                    <a:pt x="253" y="1969"/>
                  </a:cubicBezTo>
                  <a:cubicBezTo>
                    <a:pt x="234" y="1970"/>
                    <a:pt x="215" y="1968"/>
                    <a:pt x="195" y="1968"/>
                  </a:cubicBezTo>
                  <a:cubicBezTo>
                    <a:pt x="167" y="1967"/>
                    <a:pt x="139" y="1968"/>
                    <a:pt x="111" y="1969"/>
                  </a:cubicBezTo>
                  <a:cubicBezTo>
                    <a:pt x="93" y="1969"/>
                    <a:pt x="75" y="1967"/>
                    <a:pt x="57" y="1968"/>
                  </a:cubicBezTo>
                  <a:cubicBezTo>
                    <a:pt x="47" y="1969"/>
                    <a:pt x="38" y="1970"/>
                    <a:pt x="28" y="1969"/>
                  </a:cubicBezTo>
                  <a:cubicBezTo>
                    <a:pt x="23" y="1969"/>
                    <a:pt x="24" y="1968"/>
                    <a:pt x="24" y="1964"/>
                  </a:cubicBezTo>
                  <a:cubicBezTo>
                    <a:pt x="25" y="1954"/>
                    <a:pt x="31" y="1946"/>
                    <a:pt x="28" y="1936"/>
                  </a:cubicBezTo>
                  <a:cubicBezTo>
                    <a:pt x="28" y="1934"/>
                    <a:pt x="29" y="1933"/>
                    <a:pt x="31" y="1934"/>
                  </a:cubicBezTo>
                  <a:cubicBezTo>
                    <a:pt x="54" y="1936"/>
                    <a:pt x="77" y="1932"/>
                    <a:pt x="100" y="1932"/>
                  </a:cubicBezTo>
                  <a:cubicBezTo>
                    <a:pt x="115" y="1933"/>
                    <a:pt x="130" y="1934"/>
                    <a:pt x="145" y="1934"/>
                  </a:cubicBezTo>
                  <a:cubicBezTo>
                    <a:pt x="166" y="1934"/>
                    <a:pt x="187" y="1933"/>
                    <a:pt x="208" y="1932"/>
                  </a:cubicBezTo>
                  <a:cubicBezTo>
                    <a:pt x="219" y="1932"/>
                    <a:pt x="230" y="1931"/>
                    <a:pt x="241" y="1932"/>
                  </a:cubicBezTo>
                  <a:cubicBezTo>
                    <a:pt x="243" y="1933"/>
                    <a:pt x="245" y="1933"/>
                    <a:pt x="246" y="1931"/>
                  </a:cubicBezTo>
                  <a:cubicBezTo>
                    <a:pt x="246" y="1928"/>
                    <a:pt x="243" y="1929"/>
                    <a:pt x="241" y="1929"/>
                  </a:cubicBezTo>
                  <a:cubicBezTo>
                    <a:pt x="218" y="1929"/>
                    <a:pt x="195" y="1923"/>
                    <a:pt x="171" y="1923"/>
                  </a:cubicBezTo>
                  <a:cubicBezTo>
                    <a:pt x="154" y="1922"/>
                    <a:pt x="138" y="1920"/>
                    <a:pt x="121" y="1921"/>
                  </a:cubicBezTo>
                  <a:cubicBezTo>
                    <a:pt x="99" y="1922"/>
                    <a:pt x="78" y="1922"/>
                    <a:pt x="56" y="1920"/>
                  </a:cubicBezTo>
                  <a:cubicBezTo>
                    <a:pt x="50" y="1920"/>
                    <a:pt x="43" y="1921"/>
                    <a:pt x="36" y="1921"/>
                  </a:cubicBezTo>
                  <a:cubicBezTo>
                    <a:pt x="33" y="1921"/>
                    <a:pt x="29" y="1923"/>
                    <a:pt x="28" y="1919"/>
                  </a:cubicBezTo>
                  <a:cubicBezTo>
                    <a:pt x="27" y="1914"/>
                    <a:pt x="25" y="1907"/>
                    <a:pt x="28" y="1904"/>
                  </a:cubicBezTo>
                  <a:cubicBezTo>
                    <a:pt x="31" y="1900"/>
                    <a:pt x="37" y="1902"/>
                    <a:pt x="42" y="1903"/>
                  </a:cubicBezTo>
                  <a:cubicBezTo>
                    <a:pt x="57" y="1905"/>
                    <a:pt x="73" y="1906"/>
                    <a:pt x="88" y="1905"/>
                  </a:cubicBezTo>
                  <a:cubicBezTo>
                    <a:pt x="113" y="1905"/>
                    <a:pt x="137" y="1904"/>
                    <a:pt x="161" y="1903"/>
                  </a:cubicBezTo>
                  <a:cubicBezTo>
                    <a:pt x="167" y="1903"/>
                    <a:pt x="172" y="1903"/>
                    <a:pt x="178" y="1903"/>
                  </a:cubicBezTo>
                  <a:cubicBezTo>
                    <a:pt x="180" y="1903"/>
                    <a:pt x="182" y="1903"/>
                    <a:pt x="182" y="1900"/>
                  </a:cubicBezTo>
                  <a:cubicBezTo>
                    <a:pt x="182" y="1897"/>
                    <a:pt x="180" y="1897"/>
                    <a:pt x="178" y="1897"/>
                  </a:cubicBezTo>
                  <a:cubicBezTo>
                    <a:pt x="159" y="1898"/>
                    <a:pt x="141" y="1895"/>
                    <a:pt x="122" y="1895"/>
                  </a:cubicBezTo>
                  <a:cubicBezTo>
                    <a:pt x="98" y="1894"/>
                    <a:pt x="74" y="1893"/>
                    <a:pt x="51" y="1892"/>
                  </a:cubicBezTo>
                  <a:cubicBezTo>
                    <a:pt x="44" y="1891"/>
                    <a:pt x="38" y="1892"/>
                    <a:pt x="31" y="1892"/>
                  </a:cubicBezTo>
                  <a:cubicBezTo>
                    <a:pt x="27" y="1892"/>
                    <a:pt x="24" y="1891"/>
                    <a:pt x="24" y="1886"/>
                  </a:cubicBezTo>
                  <a:cubicBezTo>
                    <a:pt x="24" y="1885"/>
                    <a:pt x="23" y="1883"/>
                    <a:pt x="23" y="1882"/>
                  </a:cubicBezTo>
                  <a:cubicBezTo>
                    <a:pt x="21" y="1873"/>
                    <a:pt x="22" y="1873"/>
                    <a:pt x="31" y="1873"/>
                  </a:cubicBezTo>
                  <a:cubicBezTo>
                    <a:pt x="53" y="1874"/>
                    <a:pt x="75" y="1873"/>
                    <a:pt x="96" y="1873"/>
                  </a:cubicBezTo>
                  <a:cubicBezTo>
                    <a:pt x="116" y="1873"/>
                    <a:pt x="136" y="1873"/>
                    <a:pt x="156" y="1873"/>
                  </a:cubicBezTo>
                  <a:cubicBezTo>
                    <a:pt x="181" y="1873"/>
                    <a:pt x="206" y="1873"/>
                    <a:pt x="231" y="1873"/>
                  </a:cubicBezTo>
                  <a:cubicBezTo>
                    <a:pt x="254" y="1873"/>
                    <a:pt x="276" y="1871"/>
                    <a:pt x="299" y="1870"/>
                  </a:cubicBezTo>
                  <a:cubicBezTo>
                    <a:pt x="305" y="1870"/>
                    <a:pt x="311" y="1872"/>
                    <a:pt x="316" y="1871"/>
                  </a:cubicBezTo>
                  <a:cubicBezTo>
                    <a:pt x="320" y="1871"/>
                    <a:pt x="320" y="1874"/>
                    <a:pt x="320" y="1875"/>
                  </a:cubicBezTo>
                  <a:cubicBezTo>
                    <a:pt x="322" y="1886"/>
                    <a:pt x="323" y="1897"/>
                    <a:pt x="324" y="1907"/>
                  </a:cubicBezTo>
                  <a:cubicBezTo>
                    <a:pt x="325" y="1913"/>
                    <a:pt x="325" y="1920"/>
                    <a:pt x="327" y="1925"/>
                  </a:cubicBezTo>
                  <a:cubicBezTo>
                    <a:pt x="330" y="1933"/>
                    <a:pt x="328" y="1941"/>
                    <a:pt x="330" y="1948"/>
                  </a:cubicBezTo>
                  <a:cubicBezTo>
                    <a:pt x="331" y="1951"/>
                    <a:pt x="329" y="1952"/>
                    <a:pt x="327" y="1951"/>
                  </a:cubicBezTo>
                  <a:cubicBezTo>
                    <a:pt x="322" y="1949"/>
                    <a:pt x="317" y="1948"/>
                    <a:pt x="314" y="1944"/>
                  </a:cubicBezTo>
                  <a:cubicBezTo>
                    <a:pt x="311" y="1941"/>
                    <a:pt x="308" y="1938"/>
                    <a:pt x="304" y="1936"/>
                  </a:cubicBezTo>
                  <a:cubicBezTo>
                    <a:pt x="297" y="1931"/>
                    <a:pt x="292" y="1933"/>
                    <a:pt x="291" y="1942"/>
                  </a:cubicBezTo>
                  <a:cubicBezTo>
                    <a:pt x="290" y="1951"/>
                    <a:pt x="294" y="1958"/>
                    <a:pt x="297" y="1967"/>
                  </a:cubicBezTo>
                  <a:close/>
                  <a:moveTo>
                    <a:pt x="304" y="1719"/>
                  </a:moveTo>
                  <a:cubicBezTo>
                    <a:pt x="307" y="1736"/>
                    <a:pt x="306" y="1753"/>
                    <a:pt x="309" y="1770"/>
                  </a:cubicBezTo>
                  <a:cubicBezTo>
                    <a:pt x="310" y="1779"/>
                    <a:pt x="313" y="1788"/>
                    <a:pt x="312" y="1797"/>
                  </a:cubicBezTo>
                  <a:cubicBezTo>
                    <a:pt x="311" y="1802"/>
                    <a:pt x="311" y="1804"/>
                    <a:pt x="305" y="1803"/>
                  </a:cubicBezTo>
                  <a:cubicBezTo>
                    <a:pt x="289" y="1802"/>
                    <a:pt x="272" y="1803"/>
                    <a:pt x="255" y="1804"/>
                  </a:cubicBezTo>
                  <a:cubicBezTo>
                    <a:pt x="239" y="1804"/>
                    <a:pt x="223" y="1804"/>
                    <a:pt x="207" y="1803"/>
                  </a:cubicBezTo>
                  <a:cubicBezTo>
                    <a:pt x="195" y="1802"/>
                    <a:pt x="183" y="1804"/>
                    <a:pt x="172" y="1804"/>
                  </a:cubicBezTo>
                  <a:cubicBezTo>
                    <a:pt x="158" y="1803"/>
                    <a:pt x="144" y="1803"/>
                    <a:pt x="130" y="1803"/>
                  </a:cubicBezTo>
                  <a:cubicBezTo>
                    <a:pt x="115" y="1803"/>
                    <a:pt x="100" y="1802"/>
                    <a:pt x="85" y="1804"/>
                  </a:cubicBezTo>
                  <a:cubicBezTo>
                    <a:pt x="79" y="1804"/>
                    <a:pt x="79" y="1801"/>
                    <a:pt x="80" y="1797"/>
                  </a:cubicBezTo>
                  <a:cubicBezTo>
                    <a:pt x="83" y="1787"/>
                    <a:pt x="84" y="1776"/>
                    <a:pt x="84" y="1766"/>
                  </a:cubicBezTo>
                  <a:cubicBezTo>
                    <a:pt x="86" y="1746"/>
                    <a:pt x="84" y="1727"/>
                    <a:pt x="77" y="1707"/>
                  </a:cubicBezTo>
                  <a:cubicBezTo>
                    <a:pt x="93" y="1707"/>
                    <a:pt x="108" y="1707"/>
                    <a:pt x="123" y="1707"/>
                  </a:cubicBezTo>
                  <a:cubicBezTo>
                    <a:pt x="143" y="1706"/>
                    <a:pt x="163" y="1706"/>
                    <a:pt x="183" y="1706"/>
                  </a:cubicBezTo>
                  <a:cubicBezTo>
                    <a:pt x="197" y="1706"/>
                    <a:pt x="211" y="1705"/>
                    <a:pt x="226" y="1706"/>
                  </a:cubicBezTo>
                  <a:cubicBezTo>
                    <a:pt x="240" y="1707"/>
                    <a:pt x="254" y="1705"/>
                    <a:pt x="269" y="1706"/>
                  </a:cubicBezTo>
                  <a:cubicBezTo>
                    <a:pt x="290" y="1707"/>
                    <a:pt x="311" y="1706"/>
                    <a:pt x="332" y="1706"/>
                  </a:cubicBezTo>
                  <a:cubicBezTo>
                    <a:pt x="346" y="1706"/>
                    <a:pt x="359" y="1705"/>
                    <a:pt x="373" y="1706"/>
                  </a:cubicBezTo>
                  <a:cubicBezTo>
                    <a:pt x="400" y="1708"/>
                    <a:pt x="427" y="1706"/>
                    <a:pt x="454" y="1707"/>
                  </a:cubicBezTo>
                  <a:cubicBezTo>
                    <a:pt x="458" y="1707"/>
                    <a:pt x="463" y="1708"/>
                    <a:pt x="467" y="1707"/>
                  </a:cubicBezTo>
                  <a:cubicBezTo>
                    <a:pt x="475" y="1705"/>
                    <a:pt x="481" y="1707"/>
                    <a:pt x="485" y="1714"/>
                  </a:cubicBezTo>
                  <a:cubicBezTo>
                    <a:pt x="487" y="1719"/>
                    <a:pt x="492" y="1722"/>
                    <a:pt x="495" y="1725"/>
                  </a:cubicBezTo>
                  <a:cubicBezTo>
                    <a:pt x="496" y="1726"/>
                    <a:pt x="497" y="1727"/>
                    <a:pt x="497" y="1728"/>
                  </a:cubicBezTo>
                  <a:cubicBezTo>
                    <a:pt x="497" y="1730"/>
                    <a:pt x="495" y="1730"/>
                    <a:pt x="494" y="1730"/>
                  </a:cubicBezTo>
                  <a:cubicBezTo>
                    <a:pt x="484" y="1730"/>
                    <a:pt x="473" y="1732"/>
                    <a:pt x="463" y="1730"/>
                  </a:cubicBezTo>
                  <a:cubicBezTo>
                    <a:pt x="450" y="1728"/>
                    <a:pt x="439" y="1733"/>
                    <a:pt x="428" y="1738"/>
                  </a:cubicBezTo>
                  <a:cubicBezTo>
                    <a:pt x="412" y="1746"/>
                    <a:pt x="397" y="1754"/>
                    <a:pt x="382" y="1761"/>
                  </a:cubicBezTo>
                  <a:cubicBezTo>
                    <a:pt x="376" y="1764"/>
                    <a:pt x="371" y="1768"/>
                    <a:pt x="366" y="1772"/>
                  </a:cubicBezTo>
                  <a:cubicBezTo>
                    <a:pt x="362" y="1775"/>
                    <a:pt x="361" y="1773"/>
                    <a:pt x="360" y="1769"/>
                  </a:cubicBezTo>
                  <a:cubicBezTo>
                    <a:pt x="356" y="1748"/>
                    <a:pt x="346" y="1731"/>
                    <a:pt x="335" y="1713"/>
                  </a:cubicBezTo>
                  <a:cubicBezTo>
                    <a:pt x="333" y="1711"/>
                    <a:pt x="332" y="1709"/>
                    <a:pt x="329" y="1710"/>
                  </a:cubicBezTo>
                  <a:cubicBezTo>
                    <a:pt x="327" y="1711"/>
                    <a:pt x="326" y="1713"/>
                    <a:pt x="326" y="1716"/>
                  </a:cubicBezTo>
                  <a:cubicBezTo>
                    <a:pt x="327" y="1720"/>
                    <a:pt x="328" y="1724"/>
                    <a:pt x="329" y="1728"/>
                  </a:cubicBezTo>
                  <a:cubicBezTo>
                    <a:pt x="333" y="1745"/>
                    <a:pt x="331" y="1763"/>
                    <a:pt x="328" y="1780"/>
                  </a:cubicBezTo>
                  <a:cubicBezTo>
                    <a:pt x="328" y="1782"/>
                    <a:pt x="328" y="1785"/>
                    <a:pt x="325" y="1785"/>
                  </a:cubicBezTo>
                  <a:cubicBezTo>
                    <a:pt x="322" y="1785"/>
                    <a:pt x="324" y="1782"/>
                    <a:pt x="323" y="1780"/>
                  </a:cubicBezTo>
                  <a:cubicBezTo>
                    <a:pt x="323" y="1770"/>
                    <a:pt x="321" y="1761"/>
                    <a:pt x="319" y="1751"/>
                  </a:cubicBezTo>
                  <a:cubicBezTo>
                    <a:pt x="317" y="1741"/>
                    <a:pt x="316" y="1732"/>
                    <a:pt x="313" y="1723"/>
                  </a:cubicBezTo>
                  <a:cubicBezTo>
                    <a:pt x="313" y="1721"/>
                    <a:pt x="312" y="1719"/>
                    <a:pt x="311" y="1717"/>
                  </a:cubicBezTo>
                  <a:cubicBezTo>
                    <a:pt x="310" y="1715"/>
                    <a:pt x="308" y="1714"/>
                    <a:pt x="306" y="1714"/>
                  </a:cubicBezTo>
                  <a:cubicBezTo>
                    <a:pt x="303" y="1715"/>
                    <a:pt x="304" y="1717"/>
                    <a:pt x="304" y="1719"/>
                  </a:cubicBezTo>
                  <a:close/>
                  <a:moveTo>
                    <a:pt x="447" y="1549"/>
                  </a:moveTo>
                  <a:cubicBezTo>
                    <a:pt x="454" y="1550"/>
                    <a:pt x="460" y="1550"/>
                    <a:pt x="467" y="1551"/>
                  </a:cubicBezTo>
                  <a:cubicBezTo>
                    <a:pt x="470" y="1551"/>
                    <a:pt x="473" y="1551"/>
                    <a:pt x="471" y="1556"/>
                  </a:cubicBezTo>
                  <a:cubicBezTo>
                    <a:pt x="469" y="1559"/>
                    <a:pt x="470" y="1563"/>
                    <a:pt x="469" y="1567"/>
                  </a:cubicBezTo>
                  <a:cubicBezTo>
                    <a:pt x="469" y="1577"/>
                    <a:pt x="469" y="1577"/>
                    <a:pt x="458" y="1577"/>
                  </a:cubicBezTo>
                  <a:cubicBezTo>
                    <a:pt x="442" y="1577"/>
                    <a:pt x="426" y="1578"/>
                    <a:pt x="410" y="1580"/>
                  </a:cubicBezTo>
                  <a:cubicBezTo>
                    <a:pt x="397" y="1581"/>
                    <a:pt x="383" y="1581"/>
                    <a:pt x="370" y="1581"/>
                  </a:cubicBezTo>
                  <a:cubicBezTo>
                    <a:pt x="368" y="1581"/>
                    <a:pt x="366" y="1580"/>
                    <a:pt x="365" y="1582"/>
                  </a:cubicBezTo>
                  <a:cubicBezTo>
                    <a:pt x="367" y="1585"/>
                    <a:pt x="369" y="1584"/>
                    <a:pt x="372" y="1584"/>
                  </a:cubicBezTo>
                  <a:cubicBezTo>
                    <a:pt x="389" y="1582"/>
                    <a:pt x="406" y="1585"/>
                    <a:pt x="423" y="1587"/>
                  </a:cubicBezTo>
                  <a:cubicBezTo>
                    <a:pt x="436" y="1588"/>
                    <a:pt x="449" y="1587"/>
                    <a:pt x="462" y="1589"/>
                  </a:cubicBezTo>
                  <a:cubicBezTo>
                    <a:pt x="471" y="1590"/>
                    <a:pt x="480" y="1589"/>
                    <a:pt x="489" y="1589"/>
                  </a:cubicBezTo>
                  <a:cubicBezTo>
                    <a:pt x="494" y="1590"/>
                    <a:pt x="494" y="1591"/>
                    <a:pt x="493" y="1595"/>
                  </a:cubicBezTo>
                  <a:cubicBezTo>
                    <a:pt x="488" y="1611"/>
                    <a:pt x="476" y="1623"/>
                    <a:pt x="466" y="1635"/>
                  </a:cubicBezTo>
                  <a:cubicBezTo>
                    <a:pt x="465" y="1636"/>
                    <a:pt x="463" y="1637"/>
                    <a:pt x="462" y="1637"/>
                  </a:cubicBezTo>
                  <a:cubicBezTo>
                    <a:pt x="447" y="1637"/>
                    <a:pt x="433" y="1637"/>
                    <a:pt x="418" y="1637"/>
                  </a:cubicBezTo>
                  <a:cubicBezTo>
                    <a:pt x="407" y="1637"/>
                    <a:pt x="395" y="1636"/>
                    <a:pt x="384" y="1638"/>
                  </a:cubicBezTo>
                  <a:cubicBezTo>
                    <a:pt x="378" y="1639"/>
                    <a:pt x="372" y="1639"/>
                    <a:pt x="366" y="1638"/>
                  </a:cubicBezTo>
                  <a:cubicBezTo>
                    <a:pt x="358" y="1638"/>
                    <a:pt x="349" y="1639"/>
                    <a:pt x="340" y="1639"/>
                  </a:cubicBezTo>
                  <a:cubicBezTo>
                    <a:pt x="324" y="1639"/>
                    <a:pt x="308" y="1641"/>
                    <a:pt x="291" y="1639"/>
                  </a:cubicBezTo>
                  <a:cubicBezTo>
                    <a:pt x="279" y="1638"/>
                    <a:pt x="266" y="1637"/>
                    <a:pt x="254" y="1639"/>
                  </a:cubicBezTo>
                  <a:cubicBezTo>
                    <a:pt x="238" y="1642"/>
                    <a:pt x="223" y="1642"/>
                    <a:pt x="207" y="1641"/>
                  </a:cubicBezTo>
                  <a:cubicBezTo>
                    <a:pt x="199" y="1640"/>
                    <a:pt x="193" y="1636"/>
                    <a:pt x="188" y="1630"/>
                  </a:cubicBezTo>
                  <a:cubicBezTo>
                    <a:pt x="174" y="1613"/>
                    <a:pt x="174" y="1596"/>
                    <a:pt x="177" y="1576"/>
                  </a:cubicBezTo>
                  <a:cubicBezTo>
                    <a:pt x="179" y="1567"/>
                    <a:pt x="182" y="1559"/>
                    <a:pt x="185" y="1550"/>
                  </a:cubicBezTo>
                  <a:cubicBezTo>
                    <a:pt x="187" y="1546"/>
                    <a:pt x="189" y="1542"/>
                    <a:pt x="193" y="1539"/>
                  </a:cubicBezTo>
                  <a:cubicBezTo>
                    <a:pt x="204" y="1533"/>
                    <a:pt x="213" y="1527"/>
                    <a:pt x="226" y="1527"/>
                  </a:cubicBezTo>
                  <a:cubicBezTo>
                    <a:pt x="241" y="1526"/>
                    <a:pt x="255" y="1524"/>
                    <a:pt x="270" y="1524"/>
                  </a:cubicBezTo>
                  <a:cubicBezTo>
                    <a:pt x="288" y="1524"/>
                    <a:pt x="307" y="1525"/>
                    <a:pt x="326" y="1524"/>
                  </a:cubicBezTo>
                  <a:cubicBezTo>
                    <a:pt x="349" y="1524"/>
                    <a:pt x="371" y="1526"/>
                    <a:pt x="393" y="1524"/>
                  </a:cubicBezTo>
                  <a:cubicBezTo>
                    <a:pt x="408" y="1523"/>
                    <a:pt x="423" y="1523"/>
                    <a:pt x="439" y="1524"/>
                  </a:cubicBezTo>
                  <a:cubicBezTo>
                    <a:pt x="449" y="1524"/>
                    <a:pt x="460" y="1523"/>
                    <a:pt x="471" y="1524"/>
                  </a:cubicBezTo>
                  <a:cubicBezTo>
                    <a:pt x="472" y="1524"/>
                    <a:pt x="473" y="1523"/>
                    <a:pt x="473" y="1523"/>
                  </a:cubicBezTo>
                  <a:cubicBezTo>
                    <a:pt x="486" y="1524"/>
                    <a:pt x="485" y="1525"/>
                    <a:pt x="480" y="1536"/>
                  </a:cubicBezTo>
                  <a:cubicBezTo>
                    <a:pt x="475" y="1547"/>
                    <a:pt x="465" y="1546"/>
                    <a:pt x="456" y="1547"/>
                  </a:cubicBezTo>
                  <a:cubicBezTo>
                    <a:pt x="453" y="1548"/>
                    <a:pt x="450" y="1548"/>
                    <a:pt x="447" y="1548"/>
                  </a:cubicBezTo>
                  <a:cubicBezTo>
                    <a:pt x="447" y="1548"/>
                    <a:pt x="447" y="1549"/>
                    <a:pt x="447" y="1549"/>
                  </a:cubicBezTo>
                  <a:close/>
                  <a:moveTo>
                    <a:pt x="493" y="1570"/>
                  </a:moveTo>
                  <a:cubicBezTo>
                    <a:pt x="494" y="1574"/>
                    <a:pt x="492" y="1575"/>
                    <a:pt x="488" y="1575"/>
                  </a:cubicBezTo>
                  <a:cubicBezTo>
                    <a:pt x="485" y="1575"/>
                    <a:pt x="483" y="1574"/>
                    <a:pt x="484" y="1570"/>
                  </a:cubicBezTo>
                  <a:cubicBezTo>
                    <a:pt x="487" y="1556"/>
                    <a:pt x="491" y="1542"/>
                    <a:pt x="499" y="1530"/>
                  </a:cubicBezTo>
                  <a:cubicBezTo>
                    <a:pt x="500" y="1529"/>
                    <a:pt x="500" y="1528"/>
                    <a:pt x="503" y="1528"/>
                  </a:cubicBezTo>
                  <a:cubicBezTo>
                    <a:pt x="498" y="1539"/>
                    <a:pt x="496" y="1550"/>
                    <a:pt x="493" y="1561"/>
                  </a:cubicBezTo>
                  <a:cubicBezTo>
                    <a:pt x="493" y="1564"/>
                    <a:pt x="493" y="1567"/>
                    <a:pt x="493" y="1570"/>
                  </a:cubicBezTo>
                  <a:close/>
                  <a:moveTo>
                    <a:pt x="471" y="1651"/>
                  </a:moveTo>
                  <a:cubicBezTo>
                    <a:pt x="483" y="1640"/>
                    <a:pt x="495" y="1627"/>
                    <a:pt x="502" y="1611"/>
                  </a:cubicBezTo>
                  <a:cubicBezTo>
                    <a:pt x="503" y="1610"/>
                    <a:pt x="504" y="1609"/>
                    <a:pt x="504" y="1609"/>
                  </a:cubicBezTo>
                  <a:cubicBezTo>
                    <a:pt x="505" y="1604"/>
                    <a:pt x="506" y="1598"/>
                    <a:pt x="509" y="1596"/>
                  </a:cubicBezTo>
                  <a:cubicBezTo>
                    <a:pt x="512" y="1595"/>
                    <a:pt x="517" y="1598"/>
                    <a:pt x="522" y="1599"/>
                  </a:cubicBezTo>
                  <a:cubicBezTo>
                    <a:pt x="528" y="1601"/>
                    <a:pt x="535" y="1600"/>
                    <a:pt x="541" y="1600"/>
                  </a:cubicBezTo>
                  <a:cubicBezTo>
                    <a:pt x="545" y="1599"/>
                    <a:pt x="547" y="1596"/>
                    <a:pt x="549" y="1594"/>
                  </a:cubicBezTo>
                  <a:cubicBezTo>
                    <a:pt x="558" y="1582"/>
                    <a:pt x="559" y="1567"/>
                    <a:pt x="564" y="1554"/>
                  </a:cubicBezTo>
                  <a:cubicBezTo>
                    <a:pt x="565" y="1552"/>
                    <a:pt x="565" y="1550"/>
                    <a:pt x="567" y="1548"/>
                  </a:cubicBezTo>
                  <a:cubicBezTo>
                    <a:pt x="567" y="1555"/>
                    <a:pt x="567" y="1561"/>
                    <a:pt x="567" y="1567"/>
                  </a:cubicBezTo>
                  <a:cubicBezTo>
                    <a:pt x="567" y="1581"/>
                    <a:pt x="567" y="1595"/>
                    <a:pt x="565" y="1609"/>
                  </a:cubicBezTo>
                  <a:cubicBezTo>
                    <a:pt x="565" y="1613"/>
                    <a:pt x="567" y="1615"/>
                    <a:pt x="571" y="1617"/>
                  </a:cubicBezTo>
                  <a:cubicBezTo>
                    <a:pt x="581" y="1622"/>
                    <a:pt x="591" y="1622"/>
                    <a:pt x="602" y="1623"/>
                  </a:cubicBezTo>
                  <a:cubicBezTo>
                    <a:pt x="606" y="1623"/>
                    <a:pt x="610" y="1624"/>
                    <a:pt x="614" y="1624"/>
                  </a:cubicBezTo>
                  <a:cubicBezTo>
                    <a:pt x="618" y="1623"/>
                    <a:pt x="617" y="1627"/>
                    <a:pt x="618" y="1629"/>
                  </a:cubicBezTo>
                  <a:cubicBezTo>
                    <a:pt x="618" y="1647"/>
                    <a:pt x="619" y="1666"/>
                    <a:pt x="619" y="1684"/>
                  </a:cubicBezTo>
                  <a:cubicBezTo>
                    <a:pt x="619" y="1702"/>
                    <a:pt x="620" y="1720"/>
                    <a:pt x="620" y="1738"/>
                  </a:cubicBezTo>
                  <a:cubicBezTo>
                    <a:pt x="620" y="1741"/>
                    <a:pt x="619" y="1743"/>
                    <a:pt x="616" y="1743"/>
                  </a:cubicBezTo>
                  <a:cubicBezTo>
                    <a:pt x="593" y="1742"/>
                    <a:pt x="571" y="1745"/>
                    <a:pt x="548" y="1741"/>
                  </a:cubicBezTo>
                  <a:cubicBezTo>
                    <a:pt x="541" y="1739"/>
                    <a:pt x="534" y="1736"/>
                    <a:pt x="528" y="1732"/>
                  </a:cubicBezTo>
                  <a:cubicBezTo>
                    <a:pt x="517" y="1725"/>
                    <a:pt x="508" y="1718"/>
                    <a:pt x="496" y="1710"/>
                  </a:cubicBezTo>
                  <a:cubicBezTo>
                    <a:pt x="505" y="1710"/>
                    <a:pt x="512" y="1710"/>
                    <a:pt x="519" y="1710"/>
                  </a:cubicBezTo>
                  <a:cubicBezTo>
                    <a:pt x="530" y="1709"/>
                    <a:pt x="539" y="1704"/>
                    <a:pt x="546" y="1695"/>
                  </a:cubicBezTo>
                  <a:cubicBezTo>
                    <a:pt x="547" y="1693"/>
                    <a:pt x="548" y="1692"/>
                    <a:pt x="547" y="1690"/>
                  </a:cubicBezTo>
                  <a:cubicBezTo>
                    <a:pt x="545" y="1689"/>
                    <a:pt x="544" y="1689"/>
                    <a:pt x="542" y="1690"/>
                  </a:cubicBezTo>
                  <a:cubicBezTo>
                    <a:pt x="537" y="1692"/>
                    <a:pt x="531" y="1694"/>
                    <a:pt x="526" y="1696"/>
                  </a:cubicBezTo>
                  <a:cubicBezTo>
                    <a:pt x="512" y="1703"/>
                    <a:pt x="499" y="1698"/>
                    <a:pt x="486" y="1693"/>
                  </a:cubicBezTo>
                  <a:cubicBezTo>
                    <a:pt x="483" y="1692"/>
                    <a:pt x="482" y="1688"/>
                    <a:pt x="481" y="1685"/>
                  </a:cubicBezTo>
                  <a:cubicBezTo>
                    <a:pt x="477" y="1676"/>
                    <a:pt x="471" y="1668"/>
                    <a:pt x="469" y="1659"/>
                  </a:cubicBezTo>
                  <a:cubicBezTo>
                    <a:pt x="468" y="1656"/>
                    <a:pt x="468" y="1654"/>
                    <a:pt x="471" y="1651"/>
                  </a:cubicBezTo>
                  <a:close/>
                  <a:moveTo>
                    <a:pt x="596" y="1812"/>
                  </a:moveTo>
                  <a:cubicBezTo>
                    <a:pt x="596" y="1812"/>
                    <a:pt x="597" y="1811"/>
                    <a:pt x="597" y="1811"/>
                  </a:cubicBezTo>
                  <a:cubicBezTo>
                    <a:pt x="593" y="1802"/>
                    <a:pt x="602" y="1801"/>
                    <a:pt x="607" y="1798"/>
                  </a:cubicBezTo>
                  <a:cubicBezTo>
                    <a:pt x="608" y="1801"/>
                    <a:pt x="609" y="1804"/>
                    <a:pt x="612" y="1806"/>
                  </a:cubicBezTo>
                  <a:cubicBezTo>
                    <a:pt x="615" y="1809"/>
                    <a:pt x="618" y="1807"/>
                    <a:pt x="621" y="1807"/>
                  </a:cubicBezTo>
                  <a:cubicBezTo>
                    <a:pt x="612" y="1823"/>
                    <a:pt x="601" y="1836"/>
                    <a:pt x="583" y="1846"/>
                  </a:cubicBezTo>
                  <a:cubicBezTo>
                    <a:pt x="586" y="1833"/>
                    <a:pt x="586" y="1821"/>
                    <a:pt x="596" y="1812"/>
                  </a:cubicBezTo>
                  <a:close/>
                  <a:moveTo>
                    <a:pt x="581" y="1793"/>
                  </a:moveTo>
                  <a:cubicBezTo>
                    <a:pt x="586" y="1774"/>
                    <a:pt x="605" y="1767"/>
                    <a:pt x="617" y="1754"/>
                  </a:cubicBezTo>
                  <a:cubicBezTo>
                    <a:pt x="618" y="1754"/>
                    <a:pt x="618" y="1755"/>
                    <a:pt x="619" y="1755"/>
                  </a:cubicBezTo>
                  <a:cubicBezTo>
                    <a:pt x="618" y="1758"/>
                    <a:pt x="618" y="1761"/>
                    <a:pt x="618" y="1765"/>
                  </a:cubicBezTo>
                  <a:cubicBezTo>
                    <a:pt x="616" y="1772"/>
                    <a:pt x="613" y="1778"/>
                    <a:pt x="605" y="1781"/>
                  </a:cubicBezTo>
                  <a:cubicBezTo>
                    <a:pt x="598" y="1785"/>
                    <a:pt x="592" y="1791"/>
                    <a:pt x="584" y="1793"/>
                  </a:cubicBezTo>
                  <a:cubicBezTo>
                    <a:pt x="583" y="1793"/>
                    <a:pt x="582" y="1794"/>
                    <a:pt x="581" y="1793"/>
                  </a:cubicBezTo>
                  <a:close/>
                  <a:moveTo>
                    <a:pt x="492" y="1862"/>
                  </a:moveTo>
                  <a:cubicBezTo>
                    <a:pt x="490" y="1861"/>
                    <a:pt x="488" y="1860"/>
                    <a:pt x="486" y="1860"/>
                  </a:cubicBezTo>
                  <a:cubicBezTo>
                    <a:pt x="484" y="1859"/>
                    <a:pt x="483" y="1858"/>
                    <a:pt x="480" y="1856"/>
                  </a:cubicBezTo>
                  <a:cubicBezTo>
                    <a:pt x="486" y="1854"/>
                    <a:pt x="490" y="1856"/>
                    <a:pt x="493" y="1857"/>
                  </a:cubicBezTo>
                  <a:cubicBezTo>
                    <a:pt x="497" y="1858"/>
                    <a:pt x="501" y="1858"/>
                    <a:pt x="503" y="1854"/>
                  </a:cubicBezTo>
                  <a:cubicBezTo>
                    <a:pt x="504" y="1850"/>
                    <a:pt x="500" y="1848"/>
                    <a:pt x="498" y="1847"/>
                  </a:cubicBezTo>
                  <a:cubicBezTo>
                    <a:pt x="491" y="1845"/>
                    <a:pt x="484" y="1843"/>
                    <a:pt x="478" y="1841"/>
                  </a:cubicBezTo>
                  <a:cubicBezTo>
                    <a:pt x="476" y="1840"/>
                    <a:pt x="474" y="1841"/>
                    <a:pt x="474" y="1838"/>
                  </a:cubicBezTo>
                  <a:cubicBezTo>
                    <a:pt x="475" y="1835"/>
                    <a:pt x="477" y="1836"/>
                    <a:pt x="478" y="1837"/>
                  </a:cubicBezTo>
                  <a:cubicBezTo>
                    <a:pt x="488" y="1839"/>
                    <a:pt x="497" y="1841"/>
                    <a:pt x="507" y="1843"/>
                  </a:cubicBezTo>
                  <a:cubicBezTo>
                    <a:pt x="509" y="1844"/>
                    <a:pt x="512" y="1845"/>
                    <a:pt x="513" y="1843"/>
                  </a:cubicBezTo>
                  <a:cubicBezTo>
                    <a:pt x="519" y="1838"/>
                    <a:pt x="520" y="1843"/>
                    <a:pt x="523" y="1846"/>
                  </a:cubicBezTo>
                  <a:cubicBezTo>
                    <a:pt x="532" y="1856"/>
                    <a:pt x="528" y="1866"/>
                    <a:pt x="522" y="1875"/>
                  </a:cubicBezTo>
                  <a:cubicBezTo>
                    <a:pt x="519" y="1880"/>
                    <a:pt x="513" y="1882"/>
                    <a:pt x="507" y="1881"/>
                  </a:cubicBezTo>
                  <a:cubicBezTo>
                    <a:pt x="502" y="1880"/>
                    <a:pt x="497" y="1878"/>
                    <a:pt x="491" y="1876"/>
                  </a:cubicBezTo>
                  <a:cubicBezTo>
                    <a:pt x="490" y="1876"/>
                    <a:pt x="489" y="1875"/>
                    <a:pt x="489" y="1873"/>
                  </a:cubicBezTo>
                  <a:cubicBezTo>
                    <a:pt x="488" y="1872"/>
                    <a:pt x="490" y="1872"/>
                    <a:pt x="491" y="1872"/>
                  </a:cubicBezTo>
                  <a:cubicBezTo>
                    <a:pt x="497" y="1868"/>
                    <a:pt x="497" y="1867"/>
                    <a:pt x="492" y="1862"/>
                  </a:cubicBezTo>
                  <a:close/>
                  <a:moveTo>
                    <a:pt x="492" y="1748"/>
                  </a:moveTo>
                  <a:cubicBezTo>
                    <a:pt x="489" y="1744"/>
                    <a:pt x="485" y="1745"/>
                    <a:pt x="481" y="1747"/>
                  </a:cubicBezTo>
                  <a:cubicBezTo>
                    <a:pt x="479" y="1748"/>
                    <a:pt x="477" y="1750"/>
                    <a:pt x="475" y="1748"/>
                  </a:cubicBezTo>
                  <a:cubicBezTo>
                    <a:pt x="472" y="1746"/>
                    <a:pt x="474" y="1742"/>
                    <a:pt x="474" y="1738"/>
                  </a:cubicBezTo>
                  <a:cubicBezTo>
                    <a:pt x="474" y="1735"/>
                    <a:pt x="477" y="1736"/>
                    <a:pt x="479" y="1736"/>
                  </a:cubicBezTo>
                  <a:cubicBezTo>
                    <a:pt x="489" y="1737"/>
                    <a:pt x="500" y="1737"/>
                    <a:pt x="511" y="1737"/>
                  </a:cubicBezTo>
                  <a:cubicBezTo>
                    <a:pt x="513" y="1737"/>
                    <a:pt x="514" y="1738"/>
                    <a:pt x="516" y="1739"/>
                  </a:cubicBezTo>
                  <a:cubicBezTo>
                    <a:pt x="522" y="1744"/>
                    <a:pt x="528" y="1747"/>
                    <a:pt x="535" y="1749"/>
                  </a:cubicBezTo>
                  <a:cubicBezTo>
                    <a:pt x="538" y="1750"/>
                    <a:pt x="541" y="1751"/>
                    <a:pt x="542" y="1753"/>
                  </a:cubicBezTo>
                  <a:cubicBezTo>
                    <a:pt x="533" y="1753"/>
                    <a:pt x="523" y="1753"/>
                    <a:pt x="514" y="1753"/>
                  </a:cubicBezTo>
                  <a:cubicBezTo>
                    <a:pt x="511" y="1753"/>
                    <a:pt x="509" y="1753"/>
                    <a:pt x="507" y="1753"/>
                  </a:cubicBezTo>
                  <a:cubicBezTo>
                    <a:pt x="500" y="1755"/>
                    <a:pt x="496" y="1754"/>
                    <a:pt x="492" y="1748"/>
                  </a:cubicBezTo>
                  <a:close/>
                  <a:moveTo>
                    <a:pt x="505" y="1830"/>
                  </a:moveTo>
                  <a:cubicBezTo>
                    <a:pt x="505" y="1829"/>
                    <a:pt x="506" y="1829"/>
                    <a:pt x="506" y="1829"/>
                  </a:cubicBezTo>
                  <a:cubicBezTo>
                    <a:pt x="507" y="1829"/>
                    <a:pt x="507" y="1830"/>
                    <a:pt x="508" y="1831"/>
                  </a:cubicBezTo>
                  <a:cubicBezTo>
                    <a:pt x="507" y="1831"/>
                    <a:pt x="506" y="1832"/>
                    <a:pt x="506" y="1832"/>
                  </a:cubicBezTo>
                  <a:cubicBezTo>
                    <a:pt x="504" y="1832"/>
                    <a:pt x="504" y="1831"/>
                    <a:pt x="505" y="1830"/>
                  </a:cubicBezTo>
                  <a:close/>
                  <a:moveTo>
                    <a:pt x="513" y="1822"/>
                  </a:moveTo>
                  <a:cubicBezTo>
                    <a:pt x="516" y="1821"/>
                    <a:pt x="518" y="1821"/>
                    <a:pt x="521" y="1822"/>
                  </a:cubicBezTo>
                  <a:cubicBezTo>
                    <a:pt x="538" y="1826"/>
                    <a:pt x="555" y="1827"/>
                    <a:pt x="572" y="1820"/>
                  </a:cubicBezTo>
                  <a:cubicBezTo>
                    <a:pt x="573" y="1820"/>
                    <a:pt x="575" y="1820"/>
                    <a:pt x="576" y="1820"/>
                  </a:cubicBezTo>
                  <a:cubicBezTo>
                    <a:pt x="578" y="1821"/>
                    <a:pt x="576" y="1823"/>
                    <a:pt x="576" y="1824"/>
                  </a:cubicBezTo>
                  <a:cubicBezTo>
                    <a:pt x="573" y="1830"/>
                    <a:pt x="572" y="1837"/>
                    <a:pt x="571" y="1843"/>
                  </a:cubicBezTo>
                  <a:cubicBezTo>
                    <a:pt x="570" y="1848"/>
                    <a:pt x="568" y="1851"/>
                    <a:pt x="562" y="1850"/>
                  </a:cubicBezTo>
                  <a:cubicBezTo>
                    <a:pt x="554" y="1848"/>
                    <a:pt x="545" y="1843"/>
                    <a:pt x="537" y="1847"/>
                  </a:cubicBezTo>
                  <a:cubicBezTo>
                    <a:pt x="535" y="1848"/>
                    <a:pt x="533" y="1847"/>
                    <a:pt x="532" y="1845"/>
                  </a:cubicBezTo>
                  <a:cubicBezTo>
                    <a:pt x="528" y="1836"/>
                    <a:pt x="521" y="1829"/>
                    <a:pt x="513" y="1822"/>
                  </a:cubicBezTo>
                  <a:close/>
                  <a:moveTo>
                    <a:pt x="566" y="1796"/>
                  </a:moveTo>
                  <a:cubicBezTo>
                    <a:pt x="567" y="1799"/>
                    <a:pt x="565" y="1801"/>
                    <a:pt x="561" y="1801"/>
                  </a:cubicBezTo>
                  <a:cubicBezTo>
                    <a:pt x="543" y="1801"/>
                    <a:pt x="525" y="1802"/>
                    <a:pt x="506" y="1800"/>
                  </a:cubicBezTo>
                  <a:cubicBezTo>
                    <a:pt x="504" y="1800"/>
                    <a:pt x="502" y="1800"/>
                    <a:pt x="501" y="1796"/>
                  </a:cubicBezTo>
                  <a:cubicBezTo>
                    <a:pt x="501" y="1788"/>
                    <a:pt x="500" y="1780"/>
                    <a:pt x="499" y="1772"/>
                  </a:cubicBezTo>
                  <a:cubicBezTo>
                    <a:pt x="498" y="1768"/>
                    <a:pt x="499" y="1767"/>
                    <a:pt x="503" y="1767"/>
                  </a:cubicBezTo>
                  <a:cubicBezTo>
                    <a:pt x="527" y="1767"/>
                    <a:pt x="551" y="1764"/>
                    <a:pt x="576" y="1766"/>
                  </a:cubicBezTo>
                  <a:cubicBezTo>
                    <a:pt x="577" y="1766"/>
                    <a:pt x="578" y="1766"/>
                    <a:pt x="580" y="1767"/>
                  </a:cubicBezTo>
                  <a:cubicBezTo>
                    <a:pt x="574" y="1776"/>
                    <a:pt x="566" y="1784"/>
                    <a:pt x="566" y="1796"/>
                  </a:cubicBezTo>
                  <a:close/>
                  <a:moveTo>
                    <a:pt x="452" y="1758"/>
                  </a:moveTo>
                  <a:cubicBezTo>
                    <a:pt x="429" y="1769"/>
                    <a:pt x="406" y="1776"/>
                    <a:pt x="383" y="1784"/>
                  </a:cubicBezTo>
                  <a:cubicBezTo>
                    <a:pt x="379" y="1785"/>
                    <a:pt x="375" y="1785"/>
                    <a:pt x="372" y="1787"/>
                  </a:cubicBezTo>
                  <a:cubicBezTo>
                    <a:pt x="386" y="1773"/>
                    <a:pt x="420" y="1750"/>
                    <a:pt x="462" y="1742"/>
                  </a:cubicBezTo>
                  <a:cubicBezTo>
                    <a:pt x="463" y="1754"/>
                    <a:pt x="463" y="1753"/>
                    <a:pt x="452" y="1758"/>
                  </a:cubicBezTo>
                  <a:close/>
                  <a:moveTo>
                    <a:pt x="342" y="1940"/>
                  </a:moveTo>
                  <a:cubicBezTo>
                    <a:pt x="339" y="1916"/>
                    <a:pt x="336" y="1892"/>
                    <a:pt x="333" y="1869"/>
                  </a:cubicBezTo>
                  <a:cubicBezTo>
                    <a:pt x="330" y="1853"/>
                    <a:pt x="327" y="1837"/>
                    <a:pt x="324" y="1822"/>
                  </a:cubicBezTo>
                  <a:cubicBezTo>
                    <a:pt x="323" y="1817"/>
                    <a:pt x="321" y="1813"/>
                    <a:pt x="329" y="1815"/>
                  </a:cubicBezTo>
                  <a:cubicBezTo>
                    <a:pt x="334" y="1816"/>
                    <a:pt x="339" y="1814"/>
                    <a:pt x="343" y="1817"/>
                  </a:cubicBezTo>
                  <a:cubicBezTo>
                    <a:pt x="347" y="1820"/>
                    <a:pt x="344" y="1826"/>
                    <a:pt x="345" y="1831"/>
                  </a:cubicBezTo>
                  <a:cubicBezTo>
                    <a:pt x="347" y="1844"/>
                    <a:pt x="348" y="1857"/>
                    <a:pt x="350" y="1870"/>
                  </a:cubicBezTo>
                  <a:cubicBezTo>
                    <a:pt x="352" y="1887"/>
                    <a:pt x="354" y="1905"/>
                    <a:pt x="355" y="1922"/>
                  </a:cubicBezTo>
                  <a:cubicBezTo>
                    <a:pt x="356" y="1927"/>
                    <a:pt x="359" y="1932"/>
                    <a:pt x="359" y="1937"/>
                  </a:cubicBezTo>
                  <a:cubicBezTo>
                    <a:pt x="360" y="1950"/>
                    <a:pt x="364" y="1963"/>
                    <a:pt x="364" y="1976"/>
                  </a:cubicBezTo>
                  <a:cubicBezTo>
                    <a:pt x="364" y="1979"/>
                    <a:pt x="371" y="1984"/>
                    <a:pt x="362" y="1985"/>
                  </a:cubicBezTo>
                  <a:cubicBezTo>
                    <a:pt x="354" y="1987"/>
                    <a:pt x="346" y="1981"/>
                    <a:pt x="345" y="1975"/>
                  </a:cubicBezTo>
                  <a:cubicBezTo>
                    <a:pt x="345" y="1973"/>
                    <a:pt x="345" y="1971"/>
                    <a:pt x="346" y="1967"/>
                  </a:cubicBezTo>
                  <a:cubicBezTo>
                    <a:pt x="345" y="1959"/>
                    <a:pt x="343" y="1949"/>
                    <a:pt x="342" y="1940"/>
                  </a:cubicBezTo>
                  <a:close/>
                  <a:moveTo>
                    <a:pt x="338" y="1797"/>
                  </a:moveTo>
                  <a:cubicBezTo>
                    <a:pt x="337" y="1783"/>
                    <a:pt x="345" y="1771"/>
                    <a:pt x="345" y="1757"/>
                  </a:cubicBezTo>
                  <a:cubicBezTo>
                    <a:pt x="350" y="1765"/>
                    <a:pt x="351" y="1774"/>
                    <a:pt x="352" y="1782"/>
                  </a:cubicBezTo>
                  <a:cubicBezTo>
                    <a:pt x="352" y="1789"/>
                    <a:pt x="345" y="1794"/>
                    <a:pt x="338" y="1797"/>
                  </a:cubicBezTo>
                  <a:close/>
                  <a:moveTo>
                    <a:pt x="330" y="1964"/>
                  </a:moveTo>
                  <a:cubicBezTo>
                    <a:pt x="333" y="1965"/>
                    <a:pt x="333" y="1970"/>
                    <a:pt x="333" y="1974"/>
                  </a:cubicBezTo>
                  <a:cubicBezTo>
                    <a:pt x="333" y="1989"/>
                    <a:pt x="351" y="1999"/>
                    <a:pt x="366" y="1995"/>
                  </a:cubicBezTo>
                  <a:cubicBezTo>
                    <a:pt x="381" y="1992"/>
                    <a:pt x="394" y="1986"/>
                    <a:pt x="408" y="1981"/>
                  </a:cubicBezTo>
                  <a:cubicBezTo>
                    <a:pt x="413" y="1980"/>
                    <a:pt x="417" y="1977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3" y="1973"/>
                    <a:pt x="424" y="1973"/>
                    <a:pt x="426" y="1973"/>
                  </a:cubicBezTo>
                  <a:cubicBezTo>
                    <a:pt x="425" y="1975"/>
                    <a:pt x="424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2" y="1975"/>
                    <a:pt x="422" y="1975"/>
                    <a:pt x="422" y="1975"/>
                  </a:cubicBezTo>
                  <a:cubicBezTo>
                    <a:pt x="421" y="1979"/>
                    <a:pt x="417" y="1981"/>
                    <a:pt x="414" y="1983"/>
                  </a:cubicBezTo>
                  <a:cubicBezTo>
                    <a:pt x="406" y="1988"/>
                    <a:pt x="400" y="1995"/>
                    <a:pt x="392" y="2001"/>
                  </a:cubicBezTo>
                  <a:cubicBezTo>
                    <a:pt x="387" y="2005"/>
                    <a:pt x="379" y="2006"/>
                    <a:pt x="373" y="2009"/>
                  </a:cubicBezTo>
                  <a:cubicBezTo>
                    <a:pt x="364" y="2012"/>
                    <a:pt x="354" y="2013"/>
                    <a:pt x="345" y="2015"/>
                  </a:cubicBezTo>
                  <a:cubicBezTo>
                    <a:pt x="338" y="2016"/>
                    <a:pt x="333" y="2014"/>
                    <a:pt x="331" y="2008"/>
                  </a:cubicBezTo>
                  <a:cubicBezTo>
                    <a:pt x="325" y="1993"/>
                    <a:pt x="316" y="1979"/>
                    <a:pt x="308" y="1965"/>
                  </a:cubicBezTo>
                  <a:cubicBezTo>
                    <a:pt x="306" y="1960"/>
                    <a:pt x="304" y="1955"/>
                    <a:pt x="304" y="1948"/>
                  </a:cubicBezTo>
                  <a:cubicBezTo>
                    <a:pt x="313" y="1954"/>
                    <a:pt x="320" y="1961"/>
                    <a:pt x="330" y="1964"/>
                  </a:cubicBezTo>
                  <a:close/>
                  <a:moveTo>
                    <a:pt x="418" y="1963"/>
                  </a:moveTo>
                  <a:cubicBezTo>
                    <a:pt x="408" y="1966"/>
                    <a:pt x="398" y="1972"/>
                    <a:pt x="389" y="1976"/>
                  </a:cubicBezTo>
                  <a:cubicBezTo>
                    <a:pt x="388" y="1977"/>
                    <a:pt x="387" y="1978"/>
                    <a:pt x="386" y="1978"/>
                  </a:cubicBezTo>
                  <a:cubicBezTo>
                    <a:pt x="377" y="1982"/>
                    <a:pt x="375" y="1981"/>
                    <a:pt x="375" y="1972"/>
                  </a:cubicBezTo>
                  <a:cubicBezTo>
                    <a:pt x="374" y="1953"/>
                    <a:pt x="372" y="1935"/>
                    <a:pt x="369" y="1917"/>
                  </a:cubicBezTo>
                  <a:cubicBezTo>
                    <a:pt x="367" y="1901"/>
                    <a:pt x="366" y="1886"/>
                    <a:pt x="363" y="1871"/>
                  </a:cubicBezTo>
                  <a:cubicBezTo>
                    <a:pt x="360" y="1858"/>
                    <a:pt x="359" y="1844"/>
                    <a:pt x="357" y="1831"/>
                  </a:cubicBezTo>
                  <a:cubicBezTo>
                    <a:pt x="357" y="1825"/>
                    <a:pt x="357" y="1820"/>
                    <a:pt x="355" y="1814"/>
                  </a:cubicBezTo>
                  <a:cubicBezTo>
                    <a:pt x="354" y="1811"/>
                    <a:pt x="357" y="1809"/>
                    <a:pt x="360" y="1808"/>
                  </a:cubicBezTo>
                  <a:cubicBezTo>
                    <a:pt x="373" y="1802"/>
                    <a:pt x="387" y="1796"/>
                    <a:pt x="400" y="1791"/>
                  </a:cubicBezTo>
                  <a:cubicBezTo>
                    <a:pt x="416" y="1785"/>
                    <a:pt x="433" y="1781"/>
                    <a:pt x="448" y="1774"/>
                  </a:cubicBezTo>
                  <a:cubicBezTo>
                    <a:pt x="456" y="1771"/>
                    <a:pt x="464" y="1769"/>
                    <a:pt x="472" y="1766"/>
                  </a:cubicBezTo>
                  <a:cubicBezTo>
                    <a:pt x="475" y="1765"/>
                    <a:pt x="477" y="1762"/>
                    <a:pt x="479" y="1761"/>
                  </a:cubicBezTo>
                  <a:cubicBezTo>
                    <a:pt x="482" y="1759"/>
                    <a:pt x="484" y="1759"/>
                    <a:pt x="484" y="1763"/>
                  </a:cubicBezTo>
                  <a:cubicBezTo>
                    <a:pt x="485" y="1775"/>
                    <a:pt x="486" y="1787"/>
                    <a:pt x="489" y="1798"/>
                  </a:cubicBezTo>
                  <a:cubicBezTo>
                    <a:pt x="489" y="1799"/>
                    <a:pt x="489" y="1800"/>
                    <a:pt x="489" y="1801"/>
                  </a:cubicBezTo>
                  <a:cubicBezTo>
                    <a:pt x="486" y="1807"/>
                    <a:pt x="487" y="1812"/>
                    <a:pt x="490" y="1818"/>
                  </a:cubicBezTo>
                  <a:cubicBezTo>
                    <a:pt x="491" y="1820"/>
                    <a:pt x="491" y="1822"/>
                    <a:pt x="491" y="1823"/>
                  </a:cubicBezTo>
                  <a:cubicBezTo>
                    <a:pt x="492" y="1828"/>
                    <a:pt x="491" y="1830"/>
                    <a:pt x="486" y="1828"/>
                  </a:cubicBezTo>
                  <a:cubicBezTo>
                    <a:pt x="481" y="1826"/>
                    <a:pt x="476" y="1826"/>
                    <a:pt x="471" y="1828"/>
                  </a:cubicBezTo>
                  <a:cubicBezTo>
                    <a:pt x="462" y="1831"/>
                    <a:pt x="460" y="1838"/>
                    <a:pt x="466" y="1845"/>
                  </a:cubicBezTo>
                  <a:cubicBezTo>
                    <a:pt x="468" y="1847"/>
                    <a:pt x="470" y="1849"/>
                    <a:pt x="469" y="1853"/>
                  </a:cubicBezTo>
                  <a:cubicBezTo>
                    <a:pt x="468" y="1855"/>
                    <a:pt x="469" y="1858"/>
                    <a:pt x="471" y="1860"/>
                  </a:cubicBezTo>
                  <a:cubicBezTo>
                    <a:pt x="475" y="1864"/>
                    <a:pt x="478" y="1868"/>
                    <a:pt x="478" y="1875"/>
                  </a:cubicBezTo>
                  <a:cubicBezTo>
                    <a:pt x="479" y="1882"/>
                    <a:pt x="487" y="1885"/>
                    <a:pt x="493" y="1887"/>
                  </a:cubicBezTo>
                  <a:cubicBezTo>
                    <a:pt x="497" y="1889"/>
                    <a:pt x="499" y="1892"/>
                    <a:pt x="499" y="1896"/>
                  </a:cubicBezTo>
                  <a:cubicBezTo>
                    <a:pt x="501" y="1905"/>
                    <a:pt x="501" y="1914"/>
                    <a:pt x="502" y="1923"/>
                  </a:cubicBezTo>
                  <a:cubicBezTo>
                    <a:pt x="502" y="1928"/>
                    <a:pt x="501" y="1931"/>
                    <a:pt x="496" y="1933"/>
                  </a:cubicBezTo>
                  <a:cubicBezTo>
                    <a:pt x="482" y="1938"/>
                    <a:pt x="469" y="1945"/>
                    <a:pt x="455" y="1950"/>
                  </a:cubicBezTo>
                  <a:cubicBezTo>
                    <a:pt x="442" y="1953"/>
                    <a:pt x="430" y="1960"/>
                    <a:pt x="418" y="1963"/>
                  </a:cubicBezTo>
                  <a:close/>
                  <a:moveTo>
                    <a:pt x="531" y="1954"/>
                  </a:moveTo>
                  <a:cubicBezTo>
                    <a:pt x="516" y="1953"/>
                    <a:pt x="500" y="1953"/>
                    <a:pt x="483" y="1953"/>
                  </a:cubicBezTo>
                  <a:cubicBezTo>
                    <a:pt x="499" y="1943"/>
                    <a:pt x="511" y="1943"/>
                    <a:pt x="531" y="1954"/>
                  </a:cubicBezTo>
                  <a:close/>
                  <a:moveTo>
                    <a:pt x="506" y="1438"/>
                  </a:moveTo>
                  <a:cubicBezTo>
                    <a:pt x="505" y="1426"/>
                    <a:pt x="504" y="1413"/>
                    <a:pt x="503" y="1401"/>
                  </a:cubicBezTo>
                  <a:cubicBezTo>
                    <a:pt x="502" y="1386"/>
                    <a:pt x="500" y="1372"/>
                    <a:pt x="496" y="1358"/>
                  </a:cubicBezTo>
                  <a:cubicBezTo>
                    <a:pt x="494" y="1354"/>
                    <a:pt x="496" y="1352"/>
                    <a:pt x="501" y="1353"/>
                  </a:cubicBezTo>
                  <a:cubicBezTo>
                    <a:pt x="502" y="1353"/>
                    <a:pt x="504" y="1353"/>
                    <a:pt x="504" y="1353"/>
                  </a:cubicBezTo>
                  <a:cubicBezTo>
                    <a:pt x="508" y="1353"/>
                    <a:pt x="510" y="1353"/>
                    <a:pt x="512" y="1353"/>
                  </a:cubicBezTo>
                  <a:cubicBezTo>
                    <a:pt x="515" y="1353"/>
                    <a:pt x="517" y="1353"/>
                    <a:pt x="516" y="1357"/>
                  </a:cubicBezTo>
                  <a:cubicBezTo>
                    <a:pt x="515" y="1365"/>
                    <a:pt x="518" y="1372"/>
                    <a:pt x="520" y="1379"/>
                  </a:cubicBezTo>
                  <a:cubicBezTo>
                    <a:pt x="523" y="1393"/>
                    <a:pt x="525" y="1407"/>
                    <a:pt x="525" y="1422"/>
                  </a:cubicBezTo>
                  <a:cubicBezTo>
                    <a:pt x="526" y="1436"/>
                    <a:pt x="525" y="1449"/>
                    <a:pt x="522" y="1463"/>
                  </a:cubicBezTo>
                  <a:cubicBezTo>
                    <a:pt x="522" y="1467"/>
                    <a:pt x="520" y="1471"/>
                    <a:pt x="518" y="1475"/>
                  </a:cubicBezTo>
                  <a:cubicBezTo>
                    <a:pt x="515" y="1482"/>
                    <a:pt x="510" y="1478"/>
                    <a:pt x="506" y="1478"/>
                  </a:cubicBezTo>
                  <a:cubicBezTo>
                    <a:pt x="501" y="1478"/>
                    <a:pt x="503" y="1474"/>
                    <a:pt x="503" y="1471"/>
                  </a:cubicBezTo>
                  <a:cubicBezTo>
                    <a:pt x="504" y="1460"/>
                    <a:pt x="508" y="1449"/>
                    <a:pt x="506" y="1438"/>
                  </a:cubicBezTo>
                  <a:close/>
                  <a:moveTo>
                    <a:pt x="489" y="1472"/>
                  </a:moveTo>
                  <a:cubicBezTo>
                    <a:pt x="490" y="1476"/>
                    <a:pt x="488" y="1478"/>
                    <a:pt x="484" y="1478"/>
                  </a:cubicBezTo>
                  <a:cubicBezTo>
                    <a:pt x="476" y="1478"/>
                    <a:pt x="467" y="1478"/>
                    <a:pt x="458" y="1478"/>
                  </a:cubicBezTo>
                  <a:cubicBezTo>
                    <a:pt x="438" y="1478"/>
                    <a:pt x="417" y="1478"/>
                    <a:pt x="397" y="1478"/>
                  </a:cubicBezTo>
                  <a:cubicBezTo>
                    <a:pt x="376" y="1478"/>
                    <a:pt x="356" y="1482"/>
                    <a:pt x="335" y="1481"/>
                  </a:cubicBezTo>
                  <a:cubicBezTo>
                    <a:pt x="325" y="1480"/>
                    <a:pt x="314" y="1481"/>
                    <a:pt x="304" y="1481"/>
                  </a:cubicBezTo>
                  <a:cubicBezTo>
                    <a:pt x="291" y="1480"/>
                    <a:pt x="279" y="1481"/>
                    <a:pt x="266" y="1481"/>
                  </a:cubicBezTo>
                  <a:cubicBezTo>
                    <a:pt x="249" y="1480"/>
                    <a:pt x="232" y="1483"/>
                    <a:pt x="214" y="1481"/>
                  </a:cubicBezTo>
                  <a:cubicBezTo>
                    <a:pt x="209" y="1481"/>
                    <a:pt x="204" y="1482"/>
                    <a:pt x="198" y="1482"/>
                  </a:cubicBezTo>
                  <a:cubicBezTo>
                    <a:pt x="196" y="1482"/>
                    <a:pt x="194" y="1482"/>
                    <a:pt x="194" y="1479"/>
                  </a:cubicBezTo>
                  <a:cubicBezTo>
                    <a:pt x="190" y="1458"/>
                    <a:pt x="189" y="1437"/>
                    <a:pt x="189" y="1415"/>
                  </a:cubicBezTo>
                  <a:cubicBezTo>
                    <a:pt x="188" y="1400"/>
                    <a:pt x="188" y="1384"/>
                    <a:pt x="191" y="1369"/>
                  </a:cubicBezTo>
                  <a:cubicBezTo>
                    <a:pt x="192" y="1365"/>
                    <a:pt x="195" y="1361"/>
                    <a:pt x="194" y="1357"/>
                  </a:cubicBezTo>
                  <a:cubicBezTo>
                    <a:pt x="193" y="1354"/>
                    <a:pt x="197" y="1355"/>
                    <a:pt x="198" y="1355"/>
                  </a:cubicBezTo>
                  <a:cubicBezTo>
                    <a:pt x="228" y="1355"/>
                    <a:pt x="257" y="1353"/>
                    <a:pt x="286" y="1353"/>
                  </a:cubicBezTo>
                  <a:cubicBezTo>
                    <a:pt x="309" y="1353"/>
                    <a:pt x="331" y="1355"/>
                    <a:pt x="354" y="1354"/>
                  </a:cubicBezTo>
                  <a:cubicBezTo>
                    <a:pt x="372" y="1354"/>
                    <a:pt x="390" y="1353"/>
                    <a:pt x="407" y="1353"/>
                  </a:cubicBezTo>
                  <a:cubicBezTo>
                    <a:pt x="425" y="1353"/>
                    <a:pt x="443" y="1354"/>
                    <a:pt x="461" y="1354"/>
                  </a:cubicBezTo>
                  <a:cubicBezTo>
                    <a:pt x="468" y="1354"/>
                    <a:pt x="476" y="1354"/>
                    <a:pt x="483" y="1353"/>
                  </a:cubicBezTo>
                  <a:cubicBezTo>
                    <a:pt x="486" y="1352"/>
                    <a:pt x="488" y="1352"/>
                    <a:pt x="487" y="1357"/>
                  </a:cubicBezTo>
                  <a:cubicBezTo>
                    <a:pt x="487" y="1361"/>
                    <a:pt x="488" y="1365"/>
                    <a:pt x="488" y="1369"/>
                  </a:cubicBezTo>
                  <a:cubicBezTo>
                    <a:pt x="491" y="1388"/>
                    <a:pt x="495" y="1408"/>
                    <a:pt x="494" y="1428"/>
                  </a:cubicBezTo>
                  <a:cubicBezTo>
                    <a:pt x="494" y="1442"/>
                    <a:pt x="493" y="1455"/>
                    <a:pt x="489" y="1469"/>
                  </a:cubicBezTo>
                  <a:cubicBezTo>
                    <a:pt x="489" y="1470"/>
                    <a:pt x="489" y="1471"/>
                    <a:pt x="489" y="1472"/>
                  </a:cubicBezTo>
                  <a:close/>
                  <a:moveTo>
                    <a:pt x="196" y="1259"/>
                  </a:moveTo>
                  <a:cubicBezTo>
                    <a:pt x="196" y="1267"/>
                    <a:pt x="196" y="1274"/>
                    <a:pt x="196" y="1281"/>
                  </a:cubicBezTo>
                  <a:cubicBezTo>
                    <a:pt x="195" y="1300"/>
                    <a:pt x="199" y="1317"/>
                    <a:pt x="203" y="1335"/>
                  </a:cubicBezTo>
                  <a:cubicBezTo>
                    <a:pt x="204" y="1338"/>
                    <a:pt x="203" y="1339"/>
                    <a:pt x="200" y="1339"/>
                  </a:cubicBezTo>
                  <a:cubicBezTo>
                    <a:pt x="196" y="1340"/>
                    <a:pt x="192" y="1340"/>
                    <a:pt x="188" y="1340"/>
                  </a:cubicBezTo>
                  <a:cubicBezTo>
                    <a:pt x="187" y="1339"/>
                    <a:pt x="186" y="1340"/>
                    <a:pt x="186" y="1338"/>
                  </a:cubicBezTo>
                  <a:cubicBezTo>
                    <a:pt x="183" y="1325"/>
                    <a:pt x="176" y="1314"/>
                    <a:pt x="175" y="1300"/>
                  </a:cubicBezTo>
                  <a:cubicBezTo>
                    <a:pt x="174" y="1285"/>
                    <a:pt x="175" y="1271"/>
                    <a:pt x="176" y="1256"/>
                  </a:cubicBezTo>
                  <a:cubicBezTo>
                    <a:pt x="177" y="1249"/>
                    <a:pt x="178" y="1241"/>
                    <a:pt x="178" y="1234"/>
                  </a:cubicBezTo>
                  <a:cubicBezTo>
                    <a:pt x="178" y="1227"/>
                    <a:pt x="181" y="1221"/>
                    <a:pt x="182" y="1214"/>
                  </a:cubicBezTo>
                  <a:cubicBezTo>
                    <a:pt x="183" y="1211"/>
                    <a:pt x="187" y="1212"/>
                    <a:pt x="187" y="1212"/>
                  </a:cubicBezTo>
                  <a:cubicBezTo>
                    <a:pt x="193" y="1214"/>
                    <a:pt x="199" y="1209"/>
                    <a:pt x="205" y="1212"/>
                  </a:cubicBezTo>
                  <a:cubicBezTo>
                    <a:pt x="198" y="1226"/>
                    <a:pt x="195" y="1242"/>
                    <a:pt x="196" y="1259"/>
                  </a:cubicBezTo>
                  <a:close/>
                  <a:moveTo>
                    <a:pt x="211" y="1227"/>
                  </a:moveTo>
                  <a:cubicBezTo>
                    <a:pt x="215" y="1213"/>
                    <a:pt x="217" y="1211"/>
                    <a:pt x="231" y="1212"/>
                  </a:cubicBezTo>
                  <a:cubicBezTo>
                    <a:pt x="235" y="1212"/>
                    <a:pt x="241" y="1209"/>
                    <a:pt x="243" y="1212"/>
                  </a:cubicBezTo>
                  <a:cubicBezTo>
                    <a:pt x="245" y="1215"/>
                    <a:pt x="242" y="1220"/>
                    <a:pt x="241" y="1224"/>
                  </a:cubicBezTo>
                  <a:cubicBezTo>
                    <a:pt x="238" y="1242"/>
                    <a:pt x="239" y="1260"/>
                    <a:pt x="239" y="1279"/>
                  </a:cubicBezTo>
                  <a:cubicBezTo>
                    <a:pt x="239" y="1290"/>
                    <a:pt x="238" y="1301"/>
                    <a:pt x="242" y="1313"/>
                  </a:cubicBezTo>
                  <a:cubicBezTo>
                    <a:pt x="245" y="1320"/>
                    <a:pt x="243" y="1328"/>
                    <a:pt x="243" y="1336"/>
                  </a:cubicBezTo>
                  <a:cubicBezTo>
                    <a:pt x="243" y="1339"/>
                    <a:pt x="242" y="1339"/>
                    <a:pt x="240" y="1339"/>
                  </a:cubicBezTo>
                  <a:cubicBezTo>
                    <a:pt x="237" y="1339"/>
                    <a:pt x="234" y="1339"/>
                    <a:pt x="231" y="1339"/>
                  </a:cubicBezTo>
                  <a:cubicBezTo>
                    <a:pt x="220" y="1339"/>
                    <a:pt x="214" y="1333"/>
                    <a:pt x="212" y="1322"/>
                  </a:cubicBezTo>
                  <a:cubicBezTo>
                    <a:pt x="210" y="1308"/>
                    <a:pt x="208" y="1294"/>
                    <a:pt x="209" y="1280"/>
                  </a:cubicBezTo>
                  <a:cubicBezTo>
                    <a:pt x="211" y="1262"/>
                    <a:pt x="207" y="1245"/>
                    <a:pt x="211" y="1227"/>
                  </a:cubicBezTo>
                  <a:close/>
                  <a:moveTo>
                    <a:pt x="271" y="1257"/>
                  </a:moveTo>
                  <a:cubicBezTo>
                    <a:pt x="273" y="1276"/>
                    <a:pt x="270" y="1295"/>
                    <a:pt x="270" y="1314"/>
                  </a:cubicBezTo>
                  <a:cubicBezTo>
                    <a:pt x="270" y="1321"/>
                    <a:pt x="272" y="1328"/>
                    <a:pt x="270" y="1335"/>
                  </a:cubicBezTo>
                  <a:cubicBezTo>
                    <a:pt x="269" y="1338"/>
                    <a:pt x="270" y="1340"/>
                    <a:pt x="267" y="1340"/>
                  </a:cubicBezTo>
                  <a:cubicBezTo>
                    <a:pt x="263" y="1339"/>
                    <a:pt x="258" y="1342"/>
                    <a:pt x="256" y="1337"/>
                  </a:cubicBezTo>
                  <a:cubicBezTo>
                    <a:pt x="255" y="1331"/>
                    <a:pt x="254" y="1325"/>
                    <a:pt x="254" y="1319"/>
                  </a:cubicBezTo>
                  <a:cubicBezTo>
                    <a:pt x="254" y="1314"/>
                    <a:pt x="253" y="1309"/>
                    <a:pt x="252" y="1304"/>
                  </a:cubicBezTo>
                  <a:cubicBezTo>
                    <a:pt x="249" y="1279"/>
                    <a:pt x="251" y="1254"/>
                    <a:pt x="252" y="1229"/>
                  </a:cubicBezTo>
                  <a:cubicBezTo>
                    <a:pt x="253" y="1227"/>
                    <a:pt x="253" y="1225"/>
                    <a:pt x="253" y="1223"/>
                  </a:cubicBezTo>
                  <a:cubicBezTo>
                    <a:pt x="252" y="1215"/>
                    <a:pt x="256" y="1211"/>
                    <a:pt x="264" y="1211"/>
                  </a:cubicBezTo>
                  <a:cubicBezTo>
                    <a:pt x="272" y="1211"/>
                    <a:pt x="273" y="1211"/>
                    <a:pt x="271" y="1219"/>
                  </a:cubicBezTo>
                  <a:cubicBezTo>
                    <a:pt x="270" y="1232"/>
                    <a:pt x="270" y="1245"/>
                    <a:pt x="271" y="1257"/>
                  </a:cubicBezTo>
                  <a:close/>
                  <a:moveTo>
                    <a:pt x="492" y="1340"/>
                  </a:moveTo>
                  <a:cubicBezTo>
                    <a:pt x="470" y="1339"/>
                    <a:pt x="448" y="1340"/>
                    <a:pt x="425" y="1339"/>
                  </a:cubicBezTo>
                  <a:cubicBezTo>
                    <a:pt x="415" y="1338"/>
                    <a:pt x="403" y="1339"/>
                    <a:pt x="393" y="1339"/>
                  </a:cubicBezTo>
                  <a:cubicBezTo>
                    <a:pt x="377" y="1338"/>
                    <a:pt x="361" y="1340"/>
                    <a:pt x="346" y="1339"/>
                  </a:cubicBezTo>
                  <a:cubicBezTo>
                    <a:pt x="332" y="1338"/>
                    <a:pt x="318" y="1340"/>
                    <a:pt x="305" y="1340"/>
                  </a:cubicBezTo>
                  <a:cubicBezTo>
                    <a:pt x="302" y="1339"/>
                    <a:pt x="299" y="1340"/>
                    <a:pt x="297" y="1340"/>
                  </a:cubicBezTo>
                  <a:cubicBezTo>
                    <a:pt x="292" y="1339"/>
                    <a:pt x="286" y="1342"/>
                    <a:pt x="284" y="1338"/>
                  </a:cubicBezTo>
                  <a:cubicBezTo>
                    <a:pt x="281" y="1334"/>
                    <a:pt x="282" y="1328"/>
                    <a:pt x="282" y="1322"/>
                  </a:cubicBezTo>
                  <a:cubicBezTo>
                    <a:pt x="283" y="1305"/>
                    <a:pt x="285" y="1289"/>
                    <a:pt x="283" y="1272"/>
                  </a:cubicBezTo>
                  <a:cubicBezTo>
                    <a:pt x="282" y="1257"/>
                    <a:pt x="284" y="1243"/>
                    <a:pt x="283" y="1229"/>
                  </a:cubicBezTo>
                  <a:cubicBezTo>
                    <a:pt x="283" y="1226"/>
                    <a:pt x="282" y="1225"/>
                    <a:pt x="282" y="1223"/>
                  </a:cubicBezTo>
                  <a:cubicBezTo>
                    <a:pt x="282" y="1211"/>
                    <a:pt x="282" y="1210"/>
                    <a:pt x="298" y="1211"/>
                  </a:cubicBezTo>
                  <a:cubicBezTo>
                    <a:pt x="316" y="1212"/>
                    <a:pt x="334" y="1210"/>
                    <a:pt x="352" y="1211"/>
                  </a:cubicBezTo>
                  <a:cubicBezTo>
                    <a:pt x="369" y="1211"/>
                    <a:pt x="386" y="1213"/>
                    <a:pt x="403" y="1213"/>
                  </a:cubicBezTo>
                  <a:cubicBezTo>
                    <a:pt x="415" y="1212"/>
                    <a:pt x="426" y="1212"/>
                    <a:pt x="437" y="1212"/>
                  </a:cubicBezTo>
                  <a:cubicBezTo>
                    <a:pt x="458" y="1212"/>
                    <a:pt x="479" y="1212"/>
                    <a:pt x="500" y="1211"/>
                  </a:cubicBezTo>
                  <a:cubicBezTo>
                    <a:pt x="521" y="1210"/>
                    <a:pt x="542" y="1212"/>
                    <a:pt x="564" y="1211"/>
                  </a:cubicBezTo>
                  <a:cubicBezTo>
                    <a:pt x="577" y="1211"/>
                    <a:pt x="590" y="1213"/>
                    <a:pt x="603" y="1210"/>
                  </a:cubicBezTo>
                  <a:cubicBezTo>
                    <a:pt x="606" y="1209"/>
                    <a:pt x="607" y="1211"/>
                    <a:pt x="607" y="1214"/>
                  </a:cubicBezTo>
                  <a:cubicBezTo>
                    <a:pt x="611" y="1224"/>
                    <a:pt x="611" y="1234"/>
                    <a:pt x="613" y="1244"/>
                  </a:cubicBezTo>
                  <a:cubicBezTo>
                    <a:pt x="615" y="1260"/>
                    <a:pt x="618" y="1275"/>
                    <a:pt x="616" y="1291"/>
                  </a:cubicBezTo>
                  <a:cubicBezTo>
                    <a:pt x="614" y="1302"/>
                    <a:pt x="617" y="1313"/>
                    <a:pt x="615" y="1325"/>
                  </a:cubicBezTo>
                  <a:cubicBezTo>
                    <a:pt x="614" y="1329"/>
                    <a:pt x="612" y="1333"/>
                    <a:pt x="611" y="1337"/>
                  </a:cubicBezTo>
                  <a:cubicBezTo>
                    <a:pt x="610" y="1339"/>
                    <a:pt x="608" y="1340"/>
                    <a:pt x="606" y="1340"/>
                  </a:cubicBezTo>
                  <a:cubicBezTo>
                    <a:pt x="598" y="1340"/>
                    <a:pt x="589" y="1340"/>
                    <a:pt x="581" y="1340"/>
                  </a:cubicBezTo>
                  <a:cubicBezTo>
                    <a:pt x="581" y="1340"/>
                    <a:pt x="581" y="1340"/>
                    <a:pt x="581" y="1340"/>
                  </a:cubicBezTo>
                  <a:cubicBezTo>
                    <a:pt x="551" y="1340"/>
                    <a:pt x="522" y="1340"/>
                    <a:pt x="492" y="1340"/>
                  </a:cubicBezTo>
                  <a:close/>
                  <a:moveTo>
                    <a:pt x="526" y="1356"/>
                  </a:moveTo>
                  <a:cubicBezTo>
                    <a:pt x="525" y="1353"/>
                    <a:pt x="526" y="1353"/>
                    <a:pt x="529" y="1353"/>
                  </a:cubicBezTo>
                  <a:cubicBezTo>
                    <a:pt x="530" y="1353"/>
                    <a:pt x="532" y="1353"/>
                    <a:pt x="533" y="1353"/>
                  </a:cubicBezTo>
                  <a:cubicBezTo>
                    <a:pt x="558" y="1354"/>
                    <a:pt x="581" y="1355"/>
                    <a:pt x="605" y="1356"/>
                  </a:cubicBezTo>
                  <a:cubicBezTo>
                    <a:pt x="611" y="1356"/>
                    <a:pt x="615" y="1358"/>
                    <a:pt x="616" y="1365"/>
                  </a:cubicBezTo>
                  <a:cubicBezTo>
                    <a:pt x="621" y="1381"/>
                    <a:pt x="623" y="1398"/>
                    <a:pt x="623" y="1415"/>
                  </a:cubicBezTo>
                  <a:cubicBezTo>
                    <a:pt x="624" y="1432"/>
                    <a:pt x="622" y="1449"/>
                    <a:pt x="619" y="1466"/>
                  </a:cubicBezTo>
                  <a:cubicBezTo>
                    <a:pt x="618" y="1469"/>
                    <a:pt x="617" y="1470"/>
                    <a:pt x="614" y="1470"/>
                  </a:cubicBezTo>
                  <a:cubicBezTo>
                    <a:pt x="598" y="1468"/>
                    <a:pt x="583" y="1470"/>
                    <a:pt x="568" y="1475"/>
                  </a:cubicBezTo>
                  <a:cubicBezTo>
                    <a:pt x="557" y="1479"/>
                    <a:pt x="546" y="1478"/>
                    <a:pt x="535" y="1478"/>
                  </a:cubicBezTo>
                  <a:cubicBezTo>
                    <a:pt x="530" y="1478"/>
                    <a:pt x="532" y="1474"/>
                    <a:pt x="533" y="1473"/>
                  </a:cubicBezTo>
                  <a:cubicBezTo>
                    <a:pt x="537" y="1460"/>
                    <a:pt x="537" y="1446"/>
                    <a:pt x="537" y="1433"/>
                  </a:cubicBezTo>
                  <a:cubicBezTo>
                    <a:pt x="538" y="1407"/>
                    <a:pt x="535" y="1381"/>
                    <a:pt x="526" y="1356"/>
                  </a:cubicBezTo>
                  <a:close/>
                  <a:moveTo>
                    <a:pt x="652" y="1212"/>
                  </a:moveTo>
                  <a:cubicBezTo>
                    <a:pt x="655" y="1212"/>
                    <a:pt x="657" y="1212"/>
                    <a:pt x="660" y="1212"/>
                  </a:cubicBezTo>
                  <a:cubicBezTo>
                    <a:pt x="674" y="1212"/>
                    <a:pt x="682" y="1221"/>
                    <a:pt x="685" y="1235"/>
                  </a:cubicBezTo>
                  <a:cubicBezTo>
                    <a:pt x="689" y="1255"/>
                    <a:pt x="689" y="1276"/>
                    <a:pt x="688" y="1296"/>
                  </a:cubicBezTo>
                  <a:cubicBezTo>
                    <a:pt x="688" y="1310"/>
                    <a:pt x="683" y="1324"/>
                    <a:pt x="678" y="1337"/>
                  </a:cubicBezTo>
                  <a:cubicBezTo>
                    <a:pt x="677" y="1339"/>
                    <a:pt x="675" y="1340"/>
                    <a:pt x="674" y="1340"/>
                  </a:cubicBezTo>
                  <a:cubicBezTo>
                    <a:pt x="667" y="1338"/>
                    <a:pt x="661" y="1340"/>
                    <a:pt x="654" y="1339"/>
                  </a:cubicBezTo>
                  <a:cubicBezTo>
                    <a:pt x="652" y="1339"/>
                    <a:pt x="650" y="1338"/>
                    <a:pt x="651" y="1335"/>
                  </a:cubicBezTo>
                  <a:cubicBezTo>
                    <a:pt x="656" y="1325"/>
                    <a:pt x="657" y="1313"/>
                    <a:pt x="658" y="1302"/>
                  </a:cubicBezTo>
                  <a:cubicBezTo>
                    <a:pt x="659" y="1289"/>
                    <a:pt x="659" y="1277"/>
                    <a:pt x="657" y="1264"/>
                  </a:cubicBezTo>
                  <a:cubicBezTo>
                    <a:pt x="656" y="1253"/>
                    <a:pt x="657" y="1241"/>
                    <a:pt x="652" y="1230"/>
                  </a:cubicBezTo>
                  <a:cubicBezTo>
                    <a:pt x="650" y="1226"/>
                    <a:pt x="648" y="1222"/>
                    <a:pt x="648" y="1217"/>
                  </a:cubicBezTo>
                  <a:cubicBezTo>
                    <a:pt x="647" y="1212"/>
                    <a:pt x="648" y="1211"/>
                    <a:pt x="652" y="1212"/>
                  </a:cubicBezTo>
                  <a:close/>
                  <a:moveTo>
                    <a:pt x="637" y="1222"/>
                  </a:moveTo>
                  <a:cubicBezTo>
                    <a:pt x="638" y="1226"/>
                    <a:pt x="639" y="1230"/>
                    <a:pt x="640" y="1234"/>
                  </a:cubicBezTo>
                  <a:cubicBezTo>
                    <a:pt x="644" y="1249"/>
                    <a:pt x="646" y="1264"/>
                    <a:pt x="645" y="1282"/>
                  </a:cubicBezTo>
                  <a:cubicBezTo>
                    <a:pt x="646" y="1289"/>
                    <a:pt x="645" y="1299"/>
                    <a:pt x="645" y="1309"/>
                  </a:cubicBezTo>
                  <a:cubicBezTo>
                    <a:pt x="644" y="1317"/>
                    <a:pt x="642" y="1324"/>
                    <a:pt x="641" y="1332"/>
                  </a:cubicBezTo>
                  <a:cubicBezTo>
                    <a:pt x="639" y="1339"/>
                    <a:pt x="634" y="1341"/>
                    <a:pt x="627" y="1340"/>
                  </a:cubicBezTo>
                  <a:cubicBezTo>
                    <a:pt x="623" y="1339"/>
                    <a:pt x="624" y="1336"/>
                    <a:pt x="624" y="1334"/>
                  </a:cubicBezTo>
                  <a:cubicBezTo>
                    <a:pt x="631" y="1308"/>
                    <a:pt x="627" y="1282"/>
                    <a:pt x="626" y="1256"/>
                  </a:cubicBezTo>
                  <a:cubicBezTo>
                    <a:pt x="625" y="1243"/>
                    <a:pt x="626" y="1229"/>
                    <a:pt x="619" y="1216"/>
                  </a:cubicBezTo>
                  <a:cubicBezTo>
                    <a:pt x="618" y="1213"/>
                    <a:pt x="619" y="1211"/>
                    <a:pt x="623" y="1211"/>
                  </a:cubicBezTo>
                  <a:cubicBezTo>
                    <a:pt x="634" y="1210"/>
                    <a:pt x="636" y="1211"/>
                    <a:pt x="637" y="1222"/>
                  </a:cubicBezTo>
                  <a:close/>
                  <a:moveTo>
                    <a:pt x="611" y="909"/>
                  </a:moveTo>
                  <a:cubicBezTo>
                    <a:pt x="611" y="911"/>
                    <a:pt x="608" y="910"/>
                    <a:pt x="606" y="910"/>
                  </a:cubicBezTo>
                  <a:cubicBezTo>
                    <a:pt x="588" y="907"/>
                    <a:pt x="570" y="909"/>
                    <a:pt x="553" y="909"/>
                  </a:cubicBezTo>
                  <a:cubicBezTo>
                    <a:pt x="537" y="909"/>
                    <a:pt x="522" y="909"/>
                    <a:pt x="507" y="908"/>
                  </a:cubicBezTo>
                  <a:cubicBezTo>
                    <a:pt x="502" y="908"/>
                    <a:pt x="498" y="909"/>
                    <a:pt x="494" y="909"/>
                  </a:cubicBezTo>
                  <a:cubicBezTo>
                    <a:pt x="468" y="909"/>
                    <a:pt x="443" y="913"/>
                    <a:pt x="418" y="916"/>
                  </a:cubicBezTo>
                  <a:cubicBezTo>
                    <a:pt x="440" y="918"/>
                    <a:pt x="461" y="922"/>
                    <a:pt x="483" y="922"/>
                  </a:cubicBezTo>
                  <a:cubicBezTo>
                    <a:pt x="497" y="922"/>
                    <a:pt x="512" y="922"/>
                    <a:pt x="527" y="922"/>
                  </a:cubicBezTo>
                  <a:cubicBezTo>
                    <a:pt x="549" y="922"/>
                    <a:pt x="571" y="922"/>
                    <a:pt x="593" y="921"/>
                  </a:cubicBezTo>
                  <a:cubicBezTo>
                    <a:pt x="594" y="921"/>
                    <a:pt x="594" y="921"/>
                    <a:pt x="595" y="921"/>
                  </a:cubicBezTo>
                  <a:cubicBezTo>
                    <a:pt x="606" y="921"/>
                    <a:pt x="606" y="921"/>
                    <a:pt x="603" y="932"/>
                  </a:cubicBezTo>
                  <a:cubicBezTo>
                    <a:pt x="602" y="933"/>
                    <a:pt x="602" y="934"/>
                    <a:pt x="602" y="934"/>
                  </a:cubicBezTo>
                  <a:cubicBezTo>
                    <a:pt x="600" y="945"/>
                    <a:pt x="600" y="945"/>
                    <a:pt x="589" y="945"/>
                  </a:cubicBezTo>
                  <a:cubicBezTo>
                    <a:pt x="574" y="944"/>
                    <a:pt x="559" y="943"/>
                    <a:pt x="543" y="943"/>
                  </a:cubicBezTo>
                  <a:cubicBezTo>
                    <a:pt x="521" y="943"/>
                    <a:pt x="499" y="943"/>
                    <a:pt x="476" y="942"/>
                  </a:cubicBezTo>
                  <a:cubicBezTo>
                    <a:pt x="462" y="942"/>
                    <a:pt x="447" y="943"/>
                    <a:pt x="432" y="944"/>
                  </a:cubicBezTo>
                  <a:cubicBezTo>
                    <a:pt x="415" y="946"/>
                    <a:pt x="398" y="945"/>
                    <a:pt x="381" y="947"/>
                  </a:cubicBezTo>
                  <a:cubicBezTo>
                    <a:pt x="368" y="949"/>
                    <a:pt x="355" y="949"/>
                    <a:pt x="341" y="948"/>
                  </a:cubicBezTo>
                  <a:cubicBezTo>
                    <a:pt x="339" y="948"/>
                    <a:pt x="338" y="948"/>
                    <a:pt x="336" y="950"/>
                  </a:cubicBezTo>
                  <a:cubicBezTo>
                    <a:pt x="338" y="952"/>
                    <a:pt x="340" y="952"/>
                    <a:pt x="342" y="952"/>
                  </a:cubicBezTo>
                  <a:cubicBezTo>
                    <a:pt x="360" y="950"/>
                    <a:pt x="378" y="953"/>
                    <a:pt x="395" y="954"/>
                  </a:cubicBezTo>
                  <a:cubicBezTo>
                    <a:pt x="408" y="956"/>
                    <a:pt x="421" y="955"/>
                    <a:pt x="434" y="956"/>
                  </a:cubicBezTo>
                  <a:cubicBezTo>
                    <a:pt x="457" y="957"/>
                    <a:pt x="480" y="958"/>
                    <a:pt x="504" y="956"/>
                  </a:cubicBezTo>
                  <a:cubicBezTo>
                    <a:pt x="513" y="955"/>
                    <a:pt x="522" y="956"/>
                    <a:pt x="531" y="956"/>
                  </a:cubicBezTo>
                  <a:cubicBezTo>
                    <a:pt x="548" y="956"/>
                    <a:pt x="566" y="957"/>
                    <a:pt x="583" y="956"/>
                  </a:cubicBezTo>
                  <a:cubicBezTo>
                    <a:pt x="588" y="956"/>
                    <a:pt x="592" y="958"/>
                    <a:pt x="598" y="956"/>
                  </a:cubicBezTo>
                  <a:cubicBezTo>
                    <a:pt x="600" y="955"/>
                    <a:pt x="600" y="958"/>
                    <a:pt x="600" y="960"/>
                  </a:cubicBezTo>
                  <a:cubicBezTo>
                    <a:pt x="601" y="964"/>
                    <a:pt x="600" y="966"/>
                    <a:pt x="596" y="966"/>
                  </a:cubicBezTo>
                  <a:cubicBezTo>
                    <a:pt x="581" y="967"/>
                    <a:pt x="567" y="967"/>
                    <a:pt x="553" y="968"/>
                  </a:cubicBezTo>
                  <a:cubicBezTo>
                    <a:pt x="543" y="969"/>
                    <a:pt x="533" y="970"/>
                    <a:pt x="522" y="971"/>
                  </a:cubicBezTo>
                  <a:cubicBezTo>
                    <a:pt x="521" y="971"/>
                    <a:pt x="520" y="972"/>
                    <a:pt x="518" y="974"/>
                  </a:cubicBezTo>
                  <a:cubicBezTo>
                    <a:pt x="522" y="976"/>
                    <a:pt x="525" y="976"/>
                    <a:pt x="529" y="976"/>
                  </a:cubicBezTo>
                  <a:cubicBezTo>
                    <a:pt x="541" y="977"/>
                    <a:pt x="553" y="979"/>
                    <a:pt x="565" y="979"/>
                  </a:cubicBezTo>
                  <a:cubicBezTo>
                    <a:pt x="576" y="979"/>
                    <a:pt x="588" y="981"/>
                    <a:pt x="599" y="979"/>
                  </a:cubicBezTo>
                  <a:cubicBezTo>
                    <a:pt x="602" y="978"/>
                    <a:pt x="606" y="979"/>
                    <a:pt x="607" y="983"/>
                  </a:cubicBezTo>
                  <a:cubicBezTo>
                    <a:pt x="608" y="989"/>
                    <a:pt x="612" y="995"/>
                    <a:pt x="617" y="1001"/>
                  </a:cubicBezTo>
                  <a:cubicBezTo>
                    <a:pt x="602" y="998"/>
                    <a:pt x="590" y="1000"/>
                    <a:pt x="577" y="1001"/>
                  </a:cubicBezTo>
                  <a:cubicBezTo>
                    <a:pt x="560" y="1003"/>
                    <a:pt x="544" y="1002"/>
                    <a:pt x="527" y="1002"/>
                  </a:cubicBezTo>
                  <a:cubicBezTo>
                    <a:pt x="514" y="1001"/>
                    <a:pt x="500" y="1003"/>
                    <a:pt x="486" y="1003"/>
                  </a:cubicBezTo>
                  <a:cubicBezTo>
                    <a:pt x="465" y="1003"/>
                    <a:pt x="444" y="1003"/>
                    <a:pt x="424" y="1004"/>
                  </a:cubicBezTo>
                  <a:cubicBezTo>
                    <a:pt x="402" y="1006"/>
                    <a:pt x="380" y="1003"/>
                    <a:pt x="359" y="1005"/>
                  </a:cubicBezTo>
                  <a:cubicBezTo>
                    <a:pt x="341" y="1007"/>
                    <a:pt x="323" y="1006"/>
                    <a:pt x="305" y="1007"/>
                  </a:cubicBezTo>
                  <a:cubicBezTo>
                    <a:pt x="287" y="1008"/>
                    <a:pt x="268" y="1009"/>
                    <a:pt x="249" y="1006"/>
                  </a:cubicBezTo>
                  <a:cubicBezTo>
                    <a:pt x="234" y="1005"/>
                    <a:pt x="220" y="1009"/>
                    <a:pt x="205" y="1009"/>
                  </a:cubicBezTo>
                  <a:cubicBezTo>
                    <a:pt x="194" y="1010"/>
                    <a:pt x="183" y="1011"/>
                    <a:pt x="173" y="1007"/>
                  </a:cubicBezTo>
                  <a:cubicBezTo>
                    <a:pt x="159" y="1002"/>
                    <a:pt x="148" y="984"/>
                    <a:pt x="147" y="968"/>
                  </a:cubicBezTo>
                  <a:cubicBezTo>
                    <a:pt x="146" y="949"/>
                    <a:pt x="149" y="932"/>
                    <a:pt x="157" y="916"/>
                  </a:cubicBezTo>
                  <a:cubicBezTo>
                    <a:pt x="158" y="913"/>
                    <a:pt x="160" y="910"/>
                    <a:pt x="163" y="908"/>
                  </a:cubicBezTo>
                  <a:cubicBezTo>
                    <a:pt x="174" y="901"/>
                    <a:pt x="185" y="894"/>
                    <a:pt x="198" y="894"/>
                  </a:cubicBezTo>
                  <a:cubicBezTo>
                    <a:pt x="212" y="894"/>
                    <a:pt x="227" y="892"/>
                    <a:pt x="241" y="891"/>
                  </a:cubicBezTo>
                  <a:cubicBezTo>
                    <a:pt x="260" y="891"/>
                    <a:pt x="278" y="892"/>
                    <a:pt x="297" y="892"/>
                  </a:cubicBezTo>
                  <a:cubicBezTo>
                    <a:pt x="319" y="892"/>
                    <a:pt x="342" y="893"/>
                    <a:pt x="364" y="892"/>
                  </a:cubicBezTo>
                  <a:cubicBezTo>
                    <a:pt x="380" y="891"/>
                    <a:pt x="395" y="890"/>
                    <a:pt x="410" y="891"/>
                  </a:cubicBezTo>
                  <a:cubicBezTo>
                    <a:pt x="421" y="892"/>
                    <a:pt x="432" y="891"/>
                    <a:pt x="442" y="891"/>
                  </a:cubicBezTo>
                  <a:cubicBezTo>
                    <a:pt x="466" y="892"/>
                    <a:pt x="490" y="893"/>
                    <a:pt x="513" y="893"/>
                  </a:cubicBezTo>
                  <a:cubicBezTo>
                    <a:pt x="523" y="892"/>
                    <a:pt x="533" y="892"/>
                    <a:pt x="543" y="891"/>
                  </a:cubicBezTo>
                  <a:cubicBezTo>
                    <a:pt x="552" y="891"/>
                    <a:pt x="561" y="892"/>
                    <a:pt x="570" y="892"/>
                  </a:cubicBezTo>
                  <a:cubicBezTo>
                    <a:pt x="581" y="893"/>
                    <a:pt x="592" y="892"/>
                    <a:pt x="603" y="891"/>
                  </a:cubicBezTo>
                  <a:cubicBezTo>
                    <a:pt x="608" y="891"/>
                    <a:pt x="613" y="890"/>
                    <a:pt x="619" y="890"/>
                  </a:cubicBezTo>
                  <a:cubicBezTo>
                    <a:pt x="617" y="897"/>
                    <a:pt x="611" y="902"/>
                    <a:pt x="611" y="909"/>
                  </a:cubicBezTo>
                  <a:close/>
                  <a:moveTo>
                    <a:pt x="665" y="722"/>
                  </a:moveTo>
                  <a:cubicBezTo>
                    <a:pt x="670" y="722"/>
                    <a:pt x="673" y="725"/>
                    <a:pt x="674" y="730"/>
                  </a:cubicBezTo>
                  <a:cubicBezTo>
                    <a:pt x="679" y="746"/>
                    <a:pt x="681" y="763"/>
                    <a:pt x="681" y="780"/>
                  </a:cubicBezTo>
                  <a:cubicBezTo>
                    <a:pt x="682" y="795"/>
                    <a:pt x="681" y="811"/>
                    <a:pt x="678" y="826"/>
                  </a:cubicBezTo>
                  <a:cubicBezTo>
                    <a:pt x="676" y="842"/>
                    <a:pt x="673" y="845"/>
                    <a:pt x="660" y="844"/>
                  </a:cubicBezTo>
                  <a:cubicBezTo>
                    <a:pt x="641" y="844"/>
                    <a:pt x="626" y="843"/>
                    <a:pt x="612" y="844"/>
                  </a:cubicBezTo>
                  <a:cubicBezTo>
                    <a:pt x="606" y="844"/>
                    <a:pt x="599" y="843"/>
                    <a:pt x="593" y="844"/>
                  </a:cubicBezTo>
                  <a:cubicBezTo>
                    <a:pt x="588" y="844"/>
                    <a:pt x="590" y="840"/>
                    <a:pt x="591" y="839"/>
                  </a:cubicBezTo>
                  <a:cubicBezTo>
                    <a:pt x="595" y="826"/>
                    <a:pt x="595" y="812"/>
                    <a:pt x="595" y="798"/>
                  </a:cubicBezTo>
                  <a:cubicBezTo>
                    <a:pt x="596" y="774"/>
                    <a:pt x="592" y="751"/>
                    <a:pt x="586" y="728"/>
                  </a:cubicBezTo>
                  <a:cubicBezTo>
                    <a:pt x="585" y="723"/>
                    <a:pt x="585" y="721"/>
                    <a:pt x="591" y="722"/>
                  </a:cubicBezTo>
                  <a:cubicBezTo>
                    <a:pt x="600" y="724"/>
                    <a:pt x="610" y="721"/>
                    <a:pt x="619" y="721"/>
                  </a:cubicBezTo>
                  <a:cubicBezTo>
                    <a:pt x="635" y="722"/>
                    <a:pt x="650" y="722"/>
                    <a:pt x="665" y="722"/>
                  </a:cubicBezTo>
                  <a:close/>
                  <a:moveTo>
                    <a:pt x="442" y="558"/>
                  </a:moveTo>
                  <a:cubicBezTo>
                    <a:pt x="450" y="560"/>
                    <a:pt x="458" y="559"/>
                    <a:pt x="465" y="559"/>
                  </a:cubicBezTo>
                  <a:cubicBezTo>
                    <a:pt x="484" y="559"/>
                    <a:pt x="502" y="558"/>
                    <a:pt x="520" y="558"/>
                  </a:cubicBezTo>
                  <a:cubicBezTo>
                    <a:pt x="529" y="558"/>
                    <a:pt x="539" y="556"/>
                    <a:pt x="548" y="557"/>
                  </a:cubicBezTo>
                  <a:cubicBezTo>
                    <a:pt x="572" y="559"/>
                    <a:pt x="597" y="555"/>
                    <a:pt x="621" y="557"/>
                  </a:cubicBezTo>
                  <a:cubicBezTo>
                    <a:pt x="624" y="558"/>
                    <a:pt x="628" y="557"/>
                    <a:pt x="632" y="557"/>
                  </a:cubicBezTo>
                  <a:cubicBezTo>
                    <a:pt x="636" y="556"/>
                    <a:pt x="636" y="558"/>
                    <a:pt x="636" y="561"/>
                  </a:cubicBezTo>
                  <a:cubicBezTo>
                    <a:pt x="636" y="564"/>
                    <a:pt x="636" y="567"/>
                    <a:pt x="636" y="570"/>
                  </a:cubicBezTo>
                  <a:cubicBezTo>
                    <a:pt x="635" y="575"/>
                    <a:pt x="630" y="572"/>
                    <a:pt x="627" y="572"/>
                  </a:cubicBezTo>
                  <a:cubicBezTo>
                    <a:pt x="615" y="577"/>
                    <a:pt x="602" y="573"/>
                    <a:pt x="590" y="573"/>
                  </a:cubicBezTo>
                  <a:cubicBezTo>
                    <a:pt x="572" y="575"/>
                    <a:pt x="555" y="573"/>
                    <a:pt x="538" y="573"/>
                  </a:cubicBezTo>
                  <a:cubicBezTo>
                    <a:pt x="515" y="573"/>
                    <a:pt x="492" y="572"/>
                    <a:pt x="469" y="573"/>
                  </a:cubicBezTo>
                  <a:cubicBezTo>
                    <a:pt x="457" y="573"/>
                    <a:pt x="445" y="572"/>
                    <a:pt x="433" y="574"/>
                  </a:cubicBezTo>
                  <a:cubicBezTo>
                    <a:pt x="429" y="574"/>
                    <a:pt x="427" y="573"/>
                    <a:pt x="428" y="568"/>
                  </a:cubicBezTo>
                  <a:cubicBezTo>
                    <a:pt x="429" y="558"/>
                    <a:pt x="432" y="555"/>
                    <a:pt x="442" y="558"/>
                  </a:cubicBezTo>
                  <a:close/>
                  <a:moveTo>
                    <a:pt x="473" y="617"/>
                  </a:moveTo>
                  <a:cubicBezTo>
                    <a:pt x="498" y="617"/>
                    <a:pt x="524" y="617"/>
                    <a:pt x="550" y="618"/>
                  </a:cubicBezTo>
                  <a:cubicBezTo>
                    <a:pt x="566" y="618"/>
                    <a:pt x="581" y="617"/>
                    <a:pt x="597" y="616"/>
                  </a:cubicBezTo>
                  <a:cubicBezTo>
                    <a:pt x="603" y="616"/>
                    <a:pt x="610" y="614"/>
                    <a:pt x="617" y="614"/>
                  </a:cubicBezTo>
                  <a:cubicBezTo>
                    <a:pt x="621" y="614"/>
                    <a:pt x="623" y="616"/>
                    <a:pt x="622" y="620"/>
                  </a:cubicBezTo>
                  <a:cubicBezTo>
                    <a:pt x="622" y="622"/>
                    <a:pt x="622" y="625"/>
                    <a:pt x="622" y="627"/>
                  </a:cubicBezTo>
                  <a:cubicBezTo>
                    <a:pt x="622" y="632"/>
                    <a:pt x="620" y="633"/>
                    <a:pt x="615" y="633"/>
                  </a:cubicBezTo>
                  <a:cubicBezTo>
                    <a:pt x="602" y="632"/>
                    <a:pt x="589" y="633"/>
                    <a:pt x="576" y="634"/>
                  </a:cubicBezTo>
                  <a:cubicBezTo>
                    <a:pt x="556" y="634"/>
                    <a:pt x="537" y="633"/>
                    <a:pt x="517" y="634"/>
                  </a:cubicBezTo>
                  <a:cubicBezTo>
                    <a:pt x="497" y="634"/>
                    <a:pt x="476" y="636"/>
                    <a:pt x="456" y="638"/>
                  </a:cubicBezTo>
                  <a:cubicBezTo>
                    <a:pt x="440" y="641"/>
                    <a:pt x="424" y="644"/>
                    <a:pt x="407" y="643"/>
                  </a:cubicBezTo>
                  <a:cubicBezTo>
                    <a:pt x="406" y="643"/>
                    <a:pt x="404" y="642"/>
                    <a:pt x="404" y="645"/>
                  </a:cubicBezTo>
                  <a:cubicBezTo>
                    <a:pt x="404" y="647"/>
                    <a:pt x="405" y="647"/>
                    <a:pt x="407" y="647"/>
                  </a:cubicBezTo>
                  <a:cubicBezTo>
                    <a:pt x="429" y="645"/>
                    <a:pt x="451" y="647"/>
                    <a:pt x="473" y="647"/>
                  </a:cubicBezTo>
                  <a:cubicBezTo>
                    <a:pt x="494" y="647"/>
                    <a:pt x="515" y="648"/>
                    <a:pt x="536" y="646"/>
                  </a:cubicBezTo>
                  <a:cubicBezTo>
                    <a:pt x="558" y="644"/>
                    <a:pt x="580" y="647"/>
                    <a:pt x="601" y="646"/>
                  </a:cubicBezTo>
                  <a:cubicBezTo>
                    <a:pt x="607" y="646"/>
                    <a:pt x="613" y="648"/>
                    <a:pt x="619" y="646"/>
                  </a:cubicBezTo>
                  <a:cubicBezTo>
                    <a:pt x="620" y="645"/>
                    <a:pt x="622" y="646"/>
                    <a:pt x="621" y="647"/>
                  </a:cubicBezTo>
                  <a:cubicBezTo>
                    <a:pt x="619" y="657"/>
                    <a:pt x="624" y="666"/>
                    <a:pt x="626" y="676"/>
                  </a:cubicBezTo>
                  <a:cubicBezTo>
                    <a:pt x="626" y="680"/>
                    <a:pt x="626" y="681"/>
                    <a:pt x="621" y="681"/>
                  </a:cubicBezTo>
                  <a:cubicBezTo>
                    <a:pt x="605" y="683"/>
                    <a:pt x="589" y="679"/>
                    <a:pt x="573" y="680"/>
                  </a:cubicBezTo>
                  <a:cubicBezTo>
                    <a:pt x="557" y="681"/>
                    <a:pt x="540" y="681"/>
                    <a:pt x="524" y="681"/>
                  </a:cubicBezTo>
                  <a:cubicBezTo>
                    <a:pt x="504" y="681"/>
                    <a:pt x="484" y="680"/>
                    <a:pt x="464" y="680"/>
                  </a:cubicBezTo>
                  <a:cubicBezTo>
                    <a:pt x="446" y="681"/>
                    <a:pt x="429" y="684"/>
                    <a:pt x="411" y="684"/>
                  </a:cubicBezTo>
                  <a:cubicBezTo>
                    <a:pt x="394" y="683"/>
                    <a:pt x="377" y="683"/>
                    <a:pt x="360" y="683"/>
                  </a:cubicBezTo>
                  <a:cubicBezTo>
                    <a:pt x="344" y="682"/>
                    <a:pt x="328" y="681"/>
                    <a:pt x="312" y="683"/>
                  </a:cubicBezTo>
                  <a:cubicBezTo>
                    <a:pt x="305" y="684"/>
                    <a:pt x="297" y="682"/>
                    <a:pt x="290" y="683"/>
                  </a:cubicBezTo>
                  <a:cubicBezTo>
                    <a:pt x="275" y="683"/>
                    <a:pt x="260" y="684"/>
                    <a:pt x="245" y="684"/>
                  </a:cubicBezTo>
                  <a:cubicBezTo>
                    <a:pt x="233" y="684"/>
                    <a:pt x="222" y="684"/>
                    <a:pt x="210" y="683"/>
                  </a:cubicBezTo>
                  <a:cubicBezTo>
                    <a:pt x="198" y="682"/>
                    <a:pt x="186" y="684"/>
                    <a:pt x="174" y="684"/>
                  </a:cubicBezTo>
                  <a:cubicBezTo>
                    <a:pt x="160" y="684"/>
                    <a:pt x="146" y="684"/>
                    <a:pt x="133" y="683"/>
                  </a:cubicBezTo>
                  <a:cubicBezTo>
                    <a:pt x="118" y="683"/>
                    <a:pt x="103" y="682"/>
                    <a:pt x="88" y="684"/>
                  </a:cubicBezTo>
                  <a:cubicBezTo>
                    <a:pt x="83" y="685"/>
                    <a:pt x="81" y="682"/>
                    <a:pt x="83" y="678"/>
                  </a:cubicBezTo>
                  <a:cubicBezTo>
                    <a:pt x="87" y="666"/>
                    <a:pt x="88" y="653"/>
                    <a:pt x="88" y="640"/>
                  </a:cubicBezTo>
                  <a:cubicBezTo>
                    <a:pt x="88" y="623"/>
                    <a:pt x="87" y="605"/>
                    <a:pt x="80" y="588"/>
                  </a:cubicBezTo>
                  <a:cubicBezTo>
                    <a:pt x="89" y="588"/>
                    <a:pt x="96" y="588"/>
                    <a:pt x="104" y="587"/>
                  </a:cubicBezTo>
                  <a:cubicBezTo>
                    <a:pt x="107" y="587"/>
                    <a:pt x="108" y="588"/>
                    <a:pt x="109" y="592"/>
                  </a:cubicBezTo>
                  <a:cubicBezTo>
                    <a:pt x="110" y="600"/>
                    <a:pt x="111" y="609"/>
                    <a:pt x="114" y="616"/>
                  </a:cubicBezTo>
                  <a:cubicBezTo>
                    <a:pt x="119" y="627"/>
                    <a:pt x="131" y="630"/>
                    <a:pt x="145" y="625"/>
                  </a:cubicBezTo>
                  <a:cubicBezTo>
                    <a:pt x="149" y="623"/>
                    <a:pt x="154" y="622"/>
                    <a:pt x="158" y="620"/>
                  </a:cubicBezTo>
                  <a:cubicBezTo>
                    <a:pt x="161" y="618"/>
                    <a:pt x="164" y="613"/>
                    <a:pt x="168" y="615"/>
                  </a:cubicBezTo>
                  <a:cubicBezTo>
                    <a:pt x="172" y="617"/>
                    <a:pt x="174" y="620"/>
                    <a:pt x="177" y="623"/>
                  </a:cubicBezTo>
                  <a:cubicBezTo>
                    <a:pt x="186" y="633"/>
                    <a:pt x="199" y="640"/>
                    <a:pt x="207" y="652"/>
                  </a:cubicBezTo>
                  <a:cubicBezTo>
                    <a:pt x="210" y="658"/>
                    <a:pt x="213" y="664"/>
                    <a:pt x="219" y="667"/>
                  </a:cubicBezTo>
                  <a:cubicBezTo>
                    <a:pt x="233" y="675"/>
                    <a:pt x="240" y="676"/>
                    <a:pt x="252" y="665"/>
                  </a:cubicBezTo>
                  <a:cubicBezTo>
                    <a:pt x="259" y="659"/>
                    <a:pt x="267" y="656"/>
                    <a:pt x="274" y="652"/>
                  </a:cubicBezTo>
                  <a:cubicBezTo>
                    <a:pt x="291" y="639"/>
                    <a:pt x="310" y="630"/>
                    <a:pt x="329" y="620"/>
                  </a:cubicBezTo>
                  <a:cubicBezTo>
                    <a:pt x="333" y="618"/>
                    <a:pt x="338" y="618"/>
                    <a:pt x="342" y="614"/>
                  </a:cubicBezTo>
                  <a:cubicBezTo>
                    <a:pt x="344" y="611"/>
                    <a:pt x="348" y="613"/>
                    <a:pt x="347" y="617"/>
                  </a:cubicBezTo>
                  <a:cubicBezTo>
                    <a:pt x="346" y="623"/>
                    <a:pt x="348" y="628"/>
                    <a:pt x="348" y="633"/>
                  </a:cubicBezTo>
                  <a:cubicBezTo>
                    <a:pt x="348" y="644"/>
                    <a:pt x="355" y="648"/>
                    <a:pt x="363" y="652"/>
                  </a:cubicBezTo>
                  <a:cubicBezTo>
                    <a:pt x="370" y="655"/>
                    <a:pt x="377" y="653"/>
                    <a:pt x="383" y="647"/>
                  </a:cubicBezTo>
                  <a:cubicBezTo>
                    <a:pt x="393" y="638"/>
                    <a:pt x="400" y="627"/>
                    <a:pt x="405" y="615"/>
                  </a:cubicBezTo>
                  <a:cubicBezTo>
                    <a:pt x="408" y="607"/>
                    <a:pt x="412" y="598"/>
                    <a:pt x="415" y="590"/>
                  </a:cubicBezTo>
                  <a:cubicBezTo>
                    <a:pt x="416" y="587"/>
                    <a:pt x="417" y="587"/>
                    <a:pt x="420" y="587"/>
                  </a:cubicBezTo>
                  <a:cubicBezTo>
                    <a:pt x="434" y="587"/>
                    <a:pt x="448" y="587"/>
                    <a:pt x="463" y="587"/>
                  </a:cubicBezTo>
                  <a:cubicBezTo>
                    <a:pt x="475" y="588"/>
                    <a:pt x="487" y="587"/>
                    <a:pt x="500" y="586"/>
                  </a:cubicBezTo>
                  <a:cubicBezTo>
                    <a:pt x="510" y="586"/>
                    <a:pt x="521" y="586"/>
                    <a:pt x="532" y="586"/>
                  </a:cubicBezTo>
                  <a:cubicBezTo>
                    <a:pt x="549" y="585"/>
                    <a:pt x="566" y="586"/>
                    <a:pt x="583" y="586"/>
                  </a:cubicBezTo>
                  <a:cubicBezTo>
                    <a:pt x="595" y="586"/>
                    <a:pt x="608" y="586"/>
                    <a:pt x="620" y="584"/>
                  </a:cubicBezTo>
                  <a:cubicBezTo>
                    <a:pt x="624" y="584"/>
                    <a:pt x="628" y="585"/>
                    <a:pt x="626" y="591"/>
                  </a:cubicBezTo>
                  <a:cubicBezTo>
                    <a:pt x="624" y="604"/>
                    <a:pt x="624" y="604"/>
                    <a:pt x="612" y="604"/>
                  </a:cubicBezTo>
                  <a:cubicBezTo>
                    <a:pt x="583" y="604"/>
                    <a:pt x="555" y="607"/>
                    <a:pt x="527" y="608"/>
                  </a:cubicBezTo>
                  <a:cubicBezTo>
                    <a:pt x="509" y="609"/>
                    <a:pt x="491" y="611"/>
                    <a:pt x="473" y="611"/>
                  </a:cubicBezTo>
                  <a:cubicBezTo>
                    <a:pt x="470" y="611"/>
                    <a:pt x="467" y="611"/>
                    <a:pt x="467" y="614"/>
                  </a:cubicBezTo>
                  <a:cubicBezTo>
                    <a:pt x="467" y="617"/>
                    <a:pt x="470" y="617"/>
                    <a:pt x="473" y="617"/>
                  </a:cubicBezTo>
                  <a:close/>
                  <a:moveTo>
                    <a:pt x="122" y="550"/>
                  </a:moveTo>
                  <a:cubicBezTo>
                    <a:pt x="123" y="550"/>
                    <a:pt x="123" y="549"/>
                    <a:pt x="124" y="547"/>
                  </a:cubicBezTo>
                  <a:cubicBezTo>
                    <a:pt x="130" y="556"/>
                    <a:pt x="129" y="566"/>
                    <a:pt x="130" y="576"/>
                  </a:cubicBezTo>
                  <a:cubicBezTo>
                    <a:pt x="130" y="579"/>
                    <a:pt x="131" y="583"/>
                    <a:pt x="132" y="587"/>
                  </a:cubicBezTo>
                  <a:cubicBezTo>
                    <a:pt x="132" y="591"/>
                    <a:pt x="134" y="593"/>
                    <a:pt x="139" y="592"/>
                  </a:cubicBezTo>
                  <a:cubicBezTo>
                    <a:pt x="142" y="592"/>
                    <a:pt x="154" y="601"/>
                    <a:pt x="154" y="603"/>
                  </a:cubicBezTo>
                  <a:cubicBezTo>
                    <a:pt x="153" y="608"/>
                    <a:pt x="149" y="610"/>
                    <a:pt x="145" y="611"/>
                  </a:cubicBezTo>
                  <a:cubicBezTo>
                    <a:pt x="131" y="616"/>
                    <a:pt x="127" y="613"/>
                    <a:pt x="123" y="599"/>
                  </a:cubicBezTo>
                  <a:cubicBezTo>
                    <a:pt x="118" y="583"/>
                    <a:pt x="119" y="567"/>
                    <a:pt x="122" y="550"/>
                  </a:cubicBezTo>
                  <a:close/>
                  <a:moveTo>
                    <a:pt x="370" y="314"/>
                  </a:moveTo>
                  <a:cubicBezTo>
                    <a:pt x="377" y="310"/>
                    <a:pt x="385" y="306"/>
                    <a:pt x="393" y="303"/>
                  </a:cubicBezTo>
                  <a:cubicBezTo>
                    <a:pt x="400" y="300"/>
                    <a:pt x="404" y="304"/>
                    <a:pt x="409" y="308"/>
                  </a:cubicBezTo>
                  <a:cubicBezTo>
                    <a:pt x="398" y="314"/>
                    <a:pt x="387" y="318"/>
                    <a:pt x="377" y="323"/>
                  </a:cubicBezTo>
                  <a:cubicBezTo>
                    <a:pt x="364" y="331"/>
                    <a:pt x="350" y="337"/>
                    <a:pt x="338" y="345"/>
                  </a:cubicBezTo>
                  <a:cubicBezTo>
                    <a:pt x="335" y="347"/>
                    <a:pt x="330" y="347"/>
                    <a:pt x="327" y="350"/>
                  </a:cubicBezTo>
                  <a:cubicBezTo>
                    <a:pt x="308" y="361"/>
                    <a:pt x="290" y="371"/>
                    <a:pt x="271" y="381"/>
                  </a:cubicBezTo>
                  <a:cubicBezTo>
                    <a:pt x="259" y="386"/>
                    <a:pt x="250" y="396"/>
                    <a:pt x="240" y="404"/>
                  </a:cubicBezTo>
                  <a:cubicBezTo>
                    <a:pt x="239" y="406"/>
                    <a:pt x="237" y="408"/>
                    <a:pt x="233" y="408"/>
                  </a:cubicBezTo>
                  <a:cubicBezTo>
                    <a:pt x="237" y="402"/>
                    <a:pt x="243" y="398"/>
                    <a:pt x="248" y="394"/>
                  </a:cubicBezTo>
                  <a:cubicBezTo>
                    <a:pt x="259" y="384"/>
                    <a:pt x="270" y="375"/>
                    <a:pt x="281" y="366"/>
                  </a:cubicBezTo>
                  <a:cubicBezTo>
                    <a:pt x="293" y="356"/>
                    <a:pt x="305" y="347"/>
                    <a:pt x="318" y="339"/>
                  </a:cubicBezTo>
                  <a:cubicBezTo>
                    <a:pt x="326" y="335"/>
                    <a:pt x="332" y="330"/>
                    <a:pt x="339" y="326"/>
                  </a:cubicBezTo>
                  <a:cubicBezTo>
                    <a:pt x="349" y="320"/>
                    <a:pt x="360" y="319"/>
                    <a:pt x="370" y="314"/>
                  </a:cubicBezTo>
                  <a:close/>
                  <a:moveTo>
                    <a:pt x="316" y="304"/>
                  </a:moveTo>
                  <a:cubicBezTo>
                    <a:pt x="302" y="305"/>
                    <a:pt x="290" y="296"/>
                    <a:pt x="278" y="286"/>
                  </a:cubicBezTo>
                  <a:cubicBezTo>
                    <a:pt x="273" y="282"/>
                    <a:pt x="268" y="277"/>
                    <a:pt x="265" y="271"/>
                  </a:cubicBezTo>
                  <a:cubicBezTo>
                    <a:pt x="257" y="255"/>
                    <a:pt x="262" y="241"/>
                    <a:pt x="269" y="227"/>
                  </a:cubicBezTo>
                  <a:cubicBezTo>
                    <a:pt x="279" y="209"/>
                    <a:pt x="295" y="200"/>
                    <a:pt x="315" y="198"/>
                  </a:cubicBezTo>
                  <a:cubicBezTo>
                    <a:pt x="327" y="197"/>
                    <a:pt x="338" y="201"/>
                    <a:pt x="348" y="207"/>
                  </a:cubicBezTo>
                  <a:cubicBezTo>
                    <a:pt x="357" y="213"/>
                    <a:pt x="366" y="220"/>
                    <a:pt x="372" y="230"/>
                  </a:cubicBezTo>
                  <a:cubicBezTo>
                    <a:pt x="380" y="242"/>
                    <a:pt x="382" y="261"/>
                    <a:pt x="374" y="273"/>
                  </a:cubicBezTo>
                  <a:cubicBezTo>
                    <a:pt x="362" y="294"/>
                    <a:pt x="343" y="304"/>
                    <a:pt x="316" y="304"/>
                  </a:cubicBezTo>
                  <a:close/>
                  <a:moveTo>
                    <a:pt x="425" y="326"/>
                  </a:moveTo>
                  <a:cubicBezTo>
                    <a:pt x="425" y="341"/>
                    <a:pt x="424" y="356"/>
                    <a:pt x="424" y="371"/>
                  </a:cubicBezTo>
                  <a:cubicBezTo>
                    <a:pt x="423" y="374"/>
                    <a:pt x="423" y="377"/>
                    <a:pt x="423" y="380"/>
                  </a:cubicBezTo>
                  <a:cubicBezTo>
                    <a:pt x="423" y="387"/>
                    <a:pt x="423" y="393"/>
                    <a:pt x="415" y="396"/>
                  </a:cubicBezTo>
                  <a:cubicBezTo>
                    <a:pt x="409" y="399"/>
                    <a:pt x="405" y="406"/>
                    <a:pt x="405" y="412"/>
                  </a:cubicBezTo>
                  <a:cubicBezTo>
                    <a:pt x="405" y="425"/>
                    <a:pt x="401" y="436"/>
                    <a:pt x="402" y="449"/>
                  </a:cubicBezTo>
                  <a:cubicBezTo>
                    <a:pt x="403" y="460"/>
                    <a:pt x="408" y="468"/>
                    <a:pt x="417" y="473"/>
                  </a:cubicBezTo>
                  <a:cubicBezTo>
                    <a:pt x="419" y="474"/>
                    <a:pt x="420" y="474"/>
                    <a:pt x="420" y="477"/>
                  </a:cubicBezTo>
                  <a:cubicBezTo>
                    <a:pt x="418" y="503"/>
                    <a:pt x="416" y="529"/>
                    <a:pt x="416" y="555"/>
                  </a:cubicBezTo>
                  <a:cubicBezTo>
                    <a:pt x="416" y="559"/>
                    <a:pt x="415" y="563"/>
                    <a:pt x="415" y="567"/>
                  </a:cubicBezTo>
                  <a:cubicBezTo>
                    <a:pt x="415" y="570"/>
                    <a:pt x="414" y="572"/>
                    <a:pt x="411" y="573"/>
                  </a:cubicBezTo>
                  <a:cubicBezTo>
                    <a:pt x="401" y="575"/>
                    <a:pt x="392" y="577"/>
                    <a:pt x="384" y="582"/>
                  </a:cubicBezTo>
                  <a:cubicBezTo>
                    <a:pt x="380" y="584"/>
                    <a:pt x="379" y="583"/>
                    <a:pt x="378" y="579"/>
                  </a:cubicBezTo>
                  <a:cubicBezTo>
                    <a:pt x="377" y="574"/>
                    <a:pt x="375" y="569"/>
                    <a:pt x="373" y="564"/>
                  </a:cubicBezTo>
                  <a:cubicBezTo>
                    <a:pt x="370" y="555"/>
                    <a:pt x="364" y="551"/>
                    <a:pt x="357" y="553"/>
                  </a:cubicBezTo>
                  <a:cubicBezTo>
                    <a:pt x="352" y="554"/>
                    <a:pt x="347" y="562"/>
                    <a:pt x="346" y="569"/>
                  </a:cubicBezTo>
                  <a:cubicBezTo>
                    <a:pt x="346" y="577"/>
                    <a:pt x="346" y="586"/>
                    <a:pt x="346" y="594"/>
                  </a:cubicBezTo>
                  <a:cubicBezTo>
                    <a:pt x="346" y="597"/>
                    <a:pt x="345" y="598"/>
                    <a:pt x="343" y="600"/>
                  </a:cubicBezTo>
                  <a:cubicBezTo>
                    <a:pt x="329" y="608"/>
                    <a:pt x="313" y="611"/>
                    <a:pt x="301" y="622"/>
                  </a:cubicBezTo>
                  <a:cubicBezTo>
                    <a:pt x="289" y="631"/>
                    <a:pt x="275" y="634"/>
                    <a:pt x="262" y="643"/>
                  </a:cubicBezTo>
                  <a:cubicBezTo>
                    <a:pt x="261" y="629"/>
                    <a:pt x="260" y="615"/>
                    <a:pt x="261" y="601"/>
                  </a:cubicBezTo>
                  <a:cubicBezTo>
                    <a:pt x="261" y="587"/>
                    <a:pt x="260" y="572"/>
                    <a:pt x="260" y="558"/>
                  </a:cubicBezTo>
                  <a:cubicBezTo>
                    <a:pt x="260" y="545"/>
                    <a:pt x="260" y="531"/>
                    <a:pt x="260" y="517"/>
                  </a:cubicBezTo>
                  <a:cubicBezTo>
                    <a:pt x="259" y="494"/>
                    <a:pt x="259" y="471"/>
                    <a:pt x="259" y="447"/>
                  </a:cubicBezTo>
                  <a:cubicBezTo>
                    <a:pt x="259" y="436"/>
                    <a:pt x="259" y="424"/>
                    <a:pt x="259" y="413"/>
                  </a:cubicBezTo>
                  <a:cubicBezTo>
                    <a:pt x="258" y="409"/>
                    <a:pt x="260" y="406"/>
                    <a:pt x="264" y="403"/>
                  </a:cubicBezTo>
                  <a:cubicBezTo>
                    <a:pt x="275" y="394"/>
                    <a:pt x="284" y="384"/>
                    <a:pt x="298" y="379"/>
                  </a:cubicBezTo>
                  <a:cubicBezTo>
                    <a:pt x="307" y="376"/>
                    <a:pt x="315" y="368"/>
                    <a:pt x="324" y="365"/>
                  </a:cubicBezTo>
                  <a:cubicBezTo>
                    <a:pt x="337" y="359"/>
                    <a:pt x="349" y="350"/>
                    <a:pt x="363" y="344"/>
                  </a:cubicBezTo>
                  <a:cubicBezTo>
                    <a:pt x="375" y="339"/>
                    <a:pt x="387" y="333"/>
                    <a:pt x="400" y="328"/>
                  </a:cubicBezTo>
                  <a:cubicBezTo>
                    <a:pt x="406" y="325"/>
                    <a:pt x="414" y="322"/>
                    <a:pt x="421" y="320"/>
                  </a:cubicBezTo>
                  <a:cubicBezTo>
                    <a:pt x="426" y="319"/>
                    <a:pt x="425" y="323"/>
                    <a:pt x="425" y="326"/>
                  </a:cubicBezTo>
                  <a:close/>
                  <a:moveTo>
                    <a:pt x="448" y="412"/>
                  </a:moveTo>
                  <a:cubicBezTo>
                    <a:pt x="451" y="417"/>
                    <a:pt x="453" y="421"/>
                    <a:pt x="452" y="427"/>
                  </a:cubicBezTo>
                  <a:cubicBezTo>
                    <a:pt x="450" y="438"/>
                    <a:pt x="451" y="450"/>
                    <a:pt x="443" y="459"/>
                  </a:cubicBezTo>
                  <a:cubicBezTo>
                    <a:pt x="437" y="465"/>
                    <a:pt x="430" y="466"/>
                    <a:pt x="423" y="464"/>
                  </a:cubicBezTo>
                  <a:cubicBezTo>
                    <a:pt x="416" y="462"/>
                    <a:pt x="413" y="455"/>
                    <a:pt x="413" y="449"/>
                  </a:cubicBezTo>
                  <a:cubicBezTo>
                    <a:pt x="413" y="436"/>
                    <a:pt x="417" y="424"/>
                    <a:pt x="417" y="411"/>
                  </a:cubicBezTo>
                  <a:cubicBezTo>
                    <a:pt x="417" y="410"/>
                    <a:pt x="418" y="408"/>
                    <a:pt x="418" y="407"/>
                  </a:cubicBezTo>
                  <a:cubicBezTo>
                    <a:pt x="425" y="401"/>
                    <a:pt x="444" y="404"/>
                    <a:pt x="448" y="412"/>
                  </a:cubicBezTo>
                  <a:close/>
                  <a:moveTo>
                    <a:pt x="359" y="569"/>
                  </a:moveTo>
                  <a:cubicBezTo>
                    <a:pt x="359" y="568"/>
                    <a:pt x="359" y="567"/>
                    <a:pt x="361" y="566"/>
                  </a:cubicBezTo>
                  <a:cubicBezTo>
                    <a:pt x="365" y="574"/>
                    <a:pt x="366" y="582"/>
                    <a:pt x="368" y="590"/>
                  </a:cubicBezTo>
                  <a:cubicBezTo>
                    <a:pt x="369" y="596"/>
                    <a:pt x="370" y="601"/>
                    <a:pt x="372" y="605"/>
                  </a:cubicBezTo>
                  <a:cubicBezTo>
                    <a:pt x="373" y="607"/>
                    <a:pt x="374" y="609"/>
                    <a:pt x="376" y="609"/>
                  </a:cubicBezTo>
                  <a:cubicBezTo>
                    <a:pt x="379" y="609"/>
                    <a:pt x="381" y="607"/>
                    <a:pt x="380" y="605"/>
                  </a:cubicBezTo>
                  <a:cubicBezTo>
                    <a:pt x="379" y="595"/>
                    <a:pt x="387" y="595"/>
                    <a:pt x="393" y="593"/>
                  </a:cubicBezTo>
                  <a:cubicBezTo>
                    <a:pt x="396" y="592"/>
                    <a:pt x="399" y="591"/>
                    <a:pt x="403" y="590"/>
                  </a:cubicBezTo>
                  <a:cubicBezTo>
                    <a:pt x="397" y="602"/>
                    <a:pt x="391" y="613"/>
                    <a:pt x="386" y="624"/>
                  </a:cubicBezTo>
                  <a:cubicBezTo>
                    <a:pt x="383" y="628"/>
                    <a:pt x="380" y="632"/>
                    <a:pt x="376" y="636"/>
                  </a:cubicBezTo>
                  <a:cubicBezTo>
                    <a:pt x="369" y="642"/>
                    <a:pt x="364" y="640"/>
                    <a:pt x="361" y="631"/>
                  </a:cubicBezTo>
                  <a:cubicBezTo>
                    <a:pt x="358" y="623"/>
                    <a:pt x="359" y="615"/>
                    <a:pt x="359" y="608"/>
                  </a:cubicBezTo>
                  <a:cubicBezTo>
                    <a:pt x="359" y="595"/>
                    <a:pt x="359" y="582"/>
                    <a:pt x="359" y="569"/>
                  </a:cubicBezTo>
                  <a:close/>
                  <a:moveTo>
                    <a:pt x="243" y="418"/>
                  </a:moveTo>
                  <a:cubicBezTo>
                    <a:pt x="247" y="415"/>
                    <a:pt x="247" y="419"/>
                    <a:pt x="247" y="421"/>
                  </a:cubicBezTo>
                  <a:cubicBezTo>
                    <a:pt x="245" y="438"/>
                    <a:pt x="248" y="455"/>
                    <a:pt x="247" y="472"/>
                  </a:cubicBezTo>
                  <a:cubicBezTo>
                    <a:pt x="246" y="484"/>
                    <a:pt x="249" y="497"/>
                    <a:pt x="248" y="510"/>
                  </a:cubicBezTo>
                  <a:cubicBezTo>
                    <a:pt x="246" y="527"/>
                    <a:pt x="250" y="543"/>
                    <a:pt x="248" y="559"/>
                  </a:cubicBezTo>
                  <a:cubicBezTo>
                    <a:pt x="248" y="579"/>
                    <a:pt x="248" y="598"/>
                    <a:pt x="248" y="617"/>
                  </a:cubicBezTo>
                  <a:cubicBezTo>
                    <a:pt x="248" y="627"/>
                    <a:pt x="247" y="637"/>
                    <a:pt x="249" y="647"/>
                  </a:cubicBezTo>
                  <a:cubicBezTo>
                    <a:pt x="250" y="652"/>
                    <a:pt x="238" y="661"/>
                    <a:pt x="233" y="661"/>
                  </a:cubicBezTo>
                  <a:cubicBezTo>
                    <a:pt x="228" y="660"/>
                    <a:pt x="222" y="653"/>
                    <a:pt x="221" y="648"/>
                  </a:cubicBezTo>
                  <a:cubicBezTo>
                    <a:pt x="219" y="623"/>
                    <a:pt x="220" y="597"/>
                    <a:pt x="218" y="572"/>
                  </a:cubicBezTo>
                  <a:cubicBezTo>
                    <a:pt x="217" y="556"/>
                    <a:pt x="215" y="540"/>
                    <a:pt x="215" y="525"/>
                  </a:cubicBezTo>
                  <a:cubicBezTo>
                    <a:pt x="215" y="507"/>
                    <a:pt x="214" y="488"/>
                    <a:pt x="214" y="470"/>
                  </a:cubicBezTo>
                  <a:cubicBezTo>
                    <a:pt x="214" y="457"/>
                    <a:pt x="213" y="444"/>
                    <a:pt x="212" y="431"/>
                  </a:cubicBezTo>
                  <a:cubicBezTo>
                    <a:pt x="212" y="427"/>
                    <a:pt x="212" y="425"/>
                    <a:pt x="217" y="426"/>
                  </a:cubicBezTo>
                  <a:cubicBezTo>
                    <a:pt x="227" y="428"/>
                    <a:pt x="235" y="423"/>
                    <a:pt x="243" y="418"/>
                  </a:cubicBezTo>
                  <a:close/>
                  <a:moveTo>
                    <a:pt x="464" y="83"/>
                  </a:moveTo>
                  <a:cubicBezTo>
                    <a:pt x="472" y="71"/>
                    <a:pt x="473" y="58"/>
                    <a:pt x="479" y="46"/>
                  </a:cubicBezTo>
                  <a:cubicBezTo>
                    <a:pt x="481" y="41"/>
                    <a:pt x="484" y="35"/>
                    <a:pt x="488" y="31"/>
                  </a:cubicBezTo>
                  <a:cubicBezTo>
                    <a:pt x="495" y="26"/>
                    <a:pt x="499" y="26"/>
                    <a:pt x="500" y="35"/>
                  </a:cubicBezTo>
                  <a:cubicBezTo>
                    <a:pt x="500" y="48"/>
                    <a:pt x="506" y="61"/>
                    <a:pt x="504" y="75"/>
                  </a:cubicBezTo>
                  <a:cubicBezTo>
                    <a:pt x="504" y="96"/>
                    <a:pt x="504" y="116"/>
                    <a:pt x="505" y="136"/>
                  </a:cubicBezTo>
                  <a:cubicBezTo>
                    <a:pt x="506" y="147"/>
                    <a:pt x="504" y="157"/>
                    <a:pt x="503" y="168"/>
                  </a:cubicBezTo>
                  <a:cubicBezTo>
                    <a:pt x="503" y="169"/>
                    <a:pt x="503" y="171"/>
                    <a:pt x="501" y="172"/>
                  </a:cubicBezTo>
                  <a:cubicBezTo>
                    <a:pt x="499" y="172"/>
                    <a:pt x="499" y="170"/>
                    <a:pt x="498" y="169"/>
                  </a:cubicBezTo>
                  <a:cubicBezTo>
                    <a:pt x="493" y="155"/>
                    <a:pt x="485" y="143"/>
                    <a:pt x="478" y="130"/>
                  </a:cubicBezTo>
                  <a:cubicBezTo>
                    <a:pt x="474" y="123"/>
                    <a:pt x="469" y="116"/>
                    <a:pt x="464" y="109"/>
                  </a:cubicBezTo>
                  <a:cubicBezTo>
                    <a:pt x="456" y="100"/>
                    <a:pt x="458" y="90"/>
                    <a:pt x="464" y="83"/>
                  </a:cubicBezTo>
                  <a:close/>
                  <a:moveTo>
                    <a:pt x="455" y="115"/>
                  </a:moveTo>
                  <a:cubicBezTo>
                    <a:pt x="461" y="124"/>
                    <a:pt x="467" y="133"/>
                    <a:pt x="472" y="143"/>
                  </a:cubicBezTo>
                  <a:cubicBezTo>
                    <a:pt x="478" y="153"/>
                    <a:pt x="483" y="164"/>
                    <a:pt x="488" y="174"/>
                  </a:cubicBezTo>
                  <a:cubicBezTo>
                    <a:pt x="491" y="179"/>
                    <a:pt x="490" y="183"/>
                    <a:pt x="486" y="187"/>
                  </a:cubicBezTo>
                  <a:cubicBezTo>
                    <a:pt x="475" y="199"/>
                    <a:pt x="462" y="208"/>
                    <a:pt x="448" y="216"/>
                  </a:cubicBezTo>
                  <a:cubicBezTo>
                    <a:pt x="442" y="220"/>
                    <a:pt x="435" y="219"/>
                    <a:pt x="428" y="219"/>
                  </a:cubicBezTo>
                  <a:cubicBezTo>
                    <a:pt x="407" y="221"/>
                    <a:pt x="394" y="210"/>
                    <a:pt x="380" y="197"/>
                  </a:cubicBezTo>
                  <a:cubicBezTo>
                    <a:pt x="365" y="182"/>
                    <a:pt x="366" y="165"/>
                    <a:pt x="369" y="146"/>
                  </a:cubicBezTo>
                  <a:cubicBezTo>
                    <a:pt x="372" y="125"/>
                    <a:pt x="385" y="112"/>
                    <a:pt x="404" y="104"/>
                  </a:cubicBezTo>
                  <a:cubicBezTo>
                    <a:pt x="409" y="101"/>
                    <a:pt x="414" y="99"/>
                    <a:pt x="421" y="99"/>
                  </a:cubicBezTo>
                  <a:cubicBezTo>
                    <a:pt x="424" y="101"/>
                    <a:pt x="428" y="99"/>
                    <a:pt x="431" y="98"/>
                  </a:cubicBezTo>
                  <a:cubicBezTo>
                    <a:pt x="444" y="98"/>
                    <a:pt x="450" y="107"/>
                    <a:pt x="455" y="115"/>
                  </a:cubicBezTo>
                  <a:close/>
                  <a:moveTo>
                    <a:pt x="225" y="129"/>
                  </a:moveTo>
                  <a:cubicBezTo>
                    <a:pt x="226" y="112"/>
                    <a:pt x="232" y="96"/>
                    <a:pt x="231" y="79"/>
                  </a:cubicBezTo>
                  <a:cubicBezTo>
                    <a:pt x="230" y="67"/>
                    <a:pt x="232" y="55"/>
                    <a:pt x="234" y="44"/>
                  </a:cubicBezTo>
                  <a:cubicBezTo>
                    <a:pt x="234" y="39"/>
                    <a:pt x="233" y="33"/>
                    <a:pt x="234" y="28"/>
                  </a:cubicBezTo>
                  <a:cubicBezTo>
                    <a:pt x="234" y="23"/>
                    <a:pt x="237" y="20"/>
                    <a:pt x="238" y="16"/>
                  </a:cubicBezTo>
                  <a:cubicBezTo>
                    <a:pt x="238" y="12"/>
                    <a:pt x="241" y="13"/>
                    <a:pt x="243" y="14"/>
                  </a:cubicBezTo>
                  <a:cubicBezTo>
                    <a:pt x="255" y="18"/>
                    <a:pt x="261" y="28"/>
                    <a:pt x="268" y="37"/>
                  </a:cubicBezTo>
                  <a:cubicBezTo>
                    <a:pt x="276" y="48"/>
                    <a:pt x="283" y="61"/>
                    <a:pt x="287" y="75"/>
                  </a:cubicBezTo>
                  <a:cubicBezTo>
                    <a:pt x="287" y="75"/>
                    <a:pt x="288" y="76"/>
                    <a:pt x="288" y="77"/>
                  </a:cubicBezTo>
                  <a:cubicBezTo>
                    <a:pt x="287" y="80"/>
                    <a:pt x="286" y="81"/>
                    <a:pt x="284" y="83"/>
                  </a:cubicBezTo>
                  <a:cubicBezTo>
                    <a:pt x="273" y="90"/>
                    <a:pt x="263" y="98"/>
                    <a:pt x="254" y="108"/>
                  </a:cubicBezTo>
                  <a:cubicBezTo>
                    <a:pt x="247" y="115"/>
                    <a:pt x="239" y="122"/>
                    <a:pt x="233" y="131"/>
                  </a:cubicBezTo>
                  <a:cubicBezTo>
                    <a:pt x="231" y="135"/>
                    <a:pt x="228" y="141"/>
                    <a:pt x="224" y="140"/>
                  </a:cubicBezTo>
                  <a:cubicBezTo>
                    <a:pt x="221" y="140"/>
                    <a:pt x="225" y="133"/>
                    <a:pt x="225" y="129"/>
                  </a:cubicBezTo>
                  <a:close/>
                  <a:moveTo>
                    <a:pt x="162" y="289"/>
                  </a:moveTo>
                  <a:cubicBezTo>
                    <a:pt x="165" y="282"/>
                    <a:pt x="165" y="275"/>
                    <a:pt x="168" y="269"/>
                  </a:cubicBezTo>
                  <a:cubicBezTo>
                    <a:pt x="173" y="257"/>
                    <a:pt x="177" y="244"/>
                    <a:pt x="182" y="232"/>
                  </a:cubicBezTo>
                  <a:cubicBezTo>
                    <a:pt x="185" y="223"/>
                    <a:pt x="190" y="215"/>
                    <a:pt x="195" y="206"/>
                  </a:cubicBezTo>
                  <a:cubicBezTo>
                    <a:pt x="206" y="189"/>
                    <a:pt x="217" y="171"/>
                    <a:pt x="230" y="154"/>
                  </a:cubicBezTo>
                  <a:cubicBezTo>
                    <a:pt x="241" y="140"/>
                    <a:pt x="251" y="125"/>
                    <a:pt x="264" y="112"/>
                  </a:cubicBezTo>
                  <a:cubicBezTo>
                    <a:pt x="272" y="104"/>
                    <a:pt x="282" y="99"/>
                    <a:pt x="291" y="92"/>
                  </a:cubicBezTo>
                  <a:cubicBezTo>
                    <a:pt x="303" y="82"/>
                    <a:pt x="317" y="75"/>
                    <a:pt x="333" y="70"/>
                  </a:cubicBezTo>
                  <a:cubicBezTo>
                    <a:pt x="350" y="65"/>
                    <a:pt x="368" y="63"/>
                    <a:pt x="386" y="66"/>
                  </a:cubicBezTo>
                  <a:cubicBezTo>
                    <a:pt x="402" y="68"/>
                    <a:pt x="416" y="76"/>
                    <a:pt x="429" y="87"/>
                  </a:cubicBezTo>
                  <a:cubicBezTo>
                    <a:pt x="422" y="90"/>
                    <a:pt x="416" y="88"/>
                    <a:pt x="410" y="89"/>
                  </a:cubicBezTo>
                  <a:cubicBezTo>
                    <a:pt x="390" y="92"/>
                    <a:pt x="376" y="104"/>
                    <a:pt x="366" y="119"/>
                  </a:cubicBezTo>
                  <a:cubicBezTo>
                    <a:pt x="354" y="137"/>
                    <a:pt x="353" y="156"/>
                    <a:pt x="355" y="177"/>
                  </a:cubicBezTo>
                  <a:cubicBezTo>
                    <a:pt x="356" y="184"/>
                    <a:pt x="361" y="190"/>
                    <a:pt x="365" y="196"/>
                  </a:cubicBezTo>
                  <a:cubicBezTo>
                    <a:pt x="370" y="204"/>
                    <a:pt x="376" y="212"/>
                    <a:pt x="384" y="219"/>
                  </a:cubicBezTo>
                  <a:cubicBezTo>
                    <a:pt x="392" y="225"/>
                    <a:pt x="401" y="228"/>
                    <a:pt x="411" y="230"/>
                  </a:cubicBezTo>
                  <a:cubicBezTo>
                    <a:pt x="437" y="232"/>
                    <a:pt x="460" y="227"/>
                    <a:pt x="480" y="210"/>
                  </a:cubicBezTo>
                  <a:cubicBezTo>
                    <a:pt x="484" y="207"/>
                    <a:pt x="487" y="204"/>
                    <a:pt x="490" y="200"/>
                  </a:cubicBezTo>
                  <a:cubicBezTo>
                    <a:pt x="495" y="195"/>
                    <a:pt x="496" y="198"/>
                    <a:pt x="497" y="203"/>
                  </a:cubicBezTo>
                  <a:cubicBezTo>
                    <a:pt x="499" y="211"/>
                    <a:pt x="502" y="220"/>
                    <a:pt x="503" y="229"/>
                  </a:cubicBezTo>
                  <a:cubicBezTo>
                    <a:pt x="504" y="241"/>
                    <a:pt x="507" y="253"/>
                    <a:pt x="510" y="264"/>
                  </a:cubicBezTo>
                  <a:cubicBezTo>
                    <a:pt x="513" y="277"/>
                    <a:pt x="512" y="291"/>
                    <a:pt x="512" y="304"/>
                  </a:cubicBezTo>
                  <a:cubicBezTo>
                    <a:pt x="512" y="310"/>
                    <a:pt x="513" y="317"/>
                    <a:pt x="513" y="323"/>
                  </a:cubicBezTo>
                  <a:cubicBezTo>
                    <a:pt x="513" y="332"/>
                    <a:pt x="512" y="342"/>
                    <a:pt x="511" y="351"/>
                  </a:cubicBezTo>
                  <a:cubicBezTo>
                    <a:pt x="509" y="366"/>
                    <a:pt x="509" y="382"/>
                    <a:pt x="507" y="397"/>
                  </a:cubicBezTo>
                  <a:cubicBezTo>
                    <a:pt x="504" y="418"/>
                    <a:pt x="497" y="437"/>
                    <a:pt x="488" y="456"/>
                  </a:cubicBezTo>
                  <a:cubicBezTo>
                    <a:pt x="483" y="469"/>
                    <a:pt x="477" y="481"/>
                    <a:pt x="469" y="493"/>
                  </a:cubicBezTo>
                  <a:cubicBezTo>
                    <a:pt x="460" y="506"/>
                    <a:pt x="451" y="520"/>
                    <a:pt x="438" y="530"/>
                  </a:cubicBezTo>
                  <a:cubicBezTo>
                    <a:pt x="437" y="532"/>
                    <a:pt x="435" y="532"/>
                    <a:pt x="433" y="534"/>
                  </a:cubicBezTo>
                  <a:cubicBezTo>
                    <a:pt x="430" y="535"/>
                    <a:pt x="429" y="534"/>
                    <a:pt x="430" y="532"/>
                  </a:cubicBezTo>
                  <a:cubicBezTo>
                    <a:pt x="430" y="529"/>
                    <a:pt x="429" y="527"/>
                    <a:pt x="429" y="525"/>
                  </a:cubicBezTo>
                  <a:cubicBezTo>
                    <a:pt x="430" y="510"/>
                    <a:pt x="430" y="496"/>
                    <a:pt x="431" y="481"/>
                  </a:cubicBezTo>
                  <a:cubicBezTo>
                    <a:pt x="431" y="478"/>
                    <a:pt x="433" y="475"/>
                    <a:pt x="436" y="473"/>
                  </a:cubicBezTo>
                  <a:cubicBezTo>
                    <a:pt x="453" y="465"/>
                    <a:pt x="463" y="452"/>
                    <a:pt x="465" y="432"/>
                  </a:cubicBezTo>
                  <a:cubicBezTo>
                    <a:pt x="467" y="418"/>
                    <a:pt x="462" y="408"/>
                    <a:pt x="454" y="398"/>
                  </a:cubicBezTo>
                  <a:cubicBezTo>
                    <a:pt x="450" y="394"/>
                    <a:pt x="445" y="392"/>
                    <a:pt x="441" y="391"/>
                  </a:cubicBezTo>
                  <a:cubicBezTo>
                    <a:pt x="435" y="390"/>
                    <a:pt x="435" y="387"/>
                    <a:pt x="435" y="384"/>
                  </a:cubicBezTo>
                  <a:cubicBezTo>
                    <a:pt x="437" y="368"/>
                    <a:pt x="437" y="353"/>
                    <a:pt x="439" y="338"/>
                  </a:cubicBezTo>
                  <a:cubicBezTo>
                    <a:pt x="440" y="331"/>
                    <a:pt x="439" y="324"/>
                    <a:pt x="439" y="317"/>
                  </a:cubicBezTo>
                  <a:cubicBezTo>
                    <a:pt x="439" y="315"/>
                    <a:pt x="440" y="313"/>
                    <a:pt x="441" y="310"/>
                  </a:cubicBezTo>
                  <a:cubicBezTo>
                    <a:pt x="442" y="308"/>
                    <a:pt x="443" y="305"/>
                    <a:pt x="440" y="303"/>
                  </a:cubicBezTo>
                  <a:cubicBezTo>
                    <a:pt x="438" y="302"/>
                    <a:pt x="436" y="299"/>
                    <a:pt x="433" y="301"/>
                  </a:cubicBezTo>
                  <a:cubicBezTo>
                    <a:pt x="427" y="304"/>
                    <a:pt x="423" y="300"/>
                    <a:pt x="418" y="298"/>
                  </a:cubicBezTo>
                  <a:cubicBezTo>
                    <a:pt x="405" y="291"/>
                    <a:pt x="392" y="290"/>
                    <a:pt x="378" y="296"/>
                  </a:cubicBezTo>
                  <a:cubicBezTo>
                    <a:pt x="375" y="298"/>
                    <a:pt x="375" y="297"/>
                    <a:pt x="372" y="297"/>
                  </a:cubicBezTo>
                  <a:cubicBezTo>
                    <a:pt x="381" y="287"/>
                    <a:pt x="387" y="276"/>
                    <a:pt x="389" y="263"/>
                  </a:cubicBezTo>
                  <a:cubicBezTo>
                    <a:pt x="392" y="244"/>
                    <a:pt x="385" y="229"/>
                    <a:pt x="374" y="214"/>
                  </a:cubicBezTo>
                  <a:cubicBezTo>
                    <a:pt x="364" y="202"/>
                    <a:pt x="351" y="196"/>
                    <a:pt x="339" y="188"/>
                  </a:cubicBezTo>
                  <a:cubicBezTo>
                    <a:pt x="334" y="185"/>
                    <a:pt x="329" y="187"/>
                    <a:pt x="324" y="187"/>
                  </a:cubicBezTo>
                  <a:cubicBezTo>
                    <a:pt x="303" y="186"/>
                    <a:pt x="284" y="189"/>
                    <a:pt x="270" y="205"/>
                  </a:cubicBezTo>
                  <a:cubicBezTo>
                    <a:pt x="260" y="216"/>
                    <a:pt x="251" y="229"/>
                    <a:pt x="248" y="244"/>
                  </a:cubicBezTo>
                  <a:cubicBezTo>
                    <a:pt x="245" y="260"/>
                    <a:pt x="253" y="274"/>
                    <a:pt x="262" y="287"/>
                  </a:cubicBezTo>
                  <a:cubicBezTo>
                    <a:pt x="272" y="302"/>
                    <a:pt x="287" y="310"/>
                    <a:pt x="303" y="314"/>
                  </a:cubicBezTo>
                  <a:cubicBezTo>
                    <a:pt x="311" y="316"/>
                    <a:pt x="318" y="317"/>
                    <a:pt x="326" y="317"/>
                  </a:cubicBezTo>
                  <a:cubicBezTo>
                    <a:pt x="327" y="317"/>
                    <a:pt x="329" y="316"/>
                    <a:pt x="329" y="318"/>
                  </a:cubicBezTo>
                  <a:cubicBezTo>
                    <a:pt x="330" y="320"/>
                    <a:pt x="328" y="320"/>
                    <a:pt x="327" y="321"/>
                  </a:cubicBezTo>
                  <a:cubicBezTo>
                    <a:pt x="313" y="326"/>
                    <a:pt x="302" y="337"/>
                    <a:pt x="289" y="344"/>
                  </a:cubicBezTo>
                  <a:cubicBezTo>
                    <a:pt x="270" y="353"/>
                    <a:pt x="255" y="369"/>
                    <a:pt x="241" y="384"/>
                  </a:cubicBezTo>
                  <a:cubicBezTo>
                    <a:pt x="236" y="389"/>
                    <a:pt x="232" y="395"/>
                    <a:pt x="227" y="400"/>
                  </a:cubicBezTo>
                  <a:cubicBezTo>
                    <a:pt x="226" y="401"/>
                    <a:pt x="224" y="403"/>
                    <a:pt x="223" y="403"/>
                  </a:cubicBezTo>
                  <a:cubicBezTo>
                    <a:pt x="222" y="403"/>
                    <a:pt x="221" y="400"/>
                    <a:pt x="221" y="399"/>
                  </a:cubicBezTo>
                  <a:cubicBezTo>
                    <a:pt x="219" y="389"/>
                    <a:pt x="217" y="379"/>
                    <a:pt x="214" y="370"/>
                  </a:cubicBezTo>
                  <a:cubicBezTo>
                    <a:pt x="208" y="354"/>
                    <a:pt x="199" y="341"/>
                    <a:pt x="190" y="327"/>
                  </a:cubicBezTo>
                  <a:cubicBezTo>
                    <a:pt x="183" y="315"/>
                    <a:pt x="173" y="305"/>
                    <a:pt x="163" y="294"/>
                  </a:cubicBezTo>
                  <a:cubicBezTo>
                    <a:pt x="161" y="292"/>
                    <a:pt x="161" y="290"/>
                    <a:pt x="162" y="289"/>
                  </a:cubicBezTo>
                  <a:close/>
                  <a:moveTo>
                    <a:pt x="125" y="290"/>
                  </a:moveTo>
                  <a:cubicBezTo>
                    <a:pt x="126" y="282"/>
                    <a:pt x="126" y="281"/>
                    <a:pt x="133" y="287"/>
                  </a:cubicBezTo>
                  <a:cubicBezTo>
                    <a:pt x="157" y="305"/>
                    <a:pt x="176" y="327"/>
                    <a:pt x="191" y="353"/>
                  </a:cubicBezTo>
                  <a:cubicBezTo>
                    <a:pt x="198" y="366"/>
                    <a:pt x="205" y="378"/>
                    <a:pt x="208" y="393"/>
                  </a:cubicBezTo>
                  <a:cubicBezTo>
                    <a:pt x="208" y="393"/>
                    <a:pt x="208" y="394"/>
                    <a:pt x="208" y="397"/>
                  </a:cubicBezTo>
                  <a:cubicBezTo>
                    <a:pt x="203" y="390"/>
                    <a:pt x="199" y="385"/>
                    <a:pt x="195" y="380"/>
                  </a:cubicBezTo>
                  <a:cubicBezTo>
                    <a:pt x="181" y="366"/>
                    <a:pt x="168" y="351"/>
                    <a:pt x="153" y="338"/>
                  </a:cubicBezTo>
                  <a:cubicBezTo>
                    <a:pt x="145" y="331"/>
                    <a:pt x="137" y="324"/>
                    <a:pt x="128" y="318"/>
                  </a:cubicBezTo>
                  <a:cubicBezTo>
                    <a:pt x="124" y="315"/>
                    <a:pt x="124" y="308"/>
                    <a:pt x="123" y="302"/>
                  </a:cubicBezTo>
                  <a:cubicBezTo>
                    <a:pt x="123" y="298"/>
                    <a:pt x="124" y="294"/>
                    <a:pt x="125" y="290"/>
                  </a:cubicBezTo>
                  <a:close/>
                  <a:moveTo>
                    <a:pt x="87" y="440"/>
                  </a:moveTo>
                  <a:cubicBezTo>
                    <a:pt x="88" y="448"/>
                    <a:pt x="85" y="452"/>
                    <a:pt x="78" y="452"/>
                  </a:cubicBezTo>
                  <a:cubicBezTo>
                    <a:pt x="71" y="452"/>
                    <a:pt x="64" y="445"/>
                    <a:pt x="62" y="436"/>
                  </a:cubicBezTo>
                  <a:cubicBezTo>
                    <a:pt x="61" y="426"/>
                    <a:pt x="60" y="416"/>
                    <a:pt x="67" y="408"/>
                  </a:cubicBezTo>
                  <a:cubicBezTo>
                    <a:pt x="69" y="405"/>
                    <a:pt x="71" y="403"/>
                    <a:pt x="74" y="401"/>
                  </a:cubicBezTo>
                  <a:cubicBezTo>
                    <a:pt x="83" y="397"/>
                    <a:pt x="85" y="399"/>
                    <a:pt x="86" y="408"/>
                  </a:cubicBezTo>
                  <a:cubicBezTo>
                    <a:pt x="88" y="416"/>
                    <a:pt x="90" y="425"/>
                    <a:pt x="86" y="433"/>
                  </a:cubicBezTo>
                  <a:cubicBezTo>
                    <a:pt x="85" y="435"/>
                    <a:pt x="86" y="438"/>
                    <a:pt x="87" y="440"/>
                  </a:cubicBezTo>
                  <a:close/>
                  <a:moveTo>
                    <a:pt x="90" y="390"/>
                  </a:moveTo>
                  <a:cubicBezTo>
                    <a:pt x="86" y="387"/>
                    <a:pt x="85" y="385"/>
                    <a:pt x="84" y="381"/>
                  </a:cubicBezTo>
                  <a:cubicBezTo>
                    <a:pt x="81" y="358"/>
                    <a:pt x="76" y="335"/>
                    <a:pt x="74" y="312"/>
                  </a:cubicBezTo>
                  <a:cubicBezTo>
                    <a:pt x="74" y="308"/>
                    <a:pt x="74" y="307"/>
                    <a:pt x="78" y="309"/>
                  </a:cubicBezTo>
                  <a:cubicBezTo>
                    <a:pt x="103" y="320"/>
                    <a:pt x="127" y="332"/>
                    <a:pt x="148" y="351"/>
                  </a:cubicBezTo>
                  <a:cubicBezTo>
                    <a:pt x="161" y="364"/>
                    <a:pt x="174" y="377"/>
                    <a:pt x="185" y="390"/>
                  </a:cubicBezTo>
                  <a:cubicBezTo>
                    <a:pt x="188" y="393"/>
                    <a:pt x="191" y="395"/>
                    <a:pt x="193" y="398"/>
                  </a:cubicBezTo>
                  <a:cubicBezTo>
                    <a:pt x="202" y="407"/>
                    <a:pt x="201" y="418"/>
                    <a:pt x="201" y="429"/>
                  </a:cubicBezTo>
                  <a:cubicBezTo>
                    <a:pt x="202" y="446"/>
                    <a:pt x="203" y="463"/>
                    <a:pt x="203" y="479"/>
                  </a:cubicBezTo>
                  <a:cubicBezTo>
                    <a:pt x="203" y="496"/>
                    <a:pt x="204" y="513"/>
                    <a:pt x="204" y="530"/>
                  </a:cubicBezTo>
                  <a:cubicBezTo>
                    <a:pt x="205" y="551"/>
                    <a:pt x="205" y="573"/>
                    <a:pt x="207" y="595"/>
                  </a:cubicBezTo>
                  <a:cubicBezTo>
                    <a:pt x="207" y="607"/>
                    <a:pt x="209" y="618"/>
                    <a:pt x="207" y="631"/>
                  </a:cubicBezTo>
                  <a:cubicBezTo>
                    <a:pt x="198" y="623"/>
                    <a:pt x="190" y="615"/>
                    <a:pt x="182" y="607"/>
                  </a:cubicBezTo>
                  <a:cubicBezTo>
                    <a:pt x="173" y="600"/>
                    <a:pt x="164" y="592"/>
                    <a:pt x="154" y="586"/>
                  </a:cubicBezTo>
                  <a:cubicBezTo>
                    <a:pt x="145" y="581"/>
                    <a:pt x="142" y="574"/>
                    <a:pt x="142" y="565"/>
                  </a:cubicBezTo>
                  <a:cubicBezTo>
                    <a:pt x="142" y="555"/>
                    <a:pt x="139" y="546"/>
                    <a:pt x="135" y="538"/>
                  </a:cubicBezTo>
                  <a:cubicBezTo>
                    <a:pt x="133" y="533"/>
                    <a:pt x="129" y="530"/>
                    <a:pt x="124" y="530"/>
                  </a:cubicBezTo>
                  <a:cubicBezTo>
                    <a:pt x="120" y="529"/>
                    <a:pt x="117" y="532"/>
                    <a:pt x="114" y="536"/>
                  </a:cubicBezTo>
                  <a:cubicBezTo>
                    <a:pt x="112" y="539"/>
                    <a:pt x="110" y="543"/>
                    <a:pt x="109" y="547"/>
                  </a:cubicBezTo>
                  <a:cubicBezTo>
                    <a:pt x="106" y="546"/>
                    <a:pt x="106" y="543"/>
                    <a:pt x="105" y="540"/>
                  </a:cubicBezTo>
                  <a:cubicBezTo>
                    <a:pt x="103" y="521"/>
                    <a:pt x="101" y="501"/>
                    <a:pt x="98" y="482"/>
                  </a:cubicBezTo>
                  <a:cubicBezTo>
                    <a:pt x="97" y="477"/>
                    <a:pt x="97" y="472"/>
                    <a:pt x="96" y="467"/>
                  </a:cubicBezTo>
                  <a:cubicBezTo>
                    <a:pt x="95" y="461"/>
                    <a:pt x="96" y="456"/>
                    <a:pt x="98" y="451"/>
                  </a:cubicBezTo>
                  <a:cubicBezTo>
                    <a:pt x="100" y="439"/>
                    <a:pt x="103" y="427"/>
                    <a:pt x="101" y="415"/>
                  </a:cubicBezTo>
                  <a:cubicBezTo>
                    <a:pt x="100" y="412"/>
                    <a:pt x="100" y="410"/>
                    <a:pt x="100" y="408"/>
                  </a:cubicBezTo>
                  <a:cubicBezTo>
                    <a:pt x="100" y="400"/>
                    <a:pt x="96" y="394"/>
                    <a:pt x="90" y="390"/>
                  </a:cubicBezTo>
                  <a:close/>
                  <a:moveTo>
                    <a:pt x="75" y="574"/>
                  </a:moveTo>
                  <a:cubicBezTo>
                    <a:pt x="68" y="574"/>
                    <a:pt x="70" y="568"/>
                    <a:pt x="69" y="565"/>
                  </a:cubicBezTo>
                  <a:cubicBezTo>
                    <a:pt x="68" y="560"/>
                    <a:pt x="72" y="562"/>
                    <a:pt x="75" y="561"/>
                  </a:cubicBezTo>
                  <a:cubicBezTo>
                    <a:pt x="81" y="562"/>
                    <a:pt x="87" y="563"/>
                    <a:pt x="93" y="562"/>
                  </a:cubicBezTo>
                  <a:cubicBezTo>
                    <a:pt x="95" y="561"/>
                    <a:pt x="96" y="562"/>
                    <a:pt x="97" y="562"/>
                  </a:cubicBezTo>
                  <a:cubicBezTo>
                    <a:pt x="103" y="563"/>
                    <a:pt x="108" y="566"/>
                    <a:pt x="108" y="571"/>
                  </a:cubicBezTo>
                  <a:cubicBezTo>
                    <a:pt x="107" y="576"/>
                    <a:pt x="101" y="574"/>
                    <a:pt x="98" y="573"/>
                  </a:cubicBezTo>
                  <a:cubicBezTo>
                    <a:pt x="90" y="573"/>
                    <a:pt x="83" y="574"/>
                    <a:pt x="75" y="574"/>
                  </a:cubicBezTo>
                  <a:close/>
                  <a:moveTo>
                    <a:pt x="114" y="709"/>
                  </a:moveTo>
                  <a:cubicBezTo>
                    <a:pt x="102" y="709"/>
                    <a:pt x="89" y="708"/>
                    <a:pt x="77" y="710"/>
                  </a:cubicBezTo>
                  <a:cubicBezTo>
                    <a:pt x="69" y="711"/>
                    <a:pt x="71" y="705"/>
                    <a:pt x="70" y="701"/>
                  </a:cubicBezTo>
                  <a:cubicBezTo>
                    <a:pt x="69" y="696"/>
                    <a:pt x="74" y="697"/>
                    <a:pt x="77" y="698"/>
                  </a:cubicBezTo>
                  <a:cubicBezTo>
                    <a:pt x="99" y="700"/>
                    <a:pt x="121" y="697"/>
                    <a:pt x="143" y="697"/>
                  </a:cubicBezTo>
                  <a:cubicBezTo>
                    <a:pt x="164" y="697"/>
                    <a:pt x="186" y="697"/>
                    <a:pt x="207" y="697"/>
                  </a:cubicBezTo>
                  <a:cubicBezTo>
                    <a:pt x="232" y="697"/>
                    <a:pt x="257" y="697"/>
                    <a:pt x="281" y="697"/>
                  </a:cubicBezTo>
                  <a:cubicBezTo>
                    <a:pt x="304" y="696"/>
                    <a:pt x="327" y="695"/>
                    <a:pt x="349" y="695"/>
                  </a:cubicBezTo>
                  <a:cubicBezTo>
                    <a:pt x="362" y="695"/>
                    <a:pt x="375" y="694"/>
                    <a:pt x="387" y="695"/>
                  </a:cubicBezTo>
                  <a:cubicBezTo>
                    <a:pt x="402" y="695"/>
                    <a:pt x="416" y="694"/>
                    <a:pt x="431" y="693"/>
                  </a:cubicBezTo>
                  <a:cubicBezTo>
                    <a:pt x="439" y="693"/>
                    <a:pt x="446" y="695"/>
                    <a:pt x="455" y="695"/>
                  </a:cubicBezTo>
                  <a:cubicBezTo>
                    <a:pt x="475" y="695"/>
                    <a:pt x="496" y="696"/>
                    <a:pt x="517" y="694"/>
                  </a:cubicBezTo>
                  <a:cubicBezTo>
                    <a:pt x="530" y="694"/>
                    <a:pt x="543" y="692"/>
                    <a:pt x="556" y="693"/>
                  </a:cubicBezTo>
                  <a:cubicBezTo>
                    <a:pt x="579" y="696"/>
                    <a:pt x="601" y="691"/>
                    <a:pt x="623" y="694"/>
                  </a:cubicBezTo>
                  <a:cubicBezTo>
                    <a:pt x="624" y="694"/>
                    <a:pt x="624" y="694"/>
                    <a:pt x="625" y="694"/>
                  </a:cubicBezTo>
                  <a:cubicBezTo>
                    <a:pt x="639" y="693"/>
                    <a:pt x="639" y="693"/>
                    <a:pt x="637" y="707"/>
                  </a:cubicBezTo>
                  <a:cubicBezTo>
                    <a:pt x="636" y="713"/>
                    <a:pt x="631" y="708"/>
                    <a:pt x="629" y="708"/>
                  </a:cubicBezTo>
                  <a:cubicBezTo>
                    <a:pt x="616" y="713"/>
                    <a:pt x="604" y="709"/>
                    <a:pt x="591" y="710"/>
                  </a:cubicBezTo>
                  <a:cubicBezTo>
                    <a:pt x="573" y="711"/>
                    <a:pt x="554" y="709"/>
                    <a:pt x="535" y="709"/>
                  </a:cubicBezTo>
                  <a:cubicBezTo>
                    <a:pt x="514" y="709"/>
                    <a:pt x="493" y="709"/>
                    <a:pt x="471" y="709"/>
                  </a:cubicBezTo>
                  <a:cubicBezTo>
                    <a:pt x="443" y="709"/>
                    <a:pt x="415" y="711"/>
                    <a:pt x="387" y="710"/>
                  </a:cubicBezTo>
                  <a:cubicBezTo>
                    <a:pt x="377" y="709"/>
                    <a:pt x="367" y="711"/>
                    <a:pt x="357" y="710"/>
                  </a:cubicBezTo>
                  <a:cubicBezTo>
                    <a:pt x="343" y="710"/>
                    <a:pt x="328" y="709"/>
                    <a:pt x="314" y="710"/>
                  </a:cubicBezTo>
                  <a:cubicBezTo>
                    <a:pt x="302" y="711"/>
                    <a:pt x="291" y="712"/>
                    <a:pt x="279" y="711"/>
                  </a:cubicBezTo>
                  <a:cubicBezTo>
                    <a:pt x="258" y="709"/>
                    <a:pt x="238" y="711"/>
                    <a:pt x="217" y="711"/>
                  </a:cubicBezTo>
                  <a:cubicBezTo>
                    <a:pt x="203" y="710"/>
                    <a:pt x="189" y="711"/>
                    <a:pt x="175" y="711"/>
                  </a:cubicBezTo>
                  <a:cubicBezTo>
                    <a:pt x="155" y="711"/>
                    <a:pt x="134" y="710"/>
                    <a:pt x="114" y="709"/>
                  </a:cubicBezTo>
                  <a:close/>
                  <a:moveTo>
                    <a:pt x="561" y="766"/>
                  </a:moveTo>
                  <a:cubicBezTo>
                    <a:pt x="560" y="752"/>
                    <a:pt x="558" y="739"/>
                    <a:pt x="554" y="727"/>
                  </a:cubicBezTo>
                  <a:cubicBezTo>
                    <a:pt x="554" y="726"/>
                    <a:pt x="554" y="725"/>
                    <a:pt x="554" y="724"/>
                  </a:cubicBezTo>
                  <a:cubicBezTo>
                    <a:pt x="557" y="722"/>
                    <a:pt x="561" y="721"/>
                    <a:pt x="563" y="722"/>
                  </a:cubicBezTo>
                  <a:cubicBezTo>
                    <a:pt x="567" y="724"/>
                    <a:pt x="573" y="719"/>
                    <a:pt x="574" y="726"/>
                  </a:cubicBezTo>
                  <a:cubicBezTo>
                    <a:pt x="575" y="737"/>
                    <a:pt x="579" y="748"/>
                    <a:pt x="581" y="760"/>
                  </a:cubicBezTo>
                  <a:cubicBezTo>
                    <a:pt x="582" y="769"/>
                    <a:pt x="583" y="778"/>
                    <a:pt x="583" y="788"/>
                  </a:cubicBezTo>
                  <a:cubicBezTo>
                    <a:pt x="584" y="802"/>
                    <a:pt x="583" y="816"/>
                    <a:pt x="580" y="829"/>
                  </a:cubicBezTo>
                  <a:cubicBezTo>
                    <a:pt x="580" y="833"/>
                    <a:pt x="578" y="836"/>
                    <a:pt x="577" y="839"/>
                  </a:cubicBezTo>
                  <a:cubicBezTo>
                    <a:pt x="576" y="844"/>
                    <a:pt x="573" y="846"/>
                    <a:pt x="569" y="845"/>
                  </a:cubicBezTo>
                  <a:cubicBezTo>
                    <a:pt x="560" y="844"/>
                    <a:pt x="559" y="843"/>
                    <a:pt x="561" y="835"/>
                  </a:cubicBezTo>
                  <a:cubicBezTo>
                    <a:pt x="566" y="812"/>
                    <a:pt x="562" y="789"/>
                    <a:pt x="561" y="766"/>
                  </a:cubicBezTo>
                  <a:close/>
                  <a:moveTo>
                    <a:pt x="492" y="843"/>
                  </a:moveTo>
                  <a:cubicBezTo>
                    <a:pt x="481" y="844"/>
                    <a:pt x="469" y="844"/>
                    <a:pt x="458" y="844"/>
                  </a:cubicBezTo>
                  <a:cubicBezTo>
                    <a:pt x="433" y="843"/>
                    <a:pt x="409" y="848"/>
                    <a:pt x="384" y="846"/>
                  </a:cubicBezTo>
                  <a:cubicBezTo>
                    <a:pt x="368" y="846"/>
                    <a:pt x="352" y="847"/>
                    <a:pt x="336" y="847"/>
                  </a:cubicBezTo>
                  <a:cubicBezTo>
                    <a:pt x="324" y="847"/>
                    <a:pt x="312" y="846"/>
                    <a:pt x="301" y="847"/>
                  </a:cubicBezTo>
                  <a:cubicBezTo>
                    <a:pt x="286" y="848"/>
                    <a:pt x="272" y="847"/>
                    <a:pt x="257" y="848"/>
                  </a:cubicBezTo>
                  <a:cubicBezTo>
                    <a:pt x="254" y="849"/>
                    <a:pt x="252" y="849"/>
                    <a:pt x="252" y="844"/>
                  </a:cubicBezTo>
                  <a:cubicBezTo>
                    <a:pt x="248" y="824"/>
                    <a:pt x="248" y="803"/>
                    <a:pt x="247" y="783"/>
                  </a:cubicBezTo>
                  <a:cubicBezTo>
                    <a:pt x="246" y="767"/>
                    <a:pt x="246" y="751"/>
                    <a:pt x="249" y="735"/>
                  </a:cubicBezTo>
                  <a:cubicBezTo>
                    <a:pt x="250" y="732"/>
                    <a:pt x="252" y="729"/>
                    <a:pt x="252" y="725"/>
                  </a:cubicBezTo>
                  <a:cubicBezTo>
                    <a:pt x="252" y="722"/>
                    <a:pt x="256" y="722"/>
                    <a:pt x="258" y="722"/>
                  </a:cubicBezTo>
                  <a:cubicBezTo>
                    <a:pt x="270" y="722"/>
                    <a:pt x="282" y="723"/>
                    <a:pt x="294" y="723"/>
                  </a:cubicBezTo>
                  <a:cubicBezTo>
                    <a:pt x="312" y="722"/>
                    <a:pt x="329" y="724"/>
                    <a:pt x="347" y="722"/>
                  </a:cubicBezTo>
                  <a:cubicBezTo>
                    <a:pt x="359" y="721"/>
                    <a:pt x="371" y="722"/>
                    <a:pt x="383" y="723"/>
                  </a:cubicBezTo>
                  <a:cubicBezTo>
                    <a:pt x="396" y="724"/>
                    <a:pt x="409" y="723"/>
                    <a:pt x="422" y="723"/>
                  </a:cubicBezTo>
                  <a:cubicBezTo>
                    <a:pt x="436" y="724"/>
                    <a:pt x="451" y="724"/>
                    <a:pt x="465" y="724"/>
                  </a:cubicBezTo>
                  <a:cubicBezTo>
                    <a:pt x="478" y="723"/>
                    <a:pt x="491" y="724"/>
                    <a:pt x="505" y="723"/>
                  </a:cubicBezTo>
                  <a:cubicBezTo>
                    <a:pt x="517" y="721"/>
                    <a:pt x="530" y="722"/>
                    <a:pt x="543" y="722"/>
                  </a:cubicBezTo>
                  <a:cubicBezTo>
                    <a:pt x="544" y="722"/>
                    <a:pt x="545" y="723"/>
                    <a:pt x="545" y="725"/>
                  </a:cubicBezTo>
                  <a:cubicBezTo>
                    <a:pt x="547" y="748"/>
                    <a:pt x="553" y="771"/>
                    <a:pt x="552" y="795"/>
                  </a:cubicBezTo>
                  <a:cubicBezTo>
                    <a:pt x="552" y="808"/>
                    <a:pt x="549" y="822"/>
                    <a:pt x="548" y="835"/>
                  </a:cubicBezTo>
                  <a:cubicBezTo>
                    <a:pt x="547" y="846"/>
                    <a:pt x="542" y="844"/>
                    <a:pt x="536" y="844"/>
                  </a:cubicBezTo>
                  <a:cubicBezTo>
                    <a:pt x="532" y="844"/>
                    <a:pt x="529" y="844"/>
                    <a:pt x="525" y="844"/>
                  </a:cubicBezTo>
                  <a:cubicBezTo>
                    <a:pt x="525" y="844"/>
                    <a:pt x="525" y="844"/>
                    <a:pt x="525" y="843"/>
                  </a:cubicBezTo>
                  <a:cubicBezTo>
                    <a:pt x="514" y="843"/>
                    <a:pt x="503" y="843"/>
                    <a:pt x="492" y="843"/>
                  </a:cubicBezTo>
                  <a:close/>
                  <a:moveTo>
                    <a:pt x="233" y="792"/>
                  </a:moveTo>
                  <a:cubicBezTo>
                    <a:pt x="234" y="802"/>
                    <a:pt x="235" y="811"/>
                    <a:pt x="236" y="820"/>
                  </a:cubicBezTo>
                  <a:cubicBezTo>
                    <a:pt x="236" y="828"/>
                    <a:pt x="237" y="837"/>
                    <a:pt x="239" y="845"/>
                  </a:cubicBezTo>
                  <a:cubicBezTo>
                    <a:pt x="241" y="849"/>
                    <a:pt x="240" y="849"/>
                    <a:pt x="232" y="849"/>
                  </a:cubicBezTo>
                  <a:cubicBezTo>
                    <a:pt x="226" y="850"/>
                    <a:pt x="223" y="849"/>
                    <a:pt x="222" y="842"/>
                  </a:cubicBezTo>
                  <a:cubicBezTo>
                    <a:pt x="220" y="827"/>
                    <a:pt x="216" y="813"/>
                    <a:pt x="214" y="798"/>
                  </a:cubicBezTo>
                  <a:cubicBezTo>
                    <a:pt x="211" y="784"/>
                    <a:pt x="214" y="770"/>
                    <a:pt x="215" y="756"/>
                  </a:cubicBezTo>
                  <a:cubicBezTo>
                    <a:pt x="216" y="747"/>
                    <a:pt x="216" y="737"/>
                    <a:pt x="217" y="728"/>
                  </a:cubicBezTo>
                  <a:cubicBezTo>
                    <a:pt x="217" y="725"/>
                    <a:pt x="216" y="721"/>
                    <a:pt x="222" y="723"/>
                  </a:cubicBezTo>
                  <a:cubicBezTo>
                    <a:pt x="226" y="724"/>
                    <a:pt x="231" y="723"/>
                    <a:pt x="236" y="722"/>
                  </a:cubicBezTo>
                  <a:cubicBezTo>
                    <a:pt x="241" y="721"/>
                    <a:pt x="243" y="724"/>
                    <a:pt x="240" y="728"/>
                  </a:cubicBezTo>
                  <a:cubicBezTo>
                    <a:pt x="237" y="734"/>
                    <a:pt x="236" y="740"/>
                    <a:pt x="236" y="747"/>
                  </a:cubicBezTo>
                  <a:cubicBezTo>
                    <a:pt x="236" y="762"/>
                    <a:pt x="232" y="777"/>
                    <a:pt x="233" y="792"/>
                  </a:cubicBezTo>
                  <a:close/>
                  <a:moveTo>
                    <a:pt x="151" y="848"/>
                  </a:moveTo>
                  <a:cubicBezTo>
                    <a:pt x="146" y="848"/>
                    <a:pt x="142" y="848"/>
                    <a:pt x="137" y="849"/>
                  </a:cubicBezTo>
                  <a:cubicBezTo>
                    <a:pt x="130" y="850"/>
                    <a:pt x="126" y="846"/>
                    <a:pt x="124" y="840"/>
                  </a:cubicBezTo>
                  <a:cubicBezTo>
                    <a:pt x="120" y="823"/>
                    <a:pt x="118" y="805"/>
                    <a:pt x="119" y="787"/>
                  </a:cubicBezTo>
                  <a:cubicBezTo>
                    <a:pt x="119" y="777"/>
                    <a:pt x="119" y="767"/>
                    <a:pt x="120" y="757"/>
                  </a:cubicBezTo>
                  <a:cubicBezTo>
                    <a:pt x="122" y="746"/>
                    <a:pt x="124" y="736"/>
                    <a:pt x="129" y="726"/>
                  </a:cubicBezTo>
                  <a:cubicBezTo>
                    <a:pt x="131" y="723"/>
                    <a:pt x="134" y="723"/>
                    <a:pt x="137" y="723"/>
                  </a:cubicBezTo>
                  <a:cubicBezTo>
                    <a:pt x="151" y="723"/>
                    <a:pt x="165" y="724"/>
                    <a:pt x="180" y="723"/>
                  </a:cubicBezTo>
                  <a:cubicBezTo>
                    <a:pt x="189" y="722"/>
                    <a:pt x="198" y="725"/>
                    <a:pt x="207" y="722"/>
                  </a:cubicBezTo>
                  <a:cubicBezTo>
                    <a:pt x="205" y="741"/>
                    <a:pt x="202" y="759"/>
                    <a:pt x="201" y="778"/>
                  </a:cubicBezTo>
                  <a:cubicBezTo>
                    <a:pt x="201" y="787"/>
                    <a:pt x="201" y="796"/>
                    <a:pt x="203" y="806"/>
                  </a:cubicBezTo>
                  <a:cubicBezTo>
                    <a:pt x="206" y="816"/>
                    <a:pt x="207" y="827"/>
                    <a:pt x="209" y="838"/>
                  </a:cubicBezTo>
                  <a:cubicBezTo>
                    <a:pt x="209" y="840"/>
                    <a:pt x="209" y="842"/>
                    <a:pt x="209" y="843"/>
                  </a:cubicBezTo>
                  <a:cubicBezTo>
                    <a:pt x="211" y="847"/>
                    <a:pt x="210" y="848"/>
                    <a:pt x="206" y="848"/>
                  </a:cubicBezTo>
                  <a:cubicBezTo>
                    <a:pt x="188" y="849"/>
                    <a:pt x="169" y="849"/>
                    <a:pt x="151" y="848"/>
                  </a:cubicBezTo>
                  <a:close/>
                  <a:moveTo>
                    <a:pt x="135" y="1014"/>
                  </a:moveTo>
                  <a:cubicBezTo>
                    <a:pt x="127" y="1005"/>
                    <a:pt x="122" y="994"/>
                    <a:pt x="118" y="982"/>
                  </a:cubicBezTo>
                  <a:cubicBezTo>
                    <a:pt x="113" y="969"/>
                    <a:pt x="116" y="957"/>
                    <a:pt x="117" y="944"/>
                  </a:cubicBezTo>
                  <a:cubicBezTo>
                    <a:pt x="118" y="942"/>
                    <a:pt x="118" y="940"/>
                    <a:pt x="118" y="938"/>
                  </a:cubicBezTo>
                  <a:cubicBezTo>
                    <a:pt x="120" y="912"/>
                    <a:pt x="132" y="891"/>
                    <a:pt x="156" y="877"/>
                  </a:cubicBezTo>
                  <a:cubicBezTo>
                    <a:pt x="173" y="867"/>
                    <a:pt x="192" y="862"/>
                    <a:pt x="212" y="862"/>
                  </a:cubicBezTo>
                  <a:cubicBezTo>
                    <a:pt x="216" y="862"/>
                    <a:pt x="220" y="860"/>
                    <a:pt x="225" y="860"/>
                  </a:cubicBezTo>
                  <a:cubicBezTo>
                    <a:pt x="236" y="861"/>
                    <a:pt x="247" y="860"/>
                    <a:pt x="258" y="861"/>
                  </a:cubicBezTo>
                  <a:cubicBezTo>
                    <a:pt x="266" y="861"/>
                    <a:pt x="275" y="860"/>
                    <a:pt x="283" y="860"/>
                  </a:cubicBezTo>
                  <a:cubicBezTo>
                    <a:pt x="308" y="860"/>
                    <a:pt x="334" y="860"/>
                    <a:pt x="359" y="859"/>
                  </a:cubicBezTo>
                  <a:cubicBezTo>
                    <a:pt x="373" y="859"/>
                    <a:pt x="386" y="857"/>
                    <a:pt x="400" y="858"/>
                  </a:cubicBezTo>
                  <a:cubicBezTo>
                    <a:pt x="429" y="860"/>
                    <a:pt x="457" y="858"/>
                    <a:pt x="486" y="858"/>
                  </a:cubicBezTo>
                  <a:cubicBezTo>
                    <a:pt x="512" y="859"/>
                    <a:pt x="538" y="857"/>
                    <a:pt x="563" y="857"/>
                  </a:cubicBezTo>
                  <a:cubicBezTo>
                    <a:pt x="585" y="858"/>
                    <a:pt x="607" y="856"/>
                    <a:pt x="629" y="858"/>
                  </a:cubicBezTo>
                  <a:cubicBezTo>
                    <a:pt x="633" y="858"/>
                    <a:pt x="634" y="859"/>
                    <a:pt x="633" y="862"/>
                  </a:cubicBezTo>
                  <a:cubicBezTo>
                    <a:pt x="633" y="865"/>
                    <a:pt x="632" y="869"/>
                    <a:pt x="633" y="872"/>
                  </a:cubicBezTo>
                  <a:cubicBezTo>
                    <a:pt x="635" y="879"/>
                    <a:pt x="630" y="879"/>
                    <a:pt x="625" y="879"/>
                  </a:cubicBezTo>
                  <a:cubicBezTo>
                    <a:pt x="609" y="879"/>
                    <a:pt x="592" y="878"/>
                    <a:pt x="576" y="878"/>
                  </a:cubicBezTo>
                  <a:cubicBezTo>
                    <a:pt x="564" y="878"/>
                    <a:pt x="551" y="879"/>
                    <a:pt x="539" y="879"/>
                  </a:cubicBezTo>
                  <a:cubicBezTo>
                    <a:pt x="522" y="879"/>
                    <a:pt x="506" y="876"/>
                    <a:pt x="490" y="878"/>
                  </a:cubicBezTo>
                  <a:cubicBezTo>
                    <a:pt x="475" y="879"/>
                    <a:pt x="460" y="878"/>
                    <a:pt x="446" y="879"/>
                  </a:cubicBezTo>
                  <a:cubicBezTo>
                    <a:pt x="438" y="880"/>
                    <a:pt x="430" y="881"/>
                    <a:pt x="422" y="880"/>
                  </a:cubicBezTo>
                  <a:cubicBezTo>
                    <a:pt x="414" y="879"/>
                    <a:pt x="405" y="882"/>
                    <a:pt x="396" y="879"/>
                  </a:cubicBezTo>
                  <a:cubicBezTo>
                    <a:pt x="391" y="878"/>
                    <a:pt x="386" y="881"/>
                    <a:pt x="381" y="880"/>
                  </a:cubicBezTo>
                  <a:cubicBezTo>
                    <a:pt x="362" y="877"/>
                    <a:pt x="342" y="878"/>
                    <a:pt x="323" y="878"/>
                  </a:cubicBezTo>
                  <a:cubicBezTo>
                    <a:pt x="307" y="879"/>
                    <a:pt x="291" y="880"/>
                    <a:pt x="276" y="880"/>
                  </a:cubicBezTo>
                  <a:cubicBezTo>
                    <a:pt x="253" y="879"/>
                    <a:pt x="230" y="881"/>
                    <a:pt x="207" y="879"/>
                  </a:cubicBezTo>
                  <a:cubicBezTo>
                    <a:pt x="194" y="877"/>
                    <a:pt x="184" y="884"/>
                    <a:pt x="173" y="888"/>
                  </a:cubicBezTo>
                  <a:cubicBezTo>
                    <a:pt x="154" y="894"/>
                    <a:pt x="143" y="908"/>
                    <a:pt x="137" y="926"/>
                  </a:cubicBezTo>
                  <a:cubicBezTo>
                    <a:pt x="133" y="939"/>
                    <a:pt x="134" y="953"/>
                    <a:pt x="133" y="967"/>
                  </a:cubicBezTo>
                  <a:cubicBezTo>
                    <a:pt x="133" y="984"/>
                    <a:pt x="141" y="997"/>
                    <a:pt x="151" y="1009"/>
                  </a:cubicBezTo>
                  <a:cubicBezTo>
                    <a:pt x="158" y="1016"/>
                    <a:pt x="168" y="1021"/>
                    <a:pt x="179" y="1021"/>
                  </a:cubicBezTo>
                  <a:cubicBezTo>
                    <a:pt x="197" y="1021"/>
                    <a:pt x="216" y="1022"/>
                    <a:pt x="234" y="1021"/>
                  </a:cubicBezTo>
                  <a:cubicBezTo>
                    <a:pt x="258" y="1020"/>
                    <a:pt x="281" y="1019"/>
                    <a:pt x="305" y="1018"/>
                  </a:cubicBezTo>
                  <a:cubicBezTo>
                    <a:pt x="324" y="1018"/>
                    <a:pt x="343" y="1019"/>
                    <a:pt x="362" y="1018"/>
                  </a:cubicBezTo>
                  <a:cubicBezTo>
                    <a:pt x="376" y="1018"/>
                    <a:pt x="391" y="1019"/>
                    <a:pt x="405" y="1018"/>
                  </a:cubicBezTo>
                  <a:cubicBezTo>
                    <a:pt x="423" y="1017"/>
                    <a:pt x="441" y="1017"/>
                    <a:pt x="459" y="1016"/>
                  </a:cubicBezTo>
                  <a:cubicBezTo>
                    <a:pt x="476" y="1016"/>
                    <a:pt x="494" y="1017"/>
                    <a:pt x="511" y="1016"/>
                  </a:cubicBezTo>
                  <a:cubicBezTo>
                    <a:pt x="529" y="1015"/>
                    <a:pt x="548" y="1015"/>
                    <a:pt x="566" y="1014"/>
                  </a:cubicBezTo>
                  <a:cubicBezTo>
                    <a:pt x="578" y="1013"/>
                    <a:pt x="591" y="1015"/>
                    <a:pt x="604" y="1015"/>
                  </a:cubicBezTo>
                  <a:cubicBezTo>
                    <a:pt x="612" y="1015"/>
                    <a:pt x="620" y="1014"/>
                    <a:pt x="629" y="1014"/>
                  </a:cubicBezTo>
                  <a:cubicBezTo>
                    <a:pt x="633" y="1014"/>
                    <a:pt x="637" y="1013"/>
                    <a:pt x="636" y="1019"/>
                  </a:cubicBezTo>
                  <a:cubicBezTo>
                    <a:pt x="635" y="1024"/>
                    <a:pt x="636" y="1027"/>
                    <a:pt x="629" y="1027"/>
                  </a:cubicBezTo>
                  <a:cubicBezTo>
                    <a:pt x="612" y="1028"/>
                    <a:pt x="595" y="1026"/>
                    <a:pt x="578" y="1030"/>
                  </a:cubicBezTo>
                  <a:cubicBezTo>
                    <a:pt x="566" y="1032"/>
                    <a:pt x="555" y="1030"/>
                    <a:pt x="543" y="1030"/>
                  </a:cubicBezTo>
                  <a:cubicBezTo>
                    <a:pt x="535" y="1029"/>
                    <a:pt x="527" y="1030"/>
                    <a:pt x="519" y="1030"/>
                  </a:cubicBezTo>
                  <a:cubicBezTo>
                    <a:pt x="502" y="1028"/>
                    <a:pt x="485" y="1030"/>
                    <a:pt x="467" y="1030"/>
                  </a:cubicBezTo>
                  <a:cubicBezTo>
                    <a:pt x="455" y="1031"/>
                    <a:pt x="443" y="1032"/>
                    <a:pt x="431" y="1032"/>
                  </a:cubicBezTo>
                  <a:cubicBezTo>
                    <a:pt x="416" y="1031"/>
                    <a:pt x="401" y="1030"/>
                    <a:pt x="386" y="1031"/>
                  </a:cubicBezTo>
                  <a:cubicBezTo>
                    <a:pt x="369" y="1032"/>
                    <a:pt x="353" y="1032"/>
                    <a:pt x="336" y="1032"/>
                  </a:cubicBezTo>
                  <a:cubicBezTo>
                    <a:pt x="318" y="1032"/>
                    <a:pt x="300" y="1035"/>
                    <a:pt x="283" y="1034"/>
                  </a:cubicBezTo>
                  <a:cubicBezTo>
                    <a:pt x="266" y="1032"/>
                    <a:pt x="250" y="1032"/>
                    <a:pt x="233" y="1033"/>
                  </a:cubicBezTo>
                  <a:cubicBezTo>
                    <a:pt x="215" y="1033"/>
                    <a:pt x="197" y="1035"/>
                    <a:pt x="178" y="1035"/>
                  </a:cubicBezTo>
                  <a:cubicBezTo>
                    <a:pt x="161" y="1035"/>
                    <a:pt x="147" y="1027"/>
                    <a:pt x="135" y="1014"/>
                  </a:cubicBezTo>
                  <a:close/>
                  <a:moveTo>
                    <a:pt x="60" y="1054"/>
                  </a:moveTo>
                  <a:cubicBezTo>
                    <a:pt x="59" y="1049"/>
                    <a:pt x="63" y="1050"/>
                    <a:pt x="66" y="1050"/>
                  </a:cubicBezTo>
                  <a:cubicBezTo>
                    <a:pt x="85" y="1052"/>
                    <a:pt x="104" y="1050"/>
                    <a:pt x="123" y="1050"/>
                  </a:cubicBezTo>
                  <a:cubicBezTo>
                    <a:pt x="138" y="1050"/>
                    <a:pt x="152" y="1050"/>
                    <a:pt x="166" y="1049"/>
                  </a:cubicBezTo>
                  <a:cubicBezTo>
                    <a:pt x="181" y="1049"/>
                    <a:pt x="197" y="1049"/>
                    <a:pt x="212" y="1049"/>
                  </a:cubicBezTo>
                  <a:cubicBezTo>
                    <a:pt x="229" y="1048"/>
                    <a:pt x="247" y="1049"/>
                    <a:pt x="265" y="1049"/>
                  </a:cubicBezTo>
                  <a:cubicBezTo>
                    <a:pt x="289" y="1049"/>
                    <a:pt x="314" y="1047"/>
                    <a:pt x="339" y="1047"/>
                  </a:cubicBezTo>
                  <a:cubicBezTo>
                    <a:pt x="350" y="1048"/>
                    <a:pt x="361" y="1046"/>
                    <a:pt x="372" y="1047"/>
                  </a:cubicBezTo>
                  <a:cubicBezTo>
                    <a:pt x="388" y="1048"/>
                    <a:pt x="404" y="1046"/>
                    <a:pt x="421" y="1046"/>
                  </a:cubicBezTo>
                  <a:cubicBezTo>
                    <a:pt x="429" y="1045"/>
                    <a:pt x="436" y="1048"/>
                    <a:pt x="444" y="1048"/>
                  </a:cubicBezTo>
                  <a:cubicBezTo>
                    <a:pt x="465" y="1047"/>
                    <a:pt x="486" y="1048"/>
                    <a:pt x="507" y="1047"/>
                  </a:cubicBezTo>
                  <a:cubicBezTo>
                    <a:pt x="520" y="1046"/>
                    <a:pt x="533" y="1044"/>
                    <a:pt x="546" y="1046"/>
                  </a:cubicBezTo>
                  <a:cubicBezTo>
                    <a:pt x="568" y="1048"/>
                    <a:pt x="591" y="1043"/>
                    <a:pt x="613" y="1046"/>
                  </a:cubicBezTo>
                  <a:cubicBezTo>
                    <a:pt x="614" y="1046"/>
                    <a:pt x="615" y="1046"/>
                    <a:pt x="617" y="1046"/>
                  </a:cubicBezTo>
                  <a:cubicBezTo>
                    <a:pt x="627" y="1044"/>
                    <a:pt x="626" y="1044"/>
                    <a:pt x="627" y="1054"/>
                  </a:cubicBezTo>
                  <a:cubicBezTo>
                    <a:pt x="628" y="1064"/>
                    <a:pt x="623" y="1062"/>
                    <a:pt x="617" y="1061"/>
                  </a:cubicBezTo>
                  <a:cubicBezTo>
                    <a:pt x="601" y="1065"/>
                    <a:pt x="584" y="1061"/>
                    <a:pt x="566" y="1062"/>
                  </a:cubicBezTo>
                  <a:cubicBezTo>
                    <a:pt x="545" y="1063"/>
                    <a:pt x="523" y="1061"/>
                    <a:pt x="501" y="1061"/>
                  </a:cubicBezTo>
                  <a:cubicBezTo>
                    <a:pt x="488" y="1061"/>
                    <a:pt x="474" y="1061"/>
                    <a:pt x="461" y="1061"/>
                  </a:cubicBezTo>
                  <a:cubicBezTo>
                    <a:pt x="433" y="1061"/>
                    <a:pt x="405" y="1063"/>
                    <a:pt x="378" y="1062"/>
                  </a:cubicBezTo>
                  <a:cubicBezTo>
                    <a:pt x="367" y="1062"/>
                    <a:pt x="357" y="1063"/>
                    <a:pt x="347" y="1063"/>
                  </a:cubicBezTo>
                  <a:cubicBezTo>
                    <a:pt x="333" y="1063"/>
                    <a:pt x="318" y="1061"/>
                    <a:pt x="304" y="1063"/>
                  </a:cubicBezTo>
                  <a:cubicBezTo>
                    <a:pt x="293" y="1064"/>
                    <a:pt x="281" y="1064"/>
                    <a:pt x="270" y="1063"/>
                  </a:cubicBezTo>
                  <a:cubicBezTo>
                    <a:pt x="249" y="1061"/>
                    <a:pt x="228" y="1064"/>
                    <a:pt x="207" y="1063"/>
                  </a:cubicBezTo>
                  <a:cubicBezTo>
                    <a:pt x="193" y="1063"/>
                    <a:pt x="179" y="1063"/>
                    <a:pt x="166" y="1063"/>
                  </a:cubicBezTo>
                  <a:cubicBezTo>
                    <a:pt x="146" y="1063"/>
                    <a:pt x="125" y="1063"/>
                    <a:pt x="105" y="1062"/>
                  </a:cubicBezTo>
                  <a:cubicBezTo>
                    <a:pt x="92" y="1061"/>
                    <a:pt x="80" y="1061"/>
                    <a:pt x="67" y="1063"/>
                  </a:cubicBezTo>
                  <a:cubicBezTo>
                    <a:pt x="59" y="1064"/>
                    <a:pt x="61" y="1057"/>
                    <a:pt x="60" y="1054"/>
                  </a:cubicBezTo>
                  <a:close/>
                  <a:moveTo>
                    <a:pt x="465" y="1105"/>
                  </a:moveTo>
                  <a:cubicBezTo>
                    <a:pt x="486" y="1106"/>
                    <a:pt x="507" y="1106"/>
                    <a:pt x="528" y="1106"/>
                  </a:cubicBezTo>
                  <a:cubicBezTo>
                    <a:pt x="541" y="1106"/>
                    <a:pt x="553" y="1107"/>
                    <a:pt x="566" y="1107"/>
                  </a:cubicBezTo>
                  <a:cubicBezTo>
                    <a:pt x="579" y="1106"/>
                    <a:pt x="593" y="1104"/>
                    <a:pt x="607" y="1103"/>
                  </a:cubicBezTo>
                  <a:cubicBezTo>
                    <a:pt x="613" y="1103"/>
                    <a:pt x="614" y="1105"/>
                    <a:pt x="614" y="1111"/>
                  </a:cubicBezTo>
                  <a:cubicBezTo>
                    <a:pt x="613" y="1113"/>
                    <a:pt x="613" y="1115"/>
                    <a:pt x="613" y="1117"/>
                  </a:cubicBezTo>
                  <a:cubicBezTo>
                    <a:pt x="613" y="1121"/>
                    <a:pt x="611" y="1122"/>
                    <a:pt x="608" y="1122"/>
                  </a:cubicBezTo>
                  <a:cubicBezTo>
                    <a:pt x="586" y="1120"/>
                    <a:pt x="565" y="1123"/>
                    <a:pt x="544" y="1123"/>
                  </a:cubicBezTo>
                  <a:cubicBezTo>
                    <a:pt x="531" y="1123"/>
                    <a:pt x="518" y="1121"/>
                    <a:pt x="505" y="1122"/>
                  </a:cubicBezTo>
                  <a:cubicBezTo>
                    <a:pt x="486" y="1124"/>
                    <a:pt x="466" y="1125"/>
                    <a:pt x="447" y="1127"/>
                  </a:cubicBezTo>
                  <a:cubicBezTo>
                    <a:pt x="431" y="1130"/>
                    <a:pt x="415" y="1132"/>
                    <a:pt x="399" y="1132"/>
                  </a:cubicBezTo>
                  <a:cubicBezTo>
                    <a:pt x="397" y="1131"/>
                    <a:pt x="395" y="1131"/>
                    <a:pt x="395" y="1134"/>
                  </a:cubicBezTo>
                  <a:cubicBezTo>
                    <a:pt x="395" y="1136"/>
                    <a:pt x="397" y="1136"/>
                    <a:pt x="399" y="1136"/>
                  </a:cubicBezTo>
                  <a:cubicBezTo>
                    <a:pt x="421" y="1134"/>
                    <a:pt x="443" y="1136"/>
                    <a:pt x="465" y="1136"/>
                  </a:cubicBezTo>
                  <a:cubicBezTo>
                    <a:pt x="486" y="1136"/>
                    <a:pt x="507" y="1136"/>
                    <a:pt x="528" y="1135"/>
                  </a:cubicBezTo>
                  <a:cubicBezTo>
                    <a:pt x="547" y="1133"/>
                    <a:pt x="566" y="1135"/>
                    <a:pt x="585" y="1135"/>
                  </a:cubicBezTo>
                  <a:cubicBezTo>
                    <a:pt x="594" y="1135"/>
                    <a:pt x="602" y="1136"/>
                    <a:pt x="610" y="1134"/>
                  </a:cubicBezTo>
                  <a:cubicBezTo>
                    <a:pt x="612" y="1134"/>
                    <a:pt x="613" y="1135"/>
                    <a:pt x="613" y="1137"/>
                  </a:cubicBezTo>
                  <a:cubicBezTo>
                    <a:pt x="610" y="1146"/>
                    <a:pt x="616" y="1155"/>
                    <a:pt x="617" y="1164"/>
                  </a:cubicBezTo>
                  <a:cubicBezTo>
                    <a:pt x="618" y="1168"/>
                    <a:pt x="618" y="1169"/>
                    <a:pt x="612" y="1170"/>
                  </a:cubicBezTo>
                  <a:cubicBezTo>
                    <a:pt x="598" y="1171"/>
                    <a:pt x="584" y="1169"/>
                    <a:pt x="569" y="1169"/>
                  </a:cubicBezTo>
                  <a:cubicBezTo>
                    <a:pt x="560" y="1169"/>
                    <a:pt x="550" y="1169"/>
                    <a:pt x="541" y="1170"/>
                  </a:cubicBezTo>
                  <a:cubicBezTo>
                    <a:pt x="514" y="1170"/>
                    <a:pt x="487" y="1170"/>
                    <a:pt x="460" y="1169"/>
                  </a:cubicBezTo>
                  <a:cubicBezTo>
                    <a:pt x="449" y="1169"/>
                    <a:pt x="437" y="1171"/>
                    <a:pt x="425" y="1172"/>
                  </a:cubicBezTo>
                  <a:cubicBezTo>
                    <a:pt x="403" y="1173"/>
                    <a:pt x="382" y="1172"/>
                    <a:pt x="361" y="1172"/>
                  </a:cubicBezTo>
                  <a:cubicBezTo>
                    <a:pt x="347" y="1171"/>
                    <a:pt x="334" y="1171"/>
                    <a:pt x="320" y="1172"/>
                  </a:cubicBezTo>
                  <a:cubicBezTo>
                    <a:pt x="307" y="1173"/>
                    <a:pt x="295" y="1171"/>
                    <a:pt x="282" y="1172"/>
                  </a:cubicBezTo>
                  <a:cubicBezTo>
                    <a:pt x="270" y="1172"/>
                    <a:pt x="259" y="1172"/>
                    <a:pt x="247" y="1173"/>
                  </a:cubicBezTo>
                  <a:cubicBezTo>
                    <a:pt x="231" y="1174"/>
                    <a:pt x="215" y="1173"/>
                    <a:pt x="199" y="1172"/>
                  </a:cubicBezTo>
                  <a:cubicBezTo>
                    <a:pt x="188" y="1171"/>
                    <a:pt x="176" y="1173"/>
                    <a:pt x="165" y="1173"/>
                  </a:cubicBezTo>
                  <a:cubicBezTo>
                    <a:pt x="151" y="1172"/>
                    <a:pt x="138" y="1173"/>
                    <a:pt x="124" y="1172"/>
                  </a:cubicBezTo>
                  <a:cubicBezTo>
                    <a:pt x="110" y="1171"/>
                    <a:pt x="95" y="1172"/>
                    <a:pt x="80" y="1173"/>
                  </a:cubicBezTo>
                  <a:cubicBezTo>
                    <a:pt x="74" y="1173"/>
                    <a:pt x="73" y="1171"/>
                    <a:pt x="74" y="1166"/>
                  </a:cubicBezTo>
                  <a:cubicBezTo>
                    <a:pt x="79" y="1153"/>
                    <a:pt x="80" y="1139"/>
                    <a:pt x="79" y="1125"/>
                  </a:cubicBezTo>
                  <a:cubicBezTo>
                    <a:pt x="79" y="1109"/>
                    <a:pt x="79" y="1093"/>
                    <a:pt x="71" y="1077"/>
                  </a:cubicBezTo>
                  <a:cubicBezTo>
                    <a:pt x="99" y="1076"/>
                    <a:pt x="125" y="1076"/>
                    <a:pt x="151" y="1076"/>
                  </a:cubicBezTo>
                  <a:cubicBezTo>
                    <a:pt x="169" y="1076"/>
                    <a:pt x="187" y="1075"/>
                    <a:pt x="204" y="1075"/>
                  </a:cubicBezTo>
                  <a:cubicBezTo>
                    <a:pt x="224" y="1075"/>
                    <a:pt x="244" y="1074"/>
                    <a:pt x="263" y="1075"/>
                  </a:cubicBezTo>
                  <a:cubicBezTo>
                    <a:pt x="284" y="1076"/>
                    <a:pt x="305" y="1075"/>
                    <a:pt x="326" y="1075"/>
                  </a:cubicBezTo>
                  <a:cubicBezTo>
                    <a:pt x="340" y="1075"/>
                    <a:pt x="353" y="1074"/>
                    <a:pt x="367" y="1075"/>
                  </a:cubicBezTo>
                  <a:cubicBezTo>
                    <a:pt x="394" y="1077"/>
                    <a:pt x="421" y="1075"/>
                    <a:pt x="448" y="1076"/>
                  </a:cubicBezTo>
                  <a:cubicBezTo>
                    <a:pt x="472" y="1076"/>
                    <a:pt x="496" y="1076"/>
                    <a:pt x="521" y="1075"/>
                  </a:cubicBezTo>
                  <a:cubicBezTo>
                    <a:pt x="539" y="1074"/>
                    <a:pt x="558" y="1075"/>
                    <a:pt x="577" y="1074"/>
                  </a:cubicBezTo>
                  <a:cubicBezTo>
                    <a:pt x="589" y="1074"/>
                    <a:pt x="600" y="1074"/>
                    <a:pt x="611" y="1073"/>
                  </a:cubicBezTo>
                  <a:cubicBezTo>
                    <a:pt x="615" y="1073"/>
                    <a:pt x="620" y="1075"/>
                    <a:pt x="617" y="1081"/>
                  </a:cubicBezTo>
                  <a:cubicBezTo>
                    <a:pt x="617" y="1083"/>
                    <a:pt x="616" y="1085"/>
                    <a:pt x="616" y="1087"/>
                  </a:cubicBezTo>
                  <a:cubicBezTo>
                    <a:pt x="616" y="1091"/>
                    <a:pt x="614" y="1093"/>
                    <a:pt x="609" y="1093"/>
                  </a:cubicBezTo>
                  <a:cubicBezTo>
                    <a:pt x="588" y="1093"/>
                    <a:pt x="566" y="1093"/>
                    <a:pt x="545" y="1095"/>
                  </a:cubicBezTo>
                  <a:cubicBezTo>
                    <a:pt x="523" y="1097"/>
                    <a:pt x="502" y="1095"/>
                    <a:pt x="481" y="1099"/>
                  </a:cubicBezTo>
                  <a:cubicBezTo>
                    <a:pt x="476" y="1100"/>
                    <a:pt x="470" y="1099"/>
                    <a:pt x="465" y="1100"/>
                  </a:cubicBezTo>
                  <a:cubicBezTo>
                    <a:pt x="462" y="1100"/>
                    <a:pt x="459" y="1099"/>
                    <a:pt x="459" y="1103"/>
                  </a:cubicBezTo>
                  <a:cubicBezTo>
                    <a:pt x="459" y="1107"/>
                    <a:pt x="463" y="1105"/>
                    <a:pt x="465" y="1105"/>
                  </a:cubicBezTo>
                  <a:close/>
                  <a:moveTo>
                    <a:pt x="106" y="1198"/>
                  </a:moveTo>
                  <a:cubicBezTo>
                    <a:pt x="94" y="1197"/>
                    <a:pt x="82" y="1198"/>
                    <a:pt x="69" y="1199"/>
                  </a:cubicBezTo>
                  <a:cubicBezTo>
                    <a:pt x="67" y="1199"/>
                    <a:pt x="64" y="1200"/>
                    <a:pt x="63" y="1197"/>
                  </a:cubicBezTo>
                  <a:cubicBezTo>
                    <a:pt x="63" y="1194"/>
                    <a:pt x="60" y="1191"/>
                    <a:pt x="62" y="1187"/>
                  </a:cubicBezTo>
                  <a:cubicBezTo>
                    <a:pt x="64" y="1185"/>
                    <a:pt x="66" y="1187"/>
                    <a:pt x="68" y="1187"/>
                  </a:cubicBezTo>
                  <a:cubicBezTo>
                    <a:pt x="87" y="1188"/>
                    <a:pt x="106" y="1187"/>
                    <a:pt x="125" y="1186"/>
                  </a:cubicBezTo>
                  <a:cubicBezTo>
                    <a:pt x="139" y="1186"/>
                    <a:pt x="153" y="1186"/>
                    <a:pt x="167" y="1186"/>
                  </a:cubicBezTo>
                  <a:cubicBezTo>
                    <a:pt x="182" y="1185"/>
                    <a:pt x="198" y="1186"/>
                    <a:pt x="213" y="1185"/>
                  </a:cubicBezTo>
                  <a:cubicBezTo>
                    <a:pt x="231" y="1184"/>
                    <a:pt x="248" y="1185"/>
                    <a:pt x="266" y="1185"/>
                  </a:cubicBezTo>
                  <a:cubicBezTo>
                    <a:pt x="291" y="1185"/>
                    <a:pt x="316" y="1184"/>
                    <a:pt x="340" y="1184"/>
                  </a:cubicBezTo>
                  <a:cubicBezTo>
                    <a:pt x="351" y="1184"/>
                    <a:pt x="363" y="1183"/>
                    <a:pt x="374" y="1183"/>
                  </a:cubicBezTo>
                  <a:cubicBezTo>
                    <a:pt x="390" y="1184"/>
                    <a:pt x="406" y="1182"/>
                    <a:pt x="422" y="1182"/>
                  </a:cubicBezTo>
                  <a:cubicBezTo>
                    <a:pt x="430" y="1182"/>
                    <a:pt x="439" y="1185"/>
                    <a:pt x="447" y="1184"/>
                  </a:cubicBezTo>
                  <a:cubicBezTo>
                    <a:pt x="467" y="1184"/>
                    <a:pt x="488" y="1185"/>
                    <a:pt x="508" y="1183"/>
                  </a:cubicBezTo>
                  <a:cubicBezTo>
                    <a:pt x="521" y="1182"/>
                    <a:pt x="534" y="1181"/>
                    <a:pt x="547" y="1182"/>
                  </a:cubicBezTo>
                  <a:cubicBezTo>
                    <a:pt x="570" y="1185"/>
                    <a:pt x="592" y="1180"/>
                    <a:pt x="614" y="1183"/>
                  </a:cubicBezTo>
                  <a:cubicBezTo>
                    <a:pt x="618" y="1183"/>
                    <a:pt x="621" y="1182"/>
                    <a:pt x="624" y="1182"/>
                  </a:cubicBezTo>
                  <a:cubicBezTo>
                    <a:pt x="629" y="1181"/>
                    <a:pt x="629" y="1184"/>
                    <a:pt x="629" y="1188"/>
                  </a:cubicBezTo>
                  <a:cubicBezTo>
                    <a:pt x="629" y="1189"/>
                    <a:pt x="628" y="1190"/>
                    <a:pt x="628" y="1190"/>
                  </a:cubicBezTo>
                  <a:cubicBezTo>
                    <a:pt x="630" y="1198"/>
                    <a:pt x="627" y="1200"/>
                    <a:pt x="619" y="1197"/>
                  </a:cubicBezTo>
                  <a:cubicBezTo>
                    <a:pt x="608" y="1202"/>
                    <a:pt x="595" y="1198"/>
                    <a:pt x="582" y="1199"/>
                  </a:cubicBezTo>
                  <a:cubicBezTo>
                    <a:pt x="565" y="1200"/>
                    <a:pt x="548" y="1198"/>
                    <a:pt x="530" y="1198"/>
                  </a:cubicBezTo>
                  <a:cubicBezTo>
                    <a:pt x="508" y="1198"/>
                    <a:pt x="485" y="1197"/>
                    <a:pt x="462" y="1198"/>
                  </a:cubicBezTo>
                  <a:cubicBezTo>
                    <a:pt x="449" y="1198"/>
                    <a:pt x="436" y="1199"/>
                    <a:pt x="423" y="1199"/>
                  </a:cubicBezTo>
                  <a:cubicBezTo>
                    <a:pt x="408" y="1199"/>
                    <a:pt x="393" y="1198"/>
                    <a:pt x="379" y="1198"/>
                  </a:cubicBezTo>
                  <a:cubicBezTo>
                    <a:pt x="369" y="1198"/>
                    <a:pt x="359" y="1199"/>
                    <a:pt x="348" y="1199"/>
                  </a:cubicBezTo>
                  <a:cubicBezTo>
                    <a:pt x="334" y="1199"/>
                    <a:pt x="320" y="1198"/>
                    <a:pt x="305" y="1199"/>
                  </a:cubicBezTo>
                  <a:cubicBezTo>
                    <a:pt x="294" y="1200"/>
                    <a:pt x="283" y="1201"/>
                    <a:pt x="272" y="1200"/>
                  </a:cubicBezTo>
                  <a:cubicBezTo>
                    <a:pt x="251" y="1198"/>
                    <a:pt x="230" y="1200"/>
                    <a:pt x="208" y="1199"/>
                  </a:cubicBezTo>
                  <a:cubicBezTo>
                    <a:pt x="195" y="1199"/>
                    <a:pt x="181" y="1200"/>
                    <a:pt x="167" y="1199"/>
                  </a:cubicBezTo>
                  <a:cubicBezTo>
                    <a:pt x="147" y="1199"/>
                    <a:pt x="127" y="1199"/>
                    <a:pt x="106" y="1198"/>
                  </a:cubicBezTo>
                  <a:close/>
                  <a:moveTo>
                    <a:pt x="151" y="1481"/>
                  </a:moveTo>
                  <a:cubicBezTo>
                    <a:pt x="149" y="1483"/>
                    <a:pt x="145" y="1482"/>
                    <a:pt x="142" y="1482"/>
                  </a:cubicBezTo>
                  <a:cubicBezTo>
                    <a:pt x="126" y="1484"/>
                    <a:pt x="111" y="1482"/>
                    <a:pt x="96" y="1482"/>
                  </a:cubicBezTo>
                  <a:cubicBezTo>
                    <a:pt x="90" y="1482"/>
                    <a:pt x="84" y="1482"/>
                    <a:pt x="78" y="1483"/>
                  </a:cubicBezTo>
                  <a:cubicBezTo>
                    <a:pt x="73" y="1483"/>
                    <a:pt x="69" y="1481"/>
                    <a:pt x="67" y="1476"/>
                  </a:cubicBezTo>
                  <a:cubicBezTo>
                    <a:pt x="64" y="1461"/>
                    <a:pt x="60" y="1447"/>
                    <a:pt x="61" y="1432"/>
                  </a:cubicBezTo>
                  <a:cubicBezTo>
                    <a:pt x="62" y="1425"/>
                    <a:pt x="61" y="1418"/>
                    <a:pt x="61" y="1411"/>
                  </a:cubicBezTo>
                  <a:cubicBezTo>
                    <a:pt x="61" y="1396"/>
                    <a:pt x="64" y="1382"/>
                    <a:pt x="68" y="1367"/>
                  </a:cubicBezTo>
                  <a:cubicBezTo>
                    <a:pt x="70" y="1359"/>
                    <a:pt x="76" y="1357"/>
                    <a:pt x="83" y="1356"/>
                  </a:cubicBezTo>
                  <a:cubicBezTo>
                    <a:pt x="101" y="1353"/>
                    <a:pt x="119" y="1352"/>
                    <a:pt x="138" y="1354"/>
                  </a:cubicBezTo>
                  <a:cubicBezTo>
                    <a:pt x="142" y="1354"/>
                    <a:pt x="146" y="1351"/>
                    <a:pt x="149" y="1354"/>
                  </a:cubicBezTo>
                  <a:cubicBezTo>
                    <a:pt x="151" y="1357"/>
                    <a:pt x="148" y="1361"/>
                    <a:pt x="147" y="1365"/>
                  </a:cubicBezTo>
                  <a:cubicBezTo>
                    <a:pt x="146" y="1381"/>
                    <a:pt x="144" y="1396"/>
                    <a:pt x="143" y="1411"/>
                  </a:cubicBezTo>
                  <a:cubicBezTo>
                    <a:pt x="143" y="1420"/>
                    <a:pt x="143" y="1429"/>
                    <a:pt x="145" y="1439"/>
                  </a:cubicBezTo>
                  <a:cubicBezTo>
                    <a:pt x="147" y="1450"/>
                    <a:pt x="149" y="1461"/>
                    <a:pt x="150" y="1471"/>
                  </a:cubicBezTo>
                  <a:cubicBezTo>
                    <a:pt x="151" y="1475"/>
                    <a:pt x="154" y="1478"/>
                    <a:pt x="151" y="1481"/>
                  </a:cubicBezTo>
                  <a:close/>
                  <a:moveTo>
                    <a:pt x="133" y="1340"/>
                  </a:moveTo>
                  <a:cubicBezTo>
                    <a:pt x="129" y="1340"/>
                    <a:pt x="127" y="1338"/>
                    <a:pt x="126" y="1334"/>
                  </a:cubicBezTo>
                  <a:cubicBezTo>
                    <a:pt x="117" y="1313"/>
                    <a:pt x="115" y="1291"/>
                    <a:pt x="116" y="1269"/>
                  </a:cubicBezTo>
                  <a:cubicBezTo>
                    <a:pt x="116" y="1256"/>
                    <a:pt x="118" y="1243"/>
                    <a:pt x="120" y="1230"/>
                  </a:cubicBezTo>
                  <a:cubicBezTo>
                    <a:pt x="122" y="1222"/>
                    <a:pt x="133" y="1212"/>
                    <a:pt x="142" y="1212"/>
                  </a:cubicBezTo>
                  <a:cubicBezTo>
                    <a:pt x="150" y="1212"/>
                    <a:pt x="158" y="1212"/>
                    <a:pt x="166" y="1212"/>
                  </a:cubicBezTo>
                  <a:cubicBezTo>
                    <a:pt x="169" y="1212"/>
                    <a:pt x="171" y="1213"/>
                    <a:pt x="170" y="1217"/>
                  </a:cubicBezTo>
                  <a:cubicBezTo>
                    <a:pt x="163" y="1237"/>
                    <a:pt x="164" y="1258"/>
                    <a:pt x="163" y="1278"/>
                  </a:cubicBezTo>
                  <a:cubicBezTo>
                    <a:pt x="162" y="1295"/>
                    <a:pt x="164" y="1312"/>
                    <a:pt x="169" y="1328"/>
                  </a:cubicBezTo>
                  <a:cubicBezTo>
                    <a:pt x="170" y="1332"/>
                    <a:pt x="175" y="1336"/>
                    <a:pt x="171" y="1339"/>
                  </a:cubicBezTo>
                  <a:cubicBezTo>
                    <a:pt x="169" y="1341"/>
                    <a:pt x="164" y="1339"/>
                    <a:pt x="160" y="1340"/>
                  </a:cubicBezTo>
                  <a:cubicBezTo>
                    <a:pt x="158" y="1340"/>
                    <a:pt x="156" y="1340"/>
                    <a:pt x="154" y="1340"/>
                  </a:cubicBezTo>
                  <a:cubicBezTo>
                    <a:pt x="154" y="1340"/>
                    <a:pt x="154" y="1340"/>
                    <a:pt x="154" y="1340"/>
                  </a:cubicBezTo>
                  <a:cubicBezTo>
                    <a:pt x="147" y="1340"/>
                    <a:pt x="140" y="1340"/>
                    <a:pt x="133" y="1340"/>
                  </a:cubicBezTo>
                  <a:close/>
                  <a:moveTo>
                    <a:pt x="176" y="1428"/>
                  </a:moveTo>
                  <a:cubicBezTo>
                    <a:pt x="176" y="1444"/>
                    <a:pt x="177" y="1461"/>
                    <a:pt x="181" y="1477"/>
                  </a:cubicBezTo>
                  <a:cubicBezTo>
                    <a:pt x="182" y="1482"/>
                    <a:pt x="181" y="1484"/>
                    <a:pt x="176" y="1483"/>
                  </a:cubicBezTo>
                  <a:cubicBezTo>
                    <a:pt x="174" y="1483"/>
                    <a:pt x="171" y="1483"/>
                    <a:pt x="168" y="1483"/>
                  </a:cubicBezTo>
                  <a:cubicBezTo>
                    <a:pt x="166" y="1483"/>
                    <a:pt x="165" y="1482"/>
                    <a:pt x="165" y="1480"/>
                  </a:cubicBezTo>
                  <a:cubicBezTo>
                    <a:pt x="163" y="1464"/>
                    <a:pt x="158" y="1448"/>
                    <a:pt x="156" y="1432"/>
                  </a:cubicBezTo>
                  <a:cubicBezTo>
                    <a:pt x="154" y="1419"/>
                    <a:pt x="156" y="1405"/>
                    <a:pt x="157" y="1392"/>
                  </a:cubicBezTo>
                  <a:cubicBezTo>
                    <a:pt x="158" y="1381"/>
                    <a:pt x="158" y="1369"/>
                    <a:pt x="159" y="1358"/>
                  </a:cubicBezTo>
                  <a:cubicBezTo>
                    <a:pt x="160" y="1355"/>
                    <a:pt x="159" y="1352"/>
                    <a:pt x="163" y="1353"/>
                  </a:cubicBezTo>
                  <a:cubicBezTo>
                    <a:pt x="170" y="1354"/>
                    <a:pt x="178" y="1352"/>
                    <a:pt x="185" y="1354"/>
                  </a:cubicBezTo>
                  <a:cubicBezTo>
                    <a:pt x="175" y="1378"/>
                    <a:pt x="175" y="1403"/>
                    <a:pt x="176" y="1428"/>
                  </a:cubicBezTo>
                  <a:close/>
                  <a:moveTo>
                    <a:pt x="149" y="1622"/>
                  </a:moveTo>
                  <a:cubicBezTo>
                    <a:pt x="144" y="1609"/>
                    <a:pt x="143" y="1595"/>
                    <a:pt x="145" y="1582"/>
                  </a:cubicBezTo>
                  <a:cubicBezTo>
                    <a:pt x="146" y="1577"/>
                    <a:pt x="147" y="1573"/>
                    <a:pt x="147" y="1568"/>
                  </a:cubicBezTo>
                  <a:cubicBezTo>
                    <a:pt x="148" y="1557"/>
                    <a:pt x="150" y="1547"/>
                    <a:pt x="157" y="1539"/>
                  </a:cubicBezTo>
                  <a:cubicBezTo>
                    <a:pt x="164" y="1528"/>
                    <a:pt x="171" y="1516"/>
                    <a:pt x="184" y="1510"/>
                  </a:cubicBezTo>
                  <a:cubicBezTo>
                    <a:pt x="200" y="1502"/>
                    <a:pt x="215" y="1496"/>
                    <a:pt x="232" y="1495"/>
                  </a:cubicBezTo>
                  <a:cubicBezTo>
                    <a:pt x="255" y="1493"/>
                    <a:pt x="278" y="1494"/>
                    <a:pt x="301" y="1493"/>
                  </a:cubicBezTo>
                  <a:cubicBezTo>
                    <a:pt x="315" y="1493"/>
                    <a:pt x="329" y="1490"/>
                    <a:pt x="343" y="1491"/>
                  </a:cubicBezTo>
                  <a:cubicBezTo>
                    <a:pt x="372" y="1494"/>
                    <a:pt x="400" y="1491"/>
                    <a:pt x="429" y="1492"/>
                  </a:cubicBezTo>
                  <a:cubicBezTo>
                    <a:pt x="457" y="1493"/>
                    <a:pt x="485" y="1491"/>
                    <a:pt x="513" y="1491"/>
                  </a:cubicBezTo>
                  <a:cubicBezTo>
                    <a:pt x="517" y="1491"/>
                    <a:pt x="520" y="1491"/>
                    <a:pt x="523" y="1492"/>
                  </a:cubicBezTo>
                  <a:cubicBezTo>
                    <a:pt x="516" y="1497"/>
                    <a:pt x="509" y="1502"/>
                    <a:pt x="504" y="1509"/>
                  </a:cubicBezTo>
                  <a:cubicBezTo>
                    <a:pt x="502" y="1511"/>
                    <a:pt x="498" y="1511"/>
                    <a:pt x="495" y="1511"/>
                  </a:cubicBezTo>
                  <a:cubicBezTo>
                    <a:pt x="480" y="1512"/>
                    <a:pt x="466" y="1513"/>
                    <a:pt x="451" y="1513"/>
                  </a:cubicBezTo>
                  <a:cubicBezTo>
                    <a:pt x="443" y="1513"/>
                    <a:pt x="434" y="1514"/>
                    <a:pt x="426" y="1512"/>
                  </a:cubicBezTo>
                  <a:cubicBezTo>
                    <a:pt x="421" y="1511"/>
                    <a:pt x="415" y="1513"/>
                    <a:pt x="410" y="1512"/>
                  </a:cubicBezTo>
                  <a:cubicBezTo>
                    <a:pt x="391" y="1510"/>
                    <a:pt x="371" y="1510"/>
                    <a:pt x="352" y="1511"/>
                  </a:cubicBezTo>
                  <a:cubicBezTo>
                    <a:pt x="336" y="1511"/>
                    <a:pt x="320" y="1512"/>
                    <a:pt x="304" y="1512"/>
                  </a:cubicBezTo>
                  <a:cubicBezTo>
                    <a:pt x="288" y="1512"/>
                    <a:pt x="272" y="1513"/>
                    <a:pt x="255" y="1512"/>
                  </a:cubicBezTo>
                  <a:cubicBezTo>
                    <a:pt x="244" y="1511"/>
                    <a:pt x="233" y="1511"/>
                    <a:pt x="222" y="1512"/>
                  </a:cubicBezTo>
                  <a:cubicBezTo>
                    <a:pt x="217" y="1512"/>
                    <a:pt x="213" y="1516"/>
                    <a:pt x="208" y="1518"/>
                  </a:cubicBezTo>
                  <a:cubicBezTo>
                    <a:pt x="201" y="1520"/>
                    <a:pt x="194" y="1524"/>
                    <a:pt x="187" y="1528"/>
                  </a:cubicBezTo>
                  <a:cubicBezTo>
                    <a:pt x="181" y="1531"/>
                    <a:pt x="177" y="1536"/>
                    <a:pt x="173" y="1543"/>
                  </a:cubicBezTo>
                  <a:cubicBezTo>
                    <a:pt x="166" y="1558"/>
                    <a:pt x="163" y="1574"/>
                    <a:pt x="162" y="1591"/>
                  </a:cubicBezTo>
                  <a:cubicBezTo>
                    <a:pt x="161" y="1611"/>
                    <a:pt x="167" y="1627"/>
                    <a:pt x="180" y="1641"/>
                  </a:cubicBezTo>
                  <a:cubicBezTo>
                    <a:pt x="187" y="1649"/>
                    <a:pt x="198" y="1653"/>
                    <a:pt x="210" y="1653"/>
                  </a:cubicBezTo>
                  <a:cubicBezTo>
                    <a:pt x="228" y="1653"/>
                    <a:pt x="246" y="1655"/>
                    <a:pt x="264" y="1654"/>
                  </a:cubicBezTo>
                  <a:cubicBezTo>
                    <a:pt x="287" y="1653"/>
                    <a:pt x="310" y="1651"/>
                    <a:pt x="334" y="1651"/>
                  </a:cubicBezTo>
                  <a:cubicBezTo>
                    <a:pt x="353" y="1651"/>
                    <a:pt x="372" y="1652"/>
                    <a:pt x="391" y="1651"/>
                  </a:cubicBezTo>
                  <a:cubicBezTo>
                    <a:pt x="405" y="1650"/>
                    <a:pt x="419" y="1651"/>
                    <a:pt x="433" y="1651"/>
                  </a:cubicBezTo>
                  <a:cubicBezTo>
                    <a:pt x="439" y="1651"/>
                    <a:pt x="445" y="1649"/>
                    <a:pt x="451" y="1650"/>
                  </a:cubicBezTo>
                  <a:cubicBezTo>
                    <a:pt x="454" y="1650"/>
                    <a:pt x="455" y="1650"/>
                    <a:pt x="454" y="1653"/>
                  </a:cubicBezTo>
                  <a:cubicBezTo>
                    <a:pt x="453" y="1654"/>
                    <a:pt x="454" y="1656"/>
                    <a:pt x="454" y="1657"/>
                  </a:cubicBezTo>
                  <a:cubicBezTo>
                    <a:pt x="454" y="1661"/>
                    <a:pt x="454" y="1664"/>
                    <a:pt x="448" y="1663"/>
                  </a:cubicBezTo>
                  <a:cubicBezTo>
                    <a:pt x="427" y="1663"/>
                    <a:pt x="406" y="1665"/>
                    <a:pt x="385" y="1664"/>
                  </a:cubicBezTo>
                  <a:cubicBezTo>
                    <a:pt x="353" y="1664"/>
                    <a:pt x="322" y="1667"/>
                    <a:pt x="290" y="1665"/>
                  </a:cubicBezTo>
                  <a:cubicBezTo>
                    <a:pt x="273" y="1664"/>
                    <a:pt x="254" y="1666"/>
                    <a:pt x="237" y="1667"/>
                  </a:cubicBezTo>
                  <a:cubicBezTo>
                    <a:pt x="220" y="1668"/>
                    <a:pt x="202" y="1669"/>
                    <a:pt x="185" y="1662"/>
                  </a:cubicBezTo>
                  <a:cubicBezTo>
                    <a:pt x="179" y="1660"/>
                    <a:pt x="174" y="1656"/>
                    <a:pt x="170" y="1652"/>
                  </a:cubicBezTo>
                  <a:cubicBezTo>
                    <a:pt x="161" y="1643"/>
                    <a:pt x="153" y="1633"/>
                    <a:pt x="149" y="1622"/>
                  </a:cubicBezTo>
                  <a:close/>
                  <a:moveTo>
                    <a:pt x="72" y="1694"/>
                  </a:moveTo>
                  <a:cubicBezTo>
                    <a:pt x="65" y="1695"/>
                    <a:pt x="67" y="1688"/>
                    <a:pt x="66" y="1685"/>
                  </a:cubicBezTo>
                  <a:cubicBezTo>
                    <a:pt x="65" y="1682"/>
                    <a:pt x="67" y="1680"/>
                    <a:pt x="70" y="1681"/>
                  </a:cubicBezTo>
                  <a:cubicBezTo>
                    <a:pt x="94" y="1683"/>
                    <a:pt x="118" y="1681"/>
                    <a:pt x="142" y="1681"/>
                  </a:cubicBezTo>
                  <a:cubicBezTo>
                    <a:pt x="165" y="1680"/>
                    <a:pt x="189" y="1681"/>
                    <a:pt x="212" y="1680"/>
                  </a:cubicBezTo>
                  <a:cubicBezTo>
                    <a:pt x="247" y="1680"/>
                    <a:pt x="282" y="1681"/>
                    <a:pt x="317" y="1679"/>
                  </a:cubicBezTo>
                  <a:cubicBezTo>
                    <a:pt x="332" y="1679"/>
                    <a:pt x="347" y="1679"/>
                    <a:pt x="362" y="1678"/>
                  </a:cubicBezTo>
                  <a:cubicBezTo>
                    <a:pt x="381" y="1678"/>
                    <a:pt x="400" y="1678"/>
                    <a:pt x="419" y="1678"/>
                  </a:cubicBezTo>
                  <a:cubicBezTo>
                    <a:pt x="431" y="1677"/>
                    <a:pt x="444" y="1680"/>
                    <a:pt x="456" y="1678"/>
                  </a:cubicBezTo>
                  <a:cubicBezTo>
                    <a:pt x="459" y="1678"/>
                    <a:pt x="468" y="1687"/>
                    <a:pt x="468" y="1691"/>
                  </a:cubicBezTo>
                  <a:cubicBezTo>
                    <a:pt x="468" y="1692"/>
                    <a:pt x="467" y="1693"/>
                    <a:pt x="466" y="1693"/>
                  </a:cubicBezTo>
                  <a:cubicBezTo>
                    <a:pt x="453" y="1691"/>
                    <a:pt x="441" y="1693"/>
                    <a:pt x="429" y="1693"/>
                  </a:cubicBezTo>
                  <a:cubicBezTo>
                    <a:pt x="413" y="1694"/>
                    <a:pt x="398" y="1693"/>
                    <a:pt x="383" y="1693"/>
                  </a:cubicBezTo>
                  <a:cubicBezTo>
                    <a:pt x="373" y="1693"/>
                    <a:pt x="363" y="1694"/>
                    <a:pt x="353" y="1694"/>
                  </a:cubicBezTo>
                  <a:cubicBezTo>
                    <a:pt x="339" y="1694"/>
                    <a:pt x="324" y="1692"/>
                    <a:pt x="310" y="1694"/>
                  </a:cubicBezTo>
                  <a:cubicBezTo>
                    <a:pt x="298" y="1695"/>
                    <a:pt x="287" y="1695"/>
                    <a:pt x="276" y="1694"/>
                  </a:cubicBezTo>
                  <a:cubicBezTo>
                    <a:pt x="255" y="1692"/>
                    <a:pt x="234" y="1695"/>
                    <a:pt x="213" y="1694"/>
                  </a:cubicBezTo>
                  <a:cubicBezTo>
                    <a:pt x="199" y="1694"/>
                    <a:pt x="185" y="1694"/>
                    <a:pt x="172" y="1694"/>
                  </a:cubicBezTo>
                  <a:cubicBezTo>
                    <a:pt x="151" y="1694"/>
                    <a:pt x="131" y="1694"/>
                    <a:pt x="111" y="1693"/>
                  </a:cubicBezTo>
                  <a:cubicBezTo>
                    <a:pt x="98" y="1692"/>
                    <a:pt x="85" y="1692"/>
                    <a:pt x="72" y="1694"/>
                  </a:cubicBezTo>
                  <a:close/>
                  <a:moveTo>
                    <a:pt x="73" y="1817"/>
                  </a:moveTo>
                  <a:cubicBezTo>
                    <a:pt x="95" y="1820"/>
                    <a:pt x="118" y="1817"/>
                    <a:pt x="140" y="1817"/>
                  </a:cubicBezTo>
                  <a:cubicBezTo>
                    <a:pt x="162" y="1817"/>
                    <a:pt x="183" y="1817"/>
                    <a:pt x="204" y="1816"/>
                  </a:cubicBezTo>
                  <a:cubicBezTo>
                    <a:pt x="229" y="1816"/>
                    <a:pt x="253" y="1817"/>
                    <a:pt x="278" y="1816"/>
                  </a:cubicBezTo>
                  <a:cubicBezTo>
                    <a:pt x="287" y="1816"/>
                    <a:pt x="297" y="1817"/>
                    <a:pt x="306" y="1815"/>
                  </a:cubicBezTo>
                  <a:cubicBezTo>
                    <a:pt x="316" y="1814"/>
                    <a:pt x="313" y="1823"/>
                    <a:pt x="314" y="1827"/>
                  </a:cubicBezTo>
                  <a:cubicBezTo>
                    <a:pt x="315" y="1833"/>
                    <a:pt x="310" y="1830"/>
                    <a:pt x="307" y="1830"/>
                  </a:cubicBezTo>
                  <a:cubicBezTo>
                    <a:pt x="291" y="1831"/>
                    <a:pt x="275" y="1830"/>
                    <a:pt x="259" y="1830"/>
                  </a:cubicBezTo>
                  <a:cubicBezTo>
                    <a:pt x="246" y="1831"/>
                    <a:pt x="233" y="1829"/>
                    <a:pt x="221" y="1831"/>
                  </a:cubicBezTo>
                  <a:cubicBezTo>
                    <a:pt x="198" y="1829"/>
                    <a:pt x="175" y="1830"/>
                    <a:pt x="152" y="1830"/>
                  </a:cubicBezTo>
                  <a:cubicBezTo>
                    <a:pt x="134" y="1830"/>
                    <a:pt x="115" y="1829"/>
                    <a:pt x="97" y="1830"/>
                  </a:cubicBezTo>
                  <a:cubicBezTo>
                    <a:pt x="89" y="1830"/>
                    <a:pt x="81" y="1830"/>
                    <a:pt x="73" y="1830"/>
                  </a:cubicBezTo>
                  <a:cubicBezTo>
                    <a:pt x="66" y="1830"/>
                    <a:pt x="68" y="1824"/>
                    <a:pt x="67" y="1821"/>
                  </a:cubicBezTo>
                  <a:cubicBezTo>
                    <a:pt x="66" y="1817"/>
                    <a:pt x="70" y="1817"/>
                    <a:pt x="73" y="1817"/>
                  </a:cubicBezTo>
                  <a:close/>
                  <a:moveTo>
                    <a:pt x="13" y="1857"/>
                  </a:moveTo>
                  <a:cubicBezTo>
                    <a:pt x="14" y="1845"/>
                    <a:pt x="14" y="1846"/>
                    <a:pt x="26" y="1845"/>
                  </a:cubicBezTo>
                  <a:cubicBezTo>
                    <a:pt x="45" y="1844"/>
                    <a:pt x="65" y="1847"/>
                    <a:pt x="84" y="1846"/>
                  </a:cubicBezTo>
                  <a:cubicBezTo>
                    <a:pt x="108" y="1844"/>
                    <a:pt x="132" y="1846"/>
                    <a:pt x="157" y="1846"/>
                  </a:cubicBezTo>
                  <a:cubicBezTo>
                    <a:pt x="171" y="1845"/>
                    <a:pt x="186" y="1846"/>
                    <a:pt x="200" y="1845"/>
                  </a:cubicBezTo>
                  <a:cubicBezTo>
                    <a:pt x="217" y="1843"/>
                    <a:pt x="234" y="1843"/>
                    <a:pt x="251" y="1844"/>
                  </a:cubicBezTo>
                  <a:cubicBezTo>
                    <a:pt x="266" y="1844"/>
                    <a:pt x="280" y="1842"/>
                    <a:pt x="295" y="1844"/>
                  </a:cubicBezTo>
                  <a:cubicBezTo>
                    <a:pt x="299" y="1845"/>
                    <a:pt x="304" y="1845"/>
                    <a:pt x="308" y="1844"/>
                  </a:cubicBezTo>
                  <a:cubicBezTo>
                    <a:pt x="314" y="1843"/>
                    <a:pt x="316" y="1846"/>
                    <a:pt x="317" y="1851"/>
                  </a:cubicBezTo>
                  <a:cubicBezTo>
                    <a:pt x="319" y="1856"/>
                    <a:pt x="317" y="1858"/>
                    <a:pt x="312" y="1858"/>
                  </a:cubicBezTo>
                  <a:cubicBezTo>
                    <a:pt x="290" y="1862"/>
                    <a:pt x="268" y="1857"/>
                    <a:pt x="247" y="1859"/>
                  </a:cubicBezTo>
                  <a:cubicBezTo>
                    <a:pt x="224" y="1861"/>
                    <a:pt x="202" y="1859"/>
                    <a:pt x="180" y="1859"/>
                  </a:cubicBezTo>
                  <a:cubicBezTo>
                    <a:pt x="155" y="1859"/>
                    <a:pt x="130" y="1860"/>
                    <a:pt x="105" y="1860"/>
                  </a:cubicBezTo>
                  <a:cubicBezTo>
                    <a:pt x="90" y="1860"/>
                    <a:pt x="75" y="1861"/>
                    <a:pt x="60" y="1861"/>
                  </a:cubicBezTo>
                  <a:cubicBezTo>
                    <a:pt x="45" y="1862"/>
                    <a:pt x="31" y="1861"/>
                    <a:pt x="17" y="1861"/>
                  </a:cubicBezTo>
                  <a:cubicBezTo>
                    <a:pt x="14" y="1861"/>
                    <a:pt x="13" y="1861"/>
                    <a:pt x="13" y="1857"/>
                  </a:cubicBezTo>
                  <a:close/>
                  <a:moveTo>
                    <a:pt x="37" y="1998"/>
                  </a:moveTo>
                  <a:cubicBezTo>
                    <a:pt x="30" y="1999"/>
                    <a:pt x="23" y="1996"/>
                    <a:pt x="15" y="1997"/>
                  </a:cubicBezTo>
                  <a:cubicBezTo>
                    <a:pt x="13" y="1998"/>
                    <a:pt x="12" y="1996"/>
                    <a:pt x="13" y="1994"/>
                  </a:cubicBezTo>
                  <a:cubicBezTo>
                    <a:pt x="13" y="1993"/>
                    <a:pt x="14" y="1992"/>
                    <a:pt x="14" y="1991"/>
                  </a:cubicBezTo>
                  <a:cubicBezTo>
                    <a:pt x="13" y="1980"/>
                    <a:pt x="13" y="1981"/>
                    <a:pt x="24" y="1982"/>
                  </a:cubicBezTo>
                  <a:cubicBezTo>
                    <a:pt x="35" y="1982"/>
                    <a:pt x="45" y="1982"/>
                    <a:pt x="56" y="1981"/>
                  </a:cubicBezTo>
                  <a:cubicBezTo>
                    <a:pt x="64" y="1981"/>
                    <a:pt x="71" y="1982"/>
                    <a:pt x="78" y="1982"/>
                  </a:cubicBezTo>
                  <a:cubicBezTo>
                    <a:pt x="91" y="1981"/>
                    <a:pt x="103" y="1980"/>
                    <a:pt x="116" y="1981"/>
                  </a:cubicBezTo>
                  <a:cubicBezTo>
                    <a:pt x="131" y="1982"/>
                    <a:pt x="147" y="1983"/>
                    <a:pt x="162" y="1982"/>
                  </a:cubicBezTo>
                  <a:cubicBezTo>
                    <a:pt x="179" y="1981"/>
                    <a:pt x="197" y="1983"/>
                    <a:pt x="214" y="1980"/>
                  </a:cubicBezTo>
                  <a:cubicBezTo>
                    <a:pt x="224" y="1978"/>
                    <a:pt x="234" y="1979"/>
                    <a:pt x="244" y="1980"/>
                  </a:cubicBezTo>
                  <a:cubicBezTo>
                    <a:pt x="259" y="1981"/>
                    <a:pt x="274" y="1979"/>
                    <a:pt x="289" y="1980"/>
                  </a:cubicBezTo>
                  <a:cubicBezTo>
                    <a:pt x="292" y="1980"/>
                    <a:pt x="296" y="1982"/>
                    <a:pt x="300" y="1980"/>
                  </a:cubicBezTo>
                  <a:cubicBezTo>
                    <a:pt x="301" y="1979"/>
                    <a:pt x="302" y="1981"/>
                    <a:pt x="303" y="1983"/>
                  </a:cubicBezTo>
                  <a:cubicBezTo>
                    <a:pt x="305" y="1986"/>
                    <a:pt x="306" y="1990"/>
                    <a:pt x="310" y="1993"/>
                  </a:cubicBezTo>
                  <a:cubicBezTo>
                    <a:pt x="302" y="1998"/>
                    <a:pt x="295" y="1997"/>
                    <a:pt x="288" y="1996"/>
                  </a:cubicBezTo>
                  <a:cubicBezTo>
                    <a:pt x="269" y="1995"/>
                    <a:pt x="251" y="1995"/>
                    <a:pt x="232" y="1995"/>
                  </a:cubicBezTo>
                  <a:cubicBezTo>
                    <a:pt x="196" y="1995"/>
                    <a:pt x="159" y="1994"/>
                    <a:pt x="123" y="1996"/>
                  </a:cubicBezTo>
                  <a:cubicBezTo>
                    <a:pt x="105" y="1997"/>
                    <a:pt x="87" y="1997"/>
                    <a:pt x="69" y="1997"/>
                  </a:cubicBezTo>
                  <a:cubicBezTo>
                    <a:pt x="58" y="1997"/>
                    <a:pt x="48" y="1997"/>
                    <a:pt x="37" y="1998"/>
                  </a:cubicBezTo>
                  <a:close/>
                  <a:moveTo>
                    <a:pt x="111" y="2130"/>
                  </a:moveTo>
                  <a:cubicBezTo>
                    <a:pt x="107" y="2130"/>
                    <a:pt x="102" y="2130"/>
                    <a:pt x="95" y="2130"/>
                  </a:cubicBezTo>
                  <a:cubicBezTo>
                    <a:pt x="91" y="2131"/>
                    <a:pt x="84" y="2129"/>
                    <a:pt x="78" y="2130"/>
                  </a:cubicBezTo>
                  <a:cubicBezTo>
                    <a:pt x="74" y="2131"/>
                    <a:pt x="72" y="2130"/>
                    <a:pt x="71" y="2126"/>
                  </a:cubicBezTo>
                  <a:cubicBezTo>
                    <a:pt x="62" y="2105"/>
                    <a:pt x="60" y="2082"/>
                    <a:pt x="61" y="2059"/>
                  </a:cubicBezTo>
                  <a:cubicBezTo>
                    <a:pt x="61" y="2046"/>
                    <a:pt x="63" y="2034"/>
                    <a:pt x="65" y="2021"/>
                  </a:cubicBezTo>
                  <a:cubicBezTo>
                    <a:pt x="66" y="2014"/>
                    <a:pt x="71" y="2010"/>
                    <a:pt x="79" y="2010"/>
                  </a:cubicBezTo>
                  <a:cubicBezTo>
                    <a:pt x="88" y="2010"/>
                    <a:pt x="98" y="2010"/>
                    <a:pt x="107" y="2009"/>
                  </a:cubicBezTo>
                  <a:cubicBezTo>
                    <a:pt x="111" y="2009"/>
                    <a:pt x="113" y="2010"/>
                    <a:pt x="112" y="2015"/>
                  </a:cubicBezTo>
                  <a:cubicBezTo>
                    <a:pt x="109" y="2029"/>
                    <a:pt x="108" y="2042"/>
                    <a:pt x="108" y="2056"/>
                  </a:cubicBezTo>
                  <a:cubicBezTo>
                    <a:pt x="108" y="2068"/>
                    <a:pt x="107" y="2079"/>
                    <a:pt x="108" y="2091"/>
                  </a:cubicBezTo>
                  <a:cubicBezTo>
                    <a:pt x="108" y="2102"/>
                    <a:pt x="112" y="2113"/>
                    <a:pt x="116" y="2123"/>
                  </a:cubicBezTo>
                  <a:cubicBezTo>
                    <a:pt x="118" y="2129"/>
                    <a:pt x="118" y="2130"/>
                    <a:pt x="111" y="2130"/>
                  </a:cubicBezTo>
                  <a:close/>
                  <a:moveTo>
                    <a:pt x="138" y="2130"/>
                  </a:moveTo>
                  <a:cubicBezTo>
                    <a:pt x="133" y="2131"/>
                    <a:pt x="131" y="2129"/>
                    <a:pt x="129" y="2123"/>
                  </a:cubicBezTo>
                  <a:cubicBezTo>
                    <a:pt x="126" y="2112"/>
                    <a:pt x="121" y="2101"/>
                    <a:pt x="120" y="2089"/>
                  </a:cubicBezTo>
                  <a:cubicBezTo>
                    <a:pt x="120" y="2075"/>
                    <a:pt x="120" y="2061"/>
                    <a:pt x="121" y="2047"/>
                  </a:cubicBezTo>
                  <a:cubicBezTo>
                    <a:pt x="121" y="2037"/>
                    <a:pt x="124" y="2028"/>
                    <a:pt x="123" y="2019"/>
                  </a:cubicBezTo>
                  <a:cubicBezTo>
                    <a:pt x="123" y="2011"/>
                    <a:pt x="125" y="2010"/>
                    <a:pt x="133" y="2010"/>
                  </a:cubicBezTo>
                  <a:cubicBezTo>
                    <a:pt x="137" y="2010"/>
                    <a:pt x="142" y="2007"/>
                    <a:pt x="145" y="2010"/>
                  </a:cubicBezTo>
                  <a:cubicBezTo>
                    <a:pt x="146" y="2012"/>
                    <a:pt x="144" y="2017"/>
                    <a:pt x="143" y="2021"/>
                  </a:cubicBezTo>
                  <a:cubicBezTo>
                    <a:pt x="139" y="2043"/>
                    <a:pt x="141" y="2065"/>
                    <a:pt x="141" y="2088"/>
                  </a:cubicBezTo>
                  <a:cubicBezTo>
                    <a:pt x="141" y="2098"/>
                    <a:pt x="144" y="2110"/>
                    <a:pt x="146" y="2120"/>
                  </a:cubicBezTo>
                  <a:cubicBezTo>
                    <a:pt x="149" y="2130"/>
                    <a:pt x="149" y="2130"/>
                    <a:pt x="138" y="2130"/>
                  </a:cubicBezTo>
                  <a:close/>
                  <a:moveTo>
                    <a:pt x="188" y="2127"/>
                  </a:moveTo>
                  <a:cubicBezTo>
                    <a:pt x="188" y="2129"/>
                    <a:pt x="187" y="2130"/>
                    <a:pt x="185" y="2130"/>
                  </a:cubicBezTo>
                  <a:cubicBezTo>
                    <a:pt x="182" y="2130"/>
                    <a:pt x="179" y="2130"/>
                    <a:pt x="176" y="2130"/>
                  </a:cubicBezTo>
                  <a:cubicBezTo>
                    <a:pt x="165" y="2130"/>
                    <a:pt x="159" y="2124"/>
                    <a:pt x="157" y="2112"/>
                  </a:cubicBezTo>
                  <a:cubicBezTo>
                    <a:pt x="155" y="2099"/>
                    <a:pt x="152" y="2085"/>
                    <a:pt x="154" y="2071"/>
                  </a:cubicBezTo>
                  <a:cubicBezTo>
                    <a:pt x="156" y="2053"/>
                    <a:pt x="151" y="2035"/>
                    <a:pt x="156" y="2017"/>
                  </a:cubicBezTo>
                  <a:cubicBezTo>
                    <a:pt x="157" y="2013"/>
                    <a:pt x="158" y="2009"/>
                    <a:pt x="164" y="2010"/>
                  </a:cubicBezTo>
                  <a:cubicBezTo>
                    <a:pt x="170" y="2010"/>
                    <a:pt x="178" y="2008"/>
                    <a:pt x="183" y="2011"/>
                  </a:cubicBezTo>
                  <a:cubicBezTo>
                    <a:pt x="190" y="2015"/>
                    <a:pt x="184" y="2022"/>
                    <a:pt x="184" y="2028"/>
                  </a:cubicBezTo>
                  <a:cubicBezTo>
                    <a:pt x="184" y="2042"/>
                    <a:pt x="185" y="2056"/>
                    <a:pt x="184" y="2070"/>
                  </a:cubicBezTo>
                  <a:cubicBezTo>
                    <a:pt x="183" y="2082"/>
                    <a:pt x="184" y="2095"/>
                    <a:pt x="187" y="2107"/>
                  </a:cubicBezTo>
                  <a:cubicBezTo>
                    <a:pt x="189" y="2113"/>
                    <a:pt x="187" y="2120"/>
                    <a:pt x="188" y="2127"/>
                  </a:cubicBezTo>
                  <a:close/>
                  <a:moveTo>
                    <a:pt x="217" y="2062"/>
                  </a:moveTo>
                  <a:cubicBezTo>
                    <a:pt x="216" y="2078"/>
                    <a:pt x="215" y="2095"/>
                    <a:pt x="214" y="2111"/>
                  </a:cubicBezTo>
                  <a:cubicBezTo>
                    <a:pt x="214" y="2116"/>
                    <a:pt x="217" y="2121"/>
                    <a:pt x="215" y="2126"/>
                  </a:cubicBezTo>
                  <a:cubicBezTo>
                    <a:pt x="214" y="2128"/>
                    <a:pt x="215" y="2131"/>
                    <a:pt x="212" y="2130"/>
                  </a:cubicBezTo>
                  <a:cubicBezTo>
                    <a:pt x="208" y="2129"/>
                    <a:pt x="202" y="2133"/>
                    <a:pt x="201" y="2126"/>
                  </a:cubicBezTo>
                  <a:cubicBezTo>
                    <a:pt x="200" y="2121"/>
                    <a:pt x="199" y="2115"/>
                    <a:pt x="199" y="2110"/>
                  </a:cubicBezTo>
                  <a:cubicBezTo>
                    <a:pt x="199" y="2104"/>
                    <a:pt x="198" y="2099"/>
                    <a:pt x="197" y="2094"/>
                  </a:cubicBezTo>
                  <a:cubicBezTo>
                    <a:pt x="194" y="2069"/>
                    <a:pt x="195" y="2044"/>
                    <a:pt x="197" y="2019"/>
                  </a:cubicBezTo>
                  <a:cubicBezTo>
                    <a:pt x="198" y="2017"/>
                    <a:pt x="198" y="2015"/>
                    <a:pt x="197" y="2013"/>
                  </a:cubicBezTo>
                  <a:cubicBezTo>
                    <a:pt x="197" y="2010"/>
                    <a:pt x="199" y="2009"/>
                    <a:pt x="201" y="2009"/>
                  </a:cubicBezTo>
                  <a:cubicBezTo>
                    <a:pt x="205" y="2009"/>
                    <a:pt x="209" y="2009"/>
                    <a:pt x="213" y="2009"/>
                  </a:cubicBezTo>
                  <a:cubicBezTo>
                    <a:pt x="215" y="2009"/>
                    <a:pt x="216" y="2011"/>
                    <a:pt x="216" y="2013"/>
                  </a:cubicBezTo>
                  <a:cubicBezTo>
                    <a:pt x="216" y="2017"/>
                    <a:pt x="216" y="2022"/>
                    <a:pt x="216" y="2026"/>
                  </a:cubicBezTo>
                  <a:cubicBezTo>
                    <a:pt x="216" y="2026"/>
                    <a:pt x="216" y="2026"/>
                    <a:pt x="217" y="2026"/>
                  </a:cubicBezTo>
                  <a:cubicBezTo>
                    <a:pt x="217" y="2038"/>
                    <a:pt x="217" y="2050"/>
                    <a:pt x="217" y="2062"/>
                  </a:cubicBezTo>
                  <a:close/>
                  <a:moveTo>
                    <a:pt x="399" y="2099"/>
                  </a:moveTo>
                  <a:cubicBezTo>
                    <a:pt x="397" y="2109"/>
                    <a:pt x="392" y="2118"/>
                    <a:pt x="390" y="2128"/>
                  </a:cubicBezTo>
                  <a:cubicBezTo>
                    <a:pt x="389" y="2131"/>
                    <a:pt x="385" y="2130"/>
                    <a:pt x="383" y="2130"/>
                  </a:cubicBezTo>
                  <a:cubicBezTo>
                    <a:pt x="372" y="2129"/>
                    <a:pt x="360" y="2129"/>
                    <a:pt x="349" y="2129"/>
                  </a:cubicBezTo>
                  <a:cubicBezTo>
                    <a:pt x="332" y="2129"/>
                    <a:pt x="315" y="2130"/>
                    <a:pt x="298" y="2130"/>
                  </a:cubicBezTo>
                  <a:cubicBezTo>
                    <a:pt x="277" y="2130"/>
                    <a:pt x="255" y="2130"/>
                    <a:pt x="233" y="2130"/>
                  </a:cubicBezTo>
                  <a:cubicBezTo>
                    <a:pt x="228" y="2130"/>
                    <a:pt x="228" y="2128"/>
                    <a:pt x="227" y="2124"/>
                  </a:cubicBezTo>
                  <a:cubicBezTo>
                    <a:pt x="226" y="2106"/>
                    <a:pt x="231" y="2088"/>
                    <a:pt x="228" y="2070"/>
                  </a:cubicBezTo>
                  <a:cubicBezTo>
                    <a:pt x="226" y="2053"/>
                    <a:pt x="229" y="2036"/>
                    <a:pt x="228" y="2020"/>
                  </a:cubicBezTo>
                  <a:cubicBezTo>
                    <a:pt x="227" y="2010"/>
                    <a:pt x="228" y="2011"/>
                    <a:pt x="238" y="2010"/>
                  </a:cubicBezTo>
                  <a:cubicBezTo>
                    <a:pt x="258" y="2008"/>
                    <a:pt x="278" y="2008"/>
                    <a:pt x="298" y="2007"/>
                  </a:cubicBezTo>
                  <a:cubicBezTo>
                    <a:pt x="310" y="2006"/>
                    <a:pt x="320" y="2008"/>
                    <a:pt x="325" y="2020"/>
                  </a:cubicBezTo>
                  <a:cubicBezTo>
                    <a:pt x="328" y="2027"/>
                    <a:pt x="339" y="2030"/>
                    <a:pt x="349" y="2028"/>
                  </a:cubicBezTo>
                  <a:cubicBezTo>
                    <a:pt x="351" y="2027"/>
                    <a:pt x="353" y="2027"/>
                    <a:pt x="356" y="2026"/>
                  </a:cubicBezTo>
                  <a:cubicBezTo>
                    <a:pt x="355" y="2031"/>
                    <a:pt x="350" y="2032"/>
                    <a:pt x="346" y="2034"/>
                  </a:cubicBezTo>
                  <a:cubicBezTo>
                    <a:pt x="338" y="2040"/>
                    <a:pt x="330" y="2046"/>
                    <a:pt x="321" y="2050"/>
                  </a:cubicBezTo>
                  <a:cubicBezTo>
                    <a:pt x="311" y="2054"/>
                    <a:pt x="302" y="2050"/>
                    <a:pt x="292" y="2046"/>
                  </a:cubicBezTo>
                  <a:cubicBezTo>
                    <a:pt x="285" y="2043"/>
                    <a:pt x="277" y="2040"/>
                    <a:pt x="268" y="2040"/>
                  </a:cubicBezTo>
                  <a:cubicBezTo>
                    <a:pt x="261" y="2041"/>
                    <a:pt x="258" y="2048"/>
                    <a:pt x="261" y="2055"/>
                  </a:cubicBezTo>
                  <a:cubicBezTo>
                    <a:pt x="264" y="2063"/>
                    <a:pt x="268" y="2070"/>
                    <a:pt x="275" y="2075"/>
                  </a:cubicBezTo>
                  <a:cubicBezTo>
                    <a:pt x="288" y="2088"/>
                    <a:pt x="300" y="2103"/>
                    <a:pt x="312" y="2117"/>
                  </a:cubicBezTo>
                  <a:cubicBezTo>
                    <a:pt x="315" y="2120"/>
                    <a:pt x="318" y="2121"/>
                    <a:pt x="322" y="2121"/>
                  </a:cubicBezTo>
                  <a:cubicBezTo>
                    <a:pt x="333" y="2119"/>
                    <a:pt x="344" y="2115"/>
                    <a:pt x="354" y="2110"/>
                  </a:cubicBezTo>
                  <a:cubicBezTo>
                    <a:pt x="367" y="2104"/>
                    <a:pt x="381" y="2099"/>
                    <a:pt x="395" y="2096"/>
                  </a:cubicBezTo>
                  <a:cubicBezTo>
                    <a:pt x="398" y="2095"/>
                    <a:pt x="400" y="2095"/>
                    <a:pt x="399" y="2099"/>
                  </a:cubicBezTo>
                  <a:close/>
                  <a:moveTo>
                    <a:pt x="353" y="2096"/>
                  </a:moveTo>
                  <a:cubicBezTo>
                    <a:pt x="344" y="2101"/>
                    <a:pt x="336" y="2107"/>
                    <a:pt x="326" y="2110"/>
                  </a:cubicBezTo>
                  <a:cubicBezTo>
                    <a:pt x="322" y="2111"/>
                    <a:pt x="321" y="2110"/>
                    <a:pt x="319" y="2108"/>
                  </a:cubicBezTo>
                  <a:cubicBezTo>
                    <a:pt x="310" y="2099"/>
                    <a:pt x="305" y="2088"/>
                    <a:pt x="295" y="2080"/>
                  </a:cubicBezTo>
                  <a:cubicBezTo>
                    <a:pt x="289" y="2075"/>
                    <a:pt x="285" y="2068"/>
                    <a:pt x="279" y="2063"/>
                  </a:cubicBezTo>
                  <a:cubicBezTo>
                    <a:pt x="276" y="2061"/>
                    <a:pt x="275" y="2057"/>
                    <a:pt x="274" y="2055"/>
                  </a:cubicBezTo>
                  <a:cubicBezTo>
                    <a:pt x="281" y="2053"/>
                    <a:pt x="288" y="2057"/>
                    <a:pt x="294" y="2060"/>
                  </a:cubicBezTo>
                  <a:cubicBezTo>
                    <a:pt x="308" y="2067"/>
                    <a:pt x="320" y="2065"/>
                    <a:pt x="333" y="2057"/>
                  </a:cubicBezTo>
                  <a:cubicBezTo>
                    <a:pt x="353" y="2044"/>
                    <a:pt x="372" y="2030"/>
                    <a:pt x="392" y="2017"/>
                  </a:cubicBezTo>
                  <a:cubicBezTo>
                    <a:pt x="401" y="2011"/>
                    <a:pt x="408" y="2003"/>
                    <a:pt x="416" y="1996"/>
                  </a:cubicBezTo>
                  <a:cubicBezTo>
                    <a:pt x="426" y="1988"/>
                    <a:pt x="436" y="1982"/>
                    <a:pt x="446" y="1977"/>
                  </a:cubicBezTo>
                  <a:cubicBezTo>
                    <a:pt x="451" y="1975"/>
                    <a:pt x="455" y="1972"/>
                    <a:pt x="460" y="1970"/>
                  </a:cubicBezTo>
                  <a:cubicBezTo>
                    <a:pt x="472" y="1967"/>
                    <a:pt x="484" y="1968"/>
                    <a:pt x="496" y="1967"/>
                  </a:cubicBezTo>
                  <a:cubicBezTo>
                    <a:pt x="516" y="1966"/>
                    <a:pt x="536" y="1969"/>
                    <a:pt x="555" y="1969"/>
                  </a:cubicBezTo>
                  <a:cubicBezTo>
                    <a:pt x="574" y="1968"/>
                    <a:pt x="589" y="1978"/>
                    <a:pt x="604" y="1986"/>
                  </a:cubicBezTo>
                  <a:cubicBezTo>
                    <a:pt x="619" y="1993"/>
                    <a:pt x="635" y="2000"/>
                    <a:pt x="652" y="2003"/>
                  </a:cubicBezTo>
                  <a:cubicBezTo>
                    <a:pt x="661" y="2005"/>
                    <a:pt x="671" y="2007"/>
                    <a:pt x="681" y="2007"/>
                  </a:cubicBezTo>
                  <a:cubicBezTo>
                    <a:pt x="679" y="2018"/>
                    <a:pt x="672" y="2028"/>
                    <a:pt x="666" y="2036"/>
                  </a:cubicBezTo>
                  <a:cubicBezTo>
                    <a:pt x="651" y="2055"/>
                    <a:pt x="631" y="2066"/>
                    <a:pt x="606" y="2065"/>
                  </a:cubicBezTo>
                  <a:cubicBezTo>
                    <a:pt x="584" y="2065"/>
                    <a:pt x="563" y="2062"/>
                    <a:pt x="542" y="2060"/>
                  </a:cubicBezTo>
                  <a:cubicBezTo>
                    <a:pt x="530" y="2058"/>
                    <a:pt x="517" y="2060"/>
                    <a:pt x="505" y="2060"/>
                  </a:cubicBezTo>
                  <a:cubicBezTo>
                    <a:pt x="495" y="2060"/>
                    <a:pt x="486" y="2059"/>
                    <a:pt x="477" y="2060"/>
                  </a:cubicBezTo>
                  <a:cubicBezTo>
                    <a:pt x="472" y="2061"/>
                    <a:pt x="466" y="2062"/>
                    <a:pt x="461" y="2063"/>
                  </a:cubicBezTo>
                  <a:cubicBezTo>
                    <a:pt x="441" y="2068"/>
                    <a:pt x="421" y="2074"/>
                    <a:pt x="402" y="2079"/>
                  </a:cubicBezTo>
                  <a:cubicBezTo>
                    <a:pt x="385" y="2083"/>
                    <a:pt x="369" y="2089"/>
                    <a:pt x="353" y="2096"/>
                  </a:cubicBezTo>
                  <a:close/>
                  <a:moveTo>
                    <a:pt x="724" y="2162"/>
                  </a:moveTo>
                  <a:cubicBezTo>
                    <a:pt x="728" y="2168"/>
                    <a:pt x="725" y="2172"/>
                    <a:pt x="719" y="2172"/>
                  </a:cubicBezTo>
                  <a:cubicBezTo>
                    <a:pt x="703" y="2173"/>
                    <a:pt x="688" y="2171"/>
                    <a:pt x="673" y="2171"/>
                  </a:cubicBezTo>
                  <a:cubicBezTo>
                    <a:pt x="663" y="2171"/>
                    <a:pt x="653" y="2172"/>
                    <a:pt x="644" y="2170"/>
                  </a:cubicBezTo>
                  <a:cubicBezTo>
                    <a:pt x="626" y="2167"/>
                    <a:pt x="608" y="2167"/>
                    <a:pt x="590" y="2167"/>
                  </a:cubicBezTo>
                  <a:cubicBezTo>
                    <a:pt x="570" y="2168"/>
                    <a:pt x="553" y="2161"/>
                    <a:pt x="534" y="2160"/>
                  </a:cubicBezTo>
                  <a:cubicBezTo>
                    <a:pt x="521" y="2159"/>
                    <a:pt x="507" y="2159"/>
                    <a:pt x="494" y="2161"/>
                  </a:cubicBezTo>
                  <a:cubicBezTo>
                    <a:pt x="487" y="2162"/>
                    <a:pt x="480" y="2160"/>
                    <a:pt x="473" y="2162"/>
                  </a:cubicBezTo>
                  <a:cubicBezTo>
                    <a:pt x="464" y="2166"/>
                    <a:pt x="454" y="2167"/>
                    <a:pt x="445" y="2171"/>
                  </a:cubicBezTo>
                  <a:cubicBezTo>
                    <a:pt x="438" y="2173"/>
                    <a:pt x="434" y="2179"/>
                    <a:pt x="426" y="2182"/>
                  </a:cubicBezTo>
                  <a:cubicBezTo>
                    <a:pt x="416" y="2185"/>
                    <a:pt x="404" y="2176"/>
                    <a:pt x="403" y="2165"/>
                  </a:cubicBezTo>
                  <a:cubicBezTo>
                    <a:pt x="402" y="2151"/>
                    <a:pt x="403" y="2137"/>
                    <a:pt x="406" y="2123"/>
                  </a:cubicBezTo>
                  <a:cubicBezTo>
                    <a:pt x="408" y="2110"/>
                    <a:pt x="411" y="2096"/>
                    <a:pt x="424" y="2089"/>
                  </a:cubicBezTo>
                  <a:cubicBezTo>
                    <a:pt x="432" y="2085"/>
                    <a:pt x="440" y="2084"/>
                    <a:pt x="448" y="2081"/>
                  </a:cubicBezTo>
                  <a:cubicBezTo>
                    <a:pt x="457" y="2079"/>
                    <a:pt x="467" y="2077"/>
                    <a:pt x="476" y="2075"/>
                  </a:cubicBezTo>
                  <a:cubicBezTo>
                    <a:pt x="487" y="2072"/>
                    <a:pt x="498" y="2072"/>
                    <a:pt x="510" y="2073"/>
                  </a:cubicBezTo>
                  <a:cubicBezTo>
                    <a:pt x="500" y="2076"/>
                    <a:pt x="491" y="2079"/>
                    <a:pt x="481" y="2083"/>
                  </a:cubicBezTo>
                  <a:cubicBezTo>
                    <a:pt x="469" y="2088"/>
                    <a:pt x="457" y="2094"/>
                    <a:pt x="450" y="2106"/>
                  </a:cubicBezTo>
                  <a:cubicBezTo>
                    <a:pt x="449" y="2108"/>
                    <a:pt x="447" y="2109"/>
                    <a:pt x="449" y="2111"/>
                  </a:cubicBezTo>
                  <a:cubicBezTo>
                    <a:pt x="450" y="2113"/>
                    <a:pt x="452" y="2111"/>
                    <a:pt x="454" y="2111"/>
                  </a:cubicBezTo>
                  <a:cubicBezTo>
                    <a:pt x="477" y="2098"/>
                    <a:pt x="500" y="2089"/>
                    <a:pt x="525" y="2081"/>
                  </a:cubicBezTo>
                  <a:cubicBezTo>
                    <a:pt x="533" y="2079"/>
                    <a:pt x="541" y="2079"/>
                    <a:pt x="550" y="2078"/>
                  </a:cubicBezTo>
                  <a:cubicBezTo>
                    <a:pt x="579" y="2075"/>
                    <a:pt x="609" y="2079"/>
                    <a:pt x="639" y="2078"/>
                  </a:cubicBezTo>
                  <a:cubicBezTo>
                    <a:pt x="648" y="2078"/>
                    <a:pt x="656" y="2083"/>
                    <a:pt x="664" y="2087"/>
                  </a:cubicBezTo>
                  <a:cubicBezTo>
                    <a:pt x="667" y="2089"/>
                    <a:pt x="669" y="2091"/>
                    <a:pt x="672" y="2088"/>
                  </a:cubicBezTo>
                  <a:cubicBezTo>
                    <a:pt x="675" y="2084"/>
                    <a:pt x="673" y="2081"/>
                    <a:pt x="670" y="2078"/>
                  </a:cubicBezTo>
                  <a:cubicBezTo>
                    <a:pt x="664" y="2074"/>
                    <a:pt x="658" y="2070"/>
                    <a:pt x="649" y="2069"/>
                  </a:cubicBezTo>
                  <a:cubicBezTo>
                    <a:pt x="654" y="2064"/>
                    <a:pt x="659" y="2061"/>
                    <a:pt x="663" y="2057"/>
                  </a:cubicBezTo>
                  <a:cubicBezTo>
                    <a:pt x="665" y="2055"/>
                    <a:pt x="667" y="2054"/>
                    <a:pt x="670" y="2055"/>
                  </a:cubicBezTo>
                  <a:cubicBezTo>
                    <a:pt x="693" y="2060"/>
                    <a:pt x="710" y="2073"/>
                    <a:pt x="717" y="2095"/>
                  </a:cubicBezTo>
                  <a:cubicBezTo>
                    <a:pt x="720" y="2105"/>
                    <a:pt x="720" y="2116"/>
                    <a:pt x="716" y="2126"/>
                  </a:cubicBezTo>
                  <a:cubicBezTo>
                    <a:pt x="714" y="2131"/>
                    <a:pt x="712" y="2136"/>
                    <a:pt x="711" y="2141"/>
                  </a:cubicBezTo>
                  <a:cubicBezTo>
                    <a:pt x="710" y="2147"/>
                    <a:pt x="711" y="2152"/>
                    <a:pt x="718" y="2155"/>
                  </a:cubicBezTo>
                  <a:cubicBezTo>
                    <a:pt x="721" y="2157"/>
                    <a:pt x="723" y="2160"/>
                    <a:pt x="724" y="2162"/>
                  </a:cubicBezTo>
                  <a:close/>
                  <a:moveTo>
                    <a:pt x="732" y="2012"/>
                  </a:moveTo>
                  <a:cubicBezTo>
                    <a:pt x="726" y="2022"/>
                    <a:pt x="724" y="2035"/>
                    <a:pt x="724" y="2047"/>
                  </a:cubicBezTo>
                  <a:cubicBezTo>
                    <a:pt x="724" y="2057"/>
                    <a:pt x="723" y="2065"/>
                    <a:pt x="721" y="2075"/>
                  </a:cubicBezTo>
                  <a:cubicBezTo>
                    <a:pt x="712" y="2060"/>
                    <a:pt x="698" y="2051"/>
                    <a:pt x="683" y="2046"/>
                  </a:cubicBezTo>
                  <a:cubicBezTo>
                    <a:pt x="677" y="2044"/>
                    <a:pt x="677" y="2042"/>
                    <a:pt x="681" y="2038"/>
                  </a:cubicBezTo>
                  <a:cubicBezTo>
                    <a:pt x="687" y="2031"/>
                    <a:pt x="690" y="2022"/>
                    <a:pt x="693" y="2014"/>
                  </a:cubicBezTo>
                  <a:cubicBezTo>
                    <a:pt x="699" y="2001"/>
                    <a:pt x="702" y="1987"/>
                    <a:pt x="704" y="1973"/>
                  </a:cubicBezTo>
                  <a:cubicBezTo>
                    <a:pt x="708" y="1956"/>
                    <a:pt x="709" y="1938"/>
                    <a:pt x="712" y="1920"/>
                  </a:cubicBezTo>
                  <a:cubicBezTo>
                    <a:pt x="715" y="1899"/>
                    <a:pt x="715" y="1879"/>
                    <a:pt x="714" y="1859"/>
                  </a:cubicBezTo>
                  <a:cubicBezTo>
                    <a:pt x="714" y="1838"/>
                    <a:pt x="712" y="1818"/>
                    <a:pt x="709" y="1798"/>
                  </a:cubicBezTo>
                  <a:cubicBezTo>
                    <a:pt x="708" y="1792"/>
                    <a:pt x="706" y="1787"/>
                    <a:pt x="704" y="1782"/>
                  </a:cubicBezTo>
                  <a:cubicBezTo>
                    <a:pt x="703" y="1778"/>
                    <a:pt x="703" y="1776"/>
                    <a:pt x="707" y="1775"/>
                  </a:cubicBezTo>
                  <a:cubicBezTo>
                    <a:pt x="714" y="1771"/>
                    <a:pt x="721" y="1767"/>
                    <a:pt x="729" y="1764"/>
                  </a:cubicBezTo>
                  <a:cubicBezTo>
                    <a:pt x="742" y="1758"/>
                    <a:pt x="752" y="1748"/>
                    <a:pt x="763" y="1740"/>
                  </a:cubicBezTo>
                  <a:cubicBezTo>
                    <a:pt x="764" y="1739"/>
                    <a:pt x="765" y="1737"/>
                    <a:pt x="768" y="1738"/>
                  </a:cubicBezTo>
                  <a:cubicBezTo>
                    <a:pt x="770" y="1739"/>
                    <a:pt x="768" y="1741"/>
                    <a:pt x="769" y="1743"/>
                  </a:cubicBezTo>
                  <a:cubicBezTo>
                    <a:pt x="771" y="1757"/>
                    <a:pt x="764" y="1769"/>
                    <a:pt x="763" y="1782"/>
                  </a:cubicBezTo>
                  <a:cubicBezTo>
                    <a:pt x="763" y="1783"/>
                    <a:pt x="762" y="1784"/>
                    <a:pt x="762" y="1784"/>
                  </a:cubicBezTo>
                  <a:cubicBezTo>
                    <a:pt x="751" y="1794"/>
                    <a:pt x="756" y="1807"/>
                    <a:pt x="756" y="1818"/>
                  </a:cubicBezTo>
                  <a:cubicBezTo>
                    <a:pt x="755" y="1824"/>
                    <a:pt x="759" y="1826"/>
                    <a:pt x="764" y="1824"/>
                  </a:cubicBezTo>
                  <a:cubicBezTo>
                    <a:pt x="766" y="1823"/>
                    <a:pt x="768" y="1823"/>
                    <a:pt x="769" y="1823"/>
                  </a:cubicBezTo>
                  <a:cubicBezTo>
                    <a:pt x="780" y="1823"/>
                    <a:pt x="791" y="1823"/>
                    <a:pt x="802" y="1823"/>
                  </a:cubicBezTo>
                  <a:cubicBezTo>
                    <a:pt x="796" y="1827"/>
                    <a:pt x="789" y="1829"/>
                    <a:pt x="783" y="1833"/>
                  </a:cubicBezTo>
                  <a:cubicBezTo>
                    <a:pt x="777" y="1838"/>
                    <a:pt x="772" y="1842"/>
                    <a:pt x="769" y="1849"/>
                  </a:cubicBezTo>
                  <a:cubicBezTo>
                    <a:pt x="765" y="1855"/>
                    <a:pt x="761" y="1861"/>
                    <a:pt x="758" y="1868"/>
                  </a:cubicBezTo>
                  <a:cubicBezTo>
                    <a:pt x="749" y="1888"/>
                    <a:pt x="748" y="1910"/>
                    <a:pt x="749" y="1931"/>
                  </a:cubicBezTo>
                  <a:cubicBezTo>
                    <a:pt x="750" y="1947"/>
                    <a:pt x="756" y="1962"/>
                    <a:pt x="765" y="1975"/>
                  </a:cubicBezTo>
                  <a:cubicBezTo>
                    <a:pt x="770" y="1981"/>
                    <a:pt x="774" y="1987"/>
                    <a:pt x="779" y="1994"/>
                  </a:cubicBezTo>
                  <a:cubicBezTo>
                    <a:pt x="771" y="1994"/>
                    <a:pt x="765" y="1994"/>
                    <a:pt x="758" y="1994"/>
                  </a:cubicBezTo>
                  <a:cubicBezTo>
                    <a:pt x="745" y="1993"/>
                    <a:pt x="738" y="2002"/>
                    <a:pt x="732" y="2012"/>
                  </a:cubicBezTo>
                  <a:close/>
                  <a:moveTo>
                    <a:pt x="777" y="2014"/>
                  </a:moveTo>
                  <a:cubicBezTo>
                    <a:pt x="770" y="2027"/>
                    <a:pt x="770" y="2041"/>
                    <a:pt x="768" y="2056"/>
                  </a:cubicBezTo>
                  <a:cubicBezTo>
                    <a:pt x="766" y="2072"/>
                    <a:pt x="767" y="2089"/>
                    <a:pt x="769" y="2106"/>
                  </a:cubicBezTo>
                  <a:cubicBezTo>
                    <a:pt x="769" y="2113"/>
                    <a:pt x="770" y="2120"/>
                    <a:pt x="774" y="2127"/>
                  </a:cubicBezTo>
                  <a:cubicBezTo>
                    <a:pt x="775" y="2129"/>
                    <a:pt x="774" y="2131"/>
                    <a:pt x="772" y="2131"/>
                  </a:cubicBezTo>
                  <a:cubicBezTo>
                    <a:pt x="765" y="2132"/>
                    <a:pt x="758" y="2130"/>
                    <a:pt x="751" y="2132"/>
                  </a:cubicBezTo>
                  <a:cubicBezTo>
                    <a:pt x="750" y="2132"/>
                    <a:pt x="748" y="2131"/>
                    <a:pt x="747" y="2129"/>
                  </a:cubicBezTo>
                  <a:cubicBezTo>
                    <a:pt x="742" y="2113"/>
                    <a:pt x="736" y="2098"/>
                    <a:pt x="737" y="2078"/>
                  </a:cubicBezTo>
                  <a:cubicBezTo>
                    <a:pt x="735" y="2066"/>
                    <a:pt x="737" y="2051"/>
                    <a:pt x="738" y="2036"/>
                  </a:cubicBezTo>
                  <a:cubicBezTo>
                    <a:pt x="739" y="2025"/>
                    <a:pt x="743" y="2014"/>
                    <a:pt x="752" y="2006"/>
                  </a:cubicBezTo>
                  <a:cubicBezTo>
                    <a:pt x="754" y="2005"/>
                    <a:pt x="756" y="2004"/>
                    <a:pt x="758" y="2004"/>
                  </a:cubicBezTo>
                  <a:cubicBezTo>
                    <a:pt x="762" y="2004"/>
                    <a:pt x="765" y="2004"/>
                    <a:pt x="769" y="2004"/>
                  </a:cubicBezTo>
                  <a:cubicBezTo>
                    <a:pt x="780" y="2003"/>
                    <a:pt x="781" y="2004"/>
                    <a:pt x="777" y="2014"/>
                  </a:cubicBezTo>
                  <a:close/>
                  <a:moveTo>
                    <a:pt x="804" y="2016"/>
                  </a:moveTo>
                  <a:cubicBezTo>
                    <a:pt x="800" y="2030"/>
                    <a:pt x="799" y="2046"/>
                    <a:pt x="799" y="2061"/>
                  </a:cubicBezTo>
                  <a:cubicBezTo>
                    <a:pt x="799" y="2077"/>
                    <a:pt x="797" y="2092"/>
                    <a:pt x="798" y="2107"/>
                  </a:cubicBezTo>
                  <a:cubicBezTo>
                    <a:pt x="798" y="2112"/>
                    <a:pt x="799" y="2117"/>
                    <a:pt x="800" y="2122"/>
                  </a:cubicBezTo>
                  <a:cubicBezTo>
                    <a:pt x="803" y="2131"/>
                    <a:pt x="802" y="2131"/>
                    <a:pt x="793" y="2132"/>
                  </a:cubicBezTo>
                  <a:cubicBezTo>
                    <a:pt x="785" y="2134"/>
                    <a:pt x="785" y="2126"/>
                    <a:pt x="784" y="2122"/>
                  </a:cubicBezTo>
                  <a:cubicBezTo>
                    <a:pt x="780" y="2100"/>
                    <a:pt x="779" y="2078"/>
                    <a:pt x="780" y="2056"/>
                  </a:cubicBezTo>
                  <a:cubicBezTo>
                    <a:pt x="781" y="2047"/>
                    <a:pt x="782" y="2038"/>
                    <a:pt x="784" y="2030"/>
                  </a:cubicBezTo>
                  <a:cubicBezTo>
                    <a:pt x="786" y="2023"/>
                    <a:pt x="788" y="2016"/>
                    <a:pt x="789" y="2009"/>
                  </a:cubicBezTo>
                  <a:cubicBezTo>
                    <a:pt x="789" y="2004"/>
                    <a:pt x="792" y="2001"/>
                    <a:pt x="798" y="2004"/>
                  </a:cubicBezTo>
                  <a:cubicBezTo>
                    <a:pt x="804" y="2007"/>
                    <a:pt x="805" y="2008"/>
                    <a:pt x="804" y="2016"/>
                  </a:cubicBezTo>
                  <a:close/>
                  <a:moveTo>
                    <a:pt x="1142" y="2046"/>
                  </a:moveTo>
                  <a:cubicBezTo>
                    <a:pt x="1143" y="2055"/>
                    <a:pt x="1143" y="2064"/>
                    <a:pt x="1142" y="2072"/>
                  </a:cubicBezTo>
                  <a:cubicBezTo>
                    <a:pt x="1140" y="2086"/>
                    <a:pt x="1143" y="2100"/>
                    <a:pt x="1143" y="2114"/>
                  </a:cubicBezTo>
                  <a:cubicBezTo>
                    <a:pt x="1143" y="2119"/>
                    <a:pt x="1143" y="2124"/>
                    <a:pt x="1143" y="2129"/>
                  </a:cubicBezTo>
                  <a:cubicBezTo>
                    <a:pt x="1143" y="2132"/>
                    <a:pt x="1141" y="2132"/>
                    <a:pt x="1138" y="2132"/>
                  </a:cubicBezTo>
                  <a:cubicBezTo>
                    <a:pt x="1132" y="2132"/>
                    <a:pt x="1125" y="2132"/>
                    <a:pt x="1115" y="2132"/>
                  </a:cubicBezTo>
                  <a:cubicBezTo>
                    <a:pt x="1098" y="2132"/>
                    <a:pt x="1078" y="2132"/>
                    <a:pt x="1059" y="2131"/>
                  </a:cubicBezTo>
                  <a:cubicBezTo>
                    <a:pt x="1041" y="2131"/>
                    <a:pt x="1022" y="2131"/>
                    <a:pt x="1004" y="2131"/>
                  </a:cubicBezTo>
                  <a:cubicBezTo>
                    <a:pt x="994" y="2130"/>
                    <a:pt x="984" y="2132"/>
                    <a:pt x="974" y="2131"/>
                  </a:cubicBezTo>
                  <a:cubicBezTo>
                    <a:pt x="943" y="2131"/>
                    <a:pt x="911" y="2132"/>
                    <a:pt x="880" y="2132"/>
                  </a:cubicBezTo>
                  <a:cubicBezTo>
                    <a:pt x="860" y="2132"/>
                    <a:pt x="840" y="2131"/>
                    <a:pt x="821" y="2132"/>
                  </a:cubicBezTo>
                  <a:cubicBezTo>
                    <a:pt x="817" y="2132"/>
                    <a:pt x="815" y="2130"/>
                    <a:pt x="814" y="2126"/>
                  </a:cubicBezTo>
                  <a:cubicBezTo>
                    <a:pt x="806" y="2106"/>
                    <a:pt x="810" y="2085"/>
                    <a:pt x="810" y="2065"/>
                  </a:cubicBezTo>
                  <a:cubicBezTo>
                    <a:pt x="809" y="2048"/>
                    <a:pt x="814" y="2031"/>
                    <a:pt x="816" y="2014"/>
                  </a:cubicBezTo>
                  <a:cubicBezTo>
                    <a:pt x="816" y="2010"/>
                    <a:pt x="818" y="2008"/>
                    <a:pt x="823" y="2008"/>
                  </a:cubicBezTo>
                  <a:cubicBezTo>
                    <a:pt x="847" y="2008"/>
                    <a:pt x="872" y="2009"/>
                    <a:pt x="896" y="2009"/>
                  </a:cubicBezTo>
                  <a:cubicBezTo>
                    <a:pt x="918" y="2009"/>
                    <a:pt x="939" y="2006"/>
                    <a:pt x="961" y="2007"/>
                  </a:cubicBezTo>
                  <a:cubicBezTo>
                    <a:pt x="980" y="2008"/>
                    <a:pt x="999" y="2006"/>
                    <a:pt x="1019" y="2006"/>
                  </a:cubicBezTo>
                  <a:cubicBezTo>
                    <a:pt x="1027" y="2006"/>
                    <a:pt x="1035" y="2007"/>
                    <a:pt x="1042" y="2007"/>
                  </a:cubicBezTo>
                  <a:cubicBezTo>
                    <a:pt x="1052" y="2006"/>
                    <a:pt x="1061" y="2006"/>
                    <a:pt x="1071" y="2006"/>
                  </a:cubicBezTo>
                  <a:cubicBezTo>
                    <a:pt x="1090" y="2006"/>
                    <a:pt x="1110" y="2006"/>
                    <a:pt x="1129" y="2006"/>
                  </a:cubicBezTo>
                  <a:cubicBezTo>
                    <a:pt x="1130" y="2006"/>
                    <a:pt x="1132" y="2006"/>
                    <a:pt x="1133" y="2006"/>
                  </a:cubicBezTo>
                  <a:cubicBezTo>
                    <a:pt x="1144" y="2005"/>
                    <a:pt x="1144" y="2006"/>
                    <a:pt x="1142" y="2018"/>
                  </a:cubicBezTo>
                  <a:cubicBezTo>
                    <a:pt x="1141" y="2027"/>
                    <a:pt x="1141" y="2037"/>
                    <a:pt x="1142" y="2046"/>
                  </a:cubicBezTo>
                  <a:close/>
                  <a:moveTo>
                    <a:pt x="1172" y="2101"/>
                  </a:moveTo>
                  <a:cubicBezTo>
                    <a:pt x="1171" y="2108"/>
                    <a:pt x="1171" y="2116"/>
                    <a:pt x="1170" y="2123"/>
                  </a:cubicBezTo>
                  <a:cubicBezTo>
                    <a:pt x="1170" y="2131"/>
                    <a:pt x="1163" y="2135"/>
                    <a:pt x="1157" y="2131"/>
                  </a:cubicBezTo>
                  <a:cubicBezTo>
                    <a:pt x="1154" y="2130"/>
                    <a:pt x="1154" y="2125"/>
                    <a:pt x="1155" y="2123"/>
                  </a:cubicBezTo>
                  <a:cubicBezTo>
                    <a:pt x="1157" y="2103"/>
                    <a:pt x="1154" y="2084"/>
                    <a:pt x="1153" y="2064"/>
                  </a:cubicBezTo>
                  <a:cubicBezTo>
                    <a:pt x="1153" y="2054"/>
                    <a:pt x="1155" y="2043"/>
                    <a:pt x="1154" y="2032"/>
                  </a:cubicBezTo>
                  <a:cubicBezTo>
                    <a:pt x="1154" y="2025"/>
                    <a:pt x="1155" y="2018"/>
                    <a:pt x="1154" y="2010"/>
                  </a:cubicBezTo>
                  <a:cubicBezTo>
                    <a:pt x="1153" y="2007"/>
                    <a:pt x="1153" y="2006"/>
                    <a:pt x="1157" y="2005"/>
                  </a:cubicBezTo>
                  <a:cubicBezTo>
                    <a:pt x="1172" y="2004"/>
                    <a:pt x="1171" y="2005"/>
                    <a:pt x="1173" y="2018"/>
                  </a:cubicBezTo>
                  <a:cubicBezTo>
                    <a:pt x="1174" y="2035"/>
                    <a:pt x="1174" y="2052"/>
                    <a:pt x="1175" y="2068"/>
                  </a:cubicBezTo>
                  <a:cubicBezTo>
                    <a:pt x="1175" y="2079"/>
                    <a:pt x="1173" y="2090"/>
                    <a:pt x="1172" y="2101"/>
                  </a:cubicBezTo>
                  <a:close/>
                  <a:moveTo>
                    <a:pt x="1213" y="2115"/>
                  </a:moveTo>
                  <a:cubicBezTo>
                    <a:pt x="1212" y="2122"/>
                    <a:pt x="1208" y="2126"/>
                    <a:pt x="1204" y="2131"/>
                  </a:cubicBezTo>
                  <a:cubicBezTo>
                    <a:pt x="1203" y="2132"/>
                    <a:pt x="1197" y="2131"/>
                    <a:pt x="1194" y="2132"/>
                  </a:cubicBezTo>
                  <a:cubicBezTo>
                    <a:pt x="1183" y="2132"/>
                    <a:pt x="1183" y="2132"/>
                    <a:pt x="1182" y="2122"/>
                  </a:cubicBezTo>
                  <a:cubicBezTo>
                    <a:pt x="1182" y="2113"/>
                    <a:pt x="1182" y="2105"/>
                    <a:pt x="1186" y="2098"/>
                  </a:cubicBezTo>
                  <a:cubicBezTo>
                    <a:pt x="1188" y="2092"/>
                    <a:pt x="1187" y="2086"/>
                    <a:pt x="1187" y="2081"/>
                  </a:cubicBezTo>
                  <a:cubicBezTo>
                    <a:pt x="1185" y="2061"/>
                    <a:pt x="1188" y="2041"/>
                    <a:pt x="1185" y="2021"/>
                  </a:cubicBezTo>
                  <a:cubicBezTo>
                    <a:pt x="1185" y="2019"/>
                    <a:pt x="1185" y="2018"/>
                    <a:pt x="1184" y="2016"/>
                  </a:cubicBezTo>
                  <a:cubicBezTo>
                    <a:pt x="1182" y="2004"/>
                    <a:pt x="1182" y="2004"/>
                    <a:pt x="1195" y="2003"/>
                  </a:cubicBezTo>
                  <a:cubicBezTo>
                    <a:pt x="1197" y="2003"/>
                    <a:pt x="1198" y="2003"/>
                    <a:pt x="1199" y="2003"/>
                  </a:cubicBezTo>
                  <a:cubicBezTo>
                    <a:pt x="1210" y="2003"/>
                    <a:pt x="1210" y="2004"/>
                    <a:pt x="1213" y="2015"/>
                  </a:cubicBezTo>
                  <a:cubicBezTo>
                    <a:pt x="1216" y="2028"/>
                    <a:pt x="1216" y="2041"/>
                    <a:pt x="1216" y="2054"/>
                  </a:cubicBezTo>
                  <a:cubicBezTo>
                    <a:pt x="1216" y="2075"/>
                    <a:pt x="1216" y="2095"/>
                    <a:pt x="1213" y="2115"/>
                  </a:cubicBezTo>
                  <a:close/>
                  <a:moveTo>
                    <a:pt x="1243" y="2118"/>
                  </a:moveTo>
                  <a:cubicBezTo>
                    <a:pt x="1243" y="2119"/>
                    <a:pt x="1242" y="2121"/>
                    <a:pt x="1241" y="2122"/>
                  </a:cubicBezTo>
                  <a:cubicBezTo>
                    <a:pt x="1240" y="2125"/>
                    <a:pt x="1240" y="2131"/>
                    <a:pt x="1238" y="2131"/>
                  </a:cubicBezTo>
                  <a:cubicBezTo>
                    <a:pt x="1234" y="2132"/>
                    <a:pt x="1229" y="2131"/>
                    <a:pt x="1225" y="2131"/>
                  </a:cubicBezTo>
                  <a:cubicBezTo>
                    <a:pt x="1221" y="2131"/>
                    <a:pt x="1222" y="2129"/>
                    <a:pt x="1222" y="2127"/>
                  </a:cubicBezTo>
                  <a:cubicBezTo>
                    <a:pt x="1229" y="2103"/>
                    <a:pt x="1230" y="2078"/>
                    <a:pt x="1230" y="2053"/>
                  </a:cubicBezTo>
                  <a:cubicBezTo>
                    <a:pt x="1230" y="2041"/>
                    <a:pt x="1228" y="2029"/>
                    <a:pt x="1226" y="2018"/>
                  </a:cubicBezTo>
                  <a:cubicBezTo>
                    <a:pt x="1225" y="2013"/>
                    <a:pt x="1222" y="2008"/>
                    <a:pt x="1220" y="2003"/>
                  </a:cubicBezTo>
                  <a:cubicBezTo>
                    <a:pt x="1227" y="2002"/>
                    <a:pt x="1233" y="2003"/>
                    <a:pt x="1239" y="2005"/>
                  </a:cubicBezTo>
                  <a:cubicBezTo>
                    <a:pt x="1245" y="2006"/>
                    <a:pt x="1246" y="2014"/>
                    <a:pt x="1247" y="2019"/>
                  </a:cubicBezTo>
                  <a:cubicBezTo>
                    <a:pt x="1249" y="2041"/>
                    <a:pt x="1251" y="2063"/>
                    <a:pt x="1251" y="2085"/>
                  </a:cubicBezTo>
                  <a:cubicBezTo>
                    <a:pt x="1251" y="2097"/>
                    <a:pt x="1247" y="2107"/>
                    <a:pt x="1243" y="2118"/>
                  </a:cubicBezTo>
                  <a:close/>
                  <a:moveTo>
                    <a:pt x="1294" y="2009"/>
                  </a:moveTo>
                  <a:cubicBezTo>
                    <a:pt x="1300" y="2010"/>
                    <a:pt x="1304" y="2016"/>
                    <a:pt x="1305" y="2022"/>
                  </a:cubicBezTo>
                  <a:cubicBezTo>
                    <a:pt x="1306" y="2027"/>
                    <a:pt x="1308" y="2033"/>
                    <a:pt x="1308" y="2040"/>
                  </a:cubicBezTo>
                  <a:cubicBezTo>
                    <a:pt x="1310" y="2052"/>
                    <a:pt x="1309" y="2066"/>
                    <a:pt x="1310" y="2079"/>
                  </a:cubicBezTo>
                  <a:cubicBezTo>
                    <a:pt x="1310" y="2097"/>
                    <a:pt x="1304" y="2113"/>
                    <a:pt x="1299" y="2129"/>
                  </a:cubicBezTo>
                  <a:cubicBezTo>
                    <a:pt x="1298" y="2131"/>
                    <a:pt x="1296" y="2132"/>
                    <a:pt x="1294" y="2132"/>
                  </a:cubicBezTo>
                  <a:cubicBezTo>
                    <a:pt x="1282" y="2130"/>
                    <a:pt x="1270" y="2132"/>
                    <a:pt x="1258" y="2132"/>
                  </a:cubicBezTo>
                  <a:cubicBezTo>
                    <a:pt x="1252" y="2132"/>
                    <a:pt x="1252" y="2128"/>
                    <a:pt x="1254" y="2125"/>
                  </a:cubicBezTo>
                  <a:cubicBezTo>
                    <a:pt x="1261" y="2108"/>
                    <a:pt x="1264" y="2091"/>
                    <a:pt x="1263" y="2073"/>
                  </a:cubicBezTo>
                  <a:cubicBezTo>
                    <a:pt x="1262" y="2063"/>
                    <a:pt x="1263" y="2053"/>
                    <a:pt x="1262" y="2043"/>
                  </a:cubicBezTo>
                  <a:cubicBezTo>
                    <a:pt x="1261" y="2032"/>
                    <a:pt x="1261" y="2022"/>
                    <a:pt x="1257" y="2012"/>
                  </a:cubicBezTo>
                  <a:cubicBezTo>
                    <a:pt x="1254" y="2005"/>
                    <a:pt x="1254" y="2006"/>
                    <a:pt x="1262" y="2005"/>
                  </a:cubicBezTo>
                  <a:cubicBezTo>
                    <a:pt x="1273" y="2003"/>
                    <a:pt x="1283" y="2008"/>
                    <a:pt x="1294" y="2009"/>
                  </a:cubicBezTo>
                  <a:close/>
                  <a:moveTo>
                    <a:pt x="1258" y="1870"/>
                  </a:moveTo>
                  <a:cubicBezTo>
                    <a:pt x="1258" y="1872"/>
                    <a:pt x="1255" y="1872"/>
                    <a:pt x="1253" y="1872"/>
                  </a:cubicBezTo>
                  <a:cubicBezTo>
                    <a:pt x="1236" y="1869"/>
                    <a:pt x="1219" y="1870"/>
                    <a:pt x="1202" y="1871"/>
                  </a:cubicBezTo>
                  <a:cubicBezTo>
                    <a:pt x="1187" y="1871"/>
                    <a:pt x="1171" y="1870"/>
                    <a:pt x="1156" y="1870"/>
                  </a:cubicBezTo>
                  <a:cubicBezTo>
                    <a:pt x="1138" y="1871"/>
                    <a:pt x="1119" y="1871"/>
                    <a:pt x="1101" y="1873"/>
                  </a:cubicBezTo>
                  <a:cubicBezTo>
                    <a:pt x="1089" y="1875"/>
                    <a:pt x="1077" y="1876"/>
                    <a:pt x="1065" y="1878"/>
                  </a:cubicBezTo>
                  <a:cubicBezTo>
                    <a:pt x="1071" y="1879"/>
                    <a:pt x="1076" y="1880"/>
                    <a:pt x="1081" y="1880"/>
                  </a:cubicBezTo>
                  <a:cubicBezTo>
                    <a:pt x="1101" y="1881"/>
                    <a:pt x="1120" y="1885"/>
                    <a:pt x="1140" y="1883"/>
                  </a:cubicBezTo>
                  <a:cubicBezTo>
                    <a:pt x="1153" y="1883"/>
                    <a:pt x="1166" y="1883"/>
                    <a:pt x="1179" y="1883"/>
                  </a:cubicBezTo>
                  <a:cubicBezTo>
                    <a:pt x="1195" y="1883"/>
                    <a:pt x="1211" y="1883"/>
                    <a:pt x="1228" y="1884"/>
                  </a:cubicBezTo>
                  <a:cubicBezTo>
                    <a:pt x="1234" y="1884"/>
                    <a:pt x="1241" y="1884"/>
                    <a:pt x="1248" y="1882"/>
                  </a:cubicBezTo>
                  <a:cubicBezTo>
                    <a:pt x="1252" y="1881"/>
                    <a:pt x="1253" y="1883"/>
                    <a:pt x="1251" y="1887"/>
                  </a:cubicBezTo>
                  <a:cubicBezTo>
                    <a:pt x="1250" y="1890"/>
                    <a:pt x="1250" y="1893"/>
                    <a:pt x="1249" y="1896"/>
                  </a:cubicBezTo>
                  <a:cubicBezTo>
                    <a:pt x="1247" y="1906"/>
                    <a:pt x="1246" y="1907"/>
                    <a:pt x="1236" y="1906"/>
                  </a:cubicBezTo>
                  <a:cubicBezTo>
                    <a:pt x="1221" y="1906"/>
                    <a:pt x="1206" y="1905"/>
                    <a:pt x="1190" y="1905"/>
                  </a:cubicBezTo>
                  <a:cubicBezTo>
                    <a:pt x="1168" y="1905"/>
                    <a:pt x="1146" y="1905"/>
                    <a:pt x="1123" y="1904"/>
                  </a:cubicBezTo>
                  <a:cubicBezTo>
                    <a:pt x="1109" y="1904"/>
                    <a:pt x="1094" y="1905"/>
                    <a:pt x="1079" y="1906"/>
                  </a:cubicBezTo>
                  <a:cubicBezTo>
                    <a:pt x="1062" y="1907"/>
                    <a:pt x="1045" y="1907"/>
                    <a:pt x="1028" y="1909"/>
                  </a:cubicBezTo>
                  <a:cubicBezTo>
                    <a:pt x="1015" y="1910"/>
                    <a:pt x="1002" y="1910"/>
                    <a:pt x="988" y="1910"/>
                  </a:cubicBezTo>
                  <a:cubicBezTo>
                    <a:pt x="986" y="1910"/>
                    <a:pt x="985" y="1910"/>
                    <a:pt x="983" y="1911"/>
                  </a:cubicBezTo>
                  <a:cubicBezTo>
                    <a:pt x="984" y="1914"/>
                    <a:pt x="987" y="1914"/>
                    <a:pt x="989" y="1913"/>
                  </a:cubicBezTo>
                  <a:cubicBezTo>
                    <a:pt x="1006" y="1911"/>
                    <a:pt x="1023" y="1914"/>
                    <a:pt x="1040" y="1916"/>
                  </a:cubicBezTo>
                  <a:cubicBezTo>
                    <a:pt x="1053" y="1917"/>
                    <a:pt x="1067" y="1917"/>
                    <a:pt x="1080" y="1918"/>
                  </a:cubicBezTo>
                  <a:cubicBezTo>
                    <a:pt x="1104" y="1919"/>
                    <a:pt x="1128" y="1919"/>
                    <a:pt x="1151" y="1918"/>
                  </a:cubicBezTo>
                  <a:cubicBezTo>
                    <a:pt x="1161" y="1917"/>
                    <a:pt x="1171" y="1919"/>
                    <a:pt x="1181" y="1918"/>
                  </a:cubicBezTo>
                  <a:cubicBezTo>
                    <a:pt x="1197" y="1918"/>
                    <a:pt x="1214" y="1920"/>
                    <a:pt x="1230" y="1918"/>
                  </a:cubicBezTo>
                  <a:cubicBezTo>
                    <a:pt x="1235" y="1917"/>
                    <a:pt x="1240" y="1920"/>
                    <a:pt x="1245" y="1918"/>
                  </a:cubicBezTo>
                  <a:cubicBezTo>
                    <a:pt x="1247" y="1917"/>
                    <a:pt x="1247" y="1921"/>
                    <a:pt x="1247" y="1923"/>
                  </a:cubicBezTo>
                  <a:cubicBezTo>
                    <a:pt x="1247" y="1926"/>
                    <a:pt x="1246" y="1928"/>
                    <a:pt x="1243" y="1928"/>
                  </a:cubicBezTo>
                  <a:cubicBezTo>
                    <a:pt x="1228" y="1928"/>
                    <a:pt x="1214" y="1929"/>
                    <a:pt x="1200" y="1930"/>
                  </a:cubicBezTo>
                  <a:cubicBezTo>
                    <a:pt x="1189" y="1931"/>
                    <a:pt x="1177" y="1933"/>
                    <a:pt x="1164" y="1934"/>
                  </a:cubicBezTo>
                  <a:cubicBezTo>
                    <a:pt x="1168" y="1938"/>
                    <a:pt x="1172" y="1938"/>
                    <a:pt x="1175" y="1938"/>
                  </a:cubicBezTo>
                  <a:cubicBezTo>
                    <a:pt x="1188" y="1939"/>
                    <a:pt x="1200" y="1941"/>
                    <a:pt x="1213" y="1941"/>
                  </a:cubicBezTo>
                  <a:cubicBezTo>
                    <a:pt x="1224" y="1941"/>
                    <a:pt x="1235" y="1944"/>
                    <a:pt x="1246" y="1940"/>
                  </a:cubicBezTo>
                  <a:cubicBezTo>
                    <a:pt x="1249" y="1940"/>
                    <a:pt x="1253" y="1941"/>
                    <a:pt x="1254" y="1944"/>
                  </a:cubicBezTo>
                  <a:cubicBezTo>
                    <a:pt x="1255" y="1951"/>
                    <a:pt x="1259" y="1957"/>
                    <a:pt x="1263" y="1963"/>
                  </a:cubicBezTo>
                  <a:cubicBezTo>
                    <a:pt x="1249" y="1960"/>
                    <a:pt x="1237" y="1962"/>
                    <a:pt x="1224" y="1963"/>
                  </a:cubicBezTo>
                  <a:cubicBezTo>
                    <a:pt x="1207" y="1965"/>
                    <a:pt x="1191" y="1964"/>
                    <a:pt x="1174" y="1963"/>
                  </a:cubicBezTo>
                  <a:cubicBezTo>
                    <a:pt x="1161" y="1963"/>
                    <a:pt x="1147" y="1965"/>
                    <a:pt x="1133" y="1965"/>
                  </a:cubicBezTo>
                  <a:cubicBezTo>
                    <a:pt x="1112" y="1964"/>
                    <a:pt x="1091" y="1965"/>
                    <a:pt x="1071" y="1966"/>
                  </a:cubicBezTo>
                  <a:cubicBezTo>
                    <a:pt x="1049" y="1967"/>
                    <a:pt x="1028" y="1965"/>
                    <a:pt x="1006" y="1967"/>
                  </a:cubicBezTo>
                  <a:cubicBezTo>
                    <a:pt x="988" y="1969"/>
                    <a:pt x="970" y="1968"/>
                    <a:pt x="952" y="1969"/>
                  </a:cubicBezTo>
                  <a:cubicBezTo>
                    <a:pt x="934" y="1970"/>
                    <a:pt x="915" y="1971"/>
                    <a:pt x="896" y="1968"/>
                  </a:cubicBezTo>
                  <a:cubicBezTo>
                    <a:pt x="881" y="1966"/>
                    <a:pt x="867" y="1970"/>
                    <a:pt x="852" y="1971"/>
                  </a:cubicBezTo>
                  <a:cubicBezTo>
                    <a:pt x="841" y="1971"/>
                    <a:pt x="830" y="1973"/>
                    <a:pt x="820" y="1969"/>
                  </a:cubicBezTo>
                  <a:cubicBezTo>
                    <a:pt x="806" y="1964"/>
                    <a:pt x="794" y="1945"/>
                    <a:pt x="794" y="1929"/>
                  </a:cubicBezTo>
                  <a:cubicBezTo>
                    <a:pt x="793" y="1911"/>
                    <a:pt x="796" y="1894"/>
                    <a:pt x="803" y="1878"/>
                  </a:cubicBezTo>
                  <a:cubicBezTo>
                    <a:pt x="805" y="1874"/>
                    <a:pt x="807" y="1871"/>
                    <a:pt x="811" y="1869"/>
                  </a:cubicBezTo>
                  <a:cubicBezTo>
                    <a:pt x="821" y="1863"/>
                    <a:pt x="831" y="1856"/>
                    <a:pt x="844" y="1856"/>
                  </a:cubicBezTo>
                  <a:cubicBezTo>
                    <a:pt x="859" y="1856"/>
                    <a:pt x="873" y="1853"/>
                    <a:pt x="888" y="1853"/>
                  </a:cubicBezTo>
                  <a:cubicBezTo>
                    <a:pt x="907" y="1854"/>
                    <a:pt x="926" y="1853"/>
                    <a:pt x="945" y="1854"/>
                  </a:cubicBezTo>
                  <a:cubicBezTo>
                    <a:pt x="967" y="1854"/>
                    <a:pt x="989" y="1855"/>
                    <a:pt x="1011" y="1853"/>
                  </a:cubicBezTo>
                  <a:cubicBezTo>
                    <a:pt x="1026" y="1852"/>
                    <a:pt x="1042" y="1852"/>
                    <a:pt x="1057" y="1853"/>
                  </a:cubicBezTo>
                  <a:cubicBezTo>
                    <a:pt x="1068" y="1854"/>
                    <a:pt x="1079" y="1852"/>
                    <a:pt x="1089" y="1853"/>
                  </a:cubicBezTo>
                  <a:cubicBezTo>
                    <a:pt x="1113" y="1854"/>
                    <a:pt x="1136" y="1855"/>
                    <a:pt x="1160" y="1854"/>
                  </a:cubicBezTo>
                  <a:cubicBezTo>
                    <a:pt x="1170" y="1854"/>
                    <a:pt x="1181" y="1854"/>
                    <a:pt x="1191" y="1853"/>
                  </a:cubicBezTo>
                  <a:cubicBezTo>
                    <a:pt x="1200" y="1852"/>
                    <a:pt x="1208" y="1854"/>
                    <a:pt x="1217" y="1854"/>
                  </a:cubicBezTo>
                  <a:cubicBezTo>
                    <a:pt x="1228" y="1855"/>
                    <a:pt x="1239" y="1853"/>
                    <a:pt x="1251" y="1853"/>
                  </a:cubicBezTo>
                  <a:cubicBezTo>
                    <a:pt x="1256" y="1852"/>
                    <a:pt x="1261" y="1852"/>
                    <a:pt x="1266" y="1852"/>
                  </a:cubicBezTo>
                  <a:cubicBezTo>
                    <a:pt x="1264" y="1858"/>
                    <a:pt x="1258" y="1863"/>
                    <a:pt x="1258" y="1870"/>
                  </a:cubicBezTo>
                  <a:close/>
                  <a:moveTo>
                    <a:pt x="1280" y="1834"/>
                  </a:moveTo>
                  <a:cubicBezTo>
                    <a:pt x="1282" y="1841"/>
                    <a:pt x="1276" y="1841"/>
                    <a:pt x="1272" y="1841"/>
                  </a:cubicBezTo>
                  <a:cubicBezTo>
                    <a:pt x="1256" y="1841"/>
                    <a:pt x="1240" y="1840"/>
                    <a:pt x="1224" y="1840"/>
                  </a:cubicBezTo>
                  <a:cubicBezTo>
                    <a:pt x="1211" y="1840"/>
                    <a:pt x="1198" y="1841"/>
                    <a:pt x="1185" y="1841"/>
                  </a:cubicBezTo>
                  <a:cubicBezTo>
                    <a:pt x="1169" y="1840"/>
                    <a:pt x="1153" y="1838"/>
                    <a:pt x="1136" y="1839"/>
                  </a:cubicBezTo>
                  <a:cubicBezTo>
                    <a:pt x="1115" y="1841"/>
                    <a:pt x="1094" y="1841"/>
                    <a:pt x="1073" y="1841"/>
                  </a:cubicBezTo>
                  <a:cubicBezTo>
                    <a:pt x="1050" y="1841"/>
                    <a:pt x="1026" y="1842"/>
                    <a:pt x="1003" y="1840"/>
                  </a:cubicBezTo>
                  <a:cubicBezTo>
                    <a:pt x="991" y="1839"/>
                    <a:pt x="979" y="1840"/>
                    <a:pt x="968" y="1840"/>
                  </a:cubicBezTo>
                  <a:cubicBezTo>
                    <a:pt x="959" y="1840"/>
                    <a:pt x="950" y="1842"/>
                    <a:pt x="941" y="1841"/>
                  </a:cubicBezTo>
                  <a:cubicBezTo>
                    <a:pt x="936" y="1840"/>
                    <a:pt x="930" y="1841"/>
                    <a:pt x="925" y="1841"/>
                  </a:cubicBezTo>
                  <a:cubicBezTo>
                    <a:pt x="908" y="1841"/>
                    <a:pt x="891" y="1841"/>
                    <a:pt x="874" y="1841"/>
                  </a:cubicBezTo>
                  <a:cubicBezTo>
                    <a:pt x="862" y="1841"/>
                    <a:pt x="851" y="1841"/>
                    <a:pt x="840" y="1841"/>
                  </a:cubicBezTo>
                  <a:cubicBezTo>
                    <a:pt x="835" y="1841"/>
                    <a:pt x="832" y="1845"/>
                    <a:pt x="827" y="1847"/>
                  </a:cubicBezTo>
                  <a:cubicBezTo>
                    <a:pt x="819" y="1849"/>
                    <a:pt x="812" y="1853"/>
                    <a:pt x="804" y="1857"/>
                  </a:cubicBezTo>
                  <a:cubicBezTo>
                    <a:pt x="799" y="1861"/>
                    <a:pt x="795" y="1866"/>
                    <a:pt x="792" y="1871"/>
                  </a:cubicBezTo>
                  <a:cubicBezTo>
                    <a:pt x="784" y="1887"/>
                    <a:pt x="781" y="1903"/>
                    <a:pt x="780" y="1920"/>
                  </a:cubicBezTo>
                  <a:cubicBezTo>
                    <a:pt x="779" y="1940"/>
                    <a:pt x="785" y="1957"/>
                    <a:pt x="798" y="1971"/>
                  </a:cubicBezTo>
                  <a:cubicBezTo>
                    <a:pt x="805" y="1978"/>
                    <a:pt x="816" y="1983"/>
                    <a:pt x="827" y="1983"/>
                  </a:cubicBezTo>
                  <a:cubicBezTo>
                    <a:pt x="845" y="1983"/>
                    <a:pt x="863" y="1984"/>
                    <a:pt x="881" y="1983"/>
                  </a:cubicBezTo>
                  <a:cubicBezTo>
                    <a:pt x="905" y="1982"/>
                    <a:pt x="928" y="1980"/>
                    <a:pt x="952" y="1980"/>
                  </a:cubicBezTo>
                  <a:cubicBezTo>
                    <a:pt x="971" y="1980"/>
                    <a:pt x="990" y="1981"/>
                    <a:pt x="1009" y="1980"/>
                  </a:cubicBezTo>
                  <a:cubicBezTo>
                    <a:pt x="1021" y="1979"/>
                    <a:pt x="1034" y="1980"/>
                    <a:pt x="1046" y="1980"/>
                  </a:cubicBezTo>
                  <a:cubicBezTo>
                    <a:pt x="1067" y="1979"/>
                    <a:pt x="1087" y="1978"/>
                    <a:pt x="1108" y="1978"/>
                  </a:cubicBezTo>
                  <a:cubicBezTo>
                    <a:pt x="1126" y="1978"/>
                    <a:pt x="1145" y="1979"/>
                    <a:pt x="1163" y="1978"/>
                  </a:cubicBezTo>
                  <a:cubicBezTo>
                    <a:pt x="1179" y="1976"/>
                    <a:pt x="1196" y="1977"/>
                    <a:pt x="1212" y="1976"/>
                  </a:cubicBezTo>
                  <a:cubicBezTo>
                    <a:pt x="1225" y="1975"/>
                    <a:pt x="1237" y="1977"/>
                    <a:pt x="1250" y="1977"/>
                  </a:cubicBezTo>
                  <a:cubicBezTo>
                    <a:pt x="1259" y="1977"/>
                    <a:pt x="1268" y="1976"/>
                    <a:pt x="1278" y="1975"/>
                  </a:cubicBezTo>
                  <a:cubicBezTo>
                    <a:pt x="1283" y="1975"/>
                    <a:pt x="1283" y="1978"/>
                    <a:pt x="1283" y="1981"/>
                  </a:cubicBezTo>
                  <a:cubicBezTo>
                    <a:pt x="1283" y="1985"/>
                    <a:pt x="1283" y="1989"/>
                    <a:pt x="1277" y="1989"/>
                  </a:cubicBezTo>
                  <a:cubicBezTo>
                    <a:pt x="1260" y="1990"/>
                    <a:pt x="1242" y="1989"/>
                    <a:pt x="1224" y="1992"/>
                  </a:cubicBezTo>
                  <a:cubicBezTo>
                    <a:pt x="1213" y="1994"/>
                    <a:pt x="1201" y="1992"/>
                    <a:pt x="1190" y="1991"/>
                  </a:cubicBezTo>
                  <a:cubicBezTo>
                    <a:pt x="1181" y="1990"/>
                    <a:pt x="1173" y="1991"/>
                    <a:pt x="1165" y="1991"/>
                  </a:cubicBezTo>
                  <a:cubicBezTo>
                    <a:pt x="1148" y="1991"/>
                    <a:pt x="1132" y="1991"/>
                    <a:pt x="1115" y="1992"/>
                  </a:cubicBezTo>
                  <a:cubicBezTo>
                    <a:pt x="1103" y="1993"/>
                    <a:pt x="1090" y="1994"/>
                    <a:pt x="1078" y="1993"/>
                  </a:cubicBezTo>
                  <a:cubicBezTo>
                    <a:pt x="1064" y="1993"/>
                    <a:pt x="1050" y="1992"/>
                    <a:pt x="1036" y="1992"/>
                  </a:cubicBezTo>
                  <a:cubicBezTo>
                    <a:pt x="1018" y="1993"/>
                    <a:pt x="999" y="1994"/>
                    <a:pt x="980" y="1994"/>
                  </a:cubicBezTo>
                  <a:cubicBezTo>
                    <a:pt x="965" y="1994"/>
                    <a:pt x="950" y="1996"/>
                    <a:pt x="934" y="1995"/>
                  </a:cubicBezTo>
                  <a:cubicBezTo>
                    <a:pt x="916" y="1994"/>
                    <a:pt x="897" y="1994"/>
                    <a:pt x="879" y="1994"/>
                  </a:cubicBezTo>
                  <a:cubicBezTo>
                    <a:pt x="868" y="1995"/>
                    <a:pt x="857" y="1997"/>
                    <a:pt x="846" y="1997"/>
                  </a:cubicBezTo>
                  <a:cubicBezTo>
                    <a:pt x="829" y="1998"/>
                    <a:pt x="813" y="1998"/>
                    <a:pt x="798" y="1989"/>
                  </a:cubicBezTo>
                  <a:cubicBezTo>
                    <a:pt x="793" y="1987"/>
                    <a:pt x="790" y="1983"/>
                    <a:pt x="786" y="1979"/>
                  </a:cubicBezTo>
                  <a:cubicBezTo>
                    <a:pt x="777" y="1971"/>
                    <a:pt x="770" y="1962"/>
                    <a:pt x="766" y="1951"/>
                  </a:cubicBezTo>
                  <a:cubicBezTo>
                    <a:pt x="761" y="1937"/>
                    <a:pt x="760" y="1923"/>
                    <a:pt x="764" y="1909"/>
                  </a:cubicBezTo>
                  <a:cubicBezTo>
                    <a:pt x="765" y="1905"/>
                    <a:pt x="765" y="1901"/>
                    <a:pt x="765" y="1898"/>
                  </a:cubicBezTo>
                  <a:cubicBezTo>
                    <a:pt x="766" y="1887"/>
                    <a:pt x="768" y="1877"/>
                    <a:pt x="774" y="1868"/>
                  </a:cubicBezTo>
                  <a:cubicBezTo>
                    <a:pt x="782" y="1857"/>
                    <a:pt x="789" y="1846"/>
                    <a:pt x="803" y="1839"/>
                  </a:cubicBezTo>
                  <a:cubicBezTo>
                    <a:pt x="824" y="1827"/>
                    <a:pt x="847" y="1824"/>
                    <a:pt x="874" y="1821"/>
                  </a:cubicBezTo>
                  <a:cubicBezTo>
                    <a:pt x="883" y="1821"/>
                    <a:pt x="896" y="1821"/>
                    <a:pt x="909" y="1821"/>
                  </a:cubicBezTo>
                  <a:cubicBezTo>
                    <a:pt x="928" y="1821"/>
                    <a:pt x="948" y="1820"/>
                    <a:pt x="968" y="1820"/>
                  </a:cubicBezTo>
                  <a:cubicBezTo>
                    <a:pt x="998" y="1821"/>
                    <a:pt x="1028" y="1820"/>
                    <a:pt x="1058" y="1820"/>
                  </a:cubicBezTo>
                  <a:cubicBezTo>
                    <a:pt x="1074" y="1820"/>
                    <a:pt x="1090" y="1822"/>
                    <a:pt x="1105" y="1822"/>
                  </a:cubicBezTo>
                  <a:cubicBezTo>
                    <a:pt x="1121" y="1821"/>
                    <a:pt x="1136" y="1821"/>
                    <a:pt x="1151" y="1821"/>
                  </a:cubicBezTo>
                  <a:cubicBezTo>
                    <a:pt x="1175" y="1821"/>
                    <a:pt x="1199" y="1820"/>
                    <a:pt x="1223" y="1820"/>
                  </a:cubicBezTo>
                  <a:cubicBezTo>
                    <a:pt x="1241" y="1820"/>
                    <a:pt x="1259" y="1820"/>
                    <a:pt x="1276" y="1820"/>
                  </a:cubicBezTo>
                  <a:cubicBezTo>
                    <a:pt x="1281" y="1819"/>
                    <a:pt x="1281" y="1821"/>
                    <a:pt x="1280" y="1824"/>
                  </a:cubicBezTo>
                  <a:cubicBezTo>
                    <a:pt x="1280" y="1827"/>
                    <a:pt x="1279" y="1831"/>
                    <a:pt x="1280" y="1834"/>
                  </a:cubicBezTo>
                  <a:close/>
                  <a:moveTo>
                    <a:pt x="1331" y="1798"/>
                  </a:moveTo>
                  <a:cubicBezTo>
                    <a:pt x="1332" y="1807"/>
                    <a:pt x="1328" y="1806"/>
                    <a:pt x="1322" y="1806"/>
                  </a:cubicBezTo>
                  <a:cubicBezTo>
                    <a:pt x="1297" y="1808"/>
                    <a:pt x="1272" y="1806"/>
                    <a:pt x="1247" y="1807"/>
                  </a:cubicBezTo>
                  <a:cubicBezTo>
                    <a:pt x="1225" y="1807"/>
                    <a:pt x="1203" y="1807"/>
                    <a:pt x="1181" y="1806"/>
                  </a:cubicBezTo>
                  <a:cubicBezTo>
                    <a:pt x="1178" y="1806"/>
                    <a:pt x="1175" y="1808"/>
                    <a:pt x="1172" y="1806"/>
                  </a:cubicBezTo>
                  <a:cubicBezTo>
                    <a:pt x="1156" y="1806"/>
                    <a:pt x="1141" y="1807"/>
                    <a:pt x="1125" y="1808"/>
                  </a:cubicBezTo>
                  <a:cubicBezTo>
                    <a:pt x="1110" y="1808"/>
                    <a:pt x="1096" y="1808"/>
                    <a:pt x="1081" y="1808"/>
                  </a:cubicBezTo>
                  <a:cubicBezTo>
                    <a:pt x="1071" y="1807"/>
                    <a:pt x="1061" y="1809"/>
                    <a:pt x="1051" y="1809"/>
                  </a:cubicBezTo>
                  <a:cubicBezTo>
                    <a:pt x="1037" y="1808"/>
                    <a:pt x="1022" y="1807"/>
                    <a:pt x="1008" y="1809"/>
                  </a:cubicBezTo>
                  <a:cubicBezTo>
                    <a:pt x="996" y="1810"/>
                    <a:pt x="985" y="1810"/>
                    <a:pt x="973" y="1809"/>
                  </a:cubicBezTo>
                  <a:cubicBezTo>
                    <a:pt x="954" y="1808"/>
                    <a:pt x="935" y="1810"/>
                    <a:pt x="916" y="1810"/>
                  </a:cubicBezTo>
                  <a:cubicBezTo>
                    <a:pt x="896" y="1809"/>
                    <a:pt x="876" y="1810"/>
                    <a:pt x="856" y="1809"/>
                  </a:cubicBezTo>
                  <a:cubicBezTo>
                    <a:pt x="840" y="1809"/>
                    <a:pt x="824" y="1809"/>
                    <a:pt x="809" y="1808"/>
                  </a:cubicBezTo>
                  <a:cubicBezTo>
                    <a:pt x="796" y="1808"/>
                    <a:pt x="783" y="1807"/>
                    <a:pt x="771" y="1809"/>
                  </a:cubicBezTo>
                  <a:cubicBezTo>
                    <a:pt x="763" y="1810"/>
                    <a:pt x="765" y="1804"/>
                    <a:pt x="764" y="1800"/>
                  </a:cubicBezTo>
                  <a:cubicBezTo>
                    <a:pt x="763" y="1795"/>
                    <a:pt x="768" y="1796"/>
                    <a:pt x="770" y="1797"/>
                  </a:cubicBezTo>
                  <a:cubicBezTo>
                    <a:pt x="793" y="1799"/>
                    <a:pt x="815" y="1796"/>
                    <a:pt x="838" y="1796"/>
                  </a:cubicBezTo>
                  <a:cubicBezTo>
                    <a:pt x="856" y="1796"/>
                    <a:pt x="874" y="1796"/>
                    <a:pt x="892" y="1795"/>
                  </a:cubicBezTo>
                  <a:cubicBezTo>
                    <a:pt x="906" y="1795"/>
                    <a:pt x="920" y="1796"/>
                    <a:pt x="934" y="1794"/>
                  </a:cubicBezTo>
                  <a:cubicBezTo>
                    <a:pt x="944" y="1793"/>
                    <a:pt x="955" y="1795"/>
                    <a:pt x="966" y="1795"/>
                  </a:cubicBezTo>
                  <a:cubicBezTo>
                    <a:pt x="991" y="1794"/>
                    <a:pt x="1017" y="1794"/>
                    <a:pt x="1043" y="1793"/>
                  </a:cubicBezTo>
                  <a:cubicBezTo>
                    <a:pt x="1054" y="1793"/>
                    <a:pt x="1065" y="1792"/>
                    <a:pt x="1076" y="1792"/>
                  </a:cubicBezTo>
                  <a:cubicBezTo>
                    <a:pt x="1092" y="1793"/>
                    <a:pt x="1108" y="1792"/>
                    <a:pt x="1124" y="1791"/>
                  </a:cubicBezTo>
                  <a:cubicBezTo>
                    <a:pt x="1132" y="1791"/>
                    <a:pt x="1140" y="1793"/>
                    <a:pt x="1148" y="1793"/>
                  </a:cubicBezTo>
                  <a:cubicBezTo>
                    <a:pt x="1177" y="1792"/>
                    <a:pt x="1206" y="1793"/>
                    <a:pt x="1235" y="1791"/>
                  </a:cubicBezTo>
                  <a:cubicBezTo>
                    <a:pt x="1246" y="1790"/>
                    <a:pt x="1256" y="1792"/>
                    <a:pt x="1266" y="1792"/>
                  </a:cubicBezTo>
                  <a:cubicBezTo>
                    <a:pt x="1285" y="1791"/>
                    <a:pt x="1304" y="1791"/>
                    <a:pt x="1322" y="1790"/>
                  </a:cubicBezTo>
                  <a:cubicBezTo>
                    <a:pt x="1331" y="1790"/>
                    <a:pt x="1330" y="1790"/>
                    <a:pt x="1331" y="1798"/>
                  </a:cubicBezTo>
                  <a:close/>
                  <a:moveTo>
                    <a:pt x="1329" y="1665"/>
                  </a:moveTo>
                  <a:cubicBezTo>
                    <a:pt x="1330" y="1669"/>
                    <a:pt x="1328" y="1670"/>
                    <a:pt x="1324" y="1670"/>
                  </a:cubicBezTo>
                  <a:cubicBezTo>
                    <a:pt x="1291" y="1671"/>
                    <a:pt x="1259" y="1670"/>
                    <a:pt x="1226" y="1670"/>
                  </a:cubicBezTo>
                  <a:cubicBezTo>
                    <a:pt x="1205" y="1670"/>
                    <a:pt x="1184" y="1670"/>
                    <a:pt x="1163" y="1670"/>
                  </a:cubicBezTo>
                  <a:cubicBezTo>
                    <a:pt x="1150" y="1670"/>
                    <a:pt x="1137" y="1671"/>
                    <a:pt x="1124" y="1671"/>
                  </a:cubicBezTo>
                  <a:cubicBezTo>
                    <a:pt x="1109" y="1672"/>
                    <a:pt x="1094" y="1671"/>
                    <a:pt x="1079" y="1671"/>
                  </a:cubicBezTo>
                  <a:cubicBezTo>
                    <a:pt x="1069" y="1671"/>
                    <a:pt x="1059" y="1672"/>
                    <a:pt x="1050" y="1672"/>
                  </a:cubicBezTo>
                  <a:cubicBezTo>
                    <a:pt x="1035" y="1672"/>
                    <a:pt x="1020" y="1671"/>
                    <a:pt x="1006" y="1672"/>
                  </a:cubicBezTo>
                  <a:cubicBezTo>
                    <a:pt x="995" y="1673"/>
                    <a:pt x="983" y="1674"/>
                    <a:pt x="972" y="1673"/>
                  </a:cubicBezTo>
                  <a:cubicBezTo>
                    <a:pt x="952" y="1671"/>
                    <a:pt x="933" y="1674"/>
                    <a:pt x="914" y="1673"/>
                  </a:cubicBezTo>
                  <a:cubicBezTo>
                    <a:pt x="894" y="1673"/>
                    <a:pt x="874" y="1673"/>
                    <a:pt x="854" y="1673"/>
                  </a:cubicBezTo>
                  <a:cubicBezTo>
                    <a:pt x="838" y="1673"/>
                    <a:pt x="822" y="1674"/>
                    <a:pt x="807" y="1672"/>
                  </a:cubicBezTo>
                  <a:cubicBezTo>
                    <a:pt x="802" y="1671"/>
                    <a:pt x="797" y="1672"/>
                    <a:pt x="792" y="1673"/>
                  </a:cubicBezTo>
                  <a:cubicBezTo>
                    <a:pt x="787" y="1673"/>
                    <a:pt x="782" y="1669"/>
                    <a:pt x="784" y="1663"/>
                  </a:cubicBezTo>
                  <a:cubicBezTo>
                    <a:pt x="784" y="1661"/>
                    <a:pt x="786" y="1660"/>
                    <a:pt x="789" y="1661"/>
                  </a:cubicBezTo>
                  <a:cubicBezTo>
                    <a:pt x="792" y="1661"/>
                    <a:pt x="795" y="1661"/>
                    <a:pt x="798" y="1661"/>
                  </a:cubicBezTo>
                  <a:cubicBezTo>
                    <a:pt x="815" y="1660"/>
                    <a:pt x="832" y="1660"/>
                    <a:pt x="848" y="1660"/>
                  </a:cubicBezTo>
                  <a:cubicBezTo>
                    <a:pt x="873" y="1659"/>
                    <a:pt x="899" y="1660"/>
                    <a:pt x="924" y="1659"/>
                  </a:cubicBezTo>
                  <a:cubicBezTo>
                    <a:pt x="946" y="1658"/>
                    <a:pt x="968" y="1660"/>
                    <a:pt x="990" y="1658"/>
                  </a:cubicBezTo>
                  <a:cubicBezTo>
                    <a:pt x="1007" y="1657"/>
                    <a:pt x="1024" y="1658"/>
                    <a:pt x="1041" y="1657"/>
                  </a:cubicBezTo>
                  <a:cubicBezTo>
                    <a:pt x="1054" y="1657"/>
                    <a:pt x="1067" y="1657"/>
                    <a:pt x="1080" y="1656"/>
                  </a:cubicBezTo>
                  <a:cubicBezTo>
                    <a:pt x="1097" y="1656"/>
                    <a:pt x="1115" y="1654"/>
                    <a:pt x="1132" y="1656"/>
                  </a:cubicBezTo>
                  <a:cubicBezTo>
                    <a:pt x="1148" y="1657"/>
                    <a:pt x="1163" y="1656"/>
                    <a:pt x="1179" y="1657"/>
                  </a:cubicBezTo>
                  <a:cubicBezTo>
                    <a:pt x="1200" y="1658"/>
                    <a:pt x="1221" y="1654"/>
                    <a:pt x="1243" y="1655"/>
                  </a:cubicBezTo>
                  <a:cubicBezTo>
                    <a:pt x="1269" y="1656"/>
                    <a:pt x="1296" y="1654"/>
                    <a:pt x="1323" y="1654"/>
                  </a:cubicBezTo>
                  <a:cubicBezTo>
                    <a:pt x="1328" y="1654"/>
                    <a:pt x="1330" y="1655"/>
                    <a:pt x="1329" y="1661"/>
                  </a:cubicBezTo>
                  <a:cubicBezTo>
                    <a:pt x="1328" y="1662"/>
                    <a:pt x="1328" y="1664"/>
                    <a:pt x="1329" y="1665"/>
                  </a:cubicBezTo>
                  <a:close/>
                  <a:moveTo>
                    <a:pt x="929" y="1515"/>
                  </a:moveTo>
                  <a:cubicBezTo>
                    <a:pt x="933" y="1515"/>
                    <a:pt x="938" y="1515"/>
                    <a:pt x="942" y="1515"/>
                  </a:cubicBezTo>
                  <a:cubicBezTo>
                    <a:pt x="945" y="1514"/>
                    <a:pt x="946" y="1515"/>
                    <a:pt x="945" y="1519"/>
                  </a:cubicBezTo>
                  <a:cubicBezTo>
                    <a:pt x="933" y="1551"/>
                    <a:pt x="934" y="1585"/>
                    <a:pt x="938" y="1619"/>
                  </a:cubicBezTo>
                  <a:cubicBezTo>
                    <a:pt x="939" y="1626"/>
                    <a:pt x="939" y="1633"/>
                    <a:pt x="941" y="1640"/>
                  </a:cubicBezTo>
                  <a:cubicBezTo>
                    <a:pt x="942" y="1644"/>
                    <a:pt x="941" y="1646"/>
                    <a:pt x="938" y="1646"/>
                  </a:cubicBezTo>
                  <a:cubicBezTo>
                    <a:pt x="935" y="1646"/>
                    <a:pt x="932" y="1645"/>
                    <a:pt x="930" y="1645"/>
                  </a:cubicBezTo>
                  <a:cubicBezTo>
                    <a:pt x="926" y="1645"/>
                    <a:pt x="925" y="1644"/>
                    <a:pt x="925" y="1640"/>
                  </a:cubicBezTo>
                  <a:cubicBezTo>
                    <a:pt x="922" y="1625"/>
                    <a:pt x="918" y="1611"/>
                    <a:pt x="916" y="1595"/>
                  </a:cubicBezTo>
                  <a:cubicBezTo>
                    <a:pt x="914" y="1582"/>
                    <a:pt x="916" y="1568"/>
                    <a:pt x="917" y="1554"/>
                  </a:cubicBezTo>
                  <a:cubicBezTo>
                    <a:pt x="918" y="1543"/>
                    <a:pt x="919" y="1532"/>
                    <a:pt x="919" y="1522"/>
                  </a:cubicBezTo>
                  <a:cubicBezTo>
                    <a:pt x="919" y="1516"/>
                    <a:pt x="921" y="1514"/>
                    <a:pt x="926" y="1515"/>
                  </a:cubicBezTo>
                  <a:cubicBezTo>
                    <a:pt x="927" y="1515"/>
                    <a:pt x="928" y="1515"/>
                    <a:pt x="929" y="1515"/>
                  </a:cubicBezTo>
                  <a:cubicBezTo>
                    <a:pt x="929" y="1515"/>
                    <a:pt x="929" y="1515"/>
                    <a:pt x="929" y="1515"/>
                  </a:cubicBezTo>
                  <a:close/>
                  <a:moveTo>
                    <a:pt x="954" y="1518"/>
                  </a:moveTo>
                  <a:cubicBezTo>
                    <a:pt x="953" y="1515"/>
                    <a:pt x="955" y="1515"/>
                    <a:pt x="957" y="1515"/>
                  </a:cubicBezTo>
                  <a:cubicBezTo>
                    <a:pt x="978" y="1516"/>
                    <a:pt x="998" y="1514"/>
                    <a:pt x="1018" y="1516"/>
                  </a:cubicBezTo>
                  <a:cubicBezTo>
                    <a:pt x="1030" y="1517"/>
                    <a:pt x="1043" y="1517"/>
                    <a:pt x="1055" y="1516"/>
                  </a:cubicBezTo>
                  <a:cubicBezTo>
                    <a:pt x="1067" y="1514"/>
                    <a:pt x="1079" y="1515"/>
                    <a:pt x="1091" y="1517"/>
                  </a:cubicBezTo>
                  <a:cubicBezTo>
                    <a:pt x="1103" y="1518"/>
                    <a:pt x="1113" y="1515"/>
                    <a:pt x="1125" y="1517"/>
                  </a:cubicBezTo>
                  <a:cubicBezTo>
                    <a:pt x="1135" y="1518"/>
                    <a:pt x="1146" y="1517"/>
                    <a:pt x="1157" y="1518"/>
                  </a:cubicBezTo>
                  <a:cubicBezTo>
                    <a:pt x="1167" y="1520"/>
                    <a:pt x="1178" y="1518"/>
                    <a:pt x="1188" y="1518"/>
                  </a:cubicBezTo>
                  <a:cubicBezTo>
                    <a:pt x="1205" y="1519"/>
                    <a:pt x="1222" y="1518"/>
                    <a:pt x="1239" y="1518"/>
                  </a:cubicBezTo>
                  <a:cubicBezTo>
                    <a:pt x="1245" y="1518"/>
                    <a:pt x="1247" y="1520"/>
                    <a:pt x="1248" y="1526"/>
                  </a:cubicBezTo>
                  <a:cubicBezTo>
                    <a:pt x="1250" y="1543"/>
                    <a:pt x="1253" y="1560"/>
                    <a:pt x="1254" y="1578"/>
                  </a:cubicBezTo>
                  <a:cubicBezTo>
                    <a:pt x="1255" y="1595"/>
                    <a:pt x="1251" y="1613"/>
                    <a:pt x="1250" y="1631"/>
                  </a:cubicBezTo>
                  <a:cubicBezTo>
                    <a:pt x="1250" y="1643"/>
                    <a:pt x="1242" y="1640"/>
                    <a:pt x="1236" y="1640"/>
                  </a:cubicBezTo>
                  <a:cubicBezTo>
                    <a:pt x="1230" y="1641"/>
                    <a:pt x="1224" y="1640"/>
                    <a:pt x="1218" y="1640"/>
                  </a:cubicBezTo>
                  <a:cubicBezTo>
                    <a:pt x="1198" y="1640"/>
                    <a:pt x="1178" y="1641"/>
                    <a:pt x="1158" y="1641"/>
                  </a:cubicBezTo>
                  <a:cubicBezTo>
                    <a:pt x="1137" y="1640"/>
                    <a:pt x="1116" y="1644"/>
                    <a:pt x="1094" y="1643"/>
                  </a:cubicBezTo>
                  <a:cubicBezTo>
                    <a:pt x="1081" y="1643"/>
                    <a:pt x="1068" y="1643"/>
                    <a:pt x="1055" y="1643"/>
                  </a:cubicBezTo>
                  <a:cubicBezTo>
                    <a:pt x="1037" y="1643"/>
                    <a:pt x="1019" y="1642"/>
                    <a:pt x="1001" y="1643"/>
                  </a:cubicBezTo>
                  <a:cubicBezTo>
                    <a:pt x="987" y="1644"/>
                    <a:pt x="973" y="1643"/>
                    <a:pt x="959" y="1644"/>
                  </a:cubicBezTo>
                  <a:cubicBezTo>
                    <a:pt x="955" y="1645"/>
                    <a:pt x="954" y="1643"/>
                    <a:pt x="954" y="1640"/>
                  </a:cubicBezTo>
                  <a:cubicBezTo>
                    <a:pt x="950" y="1619"/>
                    <a:pt x="949" y="1599"/>
                    <a:pt x="949" y="1578"/>
                  </a:cubicBezTo>
                  <a:cubicBezTo>
                    <a:pt x="948" y="1562"/>
                    <a:pt x="948" y="1547"/>
                    <a:pt x="952" y="1531"/>
                  </a:cubicBezTo>
                  <a:cubicBezTo>
                    <a:pt x="953" y="1527"/>
                    <a:pt x="955" y="1523"/>
                    <a:pt x="954" y="1518"/>
                  </a:cubicBezTo>
                  <a:close/>
                  <a:moveTo>
                    <a:pt x="1280" y="1543"/>
                  </a:moveTo>
                  <a:cubicBezTo>
                    <a:pt x="1283" y="1556"/>
                    <a:pt x="1285" y="1570"/>
                    <a:pt x="1285" y="1584"/>
                  </a:cubicBezTo>
                  <a:cubicBezTo>
                    <a:pt x="1286" y="1599"/>
                    <a:pt x="1285" y="1612"/>
                    <a:pt x="1282" y="1626"/>
                  </a:cubicBezTo>
                  <a:cubicBezTo>
                    <a:pt x="1282" y="1630"/>
                    <a:pt x="1280" y="1634"/>
                    <a:pt x="1278" y="1637"/>
                  </a:cubicBezTo>
                  <a:cubicBezTo>
                    <a:pt x="1276" y="1644"/>
                    <a:pt x="1270" y="1640"/>
                    <a:pt x="1266" y="1640"/>
                  </a:cubicBezTo>
                  <a:cubicBezTo>
                    <a:pt x="1261" y="1640"/>
                    <a:pt x="1263" y="1636"/>
                    <a:pt x="1263" y="1633"/>
                  </a:cubicBezTo>
                  <a:cubicBezTo>
                    <a:pt x="1264" y="1622"/>
                    <a:pt x="1267" y="1611"/>
                    <a:pt x="1267" y="1601"/>
                  </a:cubicBezTo>
                  <a:cubicBezTo>
                    <a:pt x="1265" y="1588"/>
                    <a:pt x="1264" y="1576"/>
                    <a:pt x="1263" y="1563"/>
                  </a:cubicBezTo>
                  <a:cubicBezTo>
                    <a:pt x="1263" y="1549"/>
                    <a:pt x="1261" y="1535"/>
                    <a:pt x="1256" y="1522"/>
                  </a:cubicBezTo>
                  <a:cubicBezTo>
                    <a:pt x="1255" y="1519"/>
                    <a:pt x="1256" y="1518"/>
                    <a:pt x="1259" y="1518"/>
                  </a:cubicBezTo>
                  <a:cubicBezTo>
                    <a:pt x="1263" y="1518"/>
                    <a:pt x="1266" y="1518"/>
                    <a:pt x="1270" y="1517"/>
                  </a:cubicBezTo>
                  <a:cubicBezTo>
                    <a:pt x="1275" y="1516"/>
                    <a:pt x="1278" y="1517"/>
                    <a:pt x="1276" y="1523"/>
                  </a:cubicBezTo>
                  <a:cubicBezTo>
                    <a:pt x="1276" y="1530"/>
                    <a:pt x="1279" y="1536"/>
                    <a:pt x="1280" y="1543"/>
                  </a:cubicBezTo>
                  <a:close/>
                  <a:moveTo>
                    <a:pt x="1334" y="1515"/>
                  </a:moveTo>
                  <a:cubicBezTo>
                    <a:pt x="1345" y="1516"/>
                    <a:pt x="1356" y="1518"/>
                    <a:pt x="1367" y="1518"/>
                  </a:cubicBezTo>
                  <a:cubicBezTo>
                    <a:pt x="1372" y="1518"/>
                    <a:pt x="1375" y="1522"/>
                    <a:pt x="1376" y="1527"/>
                  </a:cubicBezTo>
                  <a:cubicBezTo>
                    <a:pt x="1381" y="1543"/>
                    <a:pt x="1383" y="1559"/>
                    <a:pt x="1383" y="1576"/>
                  </a:cubicBezTo>
                  <a:cubicBezTo>
                    <a:pt x="1384" y="1594"/>
                    <a:pt x="1383" y="1610"/>
                    <a:pt x="1379" y="1627"/>
                  </a:cubicBezTo>
                  <a:cubicBezTo>
                    <a:pt x="1377" y="1639"/>
                    <a:pt x="1375" y="1640"/>
                    <a:pt x="1363" y="1640"/>
                  </a:cubicBezTo>
                  <a:cubicBezTo>
                    <a:pt x="1346" y="1640"/>
                    <a:pt x="1329" y="1639"/>
                    <a:pt x="1312" y="1641"/>
                  </a:cubicBezTo>
                  <a:cubicBezTo>
                    <a:pt x="1312" y="1641"/>
                    <a:pt x="1311" y="1641"/>
                    <a:pt x="1311" y="1641"/>
                  </a:cubicBezTo>
                  <a:cubicBezTo>
                    <a:pt x="1305" y="1641"/>
                    <a:pt x="1297" y="1642"/>
                    <a:pt x="1294" y="1639"/>
                  </a:cubicBezTo>
                  <a:cubicBezTo>
                    <a:pt x="1290" y="1636"/>
                    <a:pt x="1295" y="1629"/>
                    <a:pt x="1296" y="1624"/>
                  </a:cubicBezTo>
                  <a:cubicBezTo>
                    <a:pt x="1298" y="1610"/>
                    <a:pt x="1297" y="1596"/>
                    <a:pt x="1297" y="1582"/>
                  </a:cubicBezTo>
                  <a:cubicBezTo>
                    <a:pt x="1298" y="1563"/>
                    <a:pt x="1293" y="1545"/>
                    <a:pt x="1289" y="1527"/>
                  </a:cubicBezTo>
                  <a:cubicBezTo>
                    <a:pt x="1288" y="1523"/>
                    <a:pt x="1286" y="1519"/>
                    <a:pt x="1284" y="1514"/>
                  </a:cubicBezTo>
                  <a:cubicBezTo>
                    <a:pt x="1302" y="1514"/>
                    <a:pt x="1318" y="1513"/>
                    <a:pt x="1334" y="1515"/>
                  </a:cubicBezTo>
                  <a:close/>
                  <a:moveTo>
                    <a:pt x="1277" y="1500"/>
                  </a:moveTo>
                  <a:cubicBezTo>
                    <a:pt x="1259" y="1506"/>
                    <a:pt x="1241" y="1510"/>
                    <a:pt x="1221" y="1505"/>
                  </a:cubicBezTo>
                  <a:cubicBezTo>
                    <a:pt x="1213" y="1503"/>
                    <a:pt x="1203" y="1504"/>
                    <a:pt x="1193" y="1504"/>
                  </a:cubicBezTo>
                  <a:cubicBezTo>
                    <a:pt x="1184" y="1504"/>
                    <a:pt x="1174" y="1504"/>
                    <a:pt x="1165" y="1504"/>
                  </a:cubicBezTo>
                  <a:cubicBezTo>
                    <a:pt x="1144" y="1506"/>
                    <a:pt x="1124" y="1506"/>
                    <a:pt x="1103" y="1504"/>
                  </a:cubicBezTo>
                  <a:cubicBezTo>
                    <a:pt x="1093" y="1503"/>
                    <a:pt x="1083" y="1504"/>
                    <a:pt x="1073" y="1504"/>
                  </a:cubicBezTo>
                  <a:cubicBezTo>
                    <a:pt x="1051" y="1502"/>
                    <a:pt x="1029" y="1501"/>
                    <a:pt x="1007" y="1503"/>
                  </a:cubicBezTo>
                  <a:cubicBezTo>
                    <a:pt x="993" y="1503"/>
                    <a:pt x="979" y="1502"/>
                    <a:pt x="964" y="1502"/>
                  </a:cubicBezTo>
                  <a:cubicBezTo>
                    <a:pt x="942" y="1501"/>
                    <a:pt x="920" y="1501"/>
                    <a:pt x="897" y="1501"/>
                  </a:cubicBezTo>
                  <a:cubicBezTo>
                    <a:pt x="878" y="1502"/>
                    <a:pt x="859" y="1503"/>
                    <a:pt x="840" y="1499"/>
                  </a:cubicBezTo>
                  <a:cubicBezTo>
                    <a:pt x="828" y="1497"/>
                    <a:pt x="815" y="1498"/>
                    <a:pt x="803" y="1499"/>
                  </a:cubicBezTo>
                  <a:cubicBezTo>
                    <a:pt x="796" y="1499"/>
                    <a:pt x="797" y="1495"/>
                    <a:pt x="797" y="1491"/>
                  </a:cubicBezTo>
                  <a:cubicBezTo>
                    <a:pt x="796" y="1487"/>
                    <a:pt x="797" y="1485"/>
                    <a:pt x="802" y="1485"/>
                  </a:cubicBezTo>
                  <a:cubicBezTo>
                    <a:pt x="823" y="1487"/>
                    <a:pt x="845" y="1486"/>
                    <a:pt x="866" y="1485"/>
                  </a:cubicBezTo>
                  <a:cubicBezTo>
                    <a:pt x="882" y="1485"/>
                    <a:pt x="899" y="1486"/>
                    <a:pt x="916" y="1487"/>
                  </a:cubicBezTo>
                  <a:cubicBezTo>
                    <a:pt x="943" y="1488"/>
                    <a:pt x="971" y="1488"/>
                    <a:pt x="998" y="1488"/>
                  </a:cubicBezTo>
                  <a:cubicBezTo>
                    <a:pt x="1012" y="1487"/>
                    <a:pt x="1026" y="1490"/>
                    <a:pt x="1040" y="1490"/>
                  </a:cubicBezTo>
                  <a:cubicBezTo>
                    <a:pt x="1049" y="1490"/>
                    <a:pt x="1058" y="1490"/>
                    <a:pt x="1067" y="1490"/>
                  </a:cubicBezTo>
                  <a:cubicBezTo>
                    <a:pt x="1073" y="1490"/>
                    <a:pt x="1079" y="1490"/>
                    <a:pt x="1085" y="1490"/>
                  </a:cubicBezTo>
                  <a:cubicBezTo>
                    <a:pt x="1108" y="1490"/>
                    <a:pt x="1130" y="1490"/>
                    <a:pt x="1153" y="1490"/>
                  </a:cubicBezTo>
                  <a:cubicBezTo>
                    <a:pt x="1165" y="1490"/>
                    <a:pt x="1177" y="1493"/>
                    <a:pt x="1189" y="1493"/>
                  </a:cubicBezTo>
                  <a:cubicBezTo>
                    <a:pt x="1206" y="1493"/>
                    <a:pt x="1222" y="1495"/>
                    <a:pt x="1239" y="1493"/>
                  </a:cubicBezTo>
                  <a:cubicBezTo>
                    <a:pt x="1244" y="1492"/>
                    <a:pt x="1249" y="1492"/>
                    <a:pt x="1254" y="1492"/>
                  </a:cubicBezTo>
                  <a:cubicBezTo>
                    <a:pt x="1268" y="1491"/>
                    <a:pt x="1281" y="1485"/>
                    <a:pt x="1288" y="1471"/>
                  </a:cubicBezTo>
                  <a:cubicBezTo>
                    <a:pt x="1293" y="1462"/>
                    <a:pt x="1301" y="1461"/>
                    <a:pt x="1312" y="1462"/>
                  </a:cubicBezTo>
                  <a:cubicBezTo>
                    <a:pt x="1305" y="1479"/>
                    <a:pt x="1294" y="1494"/>
                    <a:pt x="1277" y="1500"/>
                  </a:cubicBezTo>
                  <a:close/>
                  <a:moveTo>
                    <a:pt x="1315" y="1449"/>
                  </a:moveTo>
                  <a:cubicBezTo>
                    <a:pt x="1310" y="1450"/>
                    <a:pt x="1306" y="1451"/>
                    <a:pt x="1303" y="1451"/>
                  </a:cubicBezTo>
                  <a:cubicBezTo>
                    <a:pt x="1292" y="1449"/>
                    <a:pt x="1283" y="1452"/>
                    <a:pt x="1273" y="1453"/>
                  </a:cubicBezTo>
                  <a:cubicBezTo>
                    <a:pt x="1265" y="1454"/>
                    <a:pt x="1257" y="1455"/>
                    <a:pt x="1248" y="1454"/>
                  </a:cubicBezTo>
                  <a:cubicBezTo>
                    <a:pt x="1242" y="1453"/>
                    <a:pt x="1239" y="1449"/>
                    <a:pt x="1238" y="1444"/>
                  </a:cubicBezTo>
                  <a:cubicBezTo>
                    <a:pt x="1231" y="1429"/>
                    <a:pt x="1223" y="1415"/>
                    <a:pt x="1215" y="1401"/>
                  </a:cubicBezTo>
                  <a:cubicBezTo>
                    <a:pt x="1208" y="1391"/>
                    <a:pt x="1202" y="1381"/>
                    <a:pt x="1193" y="1372"/>
                  </a:cubicBezTo>
                  <a:cubicBezTo>
                    <a:pt x="1187" y="1367"/>
                    <a:pt x="1182" y="1361"/>
                    <a:pt x="1176" y="1356"/>
                  </a:cubicBezTo>
                  <a:cubicBezTo>
                    <a:pt x="1164" y="1345"/>
                    <a:pt x="1151" y="1335"/>
                    <a:pt x="1134" y="1330"/>
                  </a:cubicBezTo>
                  <a:cubicBezTo>
                    <a:pt x="1116" y="1325"/>
                    <a:pt x="1097" y="1322"/>
                    <a:pt x="1079" y="1317"/>
                  </a:cubicBezTo>
                  <a:cubicBezTo>
                    <a:pt x="1054" y="1310"/>
                    <a:pt x="1031" y="1299"/>
                    <a:pt x="1016" y="1276"/>
                  </a:cubicBezTo>
                  <a:cubicBezTo>
                    <a:pt x="1015" y="1274"/>
                    <a:pt x="1014" y="1274"/>
                    <a:pt x="1017" y="1273"/>
                  </a:cubicBezTo>
                  <a:cubicBezTo>
                    <a:pt x="1040" y="1265"/>
                    <a:pt x="1063" y="1257"/>
                    <a:pt x="1088" y="1265"/>
                  </a:cubicBezTo>
                  <a:cubicBezTo>
                    <a:pt x="1106" y="1271"/>
                    <a:pt x="1123" y="1278"/>
                    <a:pt x="1141" y="1284"/>
                  </a:cubicBezTo>
                  <a:cubicBezTo>
                    <a:pt x="1163" y="1291"/>
                    <a:pt x="1184" y="1301"/>
                    <a:pt x="1206" y="1305"/>
                  </a:cubicBezTo>
                  <a:cubicBezTo>
                    <a:pt x="1211" y="1306"/>
                    <a:pt x="1215" y="1306"/>
                    <a:pt x="1219" y="1305"/>
                  </a:cubicBezTo>
                  <a:cubicBezTo>
                    <a:pt x="1222" y="1305"/>
                    <a:pt x="1224" y="1306"/>
                    <a:pt x="1225" y="1308"/>
                  </a:cubicBezTo>
                  <a:cubicBezTo>
                    <a:pt x="1231" y="1317"/>
                    <a:pt x="1238" y="1326"/>
                    <a:pt x="1244" y="1335"/>
                  </a:cubicBezTo>
                  <a:cubicBezTo>
                    <a:pt x="1254" y="1349"/>
                    <a:pt x="1261" y="1364"/>
                    <a:pt x="1268" y="1379"/>
                  </a:cubicBezTo>
                  <a:cubicBezTo>
                    <a:pt x="1273" y="1392"/>
                    <a:pt x="1275" y="1405"/>
                    <a:pt x="1279" y="1418"/>
                  </a:cubicBezTo>
                  <a:cubicBezTo>
                    <a:pt x="1283" y="1429"/>
                    <a:pt x="1290" y="1439"/>
                    <a:pt x="1304" y="1441"/>
                  </a:cubicBezTo>
                  <a:cubicBezTo>
                    <a:pt x="1307" y="1441"/>
                    <a:pt x="1311" y="1443"/>
                    <a:pt x="1314" y="1443"/>
                  </a:cubicBezTo>
                  <a:cubicBezTo>
                    <a:pt x="1316" y="1444"/>
                    <a:pt x="1317" y="1444"/>
                    <a:pt x="1317" y="1446"/>
                  </a:cubicBezTo>
                  <a:cubicBezTo>
                    <a:pt x="1317" y="1448"/>
                    <a:pt x="1317" y="1448"/>
                    <a:pt x="1315" y="1449"/>
                  </a:cubicBezTo>
                  <a:close/>
                  <a:moveTo>
                    <a:pt x="1252" y="1320"/>
                  </a:moveTo>
                  <a:cubicBezTo>
                    <a:pt x="1255" y="1322"/>
                    <a:pt x="1259" y="1323"/>
                    <a:pt x="1260" y="1328"/>
                  </a:cubicBezTo>
                  <a:cubicBezTo>
                    <a:pt x="1254" y="1328"/>
                    <a:pt x="1255" y="1323"/>
                    <a:pt x="1252" y="1320"/>
                  </a:cubicBezTo>
                  <a:close/>
                  <a:moveTo>
                    <a:pt x="1265" y="1345"/>
                  </a:moveTo>
                  <a:cubicBezTo>
                    <a:pt x="1288" y="1349"/>
                    <a:pt x="1298" y="1366"/>
                    <a:pt x="1308" y="1383"/>
                  </a:cubicBezTo>
                  <a:cubicBezTo>
                    <a:pt x="1311" y="1387"/>
                    <a:pt x="1313" y="1392"/>
                    <a:pt x="1313" y="1397"/>
                  </a:cubicBezTo>
                  <a:cubicBezTo>
                    <a:pt x="1314" y="1407"/>
                    <a:pt x="1316" y="1417"/>
                    <a:pt x="1317" y="1427"/>
                  </a:cubicBezTo>
                  <a:cubicBezTo>
                    <a:pt x="1317" y="1429"/>
                    <a:pt x="1317" y="1432"/>
                    <a:pt x="1314" y="1431"/>
                  </a:cubicBezTo>
                  <a:cubicBezTo>
                    <a:pt x="1303" y="1427"/>
                    <a:pt x="1292" y="1422"/>
                    <a:pt x="1288" y="1410"/>
                  </a:cubicBezTo>
                  <a:cubicBezTo>
                    <a:pt x="1286" y="1404"/>
                    <a:pt x="1285" y="1398"/>
                    <a:pt x="1284" y="1392"/>
                  </a:cubicBezTo>
                  <a:cubicBezTo>
                    <a:pt x="1283" y="1380"/>
                    <a:pt x="1278" y="1369"/>
                    <a:pt x="1273" y="1358"/>
                  </a:cubicBezTo>
                  <a:cubicBezTo>
                    <a:pt x="1270" y="1354"/>
                    <a:pt x="1268" y="1349"/>
                    <a:pt x="1265" y="1345"/>
                  </a:cubicBezTo>
                  <a:close/>
                  <a:moveTo>
                    <a:pt x="1393" y="1378"/>
                  </a:moveTo>
                  <a:cubicBezTo>
                    <a:pt x="1383" y="1379"/>
                    <a:pt x="1374" y="1383"/>
                    <a:pt x="1365" y="1385"/>
                  </a:cubicBezTo>
                  <a:cubicBezTo>
                    <a:pt x="1358" y="1387"/>
                    <a:pt x="1352" y="1389"/>
                    <a:pt x="1345" y="1391"/>
                  </a:cubicBezTo>
                  <a:cubicBezTo>
                    <a:pt x="1339" y="1392"/>
                    <a:pt x="1331" y="1388"/>
                    <a:pt x="1328" y="1382"/>
                  </a:cubicBezTo>
                  <a:cubicBezTo>
                    <a:pt x="1319" y="1368"/>
                    <a:pt x="1309" y="1355"/>
                    <a:pt x="1298" y="1343"/>
                  </a:cubicBezTo>
                  <a:cubicBezTo>
                    <a:pt x="1287" y="1330"/>
                    <a:pt x="1274" y="1320"/>
                    <a:pt x="1260" y="1312"/>
                  </a:cubicBezTo>
                  <a:cubicBezTo>
                    <a:pt x="1254" y="1308"/>
                    <a:pt x="1249" y="1301"/>
                    <a:pt x="1244" y="1296"/>
                  </a:cubicBezTo>
                  <a:cubicBezTo>
                    <a:pt x="1240" y="1293"/>
                    <a:pt x="1244" y="1287"/>
                    <a:pt x="1244" y="1283"/>
                  </a:cubicBezTo>
                  <a:cubicBezTo>
                    <a:pt x="1247" y="1263"/>
                    <a:pt x="1250" y="1243"/>
                    <a:pt x="1252" y="1223"/>
                  </a:cubicBezTo>
                  <a:cubicBezTo>
                    <a:pt x="1266" y="1230"/>
                    <a:pt x="1278" y="1237"/>
                    <a:pt x="1289" y="1247"/>
                  </a:cubicBezTo>
                  <a:cubicBezTo>
                    <a:pt x="1301" y="1258"/>
                    <a:pt x="1312" y="1270"/>
                    <a:pt x="1323" y="1282"/>
                  </a:cubicBezTo>
                  <a:cubicBezTo>
                    <a:pt x="1335" y="1293"/>
                    <a:pt x="1342" y="1307"/>
                    <a:pt x="1351" y="1319"/>
                  </a:cubicBezTo>
                  <a:cubicBezTo>
                    <a:pt x="1357" y="1327"/>
                    <a:pt x="1360" y="1338"/>
                    <a:pt x="1364" y="1347"/>
                  </a:cubicBezTo>
                  <a:cubicBezTo>
                    <a:pt x="1368" y="1356"/>
                    <a:pt x="1379" y="1367"/>
                    <a:pt x="1392" y="1368"/>
                  </a:cubicBezTo>
                  <a:cubicBezTo>
                    <a:pt x="1400" y="1368"/>
                    <a:pt x="1408" y="1369"/>
                    <a:pt x="1418" y="1369"/>
                  </a:cubicBezTo>
                  <a:cubicBezTo>
                    <a:pt x="1409" y="1373"/>
                    <a:pt x="1401" y="1377"/>
                    <a:pt x="1393" y="1378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1" name="íṥļîḍè">
              <a:extLst>
                <a:ext uri="{FF2B5EF4-FFF2-40B4-BE49-F238E27FC236}">
                  <a16:creationId xmlns:a16="http://schemas.microsoft.com/office/drawing/2014/main" id="{7CBF31A6-EEAD-46D0-AFB7-D7B50EBCF60A}"/>
                </a:ext>
              </a:extLst>
            </p:cNvPr>
            <p:cNvSpPr/>
            <p:nvPr/>
          </p:nvSpPr>
          <p:spPr bwMode="auto">
            <a:xfrm>
              <a:off x="7350870" y="369333"/>
              <a:ext cx="369914" cy="121283"/>
            </a:xfrm>
            <a:custGeom>
              <a:avLst/>
              <a:gdLst>
                <a:gd name="T0" fmla="*/ 116 w 198"/>
                <a:gd name="T1" fmla="*/ 60 h 65"/>
                <a:gd name="T2" fmla="*/ 175 w 198"/>
                <a:gd name="T3" fmla="*/ 36 h 65"/>
                <a:gd name="T4" fmla="*/ 195 w 198"/>
                <a:gd name="T5" fmla="*/ 13 h 65"/>
                <a:gd name="T6" fmla="*/ 193 w 198"/>
                <a:gd name="T7" fmla="*/ 3 h 65"/>
                <a:gd name="T8" fmla="*/ 183 w 198"/>
                <a:gd name="T9" fmla="*/ 9 h 65"/>
                <a:gd name="T10" fmla="*/ 159 w 198"/>
                <a:gd name="T11" fmla="*/ 31 h 65"/>
                <a:gd name="T12" fmla="*/ 109 w 198"/>
                <a:gd name="T13" fmla="*/ 49 h 65"/>
                <a:gd name="T14" fmla="*/ 62 w 198"/>
                <a:gd name="T15" fmla="*/ 51 h 65"/>
                <a:gd name="T16" fmla="*/ 10 w 198"/>
                <a:gd name="T17" fmla="*/ 34 h 65"/>
                <a:gd name="T18" fmla="*/ 2 w 198"/>
                <a:gd name="T19" fmla="*/ 35 h 65"/>
                <a:gd name="T20" fmla="*/ 5 w 198"/>
                <a:gd name="T21" fmla="*/ 42 h 65"/>
                <a:gd name="T22" fmla="*/ 29 w 198"/>
                <a:gd name="T23" fmla="*/ 57 h 65"/>
                <a:gd name="T24" fmla="*/ 86 w 198"/>
                <a:gd name="T25" fmla="*/ 65 h 65"/>
                <a:gd name="T26" fmla="*/ 116 w 198"/>
                <a:gd name="T27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65">
                  <a:moveTo>
                    <a:pt x="116" y="60"/>
                  </a:moveTo>
                  <a:cubicBezTo>
                    <a:pt x="137" y="55"/>
                    <a:pt x="158" y="50"/>
                    <a:pt x="175" y="36"/>
                  </a:cubicBezTo>
                  <a:cubicBezTo>
                    <a:pt x="183" y="30"/>
                    <a:pt x="191" y="23"/>
                    <a:pt x="195" y="13"/>
                  </a:cubicBezTo>
                  <a:cubicBezTo>
                    <a:pt x="196" y="9"/>
                    <a:pt x="198" y="5"/>
                    <a:pt x="193" y="3"/>
                  </a:cubicBezTo>
                  <a:cubicBezTo>
                    <a:pt x="187" y="0"/>
                    <a:pt x="185" y="5"/>
                    <a:pt x="183" y="9"/>
                  </a:cubicBezTo>
                  <a:cubicBezTo>
                    <a:pt x="178" y="20"/>
                    <a:pt x="170" y="26"/>
                    <a:pt x="159" y="31"/>
                  </a:cubicBezTo>
                  <a:cubicBezTo>
                    <a:pt x="143" y="39"/>
                    <a:pt x="127" y="45"/>
                    <a:pt x="109" y="49"/>
                  </a:cubicBezTo>
                  <a:cubicBezTo>
                    <a:pt x="94" y="52"/>
                    <a:pt x="78" y="52"/>
                    <a:pt x="62" y="51"/>
                  </a:cubicBezTo>
                  <a:cubicBezTo>
                    <a:pt x="43" y="50"/>
                    <a:pt x="27" y="42"/>
                    <a:pt x="10" y="34"/>
                  </a:cubicBezTo>
                  <a:cubicBezTo>
                    <a:pt x="7" y="33"/>
                    <a:pt x="4" y="32"/>
                    <a:pt x="2" y="35"/>
                  </a:cubicBezTo>
                  <a:cubicBezTo>
                    <a:pt x="0" y="38"/>
                    <a:pt x="3" y="40"/>
                    <a:pt x="5" y="42"/>
                  </a:cubicBezTo>
                  <a:cubicBezTo>
                    <a:pt x="12" y="49"/>
                    <a:pt x="20" y="54"/>
                    <a:pt x="29" y="57"/>
                  </a:cubicBezTo>
                  <a:cubicBezTo>
                    <a:pt x="47" y="64"/>
                    <a:pt x="65" y="64"/>
                    <a:pt x="86" y="65"/>
                  </a:cubicBezTo>
                  <a:cubicBezTo>
                    <a:pt x="95" y="64"/>
                    <a:pt x="105" y="62"/>
                    <a:pt x="116" y="6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2" name="i$1íde">
              <a:extLst>
                <a:ext uri="{FF2B5EF4-FFF2-40B4-BE49-F238E27FC236}">
                  <a16:creationId xmlns:a16="http://schemas.microsoft.com/office/drawing/2014/main" id="{AA584F1B-6D93-4BC7-8250-83864997387D}"/>
                </a:ext>
              </a:extLst>
            </p:cNvPr>
            <p:cNvSpPr/>
            <p:nvPr/>
          </p:nvSpPr>
          <p:spPr bwMode="auto">
            <a:xfrm>
              <a:off x="7634875" y="245018"/>
              <a:ext cx="95005" cy="75802"/>
            </a:xfrm>
            <a:custGeom>
              <a:avLst/>
              <a:gdLst>
                <a:gd name="T0" fmla="*/ 5 w 51"/>
                <a:gd name="T1" fmla="*/ 39 h 41"/>
                <a:gd name="T2" fmla="*/ 13 w 51"/>
                <a:gd name="T3" fmla="*/ 34 h 41"/>
                <a:gd name="T4" fmla="*/ 21 w 51"/>
                <a:gd name="T5" fmla="*/ 18 h 41"/>
                <a:gd name="T6" fmla="*/ 29 w 51"/>
                <a:gd name="T7" fmla="*/ 16 h 41"/>
                <a:gd name="T8" fmla="*/ 39 w 51"/>
                <a:gd name="T9" fmla="*/ 27 h 41"/>
                <a:gd name="T10" fmla="*/ 47 w 51"/>
                <a:gd name="T11" fmla="*/ 27 h 41"/>
                <a:gd name="T12" fmla="*/ 49 w 51"/>
                <a:gd name="T13" fmla="*/ 19 h 41"/>
                <a:gd name="T14" fmla="*/ 41 w 51"/>
                <a:gd name="T15" fmla="*/ 9 h 41"/>
                <a:gd name="T16" fmla="*/ 25 w 51"/>
                <a:gd name="T17" fmla="*/ 0 h 41"/>
                <a:gd name="T18" fmla="*/ 12 w 51"/>
                <a:gd name="T19" fmla="*/ 10 h 41"/>
                <a:gd name="T20" fmla="*/ 3 w 51"/>
                <a:gd name="T21" fmla="*/ 29 h 41"/>
                <a:gd name="T22" fmla="*/ 5 w 51"/>
                <a:gd name="T2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1">
                  <a:moveTo>
                    <a:pt x="5" y="39"/>
                  </a:moveTo>
                  <a:cubicBezTo>
                    <a:pt x="10" y="41"/>
                    <a:pt x="11" y="37"/>
                    <a:pt x="13" y="34"/>
                  </a:cubicBezTo>
                  <a:cubicBezTo>
                    <a:pt x="15" y="28"/>
                    <a:pt x="17" y="23"/>
                    <a:pt x="21" y="18"/>
                  </a:cubicBezTo>
                  <a:cubicBezTo>
                    <a:pt x="24" y="14"/>
                    <a:pt x="26" y="14"/>
                    <a:pt x="29" y="16"/>
                  </a:cubicBezTo>
                  <a:cubicBezTo>
                    <a:pt x="32" y="20"/>
                    <a:pt x="35" y="23"/>
                    <a:pt x="39" y="27"/>
                  </a:cubicBezTo>
                  <a:cubicBezTo>
                    <a:pt x="41" y="30"/>
                    <a:pt x="45" y="29"/>
                    <a:pt x="47" y="27"/>
                  </a:cubicBezTo>
                  <a:cubicBezTo>
                    <a:pt x="51" y="25"/>
                    <a:pt x="51" y="22"/>
                    <a:pt x="49" y="19"/>
                  </a:cubicBezTo>
                  <a:cubicBezTo>
                    <a:pt x="46" y="15"/>
                    <a:pt x="44" y="12"/>
                    <a:pt x="41" y="9"/>
                  </a:cubicBezTo>
                  <a:cubicBezTo>
                    <a:pt x="36" y="6"/>
                    <a:pt x="33" y="0"/>
                    <a:pt x="25" y="0"/>
                  </a:cubicBezTo>
                  <a:cubicBezTo>
                    <a:pt x="19" y="1"/>
                    <a:pt x="14" y="4"/>
                    <a:pt x="12" y="10"/>
                  </a:cubicBezTo>
                  <a:cubicBezTo>
                    <a:pt x="9" y="16"/>
                    <a:pt x="5" y="22"/>
                    <a:pt x="3" y="29"/>
                  </a:cubicBezTo>
                  <a:cubicBezTo>
                    <a:pt x="2" y="33"/>
                    <a:pt x="0" y="37"/>
                    <a:pt x="5" y="3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3" name="ïşlíďê">
              <a:extLst>
                <a:ext uri="{FF2B5EF4-FFF2-40B4-BE49-F238E27FC236}">
                  <a16:creationId xmlns:a16="http://schemas.microsoft.com/office/drawing/2014/main" id="{D4F12FFD-F367-48D0-8F5A-24DA40E4DFFB}"/>
                </a:ext>
              </a:extLst>
            </p:cNvPr>
            <p:cNvSpPr/>
            <p:nvPr/>
          </p:nvSpPr>
          <p:spPr bwMode="auto">
            <a:xfrm>
              <a:off x="7330656" y="296564"/>
              <a:ext cx="92984" cy="78834"/>
            </a:xfrm>
            <a:custGeom>
              <a:avLst/>
              <a:gdLst>
                <a:gd name="T0" fmla="*/ 23 w 50"/>
                <a:gd name="T1" fmla="*/ 16 h 42"/>
                <a:gd name="T2" fmla="*/ 34 w 50"/>
                <a:gd name="T3" fmla="*/ 24 h 42"/>
                <a:gd name="T4" fmla="*/ 43 w 50"/>
                <a:gd name="T5" fmla="*/ 30 h 42"/>
                <a:gd name="T6" fmla="*/ 48 w 50"/>
                <a:gd name="T7" fmla="*/ 27 h 42"/>
                <a:gd name="T8" fmla="*/ 48 w 50"/>
                <a:gd name="T9" fmla="*/ 19 h 42"/>
                <a:gd name="T10" fmla="*/ 31 w 50"/>
                <a:gd name="T11" fmla="*/ 3 h 42"/>
                <a:gd name="T12" fmla="*/ 15 w 50"/>
                <a:gd name="T13" fmla="*/ 5 h 42"/>
                <a:gd name="T14" fmla="*/ 1 w 50"/>
                <a:gd name="T15" fmla="*/ 34 h 42"/>
                <a:gd name="T16" fmla="*/ 4 w 50"/>
                <a:gd name="T17" fmla="*/ 40 h 42"/>
                <a:gd name="T18" fmla="*/ 10 w 50"/>
                <a:gd name="T19" fmla="*/ 38 h 42"/>
                <a:gd name="T20" fmla="*/ 14 w 50"/>
                <a:gd name="T21" fmla="*/ 30 h 42"/>
                <a:gd name="T22" fmla="*/ 23 w 50"/>
                <a:gd name="T23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2">
                  <a:moveTo>
                    <a:pt x="23" y="16"/>
                  </a:moveTo>
                  <a:cubicBezTo>
                    <a:pt x="27" y="14"/>
                    <a:pt x="31" y="20"/>
                    <a:pt x="34" y="24"/>
                  </a:cubicBezTo>
                  <a:cubicBezTo>
                    <a:pt x="36" y="26"/>
                    <a:pt x="38" y="30"/>
                    <a:pt x="43" y="30"/>
                  </a:cubicBezTo>
                  <a:cubicBezTo>
                    <a:pt x="45" y="30"/>
                    <a:pt x="47" y="29"/>
                    <a:pt x="48" y="27"/>
                  </a:cubicBezTo>
                  <a:cubicBezTo>
                    <a:pt x="50" y="24"/>
                    <a:pt x="49" y="22"/>
                    <a:pt x="48" y="19"/>
                  </a:cubicBezTo>
                  <a:cubicBezTo>
                    <a:pt x="44" y="13"/>
                    <a:pt x="37" y="8"/>
                    <a:pt x="31" y="3"/>
                  </a:cubicBezTo>
                  <a:cubicBezTo>
                    <a:pt x="26" y="0"/>
                    <a:pt x="19" y="0"/>
                    <a:pt x="15" y="5"/>
                  </a:cubicBezTo>
                  <a:cubicBezTo>
                    <a:pt x="8" y="13"/>
                    <a:pt x="4" y="24"/>
                    <a:pt x="1" y="34"/>
                  </a:cubicBezTo>
                  <a:cubicBezTo>
                    <a:pt x="0" y="37"/>
                    <a:pt x="1" y="39"/>
                    <a:pt x="4" y="40"/>
                  </a:cubicBezTo>
                  <a:cubicBezTo>
                    <a:pt x="7" y="42"/>
                    <a:pt x="9" y="40"/>
                    <a:pt x="10" y="38"/>
                  </a:cubicBezTo>
                  <a:cubicBezTo>
                    <a:pt x="12" y="35"/>
                    <a:pt x="13" y="33"/>
                    <a:pt x="14" y="30"/>
                  </a:cubicBezTo>
                  <a:cubicBezTo>
                    <a:pt x="15" y="24"/>
                    <a:pt x="18" y="18"/>
                    <a:pt x="23" y="1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4" name="ïsļïḋe">
              <a:extLst>
                <a:ext uri="{FF2B5EF4-FFF2-40B4-BE49-F238E27FC236}">
                  <a16:creationId xmlns:a16="http://schemas.microsoft.com/office/drawing/2014/main" id="{8B9B7873-33DF-443B-83C2-353CB6143B09}"/>
                </a:ext>
              </a:extLst>
            </p:cNvPr>
            <p:cNvSpPr/>
            <p:nvPr/>
          </p:nvSpPr>
          <p:spPr bwMode="auto">
            <a:xfrm>
              <a:off x="7516624" y="318799"/>
              <a:ext cx="74791" cy="52556"/>
            </a:xfrm>
            <a:custGeom>
              <a:avLst/>
              <a:gdLst>
                <a:gd name="T0" fmla="*/ 8 w 40"/>
                <a:gd name="T1" fmla="*/ 26 h 28"/>
                <a:gd name="T2" fmla="*/ 12 w 40"/>
                <a:gd name="T3" fmla="*/ 22 h 28"/>
                <a:gd name="T4" fmla="*/ 31 w 40"/>
                <a:gd name="T5" fmla="*/ 20 h 28"/>
                <a:gd name="T6" fmla="*/ 36 w 40"/>
                <a:gd name="T7" fmla="*/ 21 h 28"/>
                <a:gd name="T8" fmla="*/ 39 w 40"/>
                <a:gd name="T9" fmla="*/ 15 h 28"/>
                <a:gd name="T10" fmla="*/ 26 w 40"/>
                <a:gd name="T11" fmla="*/ 2 h 28"/>
                <a:gd name="T12" fmla="*/ 0 w 40"/>
                <a:gd name="T13" fmla="*/ 20 h 28"/>
                <a:gd name="T14" fmla="*/ 2 w 40"/>
                <a:gd name="T15" fmla="*/ 26 h 28"/>
                <a:gd name="T16" fmla="*/ 8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8" y="26"/>
                  </a:moveTo>
                  <a:cubicBezTo>
                    <a:pt x="10" y="25"/>
                    <a:pt x="11" y="23"/>
                    <a:pt x="12" y="22"/>
                  </a:cubicBezTo>
                  <a:cubicBezTo>
                    <a:pt x="20" y="13"/>
                    <a:pt x="21" y="13"/>
                    <a:pt x="31" y="20"/>
                  </a:cubicBezTo>
                  <a:cubicBezTo>
                    <a:pt x="32" y="21"/>
                    <a:pt x="34" y="22"/>
                    <a:pt x="36" y="21"/>
                  </a:cubicBezTo>
                  <a:cubicBezTo>
                    <a:pt x="37" y="19"/>
                    <a:pt x="40" y="19"/>
                    <a:pt x="39" y="15"/>
                  </a:cubicBezTo>
                  <a:cubicBezTo>
                    <a:pt x="39" y="12"/>
                    <a:pt x="30" y="2"/>
                    <a:pt x="26" y="2"/>
                  </a:cubicBezTo>
                  <a:cubicBezTo>
                    <a:pt x="17" y="0"/>
                    <a:pt x="1" y="11"/>
                    <a:pt x="0" y="20"/>
                  </a:cubicBezTo>
                  <a:cubicBezTo>
                    <a:pt x="0" y="22"/>
                    <a:pt x="0" y="24"/>
                    <a:pt x="2" y="26"/>
                  </a:cubicBezTo>
                  <a:cubicBezTo>
                    <a:pt x="4" y="28"/>
                    <a:pt x="6" y="27"/>
                    <a:pt x="8" y="26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5" name="i$1ïḓe">
              <a:extLst>
                <a:ext uri="{FF2B5EF4-FFF2-40B4-BE49-F238E27FC236}">
                  <a16:creationId xmlns:a16="http://schemas.microsoft.com/office/drawing/2014/main" id="{AAD2CD91-5391-45C7-B4B4-D2ADB57EC3DE}"/>
                </a:ext>
              </a:extLst>
            </p:cNvPr>
            <p:cNvSpPr/>
            <p:nvPr/>
          </p:nvSpPr>
          <p:spPr bwMode="auto">
            <a:xfrm>
              <a:off x="5998562" y="-1084041"/>
              <a:ext cx="76813" cy="83887"/>
            </a:xfrm>
            <a:custGeom>
              <a:avLst/>
              <a:gdLst>
                <a:gd name="T0" fmla="*/ 18 w 41"/>
                <a:gd name="T1" fmla="*/ 40 h 45"/>
                <a:gd name="T2" fmla="*/ 29 w 41"/>
                <a:gd name="T3" fmla="*/ 28 h 45"/>
                <a:gd name="T4" fmla="*/ 40 w 41"/>
                <a:gd name="T5" fmla="*/ 10 h 45"/>
                <a:gd name="T6" fmla="*/ 37 w 41"/>
                <a:gd name="T7" fmla="*/ 2 h 45"/>
                <a:gd name="T8" fmla="*/ 31 w 41"/>
                <a:gd name="T9" fmla="*/ 6 h 45"/>
                <a:gd name="T10" fmla="*/ 16 w 41"/>
                <a:gd name="T11" fmla="*/ 27 h 45"/>
                <a:gd name="T12" fmla="*/ 12 w 41"/>
                <a:gd name="T13" fmla="*/ 29 h 45"/>
                <a:gd name="T14" fmla="*/ 11 w 41"/>
                <a:gd name="T15" fmla="*/ 25 h 45"/>
                <a:gd name="T16" fmla="*/ 13 w 41"/>
                <a:gd name="T17" fmla="*/ 13 h 45"/>
                <a:gd name="T18" fmla="*/ 10 w 41"/>
                <a:gd name="T19" fmla="*/ 9 h 45"/>
                <a:gd name="T20" fmla="*/ 5 w 41"/>
                <a:gd name="T21" fmla="*/ 11 h 45"/>
                <a:gd name="T22" fmla="*/ 0 w 41"/>
                <a:gd name="T23" fmla="*/ 28 h 45"/>
                <a:gd name="T24" fmla="*/ 18 w 41"/>
                <a:gd name="T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5">
                  <a:moveTo>
                    <a:pt x="18" y="40"/>
                  </a:moveTo>
                  <a:cubicBezTo>
                    <a:pt x="24" y="37"/>
                    <a:pt x="25" y="32"/>
                    <a:pt x="29" y="28"/>
                  </a:cubicBezTo>
                  <a:cubicBezTo>
                    <a:pt x="33" y="22"/>
                    <a:pt x="38" y="17"/>
                    <a:pt x="40" y="10"/>
                  </a:cubicBezTo>
                  <a:cubicBezTo>
                    <a:pt x="41" y="7"/>
                    <a:pt x="40" y="4"/>
                    <a:pt x="37" y="2"/>
                  </a:cubicBezTo>
                  <a:cubicBezTo>
                    <a:pt x="34" y="0"/>
                    <a:pt x="33" y="3"/>
                    <a:pt x="31" y="6"/>
                  </a:cubicBezTo>
                  <a:cubicBezTo>
                    <a:pt x="26" y="13"/>
                    <a:pt x="21" y="20"/>
                    <a:pt x="16" y="27"/>
                  </a:cubicBezTo>
                  <a:cubicBezTo>
                    <a:pt x="15" y="28"/>
                    <a:pt x="14" y="30"/>
                    <a:pt x="12" y="29"/>
                  </a:cubicBezTo>
                  <a:cubicBezTo>
                    <a:pt x="10" y="28"/>
                    <a:pt x="11" y="26"/>
                    <a:pt x="11" y="25"/>
                  </a:cubicBezTo>
                  <a:cubicBezTo>
                    <a:pt x="12" y="21"/>
                    <a:pt x="12" y="17"/>
                    <a:pt x="13" y="13"/>
                  </a:cubicBezTo>
                  <a:cubicBezTo>
                    <a:pt x="13" y="11"/>
                    <a:pt x="12" y="9"/>
                    <a:pt x="10" y="9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3" y="17"/>
                    <a:pt x="0" y="22"/>
                    <a:pt x="0" y="28"/>
                  </a:cubicBezTo>
                  <a:cubicBezTo>
                    <a:pt x="0" y="42"/>
                    <a:pt x="6" y="45"/>
                    <a:pt x="18" y="40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6" name="îšlidé">
              <a:extLst>
                <a:ext uri="{FF2B5EF4-FFF2-40B4-BE49-F238E27FC236}">
                  <a16:creationId xmlns:a16="http://schemas.microsoft.com/office/drawing/2014/main" id="{9646A0CB-799A-453C-9748-EA50C9ABAD40}"/>
                </a:ext>
              </a:extLst>
            </p:cNvPr>
            <p:cNvSpPr/>
            <p:nvPr/>
          </p:nvSpPr>
          <p:spPr bwMode="auto">
            <a:xfrm>
              <a:off x="6474599" y="1652912"/>
              <a:ext cx="74791" cy="60642"/>
            </a:xfrm>
            <a:custGeom>
              <a:avLst/>
              <a:gdLst>
                <a:gd name="T0" fmla="*/ 3 w 40"/>
                <a:gd name="T1" fmla="*/ 25 h 32"/>
                <a:gd name="T2" fmla="*/ 10 w 40"/>
                <a:gd name="T3" fmla="*/ 23 h 32"/>
                <a:gd name="T4" fmla="*/ 14 w 40"/>
                <a:gd name="T5" fmla="*/ 19 h 32"/>
                <a:gd name="T6" fmla="*/ 24 w 40"/>
                <a:gd name="T7" fmla="*/ 22 h 32"/>
                <a:gd name="T8" fmla="*/ 27 w 40"/>
                <a:gd name="T9" fmla="*/ 27 h 32"/>
                <a:gd name="T10" fmla="*/ 36 w 40"/>
                <a:gd name="T11" fmla="*/ 31 h 32"/>
                <a:gd name="T12" fmla="*/ 39 w 40"/>
                <a:gd name="T13" fmla="*/ 22 h 32"/>
                <a:gd name="T14" fmla="*/ 33 w 40"/>
                <a:gd name="T15" fmla="*/ 8 h 32"/>
                <a:gd name="T16" fmla="*/ 24 w 40"/>
                <a:gd name="T17" fmla="*/ 0 h 32"/>
                <a:gd name="T18" fmla="*/ 1 w 40"/>
                <a:gd name="T19" fmla="*/ 18 h 32"/>
                <a:gd name="T20" fmla="*/ 3 w 40"/>
                <a:gd name="T2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2">
                  <a:moveTo>
                    <a:pt x="3" y="25"/>
                  </a:moveTo>
                  <a:cubicBezTo>
                    <a:pt x="6" y="27"/>
                    <a:pt x="8" y="25"/>
                    <a:pt x="10" y="23"/>
                  </a:cubicBezTo>
                  <a:cubicBezTo>
                    <a:pt x="11" y="22"/>
                    <a:pt x="13" y="21"/>
                    <a:pt x="14" y="19"/>
                  </a:cubicBezTo>
                  <a:cubicBezTo>
                    <a:pt x="21" y="14"/>
                    <a:pt x="21" y="14"/>
                    <a:pt x="24" y="22"/>
                  </a:cubicBezTo>
                  <a:cubicBezTo>
                    <a:pt x="25" y="24"/>
                    <a:pt x="26" y="25"/>
                    <a:pt x="27" y="27"/>
                  </a:cubicBezTo>
                  <a:cubicBezTo>
                    <a:pt x="29" y="31"/>
                    <a:pt x="32" y="32"/>
                    <a:pt x="36" y="31"/>
                  </a:cubicBezTo>
                  <a:cubicBezTo>
                    <a:pt x="39" y="29"/>
                    <a:pt x="40" y="25"/>
                    <a:pt x="39" y="22"/>
                  </a:cubicBezTo>
                  <a:cubicBezTo>
                    <a:pt x="37" y="17"/>
                    <a:pt x="34" y="12"/>
                    <a:pt x="33" y="8"/>
                  </a:cubicBezTo>
                  <a:cubicBezTo>
                    <a:pt x="32" y="2"/>
                    <a:pt x="27" y="2"/>
                    <a:pt x="24" y="0"/>
                  </a:cubicBezTo>
                  <a:cubicBezTo>
                    <a:pt x="16" y="0"/>
                    <a:pt x="2" y="12"/>
                    <a:pt x="1" y="18"/>
                  </a:cubicBezTo>
                  <a:cubicBezTo>
                    <a:pt x="0" y="21"/>
                    <a:pt x="1" y="24"/>
                    <a:pt x="3" y="2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7" name="ï$ḻíḍe">
              <a:extLst>
                <a:ext uri="{FF2B5EF4-FFF2-40B4-BE49-F238E27FC236}">
                  <a16:creationId xmlns:a16="http://schemas.microsoft.com/office/drawing/2014/main" id="{7B99E3CD-4C64-42D0-8118-AE3BD6A2F653}"/>
                </a:ext>
              </a:extLst>
            </p:cNvPr>
            <p:cNvSpPr/>
            <p:nvPr/>
          </p:nvSpPr>
          <p:spPr bwMode="auto">
            <a:xfrm>
              <a:off x="6241129" y="-1066860"/>
              <a:ext cx="78834" cy="85909"/>
            </a:xfrm>
            <a:custGeom>
              <a:avLst/>
              <a:gdLst>
                <a:gd name="T0" fmla="*/ 32 w 42"/>
                <a:gd name="T1" fmla="*/ 5 h 46"/>
                <a:gd name="T2" fmla="*/ 18 w 42"/>
                <a:gd name="T3" fmla="*/ 25 h 46"/>
                <a:gd name="T4" fmla="*/ 13 w 42"/>
                <a:gd name="T5" fmla="*/ 29 h 46"/>
                <a:gd name="T6" fmla="*/ 12 w 42"/>
                <a:gd name="T7" fmla="*/ 23 h 46"/>
                <a:gd name="T8" fmla="*/ 13 w 42"/>
                <a:gd name="T9" fmla="*/ 13 h 46"/>
                <a:gd name="T10" fmla="*/ 10 w 42"/>
                <a:gd name="T11" fmla="*/ 8 h 46"/>
                <a:gd name="T12" fmla="*/ 6 w 42"/>
                <a:gd name="T13" fmla="*/ 10 h 46"/>
                <a:gd name="T14" fmla="*/ 1 w 42"/>
                <a:gd name="T15" fmla="*/ 27 h 46"/>
                <a:gd name="T16" fmla="*/ 19 w 42"/>
                <a:gd name="T17" fmla="*/ 38 h 46"/>
                <a:gd name="T18" fmla="*/ 41 w 42"/>
                <a:gd name="T19" fmla="*/ 8 h 46"/>
                <a:gd name="T20" fmla="*/ 38 w 42"/>
                <a:gd name="T21" fmla="*/ 2 h 46"/>
                <a:gd name="T22" fmla="*/ 32 w 42"/>
                <a:gd name="T23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6">
                  <a:moveTo>
                    <a:pt x="32" y="5"/>
                  </a:moveTo>
                  <a:cubicBezTo>
                    <a:pt x="27" y="11"/>
                    <a:pt x="23" y="18"/>
                    <a:pt x="18" y="25"/>
                  </a:cubicBezTo>
                  <a:cubicBezTo>
                    <a:pt x="16" y="27"/>
                    <a:pt x="15" y="30"/>
                    <a:pt x="13" y="29"/>
                  </a:cubicBezTo>
                  <a:cubicBezTo>
                    <a:pt x="10" y="28"/>
                    <a:pt x="12" y="25"/>
                    <a:pt x="12" y="23"/>
                  </a:cubicBezTo>
                  <a:cubicBezTo>
                    <a:pt x="13" y="20"/>
                    <a:pt x="13" y="16"/>
                    <a:pt x="13" y="13"/>
                  </a:cubicBezTo>
                  <a:cubicBezTo>
                    <a:pt x="13" y="11"/>
                    <a:pt x="12" y="9"/>
                    <a:pt x="10" y="8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4" y="16"/>
                    <a:pt x="0" y="21"/>
                    <a:pt x="1" y="27"/>
                  </a:cubicBezTo>
                  <a:cubicBezTo>
                    <a:pt x="1" y="41"/>
                    <a:pt x="8" y="46"/>
                    <a:pt x="19" y="38"/>
                  </a:cubicBezTo>
                  <a:cubicBezTo>
                    <a:pt x="30" y="31"/>
                    <a:pt x="36" y="20"/>
                    <a:pt x="41" y="8"/>
                  </a:cubicBezTo>
                  <a:cubicBezTo>
                    <a:pt x="42" y="6"/>
                    <a:pt x="40" y="3"/>
                    <a:pt x="38" y="2"/>
                  </a:cubicBezTo>
                  <a:cubicBezTo>
                    <a:pt x="35" y="0"/>
                    <a:pt x="33" y="3"/>
                    <a:pt x="32" y="5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8" name="ïsľîďé">
              <a:extLst>
                <a:ext uri="{FF2B5EF4-FFF2-40B4-BE49-F238E27FC236}">
                  <a16:creationId xmlns:a16="http://schemas.microsoft.com/office/drawing/2014/main" id="{83D05435-19E8-480C-A24D-55EBFD55E339}"/>
                </a:ext>
              </a:extLst>
            </p:cNvPr>
            <p:cNvSpPr/>
            <p:nvPr/>
          </p:nvSpPr>
          <p:spPr bwMode="auto">
            <a:xfrm>
              <a:off x="6029894" y="-945577"/>
              <a:ext cx="131390" cy="77823"/>
            </a:xfrm>
            <a:custGeom>
              <a:avLst/>
              <a:gdLst>
                <a:gd name="T0" fmla="*/ 62 w 70"/>
                <a:gd name="T1" fmla="*/ 7 h 42"/>
                <a:gd name="T2" fmla="*/ 19 w 70"/>
                <a:gd name="T3" fmla="*/ 1 h 42"/>
                <a:gd name="T4" fmla="*/ 4 w 70"/>
                <a:gd name="T5" fmla="*/ 6 h 42"/>
                <a:gd name="T6" fmla="*/ 1 w 70"/>
                <a:gd name="T7" fmla="*/ 18 h 42"/>
                <a:gd name="T8" fmla="*/ 34 w 70"/>
                <a:gd name="T9" fmla="*/ 40 h 42"/>
                <a:gd name="T10" fmla="*/ 65 w 70"/>
                <a:gd name="T11" fmla="*/ 26 h 42"/>
                <a:gd name="T12" fmla="*/ 70 w 70"/>
                <a:gd name="T13" fmla="*/ 15 h 42"/>
                <a:gd name="T14" fmla="*/ 62 w 70"/>
                <a:gd name="T15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2">
                  <a:moveTo>
                    <a:pt x="62" y="7"/>
                  </a:moveTo>
                  <a:cubicBezTo>
                    <a:pt x="48" y="4"/>
                    <a:pt x="33" y="0"/>
                    <a:pt x="19" y="1"/>
                  </a:cubicBezTo>
                  <a:cubicBezTo>
                    <a:pt x="14" y="1"/>
                    <a:pt x="9" y="2"/>
                    <a:pt x="4" y="6"/>
                  </a:cubicBezTo>
                  <a:cubicBezTo>
                    <a:pt x="0" y="10"/>
                    <a:pt x="0" y="14"/>
                    <a:pt x="1" y="18"/>
                  </a:cubicBezTo>
                  <a:cubicBezTo>
                    <a:pt x="4" y="27"/>
                    <a:pt x="25" y="42"/>
                    <a:pt x="34" y="40"/>
                  </a:cubicBezTo>
                  <a:cubicBezTo>
                    <a:pt x="45" y="37"/>
                    <a:pt x="57" y="36"/>
                    <a:pt x="65" y="26"/>
                  </a:cubicBezTo>
                  <a:cubicBezTo>
                    <a:pt x="68" y="23"/>
                    <a:pt x="70" y="19"/>
                    <a:pt x="70" y="15"/>
                  </a:cubicBezTo>
                  <a:cubicBezTo>
                    <a:pt x="69" y="11"/>
                    <a:pt x="66" y="8"/>
                    <a:pt x="62" y="7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69" name="ïṣļïḓê">
              <a:extLst>
                <a:ext uri="{FF2B5EF4-FFF2-40B4-BE49-F238E27FC236}">
                  <a16:creationId xmlns:a16="http://schemas.microsoft.com/office/drawing/2014/main" id="{F1E49FED-C02F-4034-BB0D-C832E2686392}"/>
                </a:ext>
              </a:extLst>
            </p:cNvPr>
            <p:cNvSpPr/>
            <p:nvPr/>
          </p:nvSpPr>
          <p:spPr bwMode="auto">
            <a:xfrm>
              <a:off x="6043033" y="-845518"/>
              <a:ext cx="95005" cy="43460"/>
            </a:xfrm>
            <a:custGeom>
              <a:avLst/>
              <a:gdLst>
                <a:gd name="T0" fmla="*/ 43 w 51"/>
                <a:gd name="T1" fmla="*/ 9 h 23"/>
                <a:gd name="T2" fmla="*/ 38 w 51"/>
                <a:gd name="T3" fmla="*/ 10 h 23"/>
                <a:gd name="T4" fmla="*/ 10 w 51"/>
                <a:gd name="T5" fmla="*/ 3 h 23"/>
                <a:gd name="T6" fmla="*/ 3 w 51"/>
                <a:gd name="T7" fmla="*/ 2 h 23"/>
                <a:gd name="T8" fmla="*/ 3 w 51"/>
                <a:gd name="T9" fmla="*/ 9 h 23"/>
                <a:gd name="T10" fmla="*/ 29 w 51"/>
                <a:gd name="T11" fmla="*/ 23 h 23"/>
                <a:gd name="T12" fmla="*/ 44 w 51"/>
                <a:gd name="T13" fmla="*/ 19 h 23"/>
                <a:gd name="T14" fmla="*/ 50 w 51"/>
                <a:gd name="T15" fmla="*/ 11 h 23"/>
                <a:gd name="T16" fmla="*/ 43 w 51"/>
                <a:gd name="T1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23">
                  <a:moveTo>
                    <a:pt x="43" y="9"/>
                  </a:moveTo>
                  <a:cubicBezTo>
                    <a:pt x="41" y="9"/>
                    <a:pt x="39" y="9"/>
                    <a:pt x="38" y="10"/>
                  </a:cubicBezTo>
                  <a:cubicBezTo>
                    <a:pt x="28" y="10"/>
                    <a:pt x="18" y="10"/>
                    <a:pt x="10" y="3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0" y="4"/>
                    <a:pt x="1" y="7"/>
                    <a:pt x="3" y="9"/>
                  </a:cubicBezTo>
                  <a:cubicBezTo>
                    <a:pt x="9" y="20"/>
                    <a:pt x="20" y="19"/>
                    <a:pt x="29" y="23"/>
                  </a:cubicBezTo>
                  <a:cubicBezTo>
                    <a:pt x="34" y="21"/>
                    <a:pt x="40" y="21"/>
                    <a:pt x="44" y="19"/>
                  </a:cubicBezTo>
                  <a:cubicBezTo>
                    <a:pt x="48" y="18"/>
                    <a:pt x="51" y="14"/>
                    <a:pt x="50" y="11"/>
                  </a:cubicBezTo>
                  <a:cubicBezTo>
                    <a:pt x="49" y="7"/>
                    <a:pt x="45" y="9"/>
                    <a:pt x="43" y="9"/>
                  </a:cubicBezTo>
                  <a:close/>
                </a:path>
              </a:pathLst>
            </a:custGeom>
            <a:solidFill>
              <a:srgbClr val="5B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0" name="îṣlíḍe">
              <a:extLst>
                <a:ext uri="{FF2B5EF4-FFF2-40B4-BE49-F238E27FC236}">
                  <a16:creationId xmlns:a16="http://schemas.microsoft.com/office/drawing/2014/main" id="{F916A81E-729C-4D59-9E57-0648D08EE402}"/>
                </a:ext>
              </a:extLst>
            </p:cNvPr>
            <p:cNvSpPr/>
            <p:nvPr/>
          </p:nvSpPr>
          <p:spPr bwMode="auto">
            <a:xfrm>
              <a:off x="7283154" y="377419"/>
              <a:ext cx="60642" cy="53567"/>
            </a:xfrm>
            <a:custGeom>
              <a:avLst/>
              <a:gdLst>
                <a:gd name="T0" fmla="*/ 27 w 32"/>
                <a:gd name="T1" fmla="*/ 7 h 29"/>
                <a:gd name="T2" fmla="*/ 6 w 32"/>
                <a:gd name="T3" fmla="*/ 7 h 29"/>
                <a:gd name="T4" fmla="*/ 4 w 32"/>
                <a:gd name="T5" fmla="*/ 10 h 29"/>
                <a:gd name="T6" fmla="*/ 18 w 32"/>
                <a:gd name="T7" fmla="*/ 28 h 29"/>
                <a:gd name="T8" fmla="*/ 27 w 32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27" y="7"/>
                  </a:moveTo>
                  <a:cubicBezTo>
                    <a:pt x="22" y="0"/>
                    <a:pt x="11" y="0"/>
                    <a:pt x="6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0" y="20"/>
                    <a:pt x="8" y="29"/>
                    <a:pt x="18" y="28"/>
                  </a:cubicBezTo>
                  <a:cubicBezTo>
                    <a:pt x="27" y="26"/>
                    <a:pt x="32" y="15"/>
                    <a:pt x="27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1" name="íṡľïḓe">
              <a:extLst>
                <a:ext uri="{FF2B5EF4-FFF2-40B4-BE49-F238E27FC236}">
                  <a16:creationId xmlns:a16="http://schemas.microsoft.com/office/drawing/2014/main" id="{DB1A0C3F-1578-4546-87F4-A30E9C0329EC}"/>
                </a:ext>
              </a:extLst>
            </p:cNvPr>
            <p:cNvSpPr/>
            <p:nvPr/>
          </p:nvSpPr>
          <p:spPr bwMode="auto">
            <a:xfrm>
              <a:off x="7711688" y="300606"/>
              <a:ext cx="40428" cy="54577"/>
            </a:xfrm>
            <a:custGeom>
              <a:avLst/>
              <a:gdLst>
                <a:gd name="T0" fmla="*/ 22 w 22"/>
                <a:gd name="T1" fmla="*/ 14 h 29"/>
                <a:gd name="T2" fmla="*/ 18 w 22"/>
                <a:gd name="T3" fmla="*/ 6 h 29"/>
                <a:gd name="T4" fmla="*/ 1 w 22"/>
                <a:gd name="T5" fmla="*/ 13 h 29"/>
                <a:gd name="T6" fmla="*/ 18 w 22"/>
                <a:gd name="T7" fmla="*/ 23 h 29"/>
                <a:gd name="T8" fmla="*/ 22 w 22"/>
                <a:gd name="T9" fmla="*/ 16 h 29"/>
                <a:gd name="T10" fmla="*/ 22 w 22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9">
                  <a:moveTo>
                    <a:pt x="22" y="14"/>
                  </a:moveTo>
                  <a:cubicBezTo>
                    <a:pt x="22" y="10"/>
                    <a:pt x="21" y="7"/>
                    <a:pt x="18" y="6"/>
                  </a:cubicBezTo>
                  <a:cubicBezTo>
                    <a:pt x="12" y="0"/>
                    <a:pt x="3" y="5"/>
                    <a:pt x="1" y="13"/>
                  </a:cubicBezTo>
                  <a:cubicBezTo>
                    <a:pt x="0" y="22"/>
                    <a:pt x="11" y="29"/>
                    <a:pt x="18" y="23"/>
                  </a:cubicBezTo>
                  <a:cubicBezTo>
                    <a:pt x="21" y="21"/>
                    <a:pt x="22" y="19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2" name="ïṧḷíḑé">
              <a:extLst>
                <a:ext uri="{FF2B5EF4-FFF2-40B4-BE49-F238E27FC236}">
                  <a16:creationId xmlns:a16="http://schemas.microsoft.com/office/drawing/2014/main" id="{30E22077-4360-47D0-8B58-83D8D4D3191E}"/>
                </a:ext>
              </a:extLst>
            </p:cNvPr>
            <p:cNvSpPr/>
            <p:nvPr/>
          </p:nvSpPr>
          <p:spPr bwMode="auto">
            <a:xfrm>
              <a:off x="6536251" y="1709511"/>
              <a:ext cx="70749" cy="61652"/>
            </a:xfrm>
            <a:custGeom>
              <a:avLst/>
              <a:gdLst>
                <a:gd name="T0" fmla="*/ 22 w 38"/>
                <a:gd name="T1" fmla="*/ 1 h 33"/>
                <a:gd name="T2" fmla="*/ 17 w 38"/>
                <a:gd name="T3" fmla="*/ 0 h 33"/>
                <a:gd name="T4" fmla="*/ 17 w 38"/>
                <a:gd name="T5" fmla="*/ 0 h 33"/>
                <a:gd name="T6" fmla="*/ 1 w 38"/>
                <a:gd name="T7" fmla="*/ 12 h 33"/>
                <a:gd name="T8" fmla="*/ 9 w 38"/>
                <a:gd name="T9" fmla="*/ 28 h 33"/>
                <a:gd name="T10" fmla="*/ 17 w 38"/>
                <a:gd name="T11" fmla="*/ 31 h 33"/>
                <a:gd name="T12" fmla="*/ 22 w 38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22" y="1"/>
                  </a:moveTo>
                  <a:cubicBezTo>
                    <a:pt x="20" y="0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4"/>
                    <a:pt x="1" y="12"/>
                  </a:cubicBezTo>
                  <a:cubicBezTo>
                    <a:pt x="0" y="19"/>
                    <a:pt x="3" y="26"/>
                    <a:pt x="9" y="28"/>
                  </a:cubicBezTo>
                  <a:cubicBezTo>
                    <a:pt x="11" y="30"/>
                    <a:pt x="14" y="31"/>
                    <a:pt x="17" y="31"/>
                  </a:cubicBezTo>
                  <a:cubicBezTo>
                    <a:pt x="34" y="33"/>
                    <a:pt x="38" y="5"/>
                    <a:pt x="2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3" name="ïṣḷîďe">
              <a:extLst>
                <a:ext uri="{FF2B5EF4-FFF2-40B4-BE49-F238E27FC236}">
                  <a16:creationId xmlns:a16="http://schemas.microsoft.com/office/drawing/2014/main" id="{7F690763-6FF5-4644-BFBC-B90429C52602}"/>
                </a:ext>
              </a:extLst>
            </p:cNvPr>
            <p:cNvSpPr/>
            <p:nvPr/>
          </p:nvSpPr>
          <p:spPr bwMode="auto">
            <a:xfrm>
              <a:off x="6355337" y="-923341"/>
              <a:ext cx="74791" cy="63674"/>
            </a:xfrm>
            <a:custGeom>
              <a:avLst/>
              <a:gdLst>
                <a:gd name="T0" fmla="*/ 35 w 40"/>
                <a:gd name="T1" fmla="*/ 7 h 34"/>
                <a:gd name="T2" fmla="*/ 21 w 40"/>
                <a:gd name="T3" fmla="*/ 0 h 34"/>
                <a:gd name="T4" fmla="*/ 10 w 40"/>
                <a:gd name="T5" fmla="*/ 3 h 34"/>
                <a:gd name="T6" fmla="*/ 8 w 40"/>
                <a:gd name="T7" fmla="*/ 30 h 34"/>
                <a:gd name="T8" fmla="*/ 20 w 40"/>
                <a:gd name="T9" fmla="*/ 33 h 34"/>
                <a:gd name="T10" fmla="*/ 21 w 40"/>
                <a:gd name="T11" fmla="*/ 33 h 34"/>
                <a:gd name="T12" fmla="*/ 23 w 40"/>
                <a:gd name="T13" fmla="*/ 33 h 34"/>
                <a:gd name="T14" fmla="*/ 24 w 40"/>
                <a:gd name="T15" fmla="*/ 32 h 34"/>
                <a:gd name="T16" fmla="*/ 31 w 40"/>
                <a:gd name="T17" fmla="*/ 28 h 34"/>
                <a:gd name="T18" fmla="*/ 35 w 40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4">
                  <a:moveTo>
                    <a:pt x="35" y="7"/>
                  </a:moveTo>
                  <a:cubicBezTo>
                    <a:pt x="32" y="3"/>
                    <a:pt x="26" y="0"/>
                    <a:pt x="21" y="0"/>
                  </a:cubicBezTo>
                  <a:cubicBezTo>
                    <a:pt x="17" y="0"/>
                    <a:pt x="13" y="0"/>
                    <a:pt x="10" y="3"/>
                  </a:cubicBezTo>
                  <a:cubicBezTo>
                    <a:pt x="0" y="9"/>
                    <a:pt x="0" y="23"/>
                    <a:pt x="8" y="30"/>
                  </a:cubicBezTo>
                  <a:cubicBezTo>
                    <a:pt x="12" y="33"/>
                    <a:pt x="16" y="34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4" y="33"/>
                    <a:pt x="24" y="32"/>
                  </a:cubicBezTo>
                  <a:cubicBezTo>
                    <a:pt x="27" y="32"/>
                    <a:pt x="29" y="30"/>
                    <a:pt x="31" y="28"/>
                  </a:cubicBezTo>
                  <a:cubicBezTo>
                    <a:pt x="38" y="24"/>
                    <a:pt x="40" y="14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4" name="îṩľíďe">
              <a:extLst>
                <a:ext uri="{FF2B5EF4-FFF2-40B4-BE49-F238E27FC236}">
                  <a16:creationId xmlns:a16="http://schemas.microsoft.com/office/drawing/2014/main" id="{3F9BEB4F-50BA-4469-A504-1FB26DA96A87}"/>
                </a:ext>
              </a:extLst>
            </p:cNvPr>
            <p:cNvSpPr/>
            <p:nvPr/>
          </p:nvSpPr>
          <p:spPr bwMode="auto">
            <a:xfrm>
              <a:off x="5895472" y="-992068"/>
              <a:ext cx="83888" cy="62663"/>
            </a:xfrm>
            <a:custGeom>
              <a:avLst/>
              <a:gdLst>
                <a:gd name="T0" fmla="*/ 35 w 45"/>
                <a:gd name="T1" fmla="*/ 7 h 34"/>
                <a:gd name="T2" fmla="*/ 29 w 45"/>
                <a:gd name="T3" fmla="*/ 4 h 34"/>
                <a:gd name="T4" fmla="*/ 9 w 45"/>
                <a:gd name="T5" fmla="*/ 7 h 34"/>
                <a:gd name="T6" fmla="*/ 19 w 45"/>
                <a:gd name="T7" fmla="*/ 33 h 34"/>
                <a:gd name="T8" fmla="*/ 20 w 45"/>
                <a:gd name="T9" fmla="*/ 33 h 34"/>
                <a:gd name="T10" fmla="*/ 27 w 45"/>
                <a:gd name="T11" fmla="*/ 31 h 34"/>
                <a:gd name="T12" fmla="*/ 35 w 45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35" y="7"/>
                  </a:moveTo>
                  <a:cubicBezTo>
                    <a:pt x="33" y="6"/>
                    <a:pt x="31" y="5"/>
                    <a:pt x="29" y="4"/>
                  </a:cubicBezTo>
                  <a:cubicBezTo>
                    <a:pt x="23" y="0"/>
                    <a:pt x="14" y="1"/>
                    <a:pt x="9" y="7"/>
                  </a:cubicBezTo>
                  <a:cubicBezTo>
                    <a:pt x="0" y="16"/>
                    <a:pt x="4" y="34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3" y="33"/>
                    <a:pt x="25" y="32"/>
                    <a:pt x="27" y="31"/>
                  </a:cubicBezTo>
                  <a:cubicBezTo>
                    <a:pt x="37" y="29"/>
                    <a:pt x="45" y="15"/>
                    <a:pt x="35" y="7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4155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594402" y="4155748"/>
            <a:ext cx="5549598" cy="6205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Lan g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ử</a:t>
            </a: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i th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ư</a:t>
            </a: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cho Hà k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ể</a:t>
            </a: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v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ề</a:t>
            </a:r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quê Lan.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828800" y="2312677"/>
            <a:ext cx="1754885" cy="924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8800" y="3026082"/>
            <a:ext cx="1765601" cy="27392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97852" y="3395288"/>
            <a:ext cx="1685833" cy="26321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017264" y="3527491"/>
            <a:ext cx="1674030" cy="867739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038600" y="203423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mũi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		</a:t>
            </a:r>
            <a:r>
              <a:rPr lang="en-US" altLang="zh-CN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ng</a:t>
            </a:r>
            <a:r>
              <a:rPr lang="en-US" altLang="zh-CN" sz="3200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ử</a:t>
            </a:r>
            <a:r>
              <a:rPr lang="en-US" altLang="zh-CN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i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977334" y="3416131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bụi</a:t>
            </a:r>
            <a:r>
              <a:rPr lang="en-US" altLang="zh-CN" dirty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cỏ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87299" y="2405013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0"/>
            </p:custDataLst>
          </p:nvPr>
        </p:nvSpPr>
        <p:spPr>
          <a:xfrm>
            <a:off x="576103" y="2630222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360928"/>
            <a:ext cx="563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ÔN BÀI CŨ</a:t>
            </a:r>
          </a:p>
        </p:txBody>
      </p:sp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4466666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H_SubTitle_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48237" y="4944758"/>
            <a:ext cx="4876800" cy="71107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Lan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m</a:t>
            </a:r>
            <a:r>
              <a:rPr lang="en-US" altLang="zh-CN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ờ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i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Hà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lên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thăm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quê</a:t>
            </a:r>
            <a:r>
              <a:rPr lang="en-US" altLang="zh-CN" sz="2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Lan.</a:t>
            </a:r>
            <a:endParaRPr lang="zh-CN" altLang="en-US" sz="24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80275" y="3829859"/>
            <a:ext cx="1467962" cy="1156596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MH_SubTitle_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038600" y="2776990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dãy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entury Gothic" panose="020B0502020202020204" pitchFamily="34" charset="0"/>
                <a:ea typeface="印品黑体" panose="00000500000000000000" pitchFamily="2" charset="-122"/>
                <a:sym typeface="Arial" panose="020B0604020202020204" pitchFamily="34" charset="0"/>
              </a:rPr>
              <a:t>núi</a:t>
            </a:r>
            <a:endParaRPr lang="zh-CN" altLang="en-US" dirty="0">
              <a:solidFill>
                <a:schemeClr val="bg1"/>
              </a:solidFill>
              <a:latin typeface="Century Gothic" panose="020B0502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2333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66853"/>
          <a:stretch/>
        </p:blipFill>
        <p:spPr>
          <a:xfrm>
            <a:off x="9939" y="152400"/>
            <a:ext cx="9089218" cy="4495800"/>
          </a:xfrm>
        </p:spPr>
      </p:pic>
      <p:sp>
        <p:nvSpPr>
          <p:cNvPr id="7" name="TextBox 6"/>
          <p:cNvSpPr txBox="1"/>
          <p:nvPr/>
        </p:nvSpPr>
        <p:spPr>
          <a:xfrm>
            <a:off x="680714" y="5525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</a:rPr>
              <a:t>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lạnh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lẽo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trong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veo</a:t>
            </a:r>
            <a:r>
              <a:rPr lang="en-US" sz="36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175" y="552586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lạnh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ẽo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nước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trong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eo</a:t>
            </a:r>
            <a:r>
              <a:rPr lang="en-US" sz="3600" b="1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7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0" y="51248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65140" y="2375393"/>
            <a:ext cx="21018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9407" y="2378423"/>
            <a:ext cx="20730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3636" y="2375393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38162" y="2375393"/>
            <a:ext cx="112883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70C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231" y="548205"/>
            <a:ext cx="4526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So </a:t>
            </a:r>
            <a:r>
              <a:rPr lang="en-US" sz="6600" b="1" dirty="0" err="1"/>
              <a:t>sánh</a:t>
            </a:r>
            <a:endParaRPr lang="en-US" sz="6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65140" y="2375393"/>
            <a:ext cx="11576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655" y="1662943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62943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00533" y="3048000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48651" y="3048000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eo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1516" y="4048436"/>
            <a:ext cx="3222311" cy="953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2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602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ẽo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2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348" y="2448838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chµo    dao    s¸o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77" y="2466960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dÎo     ®Ïo      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852" y="2447960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2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486" y="2465134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dirty="0">
                <a:latin typeface=".VnAvant" pitchFamily="34" charset="0"/>
              </a:rPr>
              <a:t>  </a:t>
            </a:r>
            <a:r>
              <a:rPr lang="en-US" sz="14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 dirty="0">
                <a:latin typeface=".VnAvant" pitchFamily="34" charset="0"/>
              </a:rPr>
              <a:t>    </a:t>
            </a:r>
            <a:r>
              <a:rPr lang="en-US" sz="1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  </a:t>
            </a:r>
            <a:r>
              <a:rPr lang="en-US" sz="2000" b="1" dirty="0">
                <a:latin typeface=".VnAvant" pitchFamily="34" charset="0"/>
              </a:rPr>
              <a:t> 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105" y="2670084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ng«i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807" y="580466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c¸i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645575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qu</a:t>
            </a:r>
            <a:r>
              <a:rPr lang="en-US" sz="3600" b="1" dirty="0">
                <a:latin typeface=".VnAvant" pitchFamily="34" charset="0"/>
              </a:rPr>
              <a:t>¶ </a:t>
            </a:r>
            <a:r>
              <a:rPr lang="en-US" sz="3600" b="1" dirty="0" err="1">
                <a:latin typeface=".VnAvant" pitchFamily="34" charset="0"/>
              </a:rPr>
              <a:t>t¸o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7545" r="70811" b="34256"/>
          <a:stretch/>
        </p:blipFill>
        <p:spPr>
          <a:xfrm>
            <a:off x="738557" y="160691"/>
            <a:ext cx="2614243" cy="2277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56542" r="49788" b="33458"/>
          <a:stretch/>
        </p:blipFill>
        <p:spPr>
          <a:xfrm>
            <a:off x="5623664" y="160691"/>
            <a:ext cx="2531041" cy="2531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60031" r="29945" b="34324"/>
          <a:stretch/>
        </p:blipFill>
        <p:spPr>
          <a:xfrm>
            <a:off x="901288" y="3810000"/>
            <a:ext cx="2984911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1" t="56364" r="5700" b="33636"/>
          <a:stretch/>
        </p:blipFill>
        <p:spPr>
          <a:xfrm>
            <a:off x="5562600" y="3657600"/>
            <a:ext cx="2893057" cy="1968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09328" y="580466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ao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bÌo</a:t>
            </a:r>
            <a:endParaRPr lang="en-US" sz="3600" b="1" dirty="0">
              <a:latin typeface=".VnAvant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086600" y="3291906"/>
            <a:ext cx="762000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24600" y="6430434"/>
            <a:ext cx="664375" cy="173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045678" y="3279913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31561" y="6412610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891183" y="6455090"/>
            <a:ext cx="832376" cy="140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4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"/>
            <a:ext cx="9144000" cy="68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74026" r="39095" b="5909"/>
          <a:stretch/>
        </p:blipFill>
        <p:spPr>
          <a:xfrm>
            <a:off x="0" y="274638"/>
            <a:ext cx="9081052" cy="4900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8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3.9|25.2|5.1|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1.7|4.8|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2|17|8|18.1|6.4|20|5.8|18.5|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4.8|4.8|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|8.6|118.2|1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  <p:tag name="TIMING" val="|3.7|0.9|2.5|1.4|1.7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251</Words>
  <Application>Microsoft Office PowerPoint</Application>
  <PresentationFormat>On-screen Show (4:3)</PresentationFormat>
  <Paragraphs>51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#9Slide07 IcielCadena</vt:lpstr>
      <vt:lpstr>.VnAvant</vt:lpstr>
      <vt:lpstr>.VnTime</vt:lpstr>
      <vt:lpstr>Arial</vt:lpstr>
      <vt:lpstr>Arial-Rounded</vt:lpstr>
      <vt:lpstr>Calibri</vt:lpstr>
      <vt:lpstr>Century Gothic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minh trí</cp:lastModifiedBy>
  <cp:revision>62</cp:revision>
  <dcterms:created xsi:type="dcterms:W3CDTF">2020-08-12T07:49:48Z</dcterms:created>
  <dcterms:modified xsi:type="dcterms:W3CDTF">2023-06-05T13:45:59Z</dcterms:modified>
</cp:coreProperties>
</file>