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307" r:id="rId3"/>
    <p:sldId id="317" r:id="rId4"/>
    <p:sldId id="318" r:id="rId5"/>
    <p:sldId id="322" r:id="rId6"/>
    <p:sldId id="321" r:id="rId7"/>
    <p:sldId id="328" r:id="rId8"/>
    <p:sldId id="288" r:id="rId9"/>
    <p:sldId id="306" r:id="rId10"/>
    <p:sldId id="304" r:id="rId11"/>
    <p:sldId id="325" r:id="rId12"/>
    <p:sldId id="326" r:id="rId13"/>
    <p:sldId id="329" r:id="rId14"/>
    <p:sldId id="298" r:id="rId15"/>
    <p:sldId id="300" r:id="rId16"/>
    <p:sldId id="262" r:id="rId17"/>
    <p:sldId id="305" r:id="rId18"/>
    <p:sldId id="303" r:id="rId19"/>
    <p:sldId id="292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288"/>
            <p14:sldId id="306"/>
            <p14:sldId id="304"/>
            <p14:sldId id="325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262"/>
            <p14:sldId id="305"/>
            <p14:sldId id="303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61" d="100"/>
          <a:sy n="61" d="100"/>
        </p:scale>
        <p:origin x="13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013076" y="1219200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19600" y="1398935"/>
            <a:ext cx="3138054" cy="372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41740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902" y="54174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114" y="5401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416" y="538477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9193" y="536845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98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902" y="609808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7114" y="608177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6" y="60654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9193" y="604914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457200" y="1371600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14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822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3325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1524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303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928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5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4463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0926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3688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05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398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854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3212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829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</a:t>
            </a:r>
            <a:r>
              <a:rPr lang="en-US" sz="5000" smtClean="0">
                <a:solidFill>
                  <a:srgbClr val="FF9933"/>
                </a:solidFill>
                <a:latin typeface="HP-087" pitchFamily="34" charset="0"/>
              </a:rPr>
              <a:t>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991</TotalTime>
  <Words>269</Words>
  <Application>Microsoft Office PowerPoint</Application>
  <PresentationFormat>On-screen Show (4:3)</PresentationFormat>
  <Paragraphs>119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.VnAvant</vt:lpstr>
      <vt:lpstr>.VnAvantH</vt:lpstr>
      <vt:lpstr>Arial</vt:lpstr>
      <vt:lpstr>Arial-Rounded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112</cp:revision>
  <cp:lastPrinted>2020-11-10T04:40:23Z</cp:lastPrinted>
  <dcterms:created xsi:type="dcterms:W3CDTF">2020-08-24T16:53:57Z</dcterms:created>
  <dcterms:modified xsi:type="dcterms:W3CDTF">2021-11-11T16:29:43Z</dcterms:modified>
</cp:coreProperties>
</file>