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2" r:id="rId5"/>
    <p:sldId id="264" r:id="rId6"/>
    <p:sldId id="258" r:id="rId7"/>
    <p:sldId id="265" r:id="rId8"/>
    <p:sldId id="259" r:id="rId9"/>
    <p:sldId id="260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06/11/2021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HP-087" pitchFamily="34" charset="0"/>
              </a:rPr>
              <a:t>TIẾT </a:t>
            </a:r>
            <a:r>
              <a:rPr lang="en-US" sz="6600" dirty="0" smtClean="0">
                <a:solidFill>
                  <a:srgbClr val="00B050"/>
                </a:solidFill>
                <a:latin typeface="HP-087" pitchFamily="34" charset="0"/>
              </a:rPr>
              <a:t>1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266</Words>
  <Application>Microsoft Office PowerPoint</Application>
  <PresentationFormat>On-screen Show (4:3)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宋体</vt:lpstr>
      <vt:lpstr>A3.BoosterNextFYBlackRegular-San</vt:lpstr>
      <vt:lpstr>Arial</vt:lpstr>
      <vt:lpstr>AvantGarde</vt:lpstr>
      <vt:lpstr>Calibri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23</cp:revision>
  <dcterms:created xsi:type="dcterms:W3CDTF">2006-08-16T00:00:00Z</dcterms:created>
  <dcterms:modified xsi:type="dcterms:W3CDTF">2021-11-06T11:23:46Z</dcterms:modified>
</cp:coreProperties>
</file>