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4"/>
  </p:notesMasterIdLst>
  <p:sldIdLst>
    <p:sldId id="289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325" r:id="rId19"/>
    <p:sldId id="326" r:id="rId20"/>
    <p:sldId id="257" r:id="rId21"/>
    <p:sldId id="33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2023/6/5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2023/6/5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7.m4a"/><Relationship Id="rId7" Type="http://schemas.openxmlformats.org/officeDocument/2006/relationships/image" Target="../media/image1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17.m4a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7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8"/>
    </mc:Choice>
    <mc:Fallback xmlns=""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381</Words>
  <Application>Microsoft Office PowerPoint</Application>
  <PresentationFormat>Widescreen</PresentationFormat>
  <Paragraphs>60</Paragraphs>
  <Slides>18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minh trí</cp:lastModifiedBy>
  <cp:revision>23</cp:revision>
  <dcterms:created xsi:type="dcterms:W3CDTF">2021-09-27T16:43:14Z</dcterms:created>
  <dcterms:modified xsi:type="dcterms:W3CDTF">2023-06-05T13:40:50Z</dcterms:modified>
</cp:coreProperties>
</file>