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  <p:sldMasterId id="2147483691" r:id="rId4"/>
  </p:sldMasterIdLst>
  <p:notesMasterIdLst>
    <p:notesMasterId r:id="rId20"/>
  </p:notesMasterIdLst>
  <p:sldIdLst>
    <p:sldId id="313" r:id="rId5"/>
    <p:sldId id="256" r:id="rId6"/>
    <p:sldId id="305" r:id="rId7"/>
    <p:sldId id="306" r:id="rId8"/>
    <p:sldId id="308" r:id="rId9"/>
    <p:sldId id="307" r:id="rId10"/>
    <p:sldId id="309" r:id="rId11"/>
    <p:sldId id="310" r:id="rId12"/>
    <p:sldId id="317" r:id="rId13"/>
    <p:sldId id="318" r:id="rId14"/>
    <p:sldId id="319" r:id="rId15"/>
    <p:sldId id="311" r:id="rId16"/>
    <p:sldId id="312" r:id="rId17"/>
    <p:sldId id="316" r:id="rId18"/>
    <p:sldId id="320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44B-9E3C-4920-B95B-072F7AD42E6C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19C0B-9DF2-499E-9359-14D55FE113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4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40DDF-39F4-4D6A-8421-9EAB2C2383B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24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4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4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0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7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24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6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2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7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0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074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63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36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86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4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4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87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8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63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3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19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4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16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17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2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6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3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0" y="6900862"/>
            <a:ext cx="1827580" cy="14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1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6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2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84013">
            <a:off x="2598268" y="908571"/>
            <a:ext cx="67126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Chào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mừng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các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con </a:t>
            </a:r>
          </a:p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đến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với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tiết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học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</a:p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Đạo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đức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01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cầu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nối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tạo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liên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giữa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gia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70328"/>
      </p:ext>
    </p:extLst>
  </p:cSld>
  <p:clrMapOvr>
    <a:masterClrMapping/>
  </p:clrMapOvr>
  <p:transition spd="med" advTm="21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4"/>
          <a:stretch/>
        </p:blipFill>
        <p:spPr>
          <a:xfrm>
            <a:off x="-112542" y="-337625"/>
            <a:ext cx="5176911" cy="3976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07" y="186496"/>
            <a:ext cx="5990976" cy="690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7"/>
          <a:stretch/>
        </p:blipFill>
        <p:spPr>
          <a:xfrm>
            <a:off x="919308" y="3350088"/>
            <a:ext cx="4899773" cy="35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43480">
        <p:comb/>
      </p:transition>
    </mc:Choice>
    <mc:Fallback xmlns="">
      <p:transition spd="slow" advClick="0" advTm="143480">
        <p:comb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249C79-0AF4-43C2-9B6D-346F54983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4" y="271753"/>
            <a:ext cx="1259660" cy="8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87FE4-B929-47E9-A53D-5BFF95BA5C15}"/>
              </a:ext>
            </a:extLst>
          </p:cNvPr>
          <p:cNvSpPr txBox="1"/>
          <p:nvPr/>
        </p:nvSpPr>
        <p:spPr>
          <a:xfrm>
            <a:off x="2226366" y="271753"/>
            <a:ext cx="978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72943C-3DBA-461F-AFD7-3EA22A946D2B}"/>
              </a:ext>
            </a:extLst>
          </p:cNvPr>
          <p:cNvGrpSpPr/>
          <p:nvPr/>
        </p:nvGrpSpPr>
        <p:grpSpPr>
          <a:xfrm>
            <a:off x="3684104" y="1613624"/>
            <a:ext cx="7086096" cy="4972623"/>
            <a:chOff x="825837" y="1555263"/>
            <a:chExt cx="7304451" cy="52619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6A7CC2-8AEF-4F8A-A605-8FFC99B7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7" name="Cloud Callout 4">
              <a:extLst>
                <a:ext uri="{FF2B5EF4-FFF2-40B4-BE49-F238E27FC236}">
                  <a16:creationId xmlns:a16="http://schemas.microsoft.com/office/drawing/2014/main" id="{A1EB30BE-A783-4F82-9E34-001DFAA0E279}"/>
                </a:ext>
              </a:extLst>
            </p:cNvPr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9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9954">
        <p:comb/>
      </p:transition>
    </mc:Choice>
    <mc:Fallback xmlns="">
      <p:transition spd="slow" advTm="199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7E98E-E30B-4E3A-9665-0FAE78340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244956"/>
            <a:ext cx="1925582" cy="1274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EC7FB-A20B-4CE1-843F-AA118DFD3714}"/>
              </a:ext>
            </a:extLst>
          </p:cNvPr>
          <p:cNvSpPr txBox="1"/>
          <p:nvPr/>
        </p:nvSpPr>
        <p:spPr>
          <a:xfrm>
            <a:off x="5277873" y="430281"/>
            <a:ext cx="250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5AA6C-7513-427B-85F9-B6C92F96A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38167"/>
            <a:ext cx="5284304" cy="571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60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44">
        <p:comb/>
      </p:transition>
    </mc:Choice>
    <mc:Fallback xmlns="">
      <p:transition spd="slow" advTm="7944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Chúng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bày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tỏ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ơn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168704"/>
      </p:ext>
    </p:extLst>
  </p:cSld>
  <p:clrMapOvr>
    <a:masterClrMapping/>
  </p:clrMapOvr>
  <p:transition spd="med" advTm="252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36455" y="20216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8991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74627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875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853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0884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6675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40496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53" b="93511" l="15245" r="81596">
                        <a14:foregroundMark x1="29463" y1="73924" x2="29226" y2="80230"/>
                        <a14:foregroundMark x1="29779" y1="81625" x2="29463" y2="88053"/>
                        <a14:foregroundMark x1="66588" y1="63008" x2="65008" y2="6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4801" r="18547" b="6951"/>
          <a:stretch/>
        </p:blipFill>
        <p:spPr>
          <a:xfrm>
            <a:off x="522599" y="2941931"/>
            <a:ext cx="2569300" cy="3976298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01459" y="614338"/>
            <a:ext cx="8892480" cy="116346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Tạm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biệt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các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con!</a:t>
            </a:r>
            <a:endParaRPr lang="en-US" sz="6000" dirty="0">
              <a:solidFill>
                <a:srgbClr val="6F482B"/>
              </a:solidFill>
              <a:latin typeface="UTM Fleur" panose="02040403050506020204" pitchFamily="18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236854" y="2420889"/>
            <a:ext cx="5603643" cy="250919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28575">
            <a:solidFill>
              <a:srgbClr val="6A0B58"/>
            </a:solidFill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Chúc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các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con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học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tốt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!</a:t>
            </a:r>
          </a:p>
        </p:txBody>
      </p:sp>
      <p:pic>
        <p:nvPicPr>
          <p:cNvPr id="27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2415251" y="6143166"/>
            <a:ext cx="652765" cy="720000"/>
          </a:xfrm>
          <a:prstGeom prst="rect">
            <a:avLst/>
          </a:prstGeom>
        </p:spPr>
      </p:pic>
      <p:pic>
        <p:nvPicPr>
          <p:cNvPr id="28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051722" y="6167592"/>
            <a:ext cx="652765" cy="720000"/>
          </a:xfrm>
          <a:prstGeom prst="rect">
            <a:avLst/>
          </a:prstGeom>
        </p:spPr>
      </p:pic>
      <p:pic>
        <p:nvPicPr>
          <p:cNvPr id="29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672690" y="6152796"/>
            <a:ext cx="652765" cy="720000"/>
          </a:xfrm>
          <a:prstGeom prst="rect">
            <a:avLst/>
          </a:prstGeom>
        </p:spPr>
      </p:pic>
      <p:pic>
        <p:nvPicPr>
          <p:cNvPr id="30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294934" y="6116538"/>
            <a:ext cx="652765" cy="720000"/>
          </a:xfrm>
          <a:prstGeom prst="rect">
            <a:avLst/>
          </a:prstGeom>
        </p:spPr>
      </p:pic>
      <p:pic>
        <p:nvPicPr>
          <p:cNvPr id="31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051375" y="6103845"/>
            <a:ext cx="652765" cy="720000"/>
          </a:xfrm>
          <a:prstGeom prst="rect">
            <a:avLst/>
          </a:prstGeom>
        </p:spPr>
      </p:pic>
      <p:pic>
        <p:nvPicPr>
          <p:cNvPr id="32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794310" y="6116538"/>
            <a:ext cx="652765" cy="720000"/>
          </a:xfrm>
          <a:prstGeom prst="rect">
            <a:avLst/>
          </a:prstGeom>
        </p:spPr>
      </p:pic>
      <p:pic>
        <p:nvPicPr>
          <p:cNvPr id="43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469707" y="6130473"/>
            <a:ext cx="652765" cy="720000"/>
          </a:xfrm>
          <a:prstGeom prst="rect">
            <a:avLst/>
          </a:prstGeom>
        </p:spPr>
      </p:pic>
      <p:pic>
        <p:nvPicPr>
          <p:cNvPr id="44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106178" y="6154899"/>
            <a:ext cx="652765" cy="720000"/>
          </a:xfrm>
          <a:prstGeom prst="rect">
            <a:avLst/>
          </a:prstGeom>
        </p:spPr>
      </p:pic>
      <p:pic>
        <p:nvPicPr>
          <p:cNvPr id="45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27146" y="6140103"/>
            <a:ext cx="652765" cy="720000"/>
          </a:xfrm>
          <a:prstGeom prst="rect">
            <a:avLst/>
          </a:prstGeom>
        </p:spPr>
      </p:pic>
      <p:pic>
        <p:nvPicPr>
          <p:cNvPr id="46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8349390" y="6103845"/>
            <a:ext cx="652765" cy="720000"/>
          </a:xfrm>
          <a:prstGeom prst="rect">
            <a:avLst/>
          </a:prstGeom>
        </p:spPr>
      </p:pic>
      <p:pic>
        <p:nvPicPr>
          <p:cNvPr id="47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105831" y="6091152"/>
            <a:ext cx="652765" cy="720000"/>
          </a:xfrm>
          <a:prstGeom prst="rect">
            <a:avLst/>
          </a:prstGeom>
        </p:spPr>
      </p:pic>
      <p:pic>
        <p:nvPicPr>
          <p:cNvPr id="48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848766" y="6103845"/>
            <a:ext cx="652765" cy="7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084068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582169" y="6067488"/>
            <a:ext cx="652765" cy="720000"/>
          </a:xfrm>
          <a:prstGeom prst="rect">
            <a:avLst/>
          </a:prstGeom>
        </p:spPr>
      </p:pic>
      <p:pic>
        <p:nvPicPr>
          <p:cNvPr id="34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1320941" y="6067488"/>
            <a:ext cx="65276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250">
        <p15:prstTrans prst="fallOver"/>
      </p:transition>
    </mc:Choice>
    <mc:Fallback xmlns="">
      <p:transition spd="med" advTm="11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6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750"/>
                            </p:stCondLst>
                            <p:childTnLst>
                              <p:par>
                                <p:cTn id="1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/>
      <p:bldP spid="7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6" y="534572"/>
            <a:ext cx="8792614" cy="4381188"/>
          </a:xfrm>
          <a:prstGeom prst="rect">
            <a:avLst/>
          </a:prstGeom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43E16-1DE4-484B-A560-D4070C2EA25D}"/>
              </a:ext>
            </a:extLst>
          </p:cNvPr>
          <p:cNvSpPr txBox="1"/>
          <p:nvPr/>
        </p:nvSpPr>
        <p:spPr>
          <a:xfrm>
            <a:off x="3273286" y="132270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645EF-5D84-4626-B193-BDFE73ADF2BB}"/>
              </a:ext>
            </a:extLst>
          </p:cNvPr>
          <p:cNvSpPr txBox="1"/>
          <p:nvPr/>
        </p:nvSpPr>
        <p:spPr>
          <a:xfrm>
            <a:off x="3273286" y="269028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Gia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spc="8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851">
        <p:comb/>
      </p:transition>
    </mc:Choice>
    <mc:Fallback xmlns="">
      <p:transition spd="slow" advTm="15851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BB9F2-C381-4999-996A-5B614477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3" y="1335157"/>
            <a:ext cx="4798764" cy="34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466">
        <p:comb/>
      </p:transition>
    </mc:Choice>
    <mc:Fallback xmlns="">
      <p:transition spd="slow" advTm="9466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836C3-F91B-4666-89F3-1F0A964F8858}"/>
              </a:ext>
            </a:extLst>
          </p:cNvPr>
          <p:cNvSpPr txBox="1"/>
          <p:nvPr/>
        </p:nvSpPr>
        <p:spPr>
          <a:xfrm>
            <a:off x="2173317" y="403408"/>
            <a:ext cx="848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17CA5-7B21-4CDF-B29D-2E9EA9732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2" y="163585"/>
            <a:ext cx="1514892" cy="100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D3874-F634-4844-A1D0-E91A54E541F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65832" y="1359231"/>
            <a:ext cx="5840458" cy="477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2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07888">
        <p:comb/>
      </p:transition>
    </mc:Choice>
    <mc:Fallback xmlns="">
      <p:transition spd="slow" advTm="107888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A1294-DAD1-4742-948B-DACAF8510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6" y="117557"/>
            <a:ext cx="1493266" cy="988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73D53-3748-4349-BD21-A861B0C3E459}"/>
              </a:ext>
            </a:extLst>
          </p:cNvPr>
          <p:cNvSpPr txBox="1"/>
          <p:nvPr/>
        </p:nvSpPr>
        <p:spPr>
          <a:xfrm>
            <a:off x="2591437" y="243043"/>
            <a:ext cx="77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CF4DD-605E-4E34-80B8-A349AD8A9DA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6530" y="1177349"/>
            <a:ext cx="2608579" cy="246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F175C-ABB5-4A03-98A2-88950CD4978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057436" y="1177349"/>
            <a:ext cx="2909934" cy="262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9629A-CB13-4ABF-92E6-2D4FB85E7A6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876530" y="3811158"/>
            <a:ext cx="2729964" cy="2466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360FC5-153A-40FB-A61D-6F470E33858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057436" y="3805035"/>
            <a:ext cx="2853205" cy="24663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4540F43-EB5D-411C-A621-EBD33DD95EFE}"/>
              </a:ext>
            </a:extLst>
          </p:cNvPr>
          <p:cNvSpPr/>
          <p:nvPr/>
        </p:nvSpPr>
        <p:spPr>
          <a:xfrm>
            <a:off x="4100699" y="2009277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A21CA87-3F99-4D52-90C2-8A67292BFD12}"/>
              </a:ext>
            </a:extLst>
          </p:cNvPr>
          <p:cNvSpPr/>
          <p:nvPr/>
        </p:nvSpPr>
        <p:spPr>
          <a:xfrm>
            <a:off x="4176436" y="4573450"/>
            <a:ext cx="615274" cy="415087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2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24154">
        <p:comb/>
      </p:transition>
    </mc:Choice>
    <mc:Fallback xmlns="">
      <p:transition spd="slow" advTm="1241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081478"/>
            <a:ext cx="2915478" cy="2776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2E39C-2028-438D-9D2E-8AE0A383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6" y="68605"/>
            <a:ext cx="1731805" cy="1146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8C28D7-3C27-4ECC-81E8-A4350CDE4387}"/>
              </a:ext>
            </a:extLst>
          </p:cNvPr>
          <p:cNvSpPr txBox="1"/>
          <p:nvPr/>
        </p:nvSpPr>
        <p:spPr>
          <a:xfrm>
            <a:off x="3002203" y="507182"/>
            <a:ext cx="751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CFCC7-E766-4CB0-AB2D-761FB4FE40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25078" y="1616766"/>
            <a:ext cx="6078432" cy="480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2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25657">
        <p:comb/>
      </p:transition>
    </mc:Choice>
    <mc:Fallback xmlns="">
      <p:transition spd="slow" advTm="25657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CDE3D-C2AC-44CF-9BA1-803630247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" y="297144"/>
            <a:ext cx="1739631" cy="1151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32EBC-719F-42E5-81F9-BFC9B361DF84}"/>
              </a:ext>
            </a:extLst>
          </p:cNvPr>
          <p:cNvSpPr txBox="1"/>
          <p:nvPr/>
        </p:nvSpPr>
        <p:spPr>
          <a:xfrm>
            <a:off x="1772688" y="300663"/>
            <a:ext cx="1028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C4DF4-3258-496F-A3E6-EAA6CB8FF7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37025" y="1965624"/>
            <a:ext cx="6282835" cy="449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5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3385">
        <p:comb/>
      </p:transition>
    </mc:Choice>
    <mc:Fallback xmlns="">
      <p:transition spd="slow" advTm="6338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715">
        <p:comb/>
      </p:transition>
    </mc:Choice>
    <mc:Fallback xmlns="">
      <p:transition spd="slow" advTm="7971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1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9459">
        <p:comb/>
      </p:transition>
    </mc:Choice>
    <mc:Fallback xmlns="">
      <p:transition spd="slow" advTm="39459">
        <p:comb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5.2|9.4|9.1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220</Words>
  <Application>Microsoft Office PowerPoint</Application>
  <PresentationFormat>Widescreen</PresentationFormat>
  <Paragraphs>34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Malgun Gothic Semilight</vt:lpstr>
      <vt:lpstr>微软雅黑</vt:lpstr>
      <vt:lpstr>Arial</vt:lpstr>
      <vt:lpstr>Calibri</vt:lpstr>
      <vt:lpstr>Calibri Light</vt:lpstr>
      <vt:lpstr>Lato</vt:lpstr>
      <vt:lpstr>Times New Roman</vt:lpstr>
      <vt:lpstr>UTM Avo</vt:lpstr>
      <vt:lpstr>UTM Fleur</vt:lpstr>
      <vt:lpstr>UTM Gradoo</vt:lpstr>
      <vt:lpstr>UTM Silk Script</vt:lpstr>
      <vt:lpstr>Office 主题​​</vt:lpstr>
      <vt:lpstr>Office Theme</vt:lpstr>
      <vt:lpstr>Diseño predeterminado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minh trí</cp:lastModifiedBy>
  <cp:revision>141</cp:revision>
  <dcterms:created xsi:type="dcterms:W3CDTF">2018-03-15T07:30:04Z</dcterms:created>
  <dcterms:modified xsi:type="dcterms:W3CDTF">2023-06-05T13:38:20Z</dcterms:modified>
</cp:coreProperties>
</file>