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9" r:id="rId2"/>
    <p:sldId id="258" r:id="rId3"/>
    <p:sldId id="259" r:id="rId4"/>
    <p:sldId id="260" r:id="rId5"/>
    <p:sldId id="257" r:id="rId6"/>
    <p:sldId id="261" r:id="rId7"/>
    <p:sldId id="280" r:id="rId8"/>
    <p:sldId id="262" r:id="rId9"/>
    <p:sldId id="281" r:id="rId10"/>
    <p:sldId id="275" r:id="rId11"/>
    <p:sldId id="263" r:id="rId12"/>
    <p:sldId id="278" r:id="rId13"/>
    <p:sldId id="265" r:id="rId14"/>
    <p:sldId id="266" r:id="rId15"/>
    <p:sldId id="268" r:id="rId16"/>
    <p:sldId id="271" r:id="rId17"/>
    <p:sldId id="272" r:id="rId18"/>
    <p:sldId id="282" r:id="rId19"/>
    <p:sldId id="273" r:id="rId20"/>
    <p:sldId id="283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Ciel Cadena" panose="02000503000000020004" pitchFamily="2" charset="0"/>
      <p:bold r:id="rId27"/>
    </p:embeddedFont>
    <p:embeddedFont>
      <p:font typeface="iCiel Soup of Justice" pitchFamily="50" charset="0"/>
      <p:regular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r0c0i Linotte" pitchFamily="2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F90"/>
    <a:srgbClr val="7FC31D"/>
    <a:srgbClr val="3BAA8F"/>
    <a:srgbClr val="FEEDF3"/>
    <a:srgbClr val="48A7AF"/>
    <a:srgbClr val="56AEB9"/>
    <a:srgbClr val="A7A9C9"/>
    <a:srgbClr val="BF2174"/>
    <a:srgbClr val="0099DA"/>
    <a:srgbClr val="3B6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38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9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13129D2-689B-4932-AAEE-F21CAC3932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8.m4a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8.m4a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34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F0E35B9-A55B-4349-802F-644E900AE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" y="-2790"/>
            <a:ext cx="9143189" cy="587150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9181B05-60D0-45F6-97D7-5F663B600695}"/>
              </a:ext>
            </a:extLst>
          </p:cNvPr>
          <p:cNvSpPr txBox="1"/>
          <p:nvPr/>
        </p:nvSpPr>
        <p:spPr>
          <a:xfrm>
            <a:off x="2051720" y="1419622"/>
            <a:ext cx="4877010" cy="163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38AF90"/>
                </a:solidFill>
                <a:latin typeface="iCiel Soup of Justice" pitchFamily="50" charset="0"/>
              </a:rPr>
              <a:t>Chào mừng các con đến với tiết học.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D93B9F33-EDF2-43AA-9E90-CCBC082B6B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04211"/>
      </p:ext>
    </p:extLst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mặc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C8660F-31C6-46B1-85D7-25612601BF31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3601DA7-D48C-4D74-8A24-5255AA340A86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E574DC-0E9C-443D-95C4-025AD209C058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AEBD63-7A5D-400F-89E8-65FEBA28BABC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AADA5A3E-C3DA-4DD0-BA3A-0A25E4A79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ransition advClick="0" advTm="5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82113-96DB-4DF6-A9EB-CDBB32FD0FA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370B1-F3F5-4195-90BF-21F8DDD7AE20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44BA84-4E33-4E8E-B551-E7B16FFFF097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mặc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CF44B96C-56F5-4C14-AEA6-89BAFF42A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CC80-FC58-4D8E-BA28-DAF51FD9749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9FDA8-7A8C-47E6-AF68-4D97924C2D7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A41CC09F-B520-4DB3-8DFC-F75B450E1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0D7E2CE-4C14-4265-A701-0BBD5FA92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39268" y="668361"/>
            <a:ext cx="697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gang,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91BF7A-4378-493B-A871-7361BB01FDD3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E16825-7B9D-429B-B816-167AEEA26175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BD8A53-58F6-4C1A-B17D-1F103B8B8CC1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DA7FDD9D-5B69-46F0-BFCB-99583E169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 advClick="0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người thân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7FF6FE6-DC3E-43FC-A6C8-63E8F3973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5F86BC5B-FEAB-490B-8C74-82F9CAF48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835696" y="870498"/>
            <a:ext cx="5904656" cy="3817691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51D82A18-41BD-430F-996F-2F4BFA3CD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  <p14:stopEvt time="600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Tan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Tuấn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cởi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vứt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ngay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xuống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sân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9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19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8908EE16-000E-462A-BBD9-0A798C2AD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785"/>
      </p:ext>
    </p:extLst>
  </p:cSld>
  <p:clrMapOvr>
    <a:masterClrMapping/>
  </p:clrMapOvr>
  <p:transition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45" y="19276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trang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phục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280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Thơm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tho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sạch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sẽ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đáng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8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0E8D4BCC-BDB5-47CC-8709-F5C8399C0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2FECF3B-0E24-424D-95F1-65D1786A6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2EF5001-C1E0-45C6-A19E-461E0342B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552CD0-A574-4065-B0DF-7ACB5938FB50}"/>
              </a:ext>
            </a:extLst>
          </p:cNvPr>
          <p:cNvSpPr txBox="1"/>
          <p:nvPr/>
        </p:nvSpPr>
        <p:spPr>
          <a:xfrm>
            <a:off x="1403648" y="555526"/>
            <a:ext cx="5904656" cy="163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Soup of Justice" pitchFamily="50" charset="0"/>
              </a:rPr>
              <a:t>Xin chào và </a:t>
            </a:r>
          </a:p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Soup of Justice" pitchFamily="50" charset="0"/>
              </a:rPr>
              <a:t>hẹn gặp lại các con!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A7A0E07C-5265-492A-BCE8-D09F3487E9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031174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69"/>
            <a:ext cx="1371105" cy="434592"/>
          </a:xfrm>
          <a:prstGeom prst="rect">
            <a:avLst/>
          </a:prstGeom>
        </p:spPr>
      </p:pic>
      <p:pic>
        <p:nvPicPr>
          <p:cNvPr id="6" name="ChiecAoMuaDong-DangCapNhat-2618771 (mp3cut.net) (1)">
            <a:hlinkClick r:id="" action="ppaction://media"/>
            <a:extLst>
              <a:ext uri="{FF2B5EF4-FFF2-40B4-BE49-F238E27FC236}">
                <a16:creationId xmlns:a16="http://schemas.microsoft.com/office/drawing/2014/main" id="{1C0E555C-E42A-4A6B-B4DB-3AE888997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436" y="4308338"/>
            <a:ext cx="563240" cy="563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1598"/>
            <a:ext cx="7039965" cy="39599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C1AA97-2EB6-47C4-B669-1EC30BF30404}"/>
              </a:ext>
            </a:extLst>
          </p:cNvPr>
          <p:cNvSpPr txBox="1"/>
          <p:nvPr/>
        </p:nvSpPr>
        <p:spPr>
          <a:xfrm>
            <a:off x="2699792" y="27146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Hát: Chiếc áo mùa đông</a:t>
            </a:r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ransition advClick="0" advTm="1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Theo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chiếc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mùa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đông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đan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tặng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17D7D8D5-38A2-44F2-8BA6-DD2444039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B1C50C4-A6E4-4967-9A8E-6062E6B85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8131819-DB33-4B6A-A390-50CA57696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79712" y="325278"/>
            <a:ext cx="4752528" cy="4492944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2ACABC44-6906-4DFE-AE09-1FEB2052A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3332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79712" y="411510"/>
            <a:ext cx="5256584" cy="4510856"/>
          </a:xfrm>
          <a:prstGeom prst="rect">
            <a:avLst/>
          </a:prstGeom>
        </p:spPr>
      </p:pic>
      <p:pic>
        <p:nvPicPr>
          <p:cNvPr id="2" name="Đạo-đức-bài-4 (mp3cut.net)">
            <a:hlinkClick r:id="" action="ppaction://media"/>
            <a:extLst>
              <a:ext uri="{FF2B5EF4-FFF2-40B4-BE49-F238E27FC236}">
                <a16:creationId xmlns:a16="http://schemas.microsoft.com/office/drawing/2014/main" id="{2D3D1B35-9DE8-4811-8D4E-549DA6CAF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4515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5" objId="2"/>
        <p14:stopEvt time="2723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03648" y="4089716"/>
            <a:ext cx="754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gàng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sạch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sẽ</a:t>
            </a:r>
            <a:r>
              <a:rPr lang="en-GB" sz="20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1639172" cy="81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195736" y="339502"/>
            <a:ext cx="4104456" cy="3600400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033B144-765F-47A7-8A61-F4BE89E61BED}"/>
              </a:ext>
            </a:extLst>
          </p:cNvPr>
          <p:cNvSpPr/>
          <p:nvPr/>
        </p:nvSpPr>
        <p:spPr>
          <a:xfrm>
            <a:off x="6012160" y="689371"/>
            <a:ext cx="972108" cy="720080"/>
          </a:xfrm>
          <a:prstGeom prst="wedgeEllipseCallout">
            <a:avLst>
              <a:gd name="adj1" fmla="val -79683"/>
              <a:gd name="adj2" fmla="val 613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Nam</a:t>
            </a: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92543824-8D70-4976-BEB3-101798B18C18}"/>
              </a:ext>
            </a:extLst>
          </p:cNvPr>
          <p:cNvSpPr/>
          <p:nvPr/>
        </p:nvSpPr>
        <p:spPr>
          <a:xfrm>
            <a:off x="1260646" y="1389754"/>
            <a:ext cx="972108" cy="720080"/>
          </a:xfrm>
          <a:prstGeom prst="wedgeEllipseCallout">
            <a:avLst>
              <a:gd name="adj1" fmla="val 68131"/>
              <a:gd name="adj2" fmla="val 477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Minh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981E9018-88D6-411B-A4AF-7A75DF954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26281"/>
      </p:ext>
    </p:extLst>
  </p:cSld>
  <p:clrMapOvr>
    <a:masterClrMapping/>
  </p:clrMapOvr>
  <p:transition advClick="0" advTm="7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|1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964</TotalTime>
  <Words>206</Words>
  <Application>Microsoft Office PowerPoint</Application>
  <PresentationFormat>Trình chiếu Trên màn hình (16:9)</PresentationFormat>
  <Paragraphs>37</Paragraphs>
  <Slides>20</Slides>
  <Notes>14</Notes>
  <HiddenSlides>0</HiddenSlides>
  <MMClips>21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7" baseType="lpstr">
      <vt:lpstr>Arial</vt:lpstr>
      <vt:lpstr>iCiel Soup of Justice</vt:lpstr>
      <vt:lpstr>Lato</vt:lpstr>
      <vt:lpstr>iCiel Cadena</vt:lpstr>
      <vt:lpstr>Calibri</vt:lpstr>
      <vt:lpstr>r0c0i Linotte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Marcus Vinicius de Almeida Conceição</cp:lastModifiedBy>
  <cp:revision>73</cp:revision>
  <dcterms:created xsi:type="dcterms:W3CDTF">2020-04-29T11:34:14Z</dcterms:created>
  <dcterms:modified xsi:type="dcterms:W3CDTF">2021-09-23T00:22:27Z</dcterms:modified>
  <cp:category>9Slide.vn</cp:category>
</cp:coreProperties>
</file>