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  <p:sldMasterId id="2147483688" r:id="rId3"/>
    <p:sldMasterId id="2147483700" r:id="rId4"/>
  </p:sldMasterIdLst>
  <p:notesMasterIdLst>
    <p:notesMasterId r:id="rId20"/>
  </p:notesMasterIdLst>
  <p:sldIdLst>
    <p:sldId id="257" r:id="rId5"/>
    <p:sldId id="283" r:id="rId6"/>
    <p:sldId id="285" r:id="rId7"/>
    <p:sldId id="30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305" r:id="rId17"/>
    <p:sldId id="302" r:id="rId18"/>
    <p:sldId id="28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2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88F7-5648-4E22-B1B4-2906A952DE4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B4EA9-C9E4-4037-9437-695027E9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3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6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7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4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69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8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0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70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8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3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76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8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873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37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65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4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8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76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75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8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9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2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67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3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38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65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70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29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71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4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3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9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6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8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2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3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0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048000" y="158342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6"/>
              </a:rPr>
              <a:t>https://www.facebook.com/groups/629898828017053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01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1441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5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.jp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856112" y="4233530"/>
            <a:ext cx="2554220" cy="50783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32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31号-酷乐潮玩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5246" y="2189735"/>
            <a:ext cx="832785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39" y="242576"/>
            <a:ext cx="8962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GN, GM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92372" y="313233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23493" y="513536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375393" y="327794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135118" y="5076398"/>
            <a:ext cx="24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60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18561" y="324005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602" y="516408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71197" y="332778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95642" y="505276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2" y="767352"/>
            <a:ext cx="65741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4: Đ, S?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nhọn, góc tù, góc vuông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bẹt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mg.loigiaihay.com/picture/2023/0310/20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79" y="1428833"/>
            <a:ext cx="3242538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0449" y="2616003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2175" y="4416496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448" y="2519684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174" y="4320177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533" y="2685143"/>
            <a:ext cx="4895512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Số có nhiều chữ số (tiết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1)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 HƯỚNG HỌC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330557" y="903538"/>
            <a:ext cx="5211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Vẽ góc tù (theo mẫu)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794" t="46928" r="67057" b="40590"/>
          <a:stretch/>
        </p:blipFill>
        <p:spPr>
          <a:xfrm>
            <a:off x="764377" y="1488313"/>
            <a:ext cx="6565484" cy="325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974434" y="5038759"/>
            <a:ext cx="5377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 BẠN THỰC HÀNH NHÉ!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5" y="592642"/>
            <a:ext cx="532836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Trong các hình ảnh dưới đây, em thấy hình nào có số đo góc là 90  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06" t="49386" r="58014" b="31702"/>
          <a:stretch/>
        </p:blipFill>
        <p:spPr>
          <a:xfrm>
            <a:off x="1193532" y="2308530"/>
            <a:ext cx="9962147" cy="35706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1945" y="2213811"/>
            <a:ext cx="3436219" cy="3975233"/>
          </a:xfrm>
          <a:prstGeom prst="ellipse">
            <a:avLst/>
          </a:prstGeom>
          <a:noFill/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800" y="1333771"/>
            <a:ext cx="73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29511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3: Dùng thước đo góc để đo các góc đỉnh G: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GN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GN, GM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66324"/>
            <a:ext cx="7303147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44686" y="261292"/>
            <a:ext cx="9200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GN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17088" y="326515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40386" y="511289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08255" y="308700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509303" y="4997725"/>
            <a:ext cx="161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63136" y="326510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7630" y="311007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78952" y="509122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909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GE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884111" y="511019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41012" y="333903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812383" y="5071730"/>
            <a:ext cx="140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27974" y="317975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713" y="511678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3522" y="330553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9614" y="510173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384</Words>
  <Application>Microsoft Office PowerPoint</Application>
  <PresentationFormat>Widescreen</PresentationFormat>
  <Paragraphs>62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UTM Cookies</vt:lpstr>
      <vt:lpstr>思源黑体 CN Light</vt:lpstr>
      <vt:lpstr>Calibri Light</vt:lpstr>
      <vt:lpstr>Times New Roman</vt:lpstr>
      <vt:lpstr>等线</vt:lpstr>
      <vt:lpstr>等线 Light</vt:lpstr>
      <vt:lpstr>UTM Seagull</vt:lpstr>
      <vt:lpstr>UTM Avo</vt:lpstr>
      <vt:lpstr>Calibri</vt:lpstr>
      <vt:lpstr>Arial</vt:lpstr>
      <vt:lpstr>Cambria</vt:lpstr>
      <vt:lpstr>SVN-Apple</vt:lpstr>
      <vt:lpstr>2_Office Theme</vt:lpstr>
      <vt:lpstr>2_Office 主题​​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minh trí</cp:lastModifiedBy>
  <cp:revision>10</cp:revision>
  <dcterms:created xsi:type="dcterms:W3CDTF">2023-08-02T13:13:38Z</dcterms:created>
  <dcterms:modified xsi:type="dcterms:W3CDTF">2023-10-31T02:12:32Z</dcterms:modified>
</cp:coreProperties>
</file>