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1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12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703" r:id="rId2"/>
    <p:sldMasterId id="2147483769" r:id="rId3"/>
    <p:sldMasterId id="2147483781" r:id="rId4"/>
  </p:sldMasterIdLst>
  <p:notesMasterIdLst>
    <p:notesMasterId r:id="rId48"/>
  </p:notesMasterIdLst>
  <p:sldIdLst>
    <p:sldId id="749" r:id="rId5"/>
    <p:sldId id="256" r:id="rId6"/>
    <p:sldId id="260" r:id="rId7"/>
    <p:sldId id="295" r:id="rId8"/>
    <p:sldId id="561" r:id="rId9"/>
    <p:sldId id="317" r:id="rId10"/>
    <p:sldId id="318" r:id="rId11"/>
    <p:sldId id="269" r:id="rId12"/>
    <p:sldId id="562" r:id="rId13"/>
    <p:sldId id="730" r:id="rId14"/>
    <p:sldId id="544" r:id="rId15"/>
    <p:sldId id="341" r:id="rId16"/>
    <p:sldId id="563" r:id="rId17"/>
    <p:sldId id="564" r:id="rId18"/>
    <p:sldId id="565" r:id="rId19"/>
    <p:sldId id="346" r:id="rId20"/>
    <p:sldId id="732" r:id="rId21"/>
    <p:sldId id="733" r:id="rId22"/>
    <p:sldId id="547" r:id="rId23"/>
    <p:sldId id="746" r:id="rId24"/>
    <p:sldId id="549" r:id="rId25"/>
    <p:sldId id="740" r:id="rId26"/>
    <p:sldId id="741" r:id="rId27"/>
    <p:sldId id="742" r:id="rId28"/>
    <p:sldId id="743" r:id="rId29"/>
    <p:sldId id="739" r:id="rId30"/>
    <p:sldId id="747" r:id="rId31"/>
    <p:sldId id="551" r:id="rId32"/>
    <p:sldId id="550" r:id="rId33"/>
    <p:sldId id="737" r:id="rId34"/>
    <p:sldId id="552" r:id="rId35"/>
    <p:sldId id="738" r:id="rId36"/>
    <p:sldId id="567" r:id="rId37"/>
    <p:sldId id="724" r:id="rId38"/>
    <p:sldId id="568" r:id="rId39"/>
    <p:sldId id="726" r:id="rId40"/>
    <p:sldId id="727" r:id="rId41"/>
    <p:sldId id="728" r:id="rId42"/>
    <p:sldId id="729" r:id="rId43"/>
    <p:sldId id="540" r:id="rId44"/>
    <p:sldId id="262" r:id="rId45"/>
    <p:sldId id="541" r:id="rId46"/>
    <p:sldId id="720" r:id="rId47"/>
  </p:sldIdLst>
  <p:sldSz cx="9144000" cy="5143500" type="screen16x9"/>
  <p:notesSz cx="6858000" cy="9144000"/>
  <p:embeddedFontLst>
    <p:embeddedFont>
      <p:font typeface="#9Slide07 SVNBeachwood Sans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Life Savers" panose="020B0604020202020204" charset="0"/>
      <p:regular r:id="rId60"/>
      <p:bold r:id="rId61"/>
    </p:embeddedFont>
    <p:embeddedFont>
      <p:font typeface="Patrick Hand" panose="020B0604020202020204" charset="0"/>
      <p:regular r:id="rId62"/>
    </p:embeddedFont>
    <p:embeddedFont>
      <p:font typeface="Poppins" panose="00000500000000000000" pitchFamily="2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Ubuntu" panose="020B0604020202020204" charset="0"/>
      <p:regular r:id="rId71"/>
      <p:bold r:id="rId72"/>
      <p:italic r:id="rId73"/>
      <p:boldItalic r:id="rId74"/>
    </p:embeddedFont>
  </p:embeddedFontLst>
  <p:custDataLst>
    <p:tags r:id="rId7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612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85F80D-91EB-4726-9B81-17D392B6A9A6}">
  <a:tblStyle styleId="{9785F80D-91EB-4726-9B81-17D392B6A9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>
        <p:guide pos="454"/>
        <p:guide orient="horz" pos="6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D67EB5-20F7-421D-A509-57A6B18D561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E"/>
        </a:p>
      </dgm:t>
    </dgm:pt>
    <dgm:pt modelId="{048C0EFA-BF80-4841-98CE-35BAE25E8D36}">
      <dgm:prSet phldrT="[Văn bản]"/>
      <dgm:spPr/>
      <dgm:t>
        <a:bodyPr/>
        <a:lstStyle/>
        <a:p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hát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nói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phương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nào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?</a:t>
          </a:r>
          <a:endParaRPr lang="en-AE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07F956-9BBB-436F-9945-CD94A206AB11}" type="parTrans" cxnId="{20725B5F-3563-4959-AF92-234772919E5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5FFD7A7-4521-4D97-9F0B-F9D8D4E0B92B}" type="sibTrans" cxnId="{20725B5F-3563-4959-AF92-234772919E5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DFBC371-661D-48BF-A824-8EDCABF68857}">
      <dgm:prSet phldrT="[Văn bản]"/>
      <dgm:spPr/>
      <dgm:t>
        <a:bodyPr/>
        <a:lstStyle/>
        <a:p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Nêu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những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em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đã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biết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phương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ấy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. </a:t>
          </a:r>
          <a:endParaRPr lang="en-AE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78E66A1-8C9D-480F-A5B8-5052C9F3712B}" type="parTrans" cxnId="{69CAB02A-6FAE-40C3-976D-339B3374936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13A5D1A-12ED-4095-9B3D-F9BF37C41224}" type="sibTrans" cxnId="{69CAB02A-6FAE-40C3-976D-339B3374936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D0AE787-42F8-46DD-A6F1-8A60290888DC}" type="pres">
      <dgm:prSet presAssocID="{F6D67EB5-20F7-421D-A509-57A6B18D5615}" presName="Name0" presStyleCnt="0">
        <dgm:presLayoutVars>
          <dgm:chMax val="7"/>
          <dgm:chPref val="7"/>
          <dgm:dir/>
        </dgm:presLayoutVars>
      </dgm:prSet>
      <dgm:spPr/>
    </dgm:pt>
    <dgm:pt modelId="{1AA3CEEF-7369-4DE0-BF33-9CF203127876}" type="pres">
      <dgm:prSet presAssocID="{F6D67EB5-20F7-421D-A509-57A6B18D5615}" presName="Name1" presStyleCnt="0"/>
      <dgm:spPr/>
    </dgm:pt>
    <dgm:pt modelId="{38CF5BF3-10CB-4DD5-8F70-09360434A205}" type="pres">
      <dgm:prSet presAssocID="{F6D67EB5-20F7-421D-A509-57A6B18D5615}" presName="cycle" presStyleCnt="0"/>
      <dgm:spPr/>
    </dgm:pt>
    <dgm:pt modelId="{524190DF-910A-4DFE-9CB0-48122E81C24D}" type="pres">
      <dgm:prSet presAssocID="{F6D67EB5-20F7-421D-A509-57A6B18D5615}" presName="srcNode" presStyleLbl="node1" presStyleIdx="0" presStyleCnt="2"/>
      <dgm:spPr/>
    </dgm:pt>
    <dgm:pt modelId="{E9FA66E7-E699-4E76-B1E6-1B48570D15C8}" type="pres">
      <dgm:prSet presAssocID="{F6D67EB5-20F7-421D-A509-57A6B18D5615}" presName="conn" presStyleLbl="parChTrans1D2" presStyleIdx="0" presStyleCnt="1"/>
      <dgm:spPr/>
    </dgm:pt>
    <dgm:pt modelId="{11E224C9-FD8A-4BDF-82B9-B0C7626219BC}" type="pres">
      <dgm:prSet presAssocID="{F6D67EB5-20F7-421D-A509-57A6B18D5615}" presName="extraNode" presStyleLbl="node1" presStyleIdx="0" presStyleCnt="2"/>
      <dgm:spPr/>
    </dgm:pt>
    <dgm:pt modelId="{C11BBD0E-BAB9-48E7-8D56-772AB106763F}" type="pres">
      <dgm:prSet presAssocID="{F6D67EB5-20F7-421D-A509-57A6B18D5615}" presName="dstNode" presStyleLbl="node1" presStyleIdx="0" presStyleCnt="2"/>
      <dgm:spPr/>
    </dgm:pt>
    <dgm:pt modelId="{ACEE01A5-578E-4B45-8429-F3624D33641D}" type="pres">
      <dgm:prSet presAssocID="{048C0EFA-BF80-4841-98CE-35BAE25E8D36}" presName="text_1" presStyleLbl="node1" presStyleIdx="0" presStyleCnt="2">
        <dgm:presLayoutVars>
          <dgm:bulletEnabled val="1"/>
        </dgm:presLayoutVars>
      </dgm:prSet>
      <dgm:spPr/>
    </dgm:pt>
    <dgm:pt modelId="{EE383306-A488-4105-948A-1E4B9C4986E9}" type="pres">
      <dgm:prSet presAssocID="{048C0EFA-BF80-4841-98CE-35BAE25E8D36}" presName="accent_1" presStyleCnt="0"/>
      <dgm:spPr/>
    </dgm:pt>
    <dgm:pt modelId="{F9952EBF-6C32-476D-B70C-0933C62F5D8F}" type="pres">
      <dgm:prSet presAssocID="{048C0EFA-BF80-4841-98CE-35BAE25E8D36}" presName="accentRepeatNode" presStyleLbl="solidFgAcc1" presStyleIdx="0" presStyleCnt="2"/>
      <dgm:spPr/>
    </dgm:pt>
    <dgm:pt modelId="{F041298B-69DA-4F7B-9F6C-117A41758D85}" type="pres">
      <dgm:prSet presAssocID="{0DFBC371-661D-48BF-A824-8EDCABF68857}" presName="text_2" presStyleLbl="node1" presStyleIdx="1" presStyleCnt="2">
        <dgm:presLayoutVars>
          <dgm:bulletEnabled val="1"/>
        </dgm:presLayoutVars>
      </dgm:prSet>
      <dgm:spPr/>
    </dgm:pt>
    <dgm:pt modelId="{F2FBE784-918D-49E5-8938-D036846CE6F1}" type="pres">
      <dgm:prSet presAssocID="{0DFBC371-661D-48BF-A824-8EDCABF68857}" presName="accent_2" presStyleCnt="0"/>
      <dgm:spPr/>
    </dgm:pt>
    <dgm:pt modelId="{8899FB11-B3E7-49EC-835A-9CE1FC92BA25}" type="pres">
      <dgm:prSet presAssocID="{0DFBC371-661D-48BF-A824-8EDCABF68857}" presName="accentRepeatNode" presStyleLbl="solidFgAcc1" presStyleIdx="1" presStyleCnt="2"/>
      <dgm:spPr/>
    </dgm:pt>
  </dgm:ptLst>
  <dgm:cxnLst>
    <dgm:cxn modelId="{69CAB02A-6FAE-40C3-976D-339B33749363}" srcId="{F6D67EB5-20F7-421D-A509-57A6B18D5615}" destId="{0DFBC371-661D-48BF-A824-8EDCABF68857}" srcOrd="1" destOrd="0" parTransId="{A78E66A1-8C9D-480F-A5B8-5052C9F3712B}" sibTransId="{B13A5D1A-12ED-4095-9B3D-F9BF37C41224}"/>
    <dgm:cxn modelId="{20725B5F-3563-4959-AF92-234772919E53}" srcId="{F6D67EB5-20F7-421D-A509-57A6B18D5615}" destId="{048C0EFA-BF80-4841-98CE-35BAE25E8D36}" srcOrd="0" destOrd="0" parTransId="{0407F956-9BBB-436F-9945-CD94A206AB11}" sibTransId="{55FFD7A7-4521-4D97-9F0B-F9D8D4E0B92B}"/>
    <dgm:cxn modelId="{DB95D765-9DE3-462B-A16B-28DC79F220C3}" type="presOf" srcId="{048C0EFA-BF80-4841-98CE-35BAE25E8D36}" destId="{ACEE01A5-578E-4B45-8429-F3624D33641D}" srcOrd="0" destOrd="0" presId="urn:microsoft.com/office/officeart/2008/layout/VerticalCurvedList"/>
    <dgm:cxn modelId="{21BDE366-122E-4CD7-A814-3E0FB2695413}" type="presOf" srcId="{F6D67EB5-20F7-421D-A509-57A6B18D5615}" destId="{5D0AE787-42F8-46DD-A6F1-8A60290888DC}" srcOrd="0" destOrd="0" presId="urn:microsoft.com/office/officeart/2008/layout/VerticalCurvedList"/>
    <dgm:cxn modelId="{A53E434D-3F06-42D2-ACC4-3CA18A84305A}" type="presOf" srcId="{55FFD7A7-4521-4D97-9F0B-F9D8D4E0B92B}" destId="{E9FA66E7-E699-4E76-B1E6-1B48570D15C8}" srcOrd="0" destOrd="0" presId="urn:microsoft.com/office/officeart/2008/layout/VerticalCurvedList"/>
    <dgm:cxn modelId="{682E2B72-75F7-4444-B72C-E2E37E28C2A0}" type="presOf" srcId="{0DFBC371-661D-48BF-A824-8EDCABF68857}" destId="{F041298B-69DA-4F7B-9F6C-117A41758D85}" srcOrd="0" destOrd="0" presId="urn:microsoft.com/office/officeart/2008/layout/VerticalCurvedList"/>
    <dgm:cxn modelId="{71405B2C-F4D6-49C4-9D33-76DC346FCD0E}" type="presParOf" srcId="{5D0AE787-42F8-46DD-A6F1-8A60290888DC}" destId="{1AA3CEEF-7369-4DE0-BF33-9CF203127876}" srcOrd="0" destOrd="0" presId="urn:microsoft.com/office/officeart/2008/layout/VerticalCurvedList"/>
    <dgm:cxn modelId="{B9E3BA93-18FE-4DEE-BA97-92830555EF23}" type="presParOf" srcId="{1AA3CEEF-7369-4DE0-BF33-9CF203127876}" destId="{38CF5BF3-10CB-4DD5-8F70-09360434A205}" srcOrd="0" destOrd="0" presId="urn:microsoft.com/office/officeart/2008/layout/VerticalCurvedList"/>
    <dgm:cxn modelId="{F3A9B640-1FFE-49ED-ABC2-FC47A9CC5BBF}" type="presParOf" srcId="{38CF5BF3-10CB-4DD5-8F70-09360434A205}" destId="{524190DF-910A-4DFE-9CB0-48122E81C24D}" srcOrd="0" destOrd="0" presId="urn:microsoft.com/office/officeart/2008/layout/VerticalCurvedList"/>
    <dgm:cxn modelId="{96B67AEA-3710-419C-85D9-537293966393}" type="presParOf" srcId="{38CF5BF3-10CB-4DD5-8F70-09360434A205}" destId="{E9FA66E7-E699-4E76-B1E6-1B48570D15C8}" srcOrd="1" destOrd="0" presId="urn:microsoft.com/office/officeart/2008/layout/VerticalCurvedList"/>
    <dgm:cxn modelId="{46FF3215-9132-4F4E-949F-0C0E66AF5EA6}" type="presParOf" srcId="{38CF5BF3-10CB-4DD5-8F70-09360434A205}" destId="{11E224C9-FD8A-4BDF-82B9-B0C7626219BC}" srcOrd="2" destOrd="0" presId="urn:microsoft.com/office/officeart/2008/layout/VerticalCurvedList"/>
    <dgm:cxn modelId="{A795BB5B-8C56-4AA2-8A41-007021ADB87F}" type="presParOf" srcId="{38CF5BF3-10CB-4DD5-8F70-09360434A205}" destId="{C11BBD0E-BAB9-48E7-8D56-772AB106763F}" srcOrd="3" destOrd="0" presId="urn:microsoft.com/office/officeart/2008/layout/VerticalCurvedList"/>
    <dgm:cxn modelId="{D88FC58A-38A0-4578-AFF6-6CA3C5D083A2}" type="presParOf" srcId="{1AA3CEEF-7369-4DE0-BF33-9CF203127876}" destId="{ACEE01A5-578E-4B45-8429-F3624D33641D}" srcOrd="1" destOrd="0" presId="urn:microsoft.com/office/officeart/2008/layout/VerticalCurvedList"/>
    <dgm:cxn modelId="{31D6EA6F-825F-4CDF-B82A-24EBF8CC958C}" type="presParOf" srcId="{1AA3CEEF-7369-4DE0-BF33-9CF203127876}" destId="{EE383306-A488-4105-948A-1E4B9C4986E9}" srcOrd="2" destOrd="0" presId="urn:microsoft.com/office/officeart/2008/layout/VerticalCurvedList"/>
    <dgm:cxn modelId="{C03B8893-CB40-419C-A354-2C0913D89242}" type="presParOf" srcId="{EE383306-A488-4105-948A-1E4B9C4986E9}" destId="{F9952EBF-6C32-476D-B70C-0933C62F5D8F}" srcOrd="0" destOrd="0" presId="urn:microsoft.com/office/officeart/2008/layout/VerticalCurvedList"/>
    <dgm:cxn modelId="{C9DD55D5-2AD0-4560-95DC-6AFC0255E98D}" type="presParOf" srcId="{1AA3CEEF-7369-4DE0-BF33-9CF203127876}" destId="{F041298B-69DA-4F7B-9F6C-117A41758D85}" srcOrd="3" destOrd="0" presId="urn:microsoft.com/office/officeart/2008/layout/VerticalCurvedList"/>
    <dgm:cxn modelId="{BD9DBBC1-F5E6-4A30-8F90-FA5953A9D3A7}" type="presParOf" srcId="{1AA3CEEF-7369-4DE0-BF33-9CF203127876}" destId="{F2FBE784-918D-49E5-8938-D036846CE6F1}" srcOrd="4" destOrd="0" presId="urn:microsoft.com/office/officeart/2008/layout/VerticalCurvedList"/>
    <dgm:cxn modelId="{BBE3BBDD-7471-4574-8AF7-36462BED7E67}" type="presParOf" srcId="{F2FBE784-918D-49E5-8938-D036846CE6F1}" destId="{8899FB11-B3E7-49EC-835A-9CE1FC92BA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D83120-26C1-4897-A8FA-2E474510B768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B3F21621-3230-4BB1-BF4D-2C697BCA7CB4}">
      <dgm:prSet phldrT="[Văn bản]" custT="1"/>
      <dgm:spPr/>
      <dgm:t>
        <a:bodyPr/>
        <a:lstStyle/>
        <a:p>
          <a:r>
            <a:rPr lang="en-US" sz="1800" b="1">
              <a:latin typeface="Cambria" panose="02040503050406030204" pitchFamily="18" charset="0"/>
              <a:ea typeface="Cambria" panose="02040503050406030204" pitchFamily="18" charset="0"/>
            </a:rPr>
            <a:t>Thảo luận nhóm đôi</a:t>
          </a:r>
          <a:endParaRPr lang="en-AE" sz="1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4146C44-FA84-4316-8AE9-6B83912CDED4}" type="parTrans" cxnId="{1D6369A3-4109-4F6D-A4C7-3A2FEBEDB739}">
      <dgm:prSet/>
      <dgm:spPr/>
      <dgm:t>
        <a:bodyPr/>
        <a:lstStyle/>
        <a:p>
          <a:endParaRPr lang="en-AE" sz="2400" b="1"/>
        </a:p>
      </dgm:t>
    </dgm:pt>
    <dgm:pt modelId="{10C0A026-1B00-48FB-8039-E72C4750126F}" type="sibTrans" cxnId="{1D6369A3-4109-4F6D-A4C7-3A2FEBEDB739}">
      <dgm:prSet custT="1"/>
      <dgm:spPr/>
      <dgm:t>
        <a:bodyPr/>
        <a:lstStyle/>
        <a:p>
          <a:endParaRPr lang="en-AE" sz="1600" b="1"/>
        </a:p>
      </dgm:t>
    </dgm:pt>
    <dgm:pt modelId="{026515D4-13AB-4A6F-BAB6-7A7CBBD15C88}">
      <dgm:prSet phldrT="[Văn bản]" custT="1"/>
      <dgm:spPr/>
      <dgm:t>
        <a:bodyPr/>
        <a:lstStyle/>
        <a:p>
          <a:r>
            <a:rPr lang="en-US" sz="1800" b="1">
              <a:latin typeface="Cambria" panose="02040503050406030204" pitchFamily="18" charset="0"/>
              <a:ea typeface="Cambria" panose="02040503050406030204" pitchFamily="18" charset="0"/>
            </a:rPr>
            <a:t>Thời gian</a:t>
          </a:r>
        </a:p>
        <a:p>
          <a:r>
            <a:rPr lang="en-US" sz="1800" b="1">
              <a:latin typeface="Cambria" panose="02040503050406030204" pitchFamily="18" charset="0"/>
              <a:ea typeface="Cambria" panose="02040503050406030204" pitchFamily="18" charset="0"/>
            </a:rPr>
            <a:t> 2 phút</a:t>
          </a:r>
          <a:endParaRPr lang="en-AE" sz="1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E026F79-4043-4E89-AB68-ECEF2048EEBC}" type="parTrans" cxnId="{A76A29E0-8F91-4291-8EAB-788896198591}">
      <dgm:prSet/>
      <dgm:spPr/>
      <dgm:t>
        <a:bodyPr/>
        <a:lstStyle/>
        <a:p>
          <a:endParaRPr lang="en-AE" sz="2400" b="1"/>
        </a:p>
      </dgm:t>
    </dgm:pt>
    <dgm:pt modelId="{3A4F536B-69C8-4B73-934D-B6C8BFD45873}" type="sibTrans" cxnId="{A76A29E0-8F91-4291-8EAB-788896198591}">
      <dgm:prSet custT="1"/>
      <dgm:spPr/>
      <dgm:t>
        <a:bodyPr/>
        <a:lstStyle/>
        <a:p>
          <a:endParaRPr lang="en-AE" sz="1600" b="1"/>
        </a:p>
      </dgm:t>
    </dgm:pt>
    <dgm:pt modelId="{0C8E7BF6-F338-4B67-B713-0EB89231B15B}">
      <dgm:prSet phldrT="[Văn bản]" custT="1"/>
      <dgm:spPr/>
      <dgm:t>
        <a:bodyPr/>
        <a:lstStyle/>
        <a:p>
          <a:r>
            <a:rPr lang="en-US" sz="1800" b="1">
              <a:latin typeface="Cambria" panose="02040503050406030204" pitchFamily="18" charset="0"/>
              <a:ea typeface="Cambria" panose="02040503050406030204" pitchFamily="18" charset="0"/>
            </a:rPr>
            <a:t>Đại diện nhóm lên trình bày</a:t>
          </a:r>
          <a:endParaRPr lang="en-AE" sz="18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B135B21-C287-4EA1-9226-87DA474C2234}" type="parTrans" cxnId="{D65CC2C3-E768-41DC-9063-31937B610039}">
      <dgm:prSet/>
      <dgm:spPr/>
      <dgm:t>
        <a:bodyPr/>
        <a:lstStyle/>
        <a:p>
          <a:endParaRPr lang="en-AE" sz="2400" b="1"/>
        </a:p>
      </dgm:t>
    </dgm:pt>
    <dgm:pt modelId="{4142D399-DEDA-4F6B-AE31-C6CD6E19EAB2}" type="sibTrans" cxnId="{D65CC2C3-E768-41DC-9063-31937B610039}">
      <dgm:prSet/>
      <dgm:spPr/>
      <dgm:t>
        <a:bodyPr/>
        <a:lstStyle/>
        <a:p>
          <a:endParaRPr lang="en-AE" sz="2400" b="1"/>
        </a:p>
      </dgm:t>
    </dgm:pt>
    <dgm:pt modelId="{32D4A50D-8353-46DE-8B7D-B195DE03EA22}" type="pres">
      <dgm:prSet presAssocID="{7BD83120-26C1-4897-A8FA-2E474510B768}" presName="linearFlow" presStyleCnt="0">
        <dgm:presLayoutVars>
          <dgm:resizeHandles val="exact"/>
        </dgm:presLayoutVars>
      </dgm:prSet>
      <dgm:spPr/>
    </dgm:pt>
    <dgm:pt modelId="{658BC843-C0D5-448F-9AF4-C4289479ACE7}" type="pres">
      <dgm:prSet presAssocID="{B3F21621-3230-4BB1-BF4D-2C697BCA7CB4}" presName="node" presStyleLbl="node1" presStyleIdx="0" presStyleCnt="3">
        <dgm:presLayoutVars>
          <dgm:bulletEnabled val="1"/>
        </dgm:presLayoutVars>
      </dgm:prSet>
      <dgm:spPr/>
    </dgm:pt>
    <dgm:pt modelId="{F54A0441-F681-4E29-8179-50B7D60A8CDE}" type="pres">
      <dgm:prSet presAssocID="{10C0A026-1B00-48FB-8039-E72C4750126F}" presName="sibTrans" presStyleLbl="sibTrans2D1" presStyleIdx="0" presStyleCnt="2"/>
      <dgm:spPr/>
    </dgm:pt>
    <dgm:pt modelId="{391F9B9D-866E-4C42-A09A-BCE100083273}" type="pres">
      <dgm:prSet presAssocID="{10C0A026-1B00-48FB-8039-E72C4750126F}" presName="connectorText" presStyleLbl="sibTrans2D1" presStyleIdx="0" presStyleCnt="2"/>
      <dgm:spPr/>
    </dgm:pt>
    <dgm:pt modelId="{684B8362-F257-409A-92C5-303A42ECCFE8}" type="pres">
      <dgm:prSet presAssocID="{026515D4-13AB-4A6F-BAB6-7A7CBBD15C88}" presName="node" presStyleLbl="node1" presStyleIdx="1" presStyleCnt="3">
        <dgm:presLayoutVars>
          <dgm:bulletEnabled val="1"/>
        </dgm:presLayoutVars>
      </dgm:prSet>
      <dgm:spPr/>
    </dgm:pt>
    <dgm:pt modelId="{6D6A5FF5-8120-4A16-81E3-8989C265711A}" type="pres">
      <dgm:prSet presAssocID="{3A4F536B-69C8-4B73-934D-B6C8BFD45873}" presName="sibTrans" presStyleLbl="sibTrans2D1" presStyleIdx="1" presStyleCnt="2"/>
      <dgm:spPr/>
    </dgm:pt>
    <dgm:pt modelId="{5FE63A80-7B63-4436-960A-F7011D94D435}" type="pres">
      <dgm:prSet presAssocID="{3A4F536B-69C8-4B73-934D-B6C8BFD45873}" presName="connectorText" presStyleLbl="sibTrans2D1" presStyleIdx="1" presStyleCnt="2"/>
      <dgm:spPr/>
    </dgm:pt>
    <dgm:pt modelId="{0E4044E6-C685-4944-A6EA-4800AA8491BA}" type="pres">
      <dgm:prSet presAssocID="{0C8E7BF6-F338-4B67-B713-0EB89231B15B}" presName="node" presStyleLbl="node1" presStyleIdx="2" presStyleCnt="3">
        <dgm:presLayoutVars>
          <dgm:bulletEnabled val="1"/>
        </dgm:presLayoutVars>
      </dgm:prSet>
      <dgm:spPr/>
    </dgm:pt>
  </dgm:ptLst>
  <dgm:cxnLst>
    <dgm:cxn modelId="{8BF85A05-4E86-4963-A9A4-6349A8768E1A}" type="presOf" srcId="{3A4F536B-69C8-4B73-934D-B6C8BFD45873}" destId="{6D6A5FF5-8120-4A16-81E3-8989C265711A}" srcOrd="0" destOrd="0" presId="urn:microsoft.com/office/officeart/2005/8/layout/process2"/>
    <dgm:cxn modelId="{54F06434-082C-49C5-AE51-4582D8569BC5}" type="presOf" srcId="{026515D4-13AB-4A6F-BAB6-7A7CBBD15C88}" destId="{684B8362-F257-409A-92C5-303A42ECCFE8}" srcOrd="0" destOrd="0" presId="urn:microsoft.com/office/officeart/2005/8/layout/process2"/>
    <dgm:cxn modelId="{7FCB886B-2AFD-424C-BF6D-D716554ED5DE}" type="presOf" srcId="{B3F21621-3230-4BB1-BF4D-2C697BCA7CB4}" destId="{658BC843-C0D5-448F-9AF4-C4289479ACE7}" srcOrd="0" destOrd="0" presId="urn:microsoft.com/office/officeart/2005/8/layout/process2"/>
    <dgm:cxn modelId="{72057172-6223-4AFB-B627-A81DA3DDC4DE}" type="presOf" srcId="{7BD83120-26C1-4897-A8FA-2E474510B768}" destId="{32D4A50D-8353-46DE-8B7D-B195DE03EA22}" srcOrd="0" destOrd="0" presId="urn:microsoft.com/office/officeart/2005/8/layout/process2"/>
    <dgm:cxn modelId="{2EAC568C-E906-4E75-AF07-236F72CAA9D6}" type="presOf" srcId="{10C0A026-1B00-48FB-8039-E72C4750126F}" destId="{391F9B9D-866E-4C42-A09A-BCE100083273}" srcOrd="1" destOrd="0" presId="urn:microsoft.com/office/officeart/2005/8/layout/process2"/>
    <dgm:cxn modelId="{7D8AB892-5F52-41DA-A2F7-A0E2FE062711}" type="presOf" srcId="{3A4F536B-69C8-4B73-934D-B6C8BFD45873}" destId="{5FE63A80-7B63-4436-960A-F7011D94D435}" srcOrd="1" destOrd="0" presId="urn:microsoft.com/office/officeart/2005/8/layout/process2"/>
    <dgm:cxn modelId="{1D6369A3-4109-4F6D-A4C7-3A2FEBEDB739}" srcId="{7BD83120-26C1-4897-A8FA-2E474510B768}" destId="{B3F21621-3230-4BB1-BF4D-2C697BCA7CB4}" srcOrd="0" destOrd="0" parTransId="{84146C44-FA84-4316-8AE9-6B83912CDED4}" sibTransId="{10C0A026-1B00-48FB-8039-E72C4750126F}"/>
    <dgm:cxn modelId="{4A693EA5-A540-4D6E-8334-4B5ACEA20F73}" type="presOf" srcId="{10C0A026-1B00-48FB-8039-E72C4750126F}" destId="{F54A0441-F681-4E29-8179-50B7D60A8CDE}" srcOrd="0" destOrd="0" presId="urn:microsoft.com/office/officeart/2005/8/layout/process2"/>
    <dgm:cxn modelId="{4DB50CBC-4533-415C-BBE7-F072C48E38D8}" type="presOf" srcId="{0C8E7BF6-F338-4B67-B713-0EB89231B15B}" destId="{0E4044E6-C685-4944-A6EA-4800AA8491BA}" srcOrd="0" destOrd="0" presId="urn:microsoft.com/office/officeart/2005/8/layout/process2"/>
    <dgm:cxn modelId="{D65CC2C3-E768-41DC-9063-31937B610039}" srcId="{7BD83120-26C1-4897-A8FA-2E474510B768}" destId="{0C8E7BF6-F338-4B67-B713-0EB89231B15B}" srcOrd="2" destOrd="0" parTransId="{AB135B21-C287-4EA1-9226-87DA474C2234}" sibTransId="{4142D399-DEDA-4F6B-AE31-C6CD6E19EAB2}"/>
    <dgm:cxn modelId="{A76A29E0-8F91-4291-8EAB-788896198591}" srcId="{7BD83120-26C1-4897-A8FA-2E474510B768}" destId="{026515D4-13AB-4A6F-BAB6-7A7CBBD15C88}" srcOrd="1" destOrd="0" parTransId="{FE026F79-4043-4E89-AB68-ECEF2048EEBC}" sibTransId="{3A4F536B-69C8-4B73-934D-B6C8BFD45873}"/>
    <dgm:cxn modelId="{6DDBD4E3-CB25-41DA-9110-FD8EE688F7A0}" type="presParOf" srcId="{32D4A50D-8353-46DE-8B7D-B195DE03EA22}" destId="{658BC843-C0D5-448F-9AF4-C4289479ACE7}" srcOrd="0" destOrd="0" presId="urn:microsoft.com/office/officeart/2005/8/layout/process2"/>
    <dgm:cxn modelId="{27D69A3F-D8B3-4E03-B97D-40A2D8A0D8D4}" type="presParOf" srcId="{32D4A50D-8353-46DE-8B7D-B195DE03EA22}" destId="{F54A0441-F681-4E29-8179-50B7D60A8CDE}" srcOrd="1" destOrd="0" presId="urn:microsoft.com/office/officeart/2005/8/layout/process2"/>
    <dgm:cxn modelId="{07421DC7-2E5D-4CD0-B819-EC1E4B58253B}" type="presParOf" srcId="{F54A0441-F681-4E29-8179-50B7D60A8CDE}" destId="{391F9B9D-866E-4C42-A09A-BCE100083273}" srcOrd="0" destOrd="0" presId="urn:microsoft.com/office/officeart/2005/8/layout/process2"/>
    <dgm:cxn modelId="{849254CD-E669-477E-B7B1-E7BF04B84BF2}" type="presParOf" srcId="{32D4A50D-8353-46DE-8B7D-B195DE03EA22}" destId="{684B8362-F257-409A-92C5-303A42ECCFE8}" srcOrd="2" destOrd="0" presId="urn:microsoft.com/office/officeart/2005/8/layout/process2"/>
    <dgm:cxn modelId="{F3F82FDD-B2A5-4869-A99E-E84C7110B49B}" type="presParOf" srcId="{32D4A50D-8353-46DE-8B7D-B195DE03EA22}" destId="{6D6A5FF5-8120-4A16-81E3-8989C265711A}" srcOrd="3" destOrd="0" presId="urn:microsoft.com/office/officeart/2005/8/layout/process2"/>
    <dgm:cxn modelId="{290FD1D3-16EB-4D2F-9A8A-C38880C7E787}" type="presParOf" srcId="{6D6A5FF5-8120-4A16-81E3-8989C265711A}" destId="{5FE63A80-7B63-4436-960A-F7011D94D435}" srcOrd="0" destOrd="0" presId="urn:microsoft.com/office/officeart/2005/8/layout/process2"/>
    <dgm:cxn modelId="{F0BD5391-DB17-45A3-9831-B47BA9B9D527}" type="presParOf" srcId="{32D4A50D-8353-46DE-8B7D-B195DE03EA22}" destId="{0E4044E6-C685-4944-A6EA-4800AA8491B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D67EB5-20F7-421D-A509-57A6B18D561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E"/>
        </a:p>
      </dgm:t>
    </dgm:pt>
    <dgm:pt modelId="{048C0EFA-BF80-4841-98CE-35BAE25E8D36}">
      <dgm:prSet phldrT="[Văn bản]"/>
      <dgm:spPr/>
      <dgm:t>
        <a:bodyPr/>
        <a:lstStyle/>
        <a:p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Đặc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điểm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>
              <a:latin typeface="Cambria" panose="02040503050406030204" pitchFamily="18" charset="0"/>
              <a:ea typeface="Cambria" panose="02040503050406030204" pitchFamily="18" charset="0"/>
            </a:rPr>
            <a:t>sông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ngòi</a:t>
          </a:r>
          <a:endParaRPr lang="en-AE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07F956-9BBB-436F-9945-CD94A206AB11}" type="parTrans" cxnId="{20725B5F-3563-4959-AF92-234772919E5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5FFD7A7-4521-4D97-9F0B-F9D8D4E0B92B}" type="sibTrans" cxnId="{20725B5F-3563-4959-AF92-234772919E5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DFBC371-661D-48BF-A824-8EDCABF68857}">
      <dgm:prSet phldrT="[Văn bản]"/>
      <dgm:spPr/>
      <dgm:t>
        <a:bodyPr/>
        <a:lstStyle/>
        <a:p>
          <a:r>
            <a:rPr lang="en-US">
              <a:latin typeface="Cambria" panose="02040503050406030204" pitchFamily="18" charset="0"/>
              <a:ea typeface="Cambria" panose="02040503050406030204" pitchFamily="18" charset="0"/>
            </a:rPr>
            <a:t>Đặc điểm khí hậu</a:t>
          </a:r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78E66A1-8C9D-480F-A5B8-5052C9F3712B}" type="parTrans" cxnId="{69CAB02A-6FAE-40C3-976D-339B3374936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13A5D1A-12ED-4095-9B3D-F9BF37C41224}" type="sibTrans" cxnId="{69CAB02A-6FAE-40C3-976D-339B33749363}">
      <dgm:prSet/>
      <dgm:spPr/>
      <dgm:t>
        <a:bodyPr/>
        <a:lstStyle/>
        <a:p>
          <a:endParaRPr lang="en-AE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D0AE787-42F8-46DD-A6F1-8A60290888DC}" type="pres">
      <dgm:prSet presAssocID="{F6D67EB5-20F7-421D-A509-57A6B18D5615}" presName="Name0" presStyleCnt="0">
        <dgm:presLayoutVars>
          <dgm:chMax val="7"/>
          <dgm:chPref val="7"/>
          <dgm:dir/>
        </dgm:presLayoutVars>
      </dgm:prSet>
      <dgm:spPr/>
    </dgm:pt>
    <dgm:pt modelId="{1AA3CEEF-7369-4DE0-BF33-9CF203127876}" type="pres">
      <dgm:prSet presAssocID="{F6D67EB5-20F7-421D-A509-57A6B18D5615}" presName="Name1" presStyleCnt="0"/>
      <dgm:spPr/>
    </dgm:pt>
    <dgm:pt modelId="{38CF5BF3-10CB-4DD5-8F70-09360434A205}" type="pres">
      <dgm:prSet presAssocID="{F6D67EB5-20F7-421D-A509-57A6B18D5615}" presName="cycle" presStyleCnt="0"/>
      <dgm:spPr/>
    </dgm:pt>
    <dgm:pt modelId="{524190DF-910A-4DFE-9CB0-48122E81C24D}" type="pres">
      <dgm:prSet presAssocID="{F6D67EB5-20F7-421D-A509-57A6B18D5615}" presName="srcNode" presStyleLbl="node1" presStyleIdx="0" presStyleCnt="2"/>
      <dgm:spPr/>
    </dgm:pt>
    <dgm:pt modelId="{E9FA66E7-E699-4E76-B1E6-1B48570D15C8}" type="pres">
      <dgm:prSet presAssocID="{F6D67EB5-20F7-421D-A509-57A6B18D5615}" presName="conn" presStyleLbl="parChTrans1D2" presStyleIdx="0" presStyleCnt="1"/>
      <dgm:spPr/>
    </dgm:pt>
    <dgm:pt modelId="{11E224C9-FD8A-4BDF-82B9-B0C7626219BC}" type="pres">
      <dgm:prSet presAssocID="{F6D67EB5-20F7-421D-A509-57A6B18D5615}" presName="extraNode" presStyleLbl="node1" presStyleIdx="0" presStyleCnt="2"/>
      <dgm:spPr/>
    </dgm:pt>
    <dgm:pt modelId="{C11BBD0E-BAB9-48E7-8D56-772AB106763F}" type="pres">
      <dgm:prSet presAssocID="{F6D67EB5-20F7-421D-A509-57A6B18D5615}" presName="dstNode" presStyleLbl="node1" presStyleIdx="0" presStyleCnt="2"/>
      <dgm:spPr/>
    </dgm:pt>
    <dgm:pt modelId="{ACEE01A5-578E-4B45-8429-F3624D33641D}" type="pres">
      <dgm:prSet presAssocID="{048C0EFA-BF80-4841-98CE-35BAE25E8D36}" presName="text_1" presStyleLbl="node1" presStyleIdx="0" presStyleCnt="2">
        <dgm:presLayoutVars>
          <dgm:bulletEnabled val="1"/>
        </dgm:presLayoutVars>
      </dgm:prSet>
      <dgm:spPr/>
    </dgm:pt>
    <dgm:pt modelId="{EE383306-A488-4105-948A-1E4B9C4986E9}" type="pres">
      <dgm:prSet presAssocID="{048C0EFA-BF80-4841-98CE-35BAE25E8D36}" presName="accent_1" presStyleCnt="0"/>
      <dgm:spPr/>
    </dgm:pt>
    <dgm:pt modelId="{F9952EBF-6C32-476D-B70C-0933C62F5D8F}" type="pres">
      <dgm:prSet presAssocID="{048C0EFA-BF80-4841-98CE-35BAE25E8D36}" presName="accentRepeatNode" presStyleLbl="solidFgAcc1" presStyleIdx="0" presStyleCnt="2"/>
      <dgm:spPr/>
    </dgm:pt>
    <dgm:pt modelId="{F041298B-69DA-4F7B-9F6C-117A41758D85}" type="pres">
      <dgm:prSet presAssocID="{0DFBC371-661D-48BF-A824-8EDCABF68857}" presName="text_2" presStyleLbl="node1" presStyleIdx="1" presStyleCnt="2">
        <dgm:presLayoutVars>
          <dgm:bulletEnabled val="1"/>
        </dgm:presLayoutVars>
      </dgm:prSet>
      <dgm:spPr/>
    </dgm:pt>
    <dgm:pt modelId="{F2FBE784-918D-49E5-8938-D036846CE6F1}" type="pres">
      <dgm:prSet presAssocID="{0DFBC371-661D-48BF-A824-8EDCABF68857}" presName="accent_2" presStyleCnt="0"/>
      <dgm:spPr/>
    </dgm:pt>
    <dgm:pt modelId="{8899FB11-B3E7-49EC-835A-9CE1FC92BA25}" type="pres">
      <dgm:prSet presAssocID="{0DFBC371-661D-48BF-A824-8EDCABF68857}" presName="accentRepeatNode" presStyleLbl="solidFgAcc1" presStyleIdx="1" presStyleCnt="2"/>
      <dgm:spPr/>
    </dgm:pt>
  </dgm:ptLst>
  <dgm:cxnLst>
    <dgm:cxn modelId="{69CAB02A-6FAE-40C3-976D-339B33749363}" srcId="{F6D67EB5-20F7-421D-A509-57A6B18D5615}" destId="{0DFBC371-661D-48BF-A824-8EDCABF68857}" srcOrd="1" destOrd="0" parTransId="{A78E66A1-8C9D-480F-A5B8-5052C9F3712B}" sibTransId="{B13A5D1A-12ED-4095-9B3D-F9BF37C41224}"/>
    <dgm:cxn modelId="{20725B5F-3563-4959-AF92-234772919E53}" srcId="{F6D67EB5-20F7-421D-A509-57A6B18D5615}" destId="{048C0EFA-BF80-4841-98CE-35BAE25E8D36}" srcOrd="0" destOrd="0" parTransId="{0407F956-9BBB-436F-9945-CD94A206AB11}" sibTransId="{55FFD7A7-4521-4D97-9F0B-F9D8D4E0B92B}"/>
    <dgm:cxn modelId="{DB95D765-9DE3-462B-A16B-28DC79F220C3}" type="presOf" srcId="{048C0EFA-BF80-4841-98CE-35BAE25E8D36}" destId="{ACEE01A5-578E-4B45-8429-F3624D33641D}" srcOrd="0" destOrd="0" presId="urn:microsoft.com/office/officeart/2008/layout/VerticalCurvedList"/>
    <dgm:cxn modelId="{21BDE366-122E-4CD7-A814-3E0FB2695413}" type="presOf" srcId="{F6D67EB5-20F7-421D-A509-57A6B18D5615}" destId="{5D0AE787-42F8-46DD-A6F1-8A60290888DC}" srcOrd="0" destOrd="0" presId="urn:microsoft.com/office/officeart/2008/layout/VerticalCurvedList"/>
    <dgm:cxn modelId="{A53E434D-3F06-42D2-ACC4-3CA18A84305A}" type="presOf" srcId="{55FFD7A7-4521-4D97-9F0B-F9D8D4E0B92B}" destId="{E9FA66E7-E699-4E76-B1E6-1B48570D15C8}" srcOrd="0" destOrd="0" presId="urn:microsoft.com/office/officeart/2008/layout/VerticalCurvedList"/>
    <dgm:cxn modelId="{682E2B72-75F7-4444-B72C-E2E37E28C2A0}" type="presOf" srcId="{0DFBC371-661D-48BF-A824-8EDCABF68857}" destId="{F041298B-69DA-4F7B-9F6C-117A41758D85}" srcOrd="0" destOrd="0" presId="urn:microsoft.com/office/officeart/2008/layout/VerticalCurvedList"/>
    <dgm:cxn modelId="{71405B2C-F4D6-49C4-9D33-76DC346FCD0E}" type="presParOf" srcId="{5D0AE787-42F8-46DD-A6F1-8A60290888DC}" destId="{1AA3CEEF-7369-4DE0-BF33-9CF203127876}" srcOrd="0" destOrd="0" presId="urn:microsoft.com/office/officeart/2008/layout/VerticalCurvedList"/>
    <dgm:cxn modelId="{B9E3BA93-18FE-4DEE-BA97-92830555EF23}" type="presParOf" srcId="{1AA3CEEF-7369-4DE0-BF33-9CF203127876}" destId="{38CF5BF3-10CB-4DD5-8F70-09360434A205}" srcOrd="0" destOrd="0" presId="urn:microsoft.com/office/officeart/2008/layout/VerticalCurvedList"/>
    <dgm:cxn modelId="{F3A9B640-1FFE-49ED-ABC2-FC47A9CC5BBF}" type="presParOf" srcId="{38CF5BF3-10CB-4DD5-8F70-09360434A205}" destId="{524190DF-910A-4DFE-9CB0-48122E81C24D}" srcOrd="0" destOrd="0" presId="urn:microsoft.com/office/officeart/2008/layout/VerticalCurvedList"/>
    <dgm:cxn modelId="{96B67AEA-3710-419C-85D9-537293966393}" type="presParOf" srcId="{38CF5BF3-10CB-4DD5-8F70-09360434A205}" destId="{E9FA66E7-E699-4E76-B1E6-1B48570D15C8}" srcOrd="1" destOrd="0" presId="urn:microsoft.com/office/officeart/2008/layout/VerticalCurvedList"/>
    <dgm:cxn modelId="{46FF3215-9132-4F4E-949F-0C0E66AF5EA6}" type="presParOf" srcId="{38CF5BF3-10CB-4DD5-8F70-09360434A205}" destId="{11E224C9-FD8A-4BDF-82B9-B0C7626219BC}" srcOrd="2" destOrd="0" presId="urn:microsoft.com/office/officeart/2008/layout/VerticalCurvedList"/>
    <dgm:cxn modelId="{A795BB5B-8C56-4AA2-8A41-007021ADB87F}" type="presParOf" srcId="{38CF5BF3-10CB-4DD5-8F70-09360434A205}" destId="{C11BBD0E-BAB9-48E7-8D56-772AB106763F}" srcOrd="3" destOrd="0" presId="urn:microsoft.com/office/officeart/2008/layout/VerticalCurvedList"/>
    <dgm:cxn modelId="{D88FC58A-38A0-4578-AFF6-6CA3C5D083A2}" type="presParOf" srcId="{1AA3CEEF-7369-4DE0-BF33-9CF203127876}" destId="{ACEE01A5-578E-4B45-8429-F3624D33641D}" srcOrd="1" destOrd="0" presId="urn:microsoft.com/office/officeart/2008/layout/VerticalCurvedList"/>
    <dgm:cxn modelId="{31D6EA6F-825F-4CDF-B82A-24EBF8CC958C}" type="presParOf" srcId="{1AA3CEEF-7369-4DE0-BF33-9CF203127876}" destId="{EE383306-A488-4105-948A-1E4B9C4986E9}" srcOrd="2" destOrd="0" presId="urn:microsoft.com/office/officeart/2008/layout/VerticalCurvedList"/>
    <dgm:cxn modelId="{C03B8893-CB40-419C-A354-2C0913D89242}" type="presParOf" srcId="{EE383306-A488-4105-948A-1E4B9C4986E9}" destId="{F9952EBF-6C32-476D-B70C-0933C62F5D8F}" srcOrd="0" destOrd="0" presId="urn:microsoft.com/office/officeart/2008/layout/VerticalCurvedList"/>
    <dgm:cxn modelId="{C9DD55D5-2AD0-4560-95DC-6AFC0255E98D}" type="presParOf" srcId="{1AA3CEEF-7369-4DE0-BF33-9CF203127876}" destId="{F041298B-69DA-4F7B-9F6C-117A41758D85}" srcOrd="3" destOrd="0" presId="urn:microsoft.com/office/officeart/2008/layout/VerticalCurvedList"/>
    <dgm:cxn modelId="{BD9DBBC1-F5E6-4A30-8F90-FA5953A9D3A7}" type="presParOf" srcId="{1AA3CEEF-7369-4DE0-BF33-9CF203127876}" destId="{F2FBE784-918D-49E5-8938-D036846CE6F1}" srcOrd="4" destOrd="0" presId="urn:microsoft.com/office/officeart/2008/layout/VerticalCurvedList"/>
    <dgm:cxn modelId="{BBE3BBDD-7471-4574-8AF7-36462BED7E67}" type="presParOf" srcId="{F2FBE784-918D-49E5-8938-D036846CE6F1}" destId="{8899FB11-B3E7-49EC-835A-9CE1FC92BA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55D8C2-0C72-4DED-BC3F-5BD9C70143DC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AE"/>
        </a:p>
      </dgm:t>
    </dgm:pt>
    <dgm:pt modelId="{67754E18-855B-448E-A52B-A05844A988C0}">
      <dgm:prSet phldrT="[Văn bản]"/>
      <dgm:spPr/>
      <dgm:t>
        <a:bodyPr/>
        <a:lstStyle/>
        <a:p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Thảo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nhóm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đôi</a:t>
          </a:r>
          <a:endParaRPr lang="en-AE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58952B0-B1CD-4CBD-A92F-AA5EECD40CE3}" type="parTrans" cxnId="{243CF1A5-85CE-4CB1-92EB-2FC428E68C76}">
      <dgm:prSet/>
      <dgm:spPr/>
      <dgm:t>
        <a:bodyPr/>
        <a:lstStyle/>
        <a:p>
          <a:endParaRPr lang="en-AE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87686CE-EF95-430B-985B-331C05166DAC}" type="sibTrans" cxnId="{243CF1A5-85CE-4CB1-92EB-2FC428E68C76}">
      <dgm:prSet/>
      <dgm:spPr/>
      <dgm:t>
        <a:bodyPr/>
        <a:lstStyle/>
        <a:p>
          <a:endParaRPr lang="en-AE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D65AF2B-C82A-42C2-83D1-BF4E86B356A0}">
      <dgm:prSet phldrT="[Văn bản]"/>
      <dgm:spPr/>
      <dgm:t>
        <a:bodyPr/>
        <a:lstStyle/>
        <a:p>
          <a:r>
            <a:rPr lang="en-US" b="1">
              <a:latin typeface="Cambria" panose="02040503050406030204" pitchFamily="18" charset="0"/>
              <a:ea typeface="Cambria" panose="02040503050406030204" pitchFamily="18" charset="0"/>
            </a:rPr>
            <a:t>Thời gian 2 phút</a:t>
          </a:r>
          <a:endParaRPr lang="en-AE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60FBE71-C7D0-4D5B-9E87-873DB19E2417}" type="parTrans" cxnId="{2C7E620E-506B-482C-8AC0-AFF4A3232C10}">
      <dgm:prSet/>
      <dgm:spPr/>
      <dgm:t>
        <a:bodyPr/>
        <a:lstStyle/>
        <a:p>
          <a:endParaRPr lang="en-AE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78D7493-7E4D-41E4-870E-C320FC888680}" type="sibTrans" cxnId="{2C7E620E-506B-482C-8AC0-AFF4A3232C10}">
      <dgm:prSet/>
      <dgm:spPr/>
      <dgm:t>
        <a:bodyPr/>
        <a:lstStyle/>
        <a:p>
          <a:endParaRPr lang="en-AE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C94327E-D663-49E3-B4FD-007DD553F606}">
      <dgm:prSet phldrT="[Văn bản]"/>
      <dgm:spPr/>
      <dgm:t>
        <a:bodyPr/>
        <a:lstStyle/>
        <a:p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diện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nhóm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lên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b="1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endParaRPr lang="en-AE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7933AA5-4999-4044-8FE1-324BBA28D547}" type="parTrans" cxnId="{71725018-B57F-40C4-8772-CAC7A8D8D945}">
      <dgm:prSet/>
      <dgm:spPr/>
      <dgm:t>
        <a:bodyPr/>
        <a:lstStyle/>
        <a:p>
          <a:endParaRPr lang="en-AE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EA49AD2-826A-4A15-A29C-71E3324DB6B2}" type="sibTrans" cxnId="{71725018-B57F-40C4-8772-CAC7A8D8D945}">
      <dgm:prSet/>
      <dgm:spPr/>
      <dgm:t>
        <a:bodyPr/>
        <a:lstStyle/>
        <a:p>
          <a:endParaRPr lang="en-AE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9911B09-EC20-4FD5-BE80-D0E911667BB6}" type="pres">
      <dgm:prSet presAssocID="{5855D8C2-0C72-4DED-BC3F-5BD9C70143DC}" presName="outerComposite" presStyleCnt="0">
        <dgm:presLayoutVars>
          <dgm:chMax val="5"/>
          <dgm:dir/>
          <dgm:resizeHandles val="exact"/>
        </dgm:presLayoutVars>
      </dgm:prSet>
      <dgm:spPr/>
    </dgm:pt>
    <dgm:pt modelId="{46FFE9E4-4112-40AB-8DDA-D548D192791A}" type="pres">
      <dgm:prSet presAssocID="{5855D8C2-0C72-4DED-BC3F-5BD9C70143DC}" presName="dummyMaxCanvas" presStyleCnt="0">
        <dgm:presLayoutVars/>
      </dgm:prSet>
      <dgm:spPr/>
    </dgm:pt>
    <dgm:pt modelId="{90568D1E-F980-4B4B-85EB-AE9C8897F21D}" type="pres">
      <dgm:prSet presAssocID="{5855D8C2-0C72-4DED-BC3F-5BD9C70143DC}" presName="ThreeNodes_1" presStyleLbl="node1" presStyleIdx="0" presStyleCnt="3">
        <dgm:presLayoutVars>
          <dgm:bulletEnabled val="1"/>
        </dgm:presLayoutVars>
      </dgm:prSet>
      <dgm:spPr/>
    </dgm:pt>
    <dgm:pt modelId="{1368F6B6-3A51-4E99-8389-F5990A6D0542}" type="pres">
      <dgm:prSet presAssocID="{5855D8C2-0C72-4DED-BC3F-5BD9C70143DC}" presName="ThreeNodes_2" presStyleLbl="node1" presStyleIdx="1" presStyleCnt="3" custScaleX="110174">
        <dgm:presLayoutVars>
          <dgm:bulletEnabled val="1"/>
        </dgm:presLayoutVars>
      </dgm:prSet>
      <dgm:spPr/>
    </dgm:pt>
    <dgm:pt modelId="{DFD19C1A-76B2-4585-9A77-E4AB596E472C}" type="pres">
      <dgm:prSet presAssocID="{5855D8C2-0C72-4DED-BC3F-5BD9C70143DC}" presName="ThreeNodes_3" presStyleLbl="node1" presStyleIdx="2" presStyleCnt="3">
        <dgm:presLayoutVars>
          <dgm:bulletEnabled val="1"/>
        </dgm:presLayoutVars>
      </dgm:prSet>
      <dgm:spPr/>
    </dgm:pt>
    <dgm:pt modelId="{EA60D699-A1E0-4D87-827B-8D2ED519B4CE}" type="pres">
      <dgm:prSet presAssocID="{5855D8C2-0C72-4DED-BC3F-5BD9C70143DC}" presName="ThreeConn_1-2" presStyleLbl="fgAccFollowNode1" presStyleIdx="0" presStyleCnt="2">
        <dgm:presLayoutVars>
          <dgm:bulletEnabled val="1"/>
        </dgm:presLayoutVars>
      </dgm:prSet>
      <dgm:spPr/>
    </dgm:pt>
    <dgm:pt modelId="{614B0109-9042-43F5-8332-7A365B78CCE4}" type="pres">
      <dgm:prSet presAssocID="{5855D8C2-0C72-4DED-BC3F-5BD9C70143DC}" presName="ThreeConn_2-3" presStyleLbl="fgAccFollowNode1" presStyleIdx="1" presStyleCnt="2">
        <dgm:presLayoutVars>
          <dgm:bulletEnabled val="1"/>
        </dgm:presLayoutVars>
      </dgm:prSet>
      <dgm:spPr/>
    </dgm:pt>
    <dgm:pt modelId="{6FF3C4F2-D2A6-4009-BF92-DC4A6EBC539B}" type="pres">
      <dgm:prSet presAssocID="{5855D8C2-0C72-4DED-BC3F-5BD9C70143DC}" presName="ThreeNodes_1_text" presStyleLbl="node1" presStyleIdx="2" presStyleCnt="3">
        <dgm:presLayoutVars>
          <dgm:bulletEnabled val="1"/>
        </dgm:presLayoutVars>
      </dgm:prSet>
      <dgm:spPr/>
    </dgm:pt>
    <dgm:pt modelId="{72F5A743-D288-4D09-AC14-68599E8FD612}" type="pres">
      <dgm:prSet presAssocID="{5855D8C2-0C72-4DED-BC3F-5BD9C70143DC}" presName="ThreeNodes_2_text" presStyleLbl="node1" presStyleIdx="2" presStyleCnt="3">
        <dgm:presLayoutVars>
          <dgm:bulletEnabled val="1"/>
        </dgm:presLayoutVars>
      </dgm:prSet>
      <dgm:spPr/>
    </dgm:pt>
    <dgm:pt modelId="{C99CCA6D-429D-4672-B816-87EDBE0D33A3}" type="pres">
      <dgm:prSet presAssocID="{5855D8C2-0C72-4DED-BC3F-5BD9C70143D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C7E620E-506B-482C-8AC0-AFF4A3232C10}" srcId="{5855D8C2-0C72-4DED-BC3F-5BD9C70143DC}" destId="{DD65AF2B-C82A-42C2-83D1-BF4E86B356A0}" srcOrd="1" destOrd="0" parTransId="{160FBE71-C7D0-4D5B-9E87-873DB19E2417}" sibTransId="{878D7493-7E4D-41E4-870E-C320FC888680}"/>
    <dgm:cxn modelId="{E8ED7817-E5F6-4112-B2ED-B768EDB31BDF}" type="presOf" srcId="{C87686CE-EF95-430B-985B-331C05166DAC}" destId="{EA60D699-A1E0-4D87-827B-8D2ED519B4CE}" srcOrd="0" destOrd="0" presId="urn:microsoft.com/office/officeart/2005/8/layout/vProcess5"/>
    <dgm:cxn modelId="{71725018-B57F-40C4-8772-CAC7A8D8D945}" srcId="{5855D8C2-0C72-4DED-BC3F-5BD9C70143DC}" destId="{BC94327E-D663-49E3-B4FD-007DD553F606}" srcOrd="2" destOrd="0" parTransId="{67933AA5-4999-4044-8FE1-324BBA28D547}" sibTransId="{BEA49AD2-826A-4A15-A29C-71E3324DB6B2}"/>
    <dgm:cxn modelId="{2EC6FC37-C8CF-45F5-9050-F2C9190A0AF7}" type="presOf" srcId="{67754E18-855B-448E-A52B-A05844A988C0}" destId="{90568D1E-F980-4B4B-85EB-AE9C8897F21D}" srcOrd="0" destOrd="0" presId="urn:microsoft.com/office/officeart/2005/8/layout/vProcess5"/>
    <dgm:cxn modelId="{7FE2F639-7F60-4B1E-8604-0723B157E273}" type="presOf" srcId="{DD65AF2B-C82A-42C2-83D1-BF4E86B356A0}" destId="{1368F6B6-3A51-4E99-8389-F5990A6D0542}" srcOrd="0" destOrd="0" presId="urn:microsoft.com/office/officeart/2005/8/layout/vProcess5"/>
    <dgm:cxn modelId="{4FC62248-381F-45AB-B7E4-A0A10F0E079A}" type="presOf" srcId="{67754E18-855B-448E-A52B-A05844A988C0}" destId="{6FF3C4F2-D2A6-4009-BF92-DC4A6EBC539B}" srcOrd="1" destOrd="0" presId="urn:microsoft.com/office/officeart/2005/8/layout/vProcess5"/>
    <dgm:cxn modelId="{C689964D-D17B-43C4-BDC4-BCC39F8A9053}" type="presOf" srcId="{878D7493-7E4D-41E4-870E-C320FC888680}" destId="{614B0109-9042-43F5-8332-7A365B78CCE4}" srcOrd="0" destOrd="0" presId="urn:microsoft.com/office/officeart/2005/8/layout/vProcess5"/>
    <dgm:cxn modelId="{243CF1A5-85CE-4CB1-92EB-2FC428E68C76}" srcId="{5855D8C2-0C72-4DED-BC3F-5BD9C70143DC}" destId="{67754E18-855B-448E-A52B-A05844A988C0}" srcOrd="0" destOrd="0" parTransId="{E58952B0-B1CD-4CBD-A92F-AA5EECD40CE3}" sibTransId="{C87686CE-EF95-430B-985B-331C05166DAC}"/>
    <dgm:cxn modelId="{047569B4-C041-4172-9B8C-8DF94F143359}" type="presOf" srcId="{DD65AF2B-C82A-42C2-83D1-BF4E86B356A0}" destId="{72F5A743-D288-4D09-AC14-68599E8FD612}" srcOrd="1" destOrd="0" presId="urn:microsoft.com/office/officeart/2005/8/layout/vProcess5"/>
    <dgm:cxn modelId="{D475ADD3-0D57-48DF-B936-21793EA44F54}" type="presOf" srcId="{BC94327E-D663-49E3-B4FD-007DD553F606}" destId="{DFD19C1A-76B2-4585-9A77-E4AB596E472C}" srcOrd="0" destOrd="0" presId="urn:microsoft.com/office/officeart/2005/8/layout/vProcess5"/>
    <dgm:cxn modelId="{63F6ECDB-1CB7-430A-85A5-B9AA4EA0FCD8}" type="presOf" srcId="{BC94327E-D663-49E3-B4FD-007DD553F606}" destId="{C99CCA6D-429D-4672-B816-87EDBE0D33A3}" srcOrd="1" destOrd="0" presId="urn:microsoft.com/office/officeart/2005/8/layout/vProcess5"/>
    <dgm:cxn modelId="{7AA336F7-E7B4-4428-B86D-080047C25B73}" type="presOf" srcId="{5855D8C2-0C72-4DED-BC3F-5BD9C70143DC}" destId="{29911B09-EC20-4FD5-BE80-D0E911667BB6}" srcOrd="0" destOrd="0" presId="urn:microsoft.com/office/officeart/2005/8/layout/vProcess5"/>
    <dgm:cxn modelId="{E7F89101-95A5-499B-9C39-150612A2F4C0}" type="presParOf" srcId="{29911B09-EC20-4FD5-BE80-D0E911667BB6}" destId="{46FFE9E4-4112-40AB-8DDA-D548D192791A}" srcOrd="0" destOrd="0" presId="urn:microsoft.com/office/officeart/2005/8/layout/vProcess5"/>
    <dgm:cxn modelId="{CDC47AE6-3523-4CC3-B965-CD04F1D41C8A}" type="presParOf" srcId="{29911B09-EC20-4FD5-BE80-D0E911667BB6}" destId="{90568D1E-F980-4B4B-85EB-AE9C8897F21D}" srcOrd="1" destOrd="0" presId="urn:microsoft.com/office/officeart/2005/8/layout/vProcess5"/>
    <dgm:cxn modelId="{D3652287-1F74-4EA1-8FB5-469AEB977A10}" type="presParOf" srcId="{29911B09-EC20-4FD5-BE80-D0E911667BB6}" destId="{1368F6B6-3A51-4E99-8389-F5990A6D0542}" srcOrd="2" destOrd="0" presId="urn:microsoft.com/office/officeart/2005/8/layout/vProcess5"/>
    <dgm:cxn modelId="{E0247B00-63F4-4E0D-8465-FC822B434982}" type="presParOf" srcId="{29911B09-EC20-4FD5-BE80-D0E911667BB6}" destId="{DFD19C1A-76B2-4585-9A77-E4AB596E472C}" srcOrd="3" destOrd="0" presId="urn:microsoft.com/office/officeart/2005/8/layout/vProcess5"/>
    <dgm:cxn modelId="{971EDE26-6793-468B-9790-E91205D27375}" type="presParOf" srcId="{29911B09-EC20-4FD5-BE80-D0E911667BB6}" destId="{EA60D699-A1E0-4D87-827B-8D2ED519B4CE}" srcOrd="4" destOrd="0" presId="urn:microsoft.com/office/officeart/2005/8/layout/vProcess5"/>
    <dgm:cxn modelId="{4D706CA5-BBF4-4848-B10A-2C59C00C66E8}" type="presParOf" srcId="{29911B09-EC20-4FD5-BE80-D0E911667BB6}" destId="{614B0109-9042-43F5-8332-7A365B78CCE4}" srcOrd="5" destOrd="0" presId="urn:microsoft.com/office/officeart/2005/8/layout/vProcess5"/>
    <dgm:cxn modelId="{63CFE35C-16EB-4615-A99B-BAA2A85EAB52}" type="presParOf" srcId="{29911B09-EC20-4FD5-BE80-D0E911667BB6}" destId="{6FF3C4F2-D2A6-4009-BF92-DC4A6EBC539B}" srcOrd="6" destOrd="0" presId="urn:microsoft.com/office/officeart/2005/8/layout/vProcess5"/>
    <dgm:cxn modelId="{CC63EBFD-4C92-4F68-BEE7-4446922303AC}" type="presParOf" srcId="{29911B09-EC20-4FD5-BE80-D0E911667BB6}" destId="{72F5A743-D288-4D09-AC14-68599E8FD612}" srcOrd="7" destOrd="0" presId="urn:microsoft.com/office/officeart/2005/8/layout/vProcess5"/>
    <dgm:cxn modelId="{AA0CE1CC-49AF-4814-996B-7BD5994CFA5C}" type="presParOf" srcId="{29911B09-EC20-4FD5-BE80-D0E911667BB6}" destId="{C99CCA6D-429D-4672-B816-87EDBE0D33A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B12A71-4436-4C03-8783-B21AB1DCB55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E"/>
        </a:p>
      </dgm:t>
    </dgm:pt>
    <dgm:pt modelId="{30B8B033-92A5-4665-BD34-D4E3926DF635}">
      <dgm:prSet phldrT="[Văn bản]" phldr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AE"/>
        </a:p>
      </dgm:t>
    </dgm:pt>
    <dgm:pt modelId="{3B8B8A3A-46C5-4C3F-A8CB-8F48340EF3D4}" type="parTrans" cxnId="{FF7A3C56-4F52-496E-B242-F8725CA97109}">
      <dgm:prSet/>
      <dgm:spPr/>
      <dgm:t>
        <a:bodyPr/>
        <a:lstStyle/>
        <a:p>
          <a:endParaRPr lang="en-AE"/>
        </a:p>
      </dgm:t>
    </dgm:pt>
    <dgm:pt modelId="{5A971F4C-B672-42F2-84A7-6A060FB710F8}" type="sibTrans" cxnId="{FF7A3C56-4F52-496E-B242-F8725CA97109}">
      <dgm:prSet/>
      <dgm:spPr/>
      <dgm:t>
        <a:bodyPr/>
        <a:lstStyle/>
        <a:p>
          <a:endParaRPr lang="en-AE"/>
        </a:p>
      </dgm:t>
    </dgm:pt>
    <dgm:pt modelId="{BE843BC4-17A7-460E-9B17-57A1E9E70F18}">
      <dgm:prSet phldrT="[Văn bản]"/>
      <dgm:spPr/>
      <dgm:t>
        <a:bodyPr/>
        <a:lstStyle/>
        <a:p>
          <a:r>
            <a:rPr lang="en-US"/>
            <a:t>Vị trí địa lí</a:t>
          </a:r>
          <a:endParaRPr lang="en-AE"/>
        </a:p>
      </dgm:t>
    </dgm:pt>
    <dgm:pt modelId="{4ACB03FE-9294-49EA-94F0-1C9894B433CF}" type="parTrans" cxnId="{9A95B31F-A21A-4E7E-8AE5-A17897C1D7BC}">
      <dgm:prSet/>
      <dgm:spPr/>
      <dgm:t>
        <a:bodyPr/>
        <a:lstStyle/>
        <a:p>
          <a:endParaRPr lang="en-AE"/>
        </a:p>
      </dgm:t>
    </dgm:pt>
    <dgm:pt modelId="{C0B15B99-4A13-4666-B33E-108778DA9D52}" type="sibTrans" cxnId="{9A95B31F-A21A-4E7E-8AE5-A17897C1D7BC}">
      <dgm:prSet/>
      <dgm:spPr/>
      <dgm:t>
        <a:bodyPr/>
        <a:lstStyle/>
        <a:p>
          <a:endParaRPr lang="en-AE"/>
        </a:p>
      </dgm:t>
    </dgm:pt>
    <dgm:pt modelId="{FFD5A3E0-FBC5-4A45-9CA0-2D0A2502F39C}">
      <dgm:prSet phldrT="[Văn bản]"/>
      <dgm:spPr/>
      <dgm:t>
        <a:bodyPr/>
        <a:lstStyle/>
        <a:p>
          <a:r>
            <a:rPr lang="en-US"/>
            <a:t>Điệu kiện tự nhiên</a:t>
          </a:r>
          <a:endParaRPr lang="en-AE"/>
        </a:p>
      </dgm:t>
    </dgm:pt>
    <dgm:pt modelId="{1C4A7A01-ED6E-40B3-839C-FBB69C7674BC}" type="parTrans" cxnId="{20D09D13-CACF-4F51-9FA3-09EF932EAF1D}">
      <dgm:prSet/>
      <dgm:spPr/>
      <dgm:t>
        <a:bodyPr/>
        <a:lstStyle/>
        <a:p>
          <a:endParaRPr lang="en-AE"/>
        </a:p>
      </dgm:t>
    </dgm:pt>
    <dgm:pt modelId="{5920A33C-E756-4D4A-966A-249897CF3A1E}" type="sibTrans" cxnId="{20D09D13-CACF-4F51-9FA3-09EF932EAF1D}">
      <dgm:prSet/>
      <dgm:spPr/>
      <dgm:t>
        <a:bodyPr/>
        <a:lstStyle/>
        <a:p>
          <a:endParaRPr lang="en-AE"/>
        </a:p>
      </dgm:t>
    </dgm:pt>
    <dgm:pt modelId="{4C911B80-E9A7-42C3-8766-5669A8A28C67}">
      <dgm:prSet phldrT="[Văn bản]"/>
      <dgm:spPr/>
      <dgm:t>
        <a:bodyPr/>
        <a:lstStyle/>
        <a:p>
          <a:r>
            <a:rPr lang="en-US" dirty="0" err="1"/>
            <a:t>Đặc</a:t>
          </a:r>
          <a:r>
            <a:rPr lang="en-US" dirty="0"/>
            <a:t> </a:t>
          </a:r>
          <a:r>
            <a:rPr lang="en-US" dirty="0" err="1"/>
            <a:t>điểm</a:t>
          </a:r>
          <a:r>
            <a:rPr lang="en-US" dirty="0"/>
            <a:t> </a:t>
          </a:r>
          <a:r>
            <a:rPr lang="en-US" dirty="0" err="1"/>
            <a:t>địa</a:t>
          </a:r>
          <a:r>
            <a:rPr lang="en-US" dirty="0"/>
            <a:t> </a:t>
          </a:r>
          <a:r>
            <a:rPr lang="en-US" dirty="0" err="1"/>
            <a:t>hình</a:t>
          </a:r>
          <a:r>
            <a:rPr lang="en-US" dirty="0"/>
            <a:t>, </a:t>
          </a:r>
          <a:r>
            <a:rPr lang="en-US" dirty="0" err="1"/>
            <a:t>sông</a:t>
          </a:r>
          <a:r>
            <a:rPr lang="en-US" dirty="0"/>
            <a:t> </a:t>
          </a:r>
          <a:r>
            <a:rPr lang="en-US" dirty="0" err="1"/>
            <a:t>ngòi</a:t>
          </a:r>
          <a:r>
            <a:rPr lang="en-US" dirty="0"/>
            <a:t> </a:t>
          </a:r>
          <a:endParaRPr lang="en-AE" dirty="0"/>
        </a:p>
      </dgm:t>
    </dgm:pt>
    <dgm:pt modelId="{923ADFE0-155F-4A85-B4E4-1AFF5F41FABD}" type="parTrans" cxnId="{11C43BB3-7458-4F06-A85F-77DBA1A8FC15}">
      <dgm:prSet/>
      <dgm:spPr/>
      <dgm:t>
        <a:bodyPr/>
        <a:lstStyle/>
        <a:p>
          <a:endParaRPr lang="en-AE"/>
        </a:p>
      </dgm:t>
    </dgm:pt>
    <dgm:pt modelId="{DD8B4742-7AE0-4AC9-BCE8-7452E6686873}" type="sibTrans" cxnId="{11C43BB3-7458-4F06-A85F-77DBA1A8FC15}">
      <dgm:prSet/>
      <dgm:spPr/>
      <dgm:t>
        <a:bodyPr/>
        <a:lstStyle/>
        <a:p>
          <a:endParaRPr lang="en-AE"/>
        </a:p>
      </dgm:t>
    </dgm:pt>
    <dgm:pt modelId="{AB602CE7-C0A6-4865-9B88-39057BB1713E}">
      <dgm:prSet phldrT="[Văn bản]"/>
      <dgm:spPr/>
      <dgm:t>
        <a:bodyPr/>
        <a:lstStyle/>
        <a:p>
          <a:r>
            <a:rPr lang="en-US"/>
            <a:t>Đặc điểm khí hậu</a:t>
          </a:r>
          <a:endParaRPr lang="en-AE"/>
        </a:p>
      </dgm:t>
    </dgm:pt>
    <dgm:pt modelId="{233B3F9E-94D1-4F2F-B72D-585CA1C522EE}" type="parTrans" cxnId="{098BF068-4D1E-48C6-93BB-E94EBC6E2CC0}">
      <dgm:prSet/>
      <dgm:spPr/>
      <dgm:t>
        <a:bodyPr/>
        <a:lstStyle/>
        <a:p>
          <a:endParaRPr lang="en-AE"/>
        </a:p>
      </dgm:t>
    </dgm:pt>
    <dgm:pt modelId="{CDE32F29-AAFB-4F94-9D52-B234329ABC3B}" type="sibTrans" cxnId="{098BF068-4D1E-48C6-93BB-E94EBC6E2CC0}">
      <dgm:prSet/>
      <dgm:spPr/>
      <dgm:t>
        <a:bodyPr/>
        <a:lstStyle/>
        <a:p>
          <a:endParaRPr lang="en-AE"/>
        </a:p>
      </dgm:t>
    </dgm:pt>
    <dgm:pt modelId="{1896BAA5-52BC-4EF5-8558-87DCC73AF8EE}" type="pres">
      <dgm:prSet presAssocID="{0DB12A71-4436-4C03-8783-B21AB1DCB5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E143303-E83E-43A3-ABEF-60AFF404F2F4}" type="pres">
      <dgm:prSet presAssocID="{30B8B033-92A5-4665-BD34-D4E3926DF635}" presName="root1" presStyleCnt="0"/>
      <dgm:spPr/>
    </dgm:pt>
    <dgm:pt modelId="{A9A1AFAB-505F-457C-B001-6662E247D06F}" type="pres">
      <dgm:prSet presAssocID="{30B8B033-92A5-4665-BD34-D4E3926DF635}" presName="LevelOneTextNode" presStyleLbl="node0" presStyleIdx="0" presStyleCnt="1" custScaleY="167956">
        <dgm:presLayoutVars>
          <dgm:chPref val="3"/>
        </dgm:presLayoutVars>
      </dgm:prSet>
      <dgm:spPr/>
    </dgm:pt>
    <dgm:pt modelId="{101B1A89-9739-48CD-A0E6-8DD899DCC10A}" type="pres">
      <dgm:prSet presAssocID="{30B8B033-92A5-4665-BD34-D4E3926DF635}" presName="level2hierChild" presStyleCnt="0"/>
      <dgm:spPr/>
    </dgm:pt>
    <dgm:pt modelId="{B54AC333-E100-433F-AFB7-4C5B5EB7EF4C}" type="pres">
      <dgm:prSet presAssocID="{4ACB03FE-9294-49EA-94F0-1C9894B433CF}" presName="conn2-1" presStyleLbl="parChTrans1D2" presStyleIdx="0" presStyleCnt="2"/>
      <dgm:spPr/>
    </dgm:pt>
    <dgm:pt modelId="{010D71F0-3CB4-4E09-B224-72CC75D83CBD}" type="pres">
      <dgm:prSet presAssocID="{4ACB03FE-9294-49EA-94F0-1C9894B433CF}" presName="connTx" presStyleLbl="parChTrans1D2" presStyleIdx="0" presStyleCnt="2"/>
      <dgm:spPr/>
    </dgm:pt>
    <dgm:pt modelId="{766E34DC-DFFF-41E6-A291-C8F20C860024}" type="pres">
      <dgm:prSet presAssocID="{BE843BC4-17A7-460E-9B17-57A1E9E70F18}" presName="root2" presStyleCnt="0"/>
      <dgm:spPr/>
    </dgm:pt>
    <dgm:pt modelId="{363FF9C7-2F70-458F-AFAE-2E229DB4F3E6}" type="pres">
      <dgm:prSet presAssocID="{BE843BC4-17A7-460E-9B17-57A1E9E70F18}" presName="LevelTwoTextNode" presStyleLbl="node2" presStyleIdx="0" presStyleCnt="2">
        <dgm:presLayoutVars>
          <dgm:chPref val="3"/>
        </dgm:presLayoutVars>
      </dgm:prSet>
      <dgm:spPr/>
    </dgm:pt>
    <dgm:pt modelId="{86C6990C-EF0B-4D36-A0C1-5A7E7B89FF1F}" type="pres">
      <dgm:prSet presAssocID="{BE843BC4-17A7-460E-9B17-57A1E9E70F18}" presName="level3hierChild" presStyleCnt="0"/>
      <dgm:spPr/>
    </dgm:pt>
    <dgm:pt modelId="{A1A02CA3-BBE2-4713-9493-D592A042631F}" type="pres">
      <dgm:prSet presAssocID="{1C4A7A01-ED6E-40B3-839C-FBB69C7674BC}" presName="conn2-1" presStyleLbl="parChTrans1D2" presStyleIdx="1" presStyleCnt="2"/>
      <dgm:spPr/>
    </dgm:pt>
    <dgm:pt modelId="{42298742-C145-43CD-9FCA-4F39006310B3}" type="pres">
      <dgm:prSet presAssocID="{1C4A7A01-ED6E-40B3-839C-FBB69C7674BC}" presName="connTx" presStyleLbl="parChTrans1D2" presStyleIdx="1" presStyleCnt="2"/>
      <dgm:spPr/>
    </dgm:pt>
    <dgm:pt modelId="{C5325BCD-3A3C-4752-90F1-282D4FB106AB}" type="pres">
      <dgm:prSet presAssocID="{FFD5A3E0-FBC5-4A45-9CA0-2D0A2502F39C}" presName="root2" presStyleCnt="0"/>
      <dgm:spPr/>
    </dgm:pt>
    <dgm:pt modelId="{29A145EE-46D5-427B-8E1C-81C7BFC05625}" type="pres">
      <dgm:prSet presAssocID="{FFD5A3E0-FBC5-4A45-9CA0-2D0A2502F39C}" presName="LevelTwoTextNode" presStyleLbl="node2" presStyleIdx="1" presStyleCnt="2">
        <dgm:presLayoutVars>
          <dgm:chPref val="3"/>
        </dgm:presLayoutVars>
      </dgm:prSet>
      <dgm:spPr/>
    </dgm:pt>
    <dgm:pt modelId="{FE39E084-FBA0-4FEE-9AB0-CC5FC948A235}" type="pres">
      <dgm:prSet presAssocID="{FFD5A3E0-FBC5-4A45-9CA0-2D0A2502F39C}" presName="level3hierChild" presStyleCnt="0"/>
      <dgm:spPr/>
    </dgm:pt>
    <dgm:pt modelId="{3F065A91-8AB6-4283-8A42-495F27D832D7}" type="pres">
      <dgm:prSet presAssocID="{923ADFE0-155F-4A85-B4E4-1AFF5F41FABD}" presName="conn2-1" presStyleLbl="parChTrans1D3" presStyleIdx="0" presStyleCnt="2"/>
      <dgm:spPr/>
    </dgm:pt>
    <dgm:pt modelId="{0D020D8E-09AB-4FCD-9129-F4CC9F51D550}" type="pres">
      <dgm:prSet presAssocID="{923ADFE0-155F-4A85-B4E4-1AFF5F41FABD}" presName="connTx" presStyleLbl="parChTrans1D3" presStyleIdx="0" presStyleCnt="2"/>
      <dgm:spPr/>
    </dgm:pt>
    <dgm:pt modelId="{CF147B7B-6628-4F86-BF9C-9D1D46128F04}" type="pres">
      <dgm:prSet presAssocID="{4C911B80-E9A7-42C3-8766-5669A8A28C67}" presName="root2" presStyleCnt="0"/>
      <dgm:spPr/>
    </dgm:pt>
    <dgm:pt modelId="{793AD1BD-CAF8-4671-B101-275C82A7E76B}" type="pres">
      <dgm:prSet presAssocID="{4C911B80-E9A7-42C3-8766-5669A8A28C67}" presName="LevelTwoTextNode" presStyleLbl="node3" presStyleIdx="0" presStyleCnt="2" custScaleX="172223">
        <dgm:presLayoutVars>
          <dgm:chPref val="3"/>
        </dgm:presLayoutVars>
      </dgm:prSet>
      <dgm:spPr/>
    </dgm:pt>
    <dgm:pt modelId="{2BCD84D8-A88B-434B-A5C4-21271FEDB37D}" type="pres">
      <dgm:prSet presAssocID="{4C911B80-E9A7-42C3-8766-5669A8A28C67}" presName="level3hierChild" presStyleCnt="0"/>
      <dgm:spPr/>
    </dgm:pt>
    <dgm:pt modelId="{FAD83B40-2455-466C-BE6C-B83A90F27E26}" type="pres">
      <dgm:prSet presAssocID="{233B3F9E-94D1-4F2F-B72D-585CA1C522EE}" presName="conn2-1" presStyleLbl="parChTrans1D3" presStyleIdx="1" presStyleCnt="2"/>
      <dgm:spPr/>
    </dgm:pt>
    <dgm:pt modelId="{E387D84B-480C-4041-B1F8-1D3623EF25FD}" type="pres">
      <dgm:prSet presAssocID="{233B3F9E-94D1-4F2F-B72D-585CA1C522EE}" presName="connTx" presStyleLbl="parChTrans1D3" presStyleIdx="1" presStyleCnt="2"/>
      <dgm:spPr/>
    </dgm:pt>
    <dgm:pt modelId="{E9205016-4FA7-4FF9-A8A7-8D9A56E2102E}" type="pres">
      <dgm:prSet presAssocID="{AB602CE7-C0A6-4865-9B88-39057BB1713E}" presName="root2" presStyleCnt="0"/>
      <dgm:spPr/>
    </dgm:pt>
    <dgm:pt modelId="{A9196529-E14B-4F3D-977D-6D537D651DA0}" type="pres">
      <dgm:prSet presAssocID="{AB602CE7-C0A6-4865-9B88-39057BB1713E}" presName="LevelTwoTextNode" presStyleLbl="node3" presStyleIdx="1" presStyleCnt="2" custScaleX="172257">
        <dgm:presLayoutVars>
          <dgm:chPref val="3"/>
        </dgm:presLayoutVars>
      </dgm:prSet>
      <dgm:spPr/>
    </dgm:pt>
    <dgm:pt modelId="{C8B1F20A-DBEA-4E24-A19F-1F8601D4DDF6}" type="pres">
      <dgm:prSet presAssocID="{AB602CE7-C0A6-4865-9B88-39057BB1713E}" presName="level3hierChild" presStyleCnt="0"/>
      <dgm:spPr/>
    </dgm:pt>
  </dgm:ptLst>
  <dgm:cxnLst>
    <dgm:cxn modelId="{20D09D13-CACF-4F51-9FA3-09EF932EAF1D}" srcId="{30B8B033-92A5-4665-BD34-D4E3926DF635}" destId="{FFD5A3E0-FBC5-4A45-9CA0-2D0A2502F39C}" srcOrd="1" destOrd="0" parTransId="{1C4A7A01-ED6E-40B3-839C-FBB69C7674BC}" sibTransId="{5920A33C-E756-4D4A-966A-249897CF3A1E}"/>
    <dgm:cxn modelId="{4FD2911F-8287-478F-BEA6-BC686A32366B}" type="presOf" srcId="{233B3F9E-94D1-4F2F-B72D-585CA1C522EE}" destId="{E387D84B-480C-4041-B1F8-1D3623EF25FD}" srcOrd="1" destOrd="0" presId="urn:microsoft.com/office/officeart/2005/8/layout/hierarchy2"/>
    <dgm:cxn modelId="{9A95B31F-A21A-4E7E-8AE5-A17897C1D7BC}" srcId="{30B8B033-92A5-4665-BD34-D4E3926DF635}" destId="{BE843BC4-17A7-460E-9B17-57A1E9E70F18}" srcOrd="0" destOrd="0" parTransId="{4ACB03FE-9294-49EA-94F0-1C9894B433CF}" sibTransId="{C0B15B99-4A13-4666-B33E-108778DA9D52}"/>
    <dgm:cxn modelId="{BC45AB28-17D1-4E6C-926C-903E3B8884E3}" type="presOf" srcId="{4ACB03FE-9294-49EA-94F0-1C9894B433CF}" destId="{B54AC333-E100-433F-AFB7-4C5B5EB7EF4C}" srcOrd="0" destOrd="0" presId="urn:microsoft.com/office/officeart/2005/8/layout/hierarchy2"/>
    <dgm:cxn modelId="{FDE4A937-B9E0-4D38-9C9A-39AF78E9A1A2}" type="presOf" srcId="{4C911B80-E9A7-42C3-8766-5669A8A28C67}" destId="{793AD1BD-CAF8-4671-B101-275C82A7E76B}" srcOrd="0" destOrd="0" presId="urn:microsoft.com/office/officeart/2005/8/layout/hierarchy2"/>
    <dgm:cxn modelId="{3F9A6B3C-9C68-4191-A4E1-1519F1D890A9}" type="presOf" srcId="{923ADFE0-155F-4A85-B4E4-1AFF5F41FABD}" destId="{3F065A91-8AB6-4283-8A42-495F27D832D7}" srcOrd="0" destOrd="0" presId="urn:microsoft.com/office/officeart/2005/8/layout/hierarchy2"/>
    <dgm:cxn modelId="{098BF068-4D1E-48C6-93BB-E94EBC6E2CC0}" srcId="{FFD5A3E0-FBC5-4A45-9CA0-2D0A2502F39C}" destId="{AB602CE7-C0A6-4865-9B88-39057BB1713E}" srcOrd="1" destOrd="0" parTransId="{233B3F9E-94D1-4F2F-B72D-585CA1C522EE}" sibTransId="{CDE32F29-AAFB-4F94-9D52-B234329ABC3B}"/>
    <dgm:cxn modelId="{036E0F4E-4B1D-4265-9548-0D295EEA24F5}" type="presOf" srcId="{0DB12A71-4436-4C03-8783-B21AB1DCB559}" destId="{1896BAA5-52BC-4EF5-8558-87DCC73AF8EE}" srcOrd="0" destOrd="0" presId="urn:microsoft.com/office/officeart/2005/8/layout/hierarchy2"/>
    <dgm:cxn modelId="{FF7A3C56-4F52-496E-B242-F8725CA97109}" srcId="{0DB12A71-4436-4C03-8783-B21AB1DCB559}" destId="{30B8B033-92A5-4665-BD34-D4E3926DF635}" srcOrd="0" destOrd="0" parTransId="{3B8B8A3A-46C5-4C3F-A8CB-8F48340EF3D4}" sibTransId="{5A971F4C-B672-42F2-84A7-6A060FB710F8}"/>
    <dgm:cxn modelId="{57FFB07A-6066-40D8-A09D-2B12B6CB56C5}" type="presOf" srcId="{30B8B033-92A5-4665-BD34-D4E3926DF635}" destId="{A9A1AFAB-505F-457C-B001-6662E247D06F}" srcOrd="0" destOrd="0" presId="urn:microsoft.com/office/officeart/2005/8/layout/hierarchy2"/>
    <dgm:cxn modelId="{66E3447F-4085-4A81-B361-1758B5A2096C}" type="presOf" srcId="{1C4A7A01-ED6E-40B3-839C-FBB69C7674BC}" destId="{42298742-C145-43CD-9FCA-4F39006310B3}" srcOrd="1" destOrd="0" presId="urn:microsoft.com/office/officeart/2005/8/layout/hierarchy2"/>
    <dgm:cxn modelId="{6460E789-8F68-4CE3-907F-2FCBDC032400}" type="presOf" srcId="{FFD5A3E0-FBC5-4A45-9CA0-2D0A2502F39C}" destId="{29A145EE-46D5-427B-8E1C-81C7BFC05625}" srcOrd="0" destOrd="0" presId="urn:microsoft.com/office/officeart/2005/8/layout/hierarchy2"/>
    <dgm:cxn modelId="{C5E43399-3A41-41E6-93DD-23B11DA0B7AF}" type="presOf" srcId="{4ACB03FE-9294-49EA-94F0-1C9894B433CF}" destId="{010D71F0-3CB4-4E09-B224-72CC75D83CBD}" srcOrd="1" destOrd="0" presId="urn:microsoft.com/office/officeart/2005/8/layout/hierarchy2"/>
    <dgm:cxn modelId="{98A540AC-69E9-47B5-8622-EF05076CF18C}" type="presOf" srcId="{AB602CE7-C0A6-4865-9B88-39057BB1713E}" destId="{A9196529-E14B-4F3D-977D-6D537D651DA0}" srcOrd="0" destOrd="0" presId="urn:microsoft.com/office/officeart/2005/8/layout/hierarchy2"/>
    <dgm:cxn modelId="{11C43BB3-7458-4F06-A85F-77DBA1A8FC15}" srcId="{FFD5A3E0-FBC5-4A45-9CA0-2D0A2502F39C}" destId="{4C911B80-E9A7-42C3-8766-5669A8A28C67}" srcOrd="0" destOrd="0" parTransId="{923ADFE0-155F-4A85-B4E4-1AFF5F41FABD}" sibTransId="{DD8B4742-7AE0-4AC9-BCE8-7452E6686873}"/>
    <dgm:cxn modelId="{458532B4-E5E4-4211-A30F-F5586813F3AE}" type="presOf" srcId="{BE843BC4-17A7-460E-9B17-57A1E9E70F18}" destId="{363FF9C7-2F70-458F-AFAE-2E229DB4F3E6}" srcOrd="0" destOrd="0" presId="urn:microsoft.com/office/officeart/2005/8/layout/hierarchy2"/>
    <dgm:cxn modelId="{0C4461C7-5741-4B85-B738-1CEEB9D58829}" type="presOf" srcId="{923ADFE0-155F-4A85-B4E4-1AFF5F41FABD}" destId="{0D020D8E-09AB-4FCD-9129-F4CC9F51D550}" srcOrd="1" destOrd="0" presId="urn:microsoft.com/office/officeart/2005/8/layout/hierarchy2"/>
    <dgm:cxn modelId="{C32972F0-393D-4B5F-A41B-52937FBFB1EF}" type="presOf" srcId="{1C4A7A01-ED6E-40B3-839C-FBB69C7674BC}" destId="{A1A02CA3-BBE2-4713-9493-D592A042631F}" srcOrd="0" destOrd="0" presId="urn:microsoft.com/office/officeart/2005/8/layout/hierarchy2"/>
    <dgm:cxn modelId="{73690BFF-E08C-40C2-AF3F-5E6C67571D88}" type="presOf" srcId="{233B3F9E-94D1-4F2F-B72D-585CA1C522EE}" destId="{FAD83B40-2455-466C-BE6C-B83A90F27E26}" srcOrd="0" destOrd="0" presId="urn:microsoft.com/office/officeart/2005/8/layout/hierarchy2"/>
    <dgm:cxn modelId="{677500F1-2374-494A-8F0F-3A148BD1CD8C}" type="presParOf" srcId="{1896BAA5-52BC-4EF5-8558-87DCC73AF8EE}" destId="{6E143303-E83E-43A3-ABEF-60AFF404F2F4}" srcOrd="0" destOrd="0" presId="urn:microsoft.com/office/officeart/2005/8/layout/hierarchy2"/>
    <dgm:cxn modelId="{67285384-15B5-4DB0-BF8D-9BABBC91363D}" type="presParOf" srcId="{6E143303-E83E-43A3-ABEF-60AFF404F2F4}" destId="{A9A1AFAB-505F-457C-B001-6662E247D06F}" srcOrd="0" destOrd="0" presId="urn:microsoft.com/office/officeart/2005/8/layout/hierarchy2"/>
    <dgm:cxn modelId="{B6DE9A9E-461F-49B9-A2F7-710355FEE909}" type="presParOf" srcId="{6E143303-E83E-43A3-ABEF-60AFF404F2F4}" destId="{101B1A89-9739-48CD-A0E6-8DD899DCC10A}" srcOrd="1" destOrd="0" presId="urn:microsoft.com/office/officeart/2005/8/layout/hierarchy2"/>
    <dgm:cxn modelId="{4FBD8FD1-E17A-4CE2-8A4D-283F3D543D1B}" type="presParOf" srcId="{101B1A89-9739-48CD-A0E6-8DD899DCC10A}" destId="{B54AC333-E100-433F-AFB7-4C5B5EB7EF4C}" srcOrd="0" destOrd="0" presId="urn:microsoft.com/office/officeart/2005/8/layout/hierarchy2"/>
    <dgm:cxn modelId="{C34D0856-4A27-404A-AE40-D5C7061DB570}" type="presParOf" srcId="{B54AC333-E100-433F-AFB7-4C5B5EB7EF4C}" destId="{010D71F0-3CB4-4E09-B224-72CC75D83CBD}" srcOrd="0" destOrd="0" presId="urn:microsoft.com/office/officeart/2005/8/layout/hierarchy2"/>
    <dgm:cxn modelId="{C6B03DF4-22CF-49D2-9852-0F6942372C18}" type="presParOf" srcId="{101B1A89-9739-48CD-A0E6-8DD899DCC10A}" destId="{766E34DC-DFFF-41E6-A291-C8F20C860024}" srcOrd="1" destOrd="0" presId="urn:microsoft.com/office/officeart/2005/8/layout/hierarchy2"/>
    <dgm:cxn modelId="{B845A0A2-3D07-449E-B399-94131E18B39E}" type="presParOf" srcId="{766E34DC-DFFF-41E6-A291-C8F20C860024}" destId="{363FF9C7-2F70-458F-AFAE-2E229DB4F3E6}" srcOrd="0" destOrd="0" presId="urn:microsoft.com/office/officeart/2005/8/layout/hierarchy2"/>
    <dgm:cxn modelId="{599B4879-7CD8-4C2D-95B8-4F36FFAF19F3}" type="presParOf" srcId="{766E34DC-DFFF-41E6-A291-C8F20C860024}" destId="{86C6990C-EF0B-4D36-A0C1-5A7E7B89FF1F}" srcOrd="1" destOrd="0" presId="urn:microsoft.com/office/officeart/2005/8/layout/hierarchy2"/>
    <dgm:cxn modelId="{BA3D1735-F206-4E6A-A2C5-A3357E32658E}" type="presParOf" srcId="{101B1A89-9739-48CD-A0E6-8DD899DCC10A}" destId="{A1A02CA3-BBE2-4713-9493-D592A042631F}" srcOrd="2" destOrd="0" presId="urn:microsoft.com/office/officeart/2005/8/layout/hierarchy2"/>
    <dgm:cxn modelId="{2A2A1ABD-A480-44C4-8F64-F5A30A2E658E}" type="presParOf" srcId="{A1A02CA3-BBE2-4713-9493-D592A042631F}" destId="{42298742-C145-43CD-9FCA-4F39006310B3}" srcOrd="0" destOrd="0" presId="urn:microsoft.com/office/officeart/2005/8/layout/hierarchy2"/>
    <dgm:cxn modelId="{2DA4AE70-4F41-4344-9220-432579ECCD62}" type="presParOf" srcId="{101B1A89-9739-48CD-A0E6-8DD899DCC10A}" destId="{C5325BCD-3A3C-4752-90F1-282D4FB106AB}" srcOrd="3" destOrd="0" presId="urn:microsoft.com/office/officeart/2005/8/layout/hierarchy2"/>
    <dgm:cxn modelId="{181F684F-C0E2-49A1-AA65-A123BA74FC49}" type="presParOf" srcId="{C5325BCD-3A3C-4752-90F1-282D4FB106AB}" destId="{29A145EE-46D5-427B-8E1C-81C7BFC05625}" srcOrd="0" destOrd="0" presId="urn:microsoft.com/office/officeart/2005/8/layout/hierarchy2"/>
    <dgm:cxn modelId="{6CBF8613-1B6B-4D31-8182-A0B07E98C198}" type="presParOf" srcId="{C5325BCD-3A3C-4752-90F1-282D4FB106AB}" destId="{FE39E084-FBA0-4FEE-9AB0-CC5FC948A235}" srcOrd="1" destOrd="0" presId="urn:microsoft.com/office/officeart/2005/8/layout/hierarchy2"/>
    <dgm:cxn modelId="{1B3463CF-4086-4F16-9717-19EFFD5DA769}" type="presParOf" srcId="{FE39E084-FBA0-4FEE-9AB0-CC5FC948A235}" destId="{3F065A91-8AB6-4283-8A42-495F27D832D7}" srcOrd="0" destOrd="0" presId="urn:microsoft.com/office/officeart/2005/8/layout/hierarchy2"/>
    <dgm:cxn modelId="{F1DEA7C0-8129-46DB-8BDB-F0273E7AD4DD}" type="presParOf" srcId="{3F065A91-8AB6-4283-8A42-495F27D832D7}" destId="{0D020D8E-09AB-4FCD-9129-F4CC9F51D550}" srcOrd="0" destOrd="0" presId="urn:microsoft.com/office/officeart/2005/8/layout/hierarchy2"/>
    <dgm:cxn modelId="{3FD88478-2DA2-4409-93C1-848F3D4D2C78}" type="presParOf" srcId="{FE39E084-FBA0-4FEE-9AB0-CC5FC948A235}" destId="{CF147B7B-6628-4F86-BF9C-9D1D46128F04}" srcOrd="1" destOrd="0" presId="urn:microsoft.com/office/officeart/2005/8/layout/hierarchy2"/>
    <dgm:cxn modelId="{6C904E2C-A95F-4222-B5DC-9C509ABADDEB}" type="presParOf" srcId="{CF147B7B-6628-4F86-BF9C-9D1D46128F04}" destId="{793AD1BD-CAF8-4671-B101-275C82A7E76B}" srcOrd="0" destOrd="0" presId="urn:microsoft.com/office/officeart/2005/8/layout/hierarchy2"/>
    <dgm:cxn modelId="{67892763-A555-41B4-8CCA-CC4581980A78}" type="presParOf" srcId="{CF147B7B-6628-4F86-BF9C-9D1D46128F04}" destId="{2BCD84D8-A88B-434B-A5C4-21271FEDB37D}" srcOrd="1" destOrd="0" presId="urn:microsoft.com/office/officeart/2005/8/layout/hierarchy2"/>
    <dgm:cxn modelId="{C202DDED-D08A-4550-B3C1-3F0E9E172F1C}" type="presParOf" srcId="{FE39E084-FBA0-4FEE-9AB0-CC5FC948A235}" destId="{FAD83B40-2455-466C-BE6C-B83A90F27E26}" srcOrd="2" destOrd="0" presId="urn:microsoft.com/office/officeart/2005/8/layout/hierarchy2"/>
    <dgm:cxn modelId="{03DCBDD6-4A11-4178-9A0F-844E7B3B38A4}" type="presParOf" srcId="{FAD83B40-2455-466C-BE6C-B83A90F27E26}" destId="{E387D84B-480C-4041-B1F8-1D3623EF25FD}" srcOrd="0" destOrd="0" presId="urn:microsoft.com/office/officeart/2005/8/layout/hierarchy2"/>
    <dgm:cxn modelId="{DD6F498A-AD17-4051-AB6B-F1F261CE79D1}" type="presParOf" srcId="{FE39E084-FBA0-4FEE-9AB0-CC5FC948A235}" destId="{E9205016-4FA7-4FF9-A8A7-8D9A56E2102E}" srcOrd="3" destOrd="0" presId="urn:microsoft.com/office/officeart/2005/8/layout/hierarchy2"/>
    <dgm:cxn modelId="{61F31154-4C9F-4CEA-BAC4-870F3FBED5FF}" type="presParOf" srcId="{E9205016-4FA7-4FF9-A8A7-8D9A56E2102E}" destId="{A9196529-E14B-4F3D-977D-6D537D651DA0}" srcOrd="0" destOrd="0" presId="urn:microsoft.com/office/officeart/2005/8/layout/hierarchy2"/>
    <dgm:cxn modelId="{8BC867F3-333F-4A3A-B4BE-1E9ADFE8B162}" type="presParOf" srcId="{E9205016-4FA7-4FF9-A8A7-8D9A56E2102E}" destId="{C8B1F20A-DBEA-4E24-A19F-1F8601D4DDF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A66E7-E699-4E76-B1E6-1B48570D15C8}">
      <dsp:nvSpPr>
        <dsp:cNvPr id="0" name=""/>
        <dsp:cNvSpPr/>
      </dsp:nvSpPr>
      <dsp:spPr>
        <a:xfrm>
          <a:off x="-4560586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E01A5-578E-4B45-8429-F3624D33641D}">
      <dsp:nvSpPr>
        <dsp:cNvPr id="0" name=""/>
        <dsp:cNvSpPr/>
      </dsp:nvSpPr>
      <dsp:spPr>
        <a:xfrm>
          <a:off x="747064" y="580583"/>
          <a:ext cx="5327497" cy="1161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54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hát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nói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phương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nào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?</a:t>
          </a:r>
          <a:endParaRPr lang="en-AE" sz="3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7064" y="580583"/>
        <a:ext cx="5327497" cy="1161003"/>
      </dsp:txXfrm>
    </dsp:sp>
    <dsp:sp modelId="{F9952EBF-6C32-476D-B70C-0933C62F5D8F}">
      <dsp:nvSpPr>
        <dsp:cNvPr id="0" name=""/>
        <dsp:cNvSpPr/>
      </dsp:nvSpPr>
      <dsp:spPr>
        <a:xfrm>
          <a:off x="21437" y="435457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1298B-69DA-4F7B-9F6C-117A41758D85}">
      <dsp:nvSpPr>
        <dsp:cNvPr id="0" name=""/>
        <dsp:cNvSpPr/>
      </dsp:nvSpPr>
      <dsp:spPr>
        <a:xfrm>
          <a:off x="747064" y="2322413"/>
          <a:ext cx="5327497" cy="1161003"/>
        </a:xfrm>
        <a:prstGeom prst="rect">
          <a:avLst/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54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Nêu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những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em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đã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biết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về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phương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500" kern="1200" dirty="0" err="1">
              <a:latin typeface="Cambria" panose="02040503050406030204" pitchFamily="18" charset="0"/>
              <a:ea typeface="Cambria" panose="02040503050406030204" pitchFamily="18" charset="0"/>
            </a:rPr>
            <a:t>ấy</a:t>
          </a:r>
          <a:r>
            <a:rPr lang="en-US" sz="3500" kern="1200" dirty="0">
              <a:latin typeface="Cambria" panose="02040503050406030204" pitchFamily="18" charset="0"/>
              <a:ea typeface="Cambria" panose="02040503050406030204" pitchFamily="18" charset="0"/>
            </a:rPr>
            <a:t>. </a:t>
          </a:r>
          <a:endParaRPr lang="en-AE" sz="3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7064" y="2322413"/>
        <a:ext cx="5327497" cy="1161003"/>
      </dsp:txXfrm>
    </dsp:sp>
    <dsp:sp modelId="{8899FB11-B3E7-49EC-835A-9CE1FC92BA25}">
      <dsp:nvSpPr>
        <dsp:cNvPr id="0" name=""/>
        <dsp:cNvSpPr/>
      </dsp:nvSpPr>
      <dsp:spPr>
        <a:xfrm>
          <a:off x="21437" y="2177288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BC843-C0D5-448F-9AF4-C4289479ACE7}">
      <dsp:nvSpPr>
        <dsp:cNvPr id="0" name=""/>
        <dsp:cNvSpPr/>
      </dsp:nvSpPr>
      <dsp:spPr>
        <a:xfrm>
          <a:off x="2295515" y="1438"/>
          <a:ext cx="1728590" cy="7355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Thảo luận nhóm đôi</a:t>
          </a:r>
          <a:endParaRPr lang="en-AE" sz="18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17059" y="22982"/>
        <a:ext cx="1685502" cy="692482"/>
      </dsp:txXfrm>
    </dsp:sp>
    <dsp:sp modelId="{F54A0441-F681-4E29-8179-50B7D60A8CDE}">
      <dsp:nvSpPr>
        <dsp:cNvPr id="0" name=""/>
        <dsp:cNvSpPr/>
      </dsp:nvSpPr>
      <dsp:spPr>
        <a:xfrm rot="5400000">
          <a:off x="3021891" y="755397"/>
          <a:ext cx="275838" cy="3310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1600" b="1" kern="1200"/>
        </a:p>
      </dsp:txBody>
      <dsp:txXfrm rot="-5400000">
        <a:off x="3060509" y="782981"/>
        <a:ext cx="198604" cy="193087"/>
      </dsp:txXfrm>
    </dsp:sp>
    <dsp:sp modelId="{684B8362-F257-409A-92C5-303A42ECCFE8}">
      <dsp:nvSpPr>
        <dsp:cNvPr id="0" name=""/>
        <dsp:cNvSpPr/>
      </dsp:nvSpPr>
      <dsp:spPr>
        <a:xfrm>
          <a:off x="2295515" y="1104793"/>
          <a:ext cx="1728590" cy="735570"/>
        </a:xfrm>
        <a:prstGeom prst="roundRect">
          <a:avLst>
            <a:gd name="adj" fmla="val 10000"/>
          </a:avLst>
        </a:prstGeom>
        <a:solidFill>
          <a:schemeClr val="accent5">
            <a:hueOff val="553124"/>
            <a:satOff val="6280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Thời gian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 2 phút</a:t>
          </a:r>
          <a:endParaRPr lang="en-AE" sz="18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17059" y="1126337"/>
        <a:ext cx="1685502" cy="692482"/>
      </dsp:txXfrm>
    </dsp:sp>
    <dsp:sp modelId="{6D6A5FF5-8120-4A16-81E3-8989C265711A}">
      <dsp:nvSpPr>
        <dsp:cNvPr id="0" name=""/>
        <dsp:cNvSpPr/>
      </dsp:nvSpPr>
      <dsp:spPr>
        <a:xfrm rot="5400000">
          <a:off x="3021891" y="1858752"/>
          <a:ext cx="275838" cy="3310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1600" b="1" kern="1200"/>
        </a:p>
      </dsp:txBody>
      <dsp:txXfrm rot="-5400000">
        <a:off x="3060509" y="1886336"/>
        <a:ext cx="198604" cy="193087"/>
      </dsp:txXfrm>
    </dsp:sp>
    <dsp:sp modelId="{0E4044E6-C685-4944-A6EA-4800AA8491BA}">
      <dsp:nvSpPr>
        <dsp:cNvPr id="0" name=""/>
        <dsp:cNvSpPr/>
      </dsp:nvSpPr>
      <dsp:spPr>
        <a:xfrm>
          <a:off x="2295515" y="2208148"/>
          <a:ext cx="1728590" cy="735570"/>
        </a:xfrm>
        <a:prstGeom prst="roundRect">
          <a:avLst>
            <a:gd name="adj" fmla="val 10000"/>
          </a:avLst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Đại diện nhóm lên trình bày</a:t>
          </a:r>
          <a:endParaRPr lang="en-AE" sz="18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17059" y="2229692"/>
        <a:ext cx="1685502" cy="692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A66E7-E699-4E76-B1E6-1B48570D15C8}">
      <dsp:nvSpPr>
        <dsp:cNvPr id="0" name=""/>
        <dsp:cNvSpPr/>
      </dsp:nvSpPr>
      <dsp:spPr>
        <a:xfrm>
          <a:off x="-4560586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E01A5-578E-4B45-8429-F3624D33641D}">
      <dsp:nvSpPr>
        <dsp:cNvPr id="0" name=""/>
        <dsp:cNvSpPr/>
      </dsp:nvSpPr>
      <dsp:spPr>
        <a:xfrm>
          <a:off x="747064" y="580583"/>
          <a:ext cx="5327497" cy="1161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547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Đặc</a:t>
          </a: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điểm</a:t>
          </a: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>
              <a:latin typeface="Cambria" panose="02040503050406030204" pitchFamily="18" charset="0"/>
              <a:ea typeface="Cambria" panose="02040503050406030204" pitchFamily="18" charset="0"/>
            </a:rPr>
            <a:t>sông</a:t>
          </a:r>
          <a:r>
            <a:rPr lang="en-US" sz="36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3600" kern="1200" dirty="0" err="1">
              <a:latin typeface="Cambria" panose="02040503050406030204" pitchFamily="18" charset="0"/>
              <a:ea typeface="Cambria" panose="02040503050406030204" pitchFamily="18" charset="0"/>
            </a:rPr>
            <a:t>ngòi</a:t>
          </a:r>
          <a:endParaRPr lang="en-AE" sz="36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7064" y="580583"/>
        <a:ext cx="5327497" cy="1161003"/>
      </dsp:txXfrm>
    </dsp:sp>
    <dsp:sp modelId="{F9952EBF-6C32-476D-B70C-0933C62F5D8F}">
      <dsp:nvSpPr>
        <dsp:cNvPr id="0" name=""/>
        <dsp:cNvSpPr/>
      </dsp:nvSpPr>
      <dsp:spPr>
        <a:xfrm>
          <a:off x="21437" y="435457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1298B-69DA-4F7B-9F6C-117A41758D85}">
      <dsp:nvSpPr>
        <dsp:cNvPr id="0" name=""/>
        <dsp:cNvSpPr/>
      </dsp:nvSpPr>
      <dsp:spPr>
        <a:xfrm>
          <a:off x="747064" y="2322413"/>
          <a:ext cx="5327497" cy="1161003"/>
        </a:xfrm>
        <a:prstGeom prst="rect">
          <a:avLst/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547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Cambria" panose="02040503050406030204" pitchFamily="18" charset="0"/>
              <a:ea typeface="Cambria" panose="02040503050406030204" pitchFamily="18" charset="0"/>
            </a:rPr>
            <a:t>Đặc điểm khí hậu</a:t>
          </a:r>
          <a:endParaRPr lang="en-AE" sz="36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47064" y="2322413"/>
        <a:ext cx="5327497" cy="1161003"/>
      </dsp:txXfrm>
    </dsp:sp>
    <dsp:sp modelId="{8899FB11-B3E7-49EC-835A-9CE1FC92BA25}">
      <dsp:nvSpPr>
        <dsp:cNvPr id="0" name=""/>
        <dsp:cNvSpPr/>
      </dsp:nvSpPr>
      <dsp:spPr>
        <a:xfrm>
          <a:off x="21437" y="2177288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68D1E-F980-4B4B-85EB-AE9C8897F21D}">
      <dsp:nvSpPr>
        <dsp:cNvPr id="0" name=""/>
        <dsp:cNvSpPr/>
      </dsp:nvSpPr>
      <dsp:spPr>
        <a:xfrm>
          <a:off x="0" y="0"/>
          <a:ext cx="4213301" cy="472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Thảo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luận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nhóm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đôi</a:t>
          </a:r>
          <a:endParaRPr lang="en-AE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3841" y="13841"/>
        <a:ext cx="3703349" cy="444899"/>
      </dsp:txXfrm>
    </dsp:sp>
    <dsp:sp modelId="{1368F6B6-3A51-4E99-8389-F5990A6D0542}">
      <dsp:nvSpPr>
        <dsp:cNvPr id="0" name=""/>
        <dsp:cNvSpPr/>
      </dsp:nvSpPr>
      <dsp:spPr>
        <a:xfrm>
          <a:off x="157431" y="551345"/>
          <a:ext cx="4641962" cy="472581"/>
        </a:xfrm>
        <a:prstGeom prst="roundRect">
          <a:avLst>
            <a:gd name="adj" fmla="val 10000"/>
          </a:avLst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mbria" panose="02040503050406030204" pitchFamily="18" charset="0"/>
              <a:ea typeface="Cambria" panose="02040503050406030204" pitchFamily="18" charset="0"/>
            </a:rPr>
            <a:t>Thời gian 2 phút</a:t>
          </a:r>
          <a:endParaRPr lang="en-AE" sz="18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1272" y="565186"/>
        <a:ext cx="3866265" cy="444899"/>
      </dsp:txXfrm>
    </dsp:sp>
    <dsp:sp modelId="{DFD19C1A-76B2-4585-9A77-E4AB596E472C}">
      <dsp:nvSpPr>
        <dsp:cNvPr id="0" name=""/>
        <dsp:cNvSpPr/>
      </dsp:nvSpPr>
      <dsp:spPr>
        <a:xfrm>
          <a:off x="743523" y="1102690"/>
          <a:ext cx="4213301" cy="472581"/>
        </a:xfrm>
        <a:prstGeom prst="roundRect">
          <a:avLst>
            <a:gd name="adj" fmla="val 10000"/>
          </a:avLst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diện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nhóm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lên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endParaRPr lang="en-AE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57364" y="1116531"/>
        <a:ext cx="3506679" cy="444899"/>
      </dsp:txXfrm>
    </dsp:sp>
    <dsp:sp modelId="{EA60D699-A1E0-4D87-827B-8D2ED519B4CE}">
      <dsp:nvSpPr>
        <dsp:cNvPr id="0" name=""/>
        <dsp:cNvSpPr/>
      </dsp:nvSpPr>
      <dsp:spPr>
        <a:xfrm>
          <a:off x="3906123" y="358374"/>
          <a:ext cx="307178" cy="3071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14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75238" y="358374"/>
        <a:ext cx="168948" cy="231151"/>
      </dsp:txXfrm>
    </dsp:sp>
    <dsp:sp modelId="{614B0109-9042-43F5-8332-7A365B78CCE4}">
      <dsp:nvSpPr>
        <dsp:cNvPr id="0" name=""/>
        <dsp:cNvSpPr/>
      </dsp:nvSpPr>
      <dsp:spPr>
        <a:xfrm>
          <a:off x="4277885" y="906569"/>
          <a:ext cx="307178" cy="3071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276057"/>
            <a:satOff val="9776"/>
            <a:lumOff val="5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76057"/>
              <a:satOff val="977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14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347000" y="906569"/>
        <a:ext cx="168948" cy="2311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AFAB-505F-457C-B001-6662E247D06F}">
      <dsp:nvSpPr>
        <dsp:cNvPr id="0" name=""/>
        <dsp:cNvSpPr/>
      </dsp:nvSpPr>
      <dsp:spPr>
        <a:xfrm>
          <a:off x="4542" y="1275742"/>
          <a:ext cx="1661211" cy="13950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2500" kern="1200"/>
        </a:p>
      </dsp:txBody>
      <dsp:txXfrm>
        <a:off x="45402" y="1316602"/>
        <a:ext cx="1579491" cy="1313331"/>
      </dsp:txXfrm>
    </dsp:sp>
    <dsp:sp modelId="{B54AC333-E100-433F-AFB7-4C5B5EB7EF4C}">
      <dsp:nvSpPr>
        <dsp:cNvPr id="0" name=""/>
        <dsp:cNvSpPr/>
      </dsp:nvSpPr>
      <dsp:spPr>
        <a:xfrm rot="19457599">
          <a:off x="1588838" y="1717572"/>
          <a:ext cx="818315" cy="33793"/>
        </a:xfrm>
        <a:custGeom>
          <a:avLst/>
          <a:gdLst/>
          <a:ahLst/>
          <a:cxnLst/>
          <a:rect l="0" t="0" r="0" b="0"/>
          <a:pathLst>
            <a:path>
              <a:moveTo>
                <a:pt x="0" y="16896"/>
              </a:moveTo>
              <a:lnTo>
                <a:pt x="818315" y="16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500" kern="1200"/>
        </a:p>
      </dsp:txBody>
      <dsp:txXfrm>
        <a:off x="1977538" y="1714011"/>
        <a:ext cx="40915" cy="40915"/>
      </dsp:txXfrm>
    </dsp:sp>
    <dsp:sp modelId="{363FF9C7-2F70-458F-AFAE-2E229DB4F3E6}">
      <dsp:nvSpPr>
        <dsp:cNvPr id="0" name=""/>
        <dsp:cNvSpPr/>
      </dsp:nvSpPr>
      <dsp:spPr>
        <a:xfrm>
          <a:off x="2330238" y="1080367"/>
          <a:ext cx="1661211" cy="8306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Vị trí địa lí</a:t>
          </a:r>
          <a:endParaRPr lang="en-AE" sz="2500" kern="1200"/>
        </a:p>
      </dsp:txBody>
      <dsp:txXfrm>
        <a:off x="2354566" y="1104695"/>
        <a:ext cx="1612555" cy="781949"/>
      </dsp:txXfrm>
    </dsp:sp>
    <dsp:sp modelId="{A1A02CA3-BBE2-4713-9493-D592A042631F}">
      <dsp:nvSpPr>
        <dsp:cNvPr id="0" name=""/>
        <dsp:cNvSpPr/>
      </dsp:nvSpPr>
      <dsp:spPr>
        <a:xfrm rot="2142401">
          <a:off x="1588838" y="2195171"/>
          <a:ext cx="818315" cy="33793"/>
        </a:xfrm>
        <a:custGeom>
          <a:avLst/>
          <a:gdLst/>
          <a:ahLst/>
          <a:cxnLst/>
          <a:rect l="0" t="0" r="0" b="0"/>
          <a:pathLst>
            <a:path>
              <a:moveTo>
                <a:pt x="0" y="16896"/>
              </a:moveTo>
              <a:lnTo>
                <a:pt x="818315" y="16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500" kern="1200"/>
        </a:p>
      </dsp:txBody>
      <dsp:txXfrm>
        <a:off x="1977538" y="2191610"/>
        <a:ext cx="40915" cy="40915"/>
      </dsp:txXfrm>
    </dsp:sp>
    <dsp:sp modelId="{29A145EE-46D5-427B-8E1C-81C7BFC05625}">
      <dsp:nvSpPr>
        <dsp:cNvPr id="0" name=""/>
        <dsp:cNvSpPr/>
      </dsp:nvSpPr>
      <dsp:spPr>
        <a:xfrm>
          <a:off x="2330238" y="2035564"/>
          <a:ext cx="1661211" cy="8306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Điệu kiện tự nhiên</a:t>
          </a:r>
          <a:endParaRPr lang="en-AE" sz="2500" kern="1200"/>
        </a:p>
      </dsp:txBody>
      <dsp:txXfrm>
        <a:off x="2354566" y="2059892"/>
        <a:ext cx="1612555" cy="781949"/>
      </dsp:txXfrm>
    </dsp:sp>
    <dsp:sp modelId="{3F065A91-8AB6-4283-8A42-495F27D832D7}">
      <dsp:nvSpPr>
        <dsp:cNvPr id="0" name=""/>
        <dsp:cNvSpPr/>
      </dsp:nvSpPr>
      <dsp:spPr>
        <a:xfrm rot="19457599">
          <a:off x="3914534" y="2195171"/>
          <a:ext cx="818315" cy="33793"/>
        </a:xfrm>
        <a:custGeom>
          <a:avLst/>
          <a:gdLst/>
          <a:ahLst/>
          <a:cxnLst/>
          <a:rect l="0" t="0" r="0" b="0"/>
          <a:pathLst>
            <a:path>
              <a:moveTo>
                <a:pt x="0" y="16896"/>
              </a:moveTo>
              <a:lnTo>
                <a:pt x="818315" y="168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500" kern="1200"/>
        </a:p>
      </dsp:txBody>
      <dsp:txXfrm>
        <a:off x="4303234" y="2191610"/>
        <a:ext cx="40915" cy="40915"/>
      </dsp:txXfrm>
    </dsp:sp>
    <dsp:sp modelId="{793AD1BD-CAF8-4671-B101-275C82A7E76B}">
      <dsp:nvSpPr>
        <dsp:cNvPr id="0" name=""/>
        <dsp:cNvSpPr/>
      </dsp:nvSpPr>
      <dsp:spPr>
        <a:xfrm>
          <a:off x="4655934" y="1557966"/>
          <a:ext cx="2860987" cy="8306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Đặc</a:t>
          </a:r>
          <a:r>
            <a:rPr lang="en-US" sz="2500" kern="1200" dirty="0"/>
            <a:t> </a:t>
          </a:r>
          <a:r>
            <a:rPr lang="en-US" sz="2500" kern="1200" dirty="0" err="1"/>
            <a:t>điểm</a:t>
          </a:r>
          <a:r>
            <a:rPr lang="en-US" sz="2500" kern="1200" dirty="0"/>
            <a:t> </a:t>
          </a:r>
          <a:r>
            <a:rPr lang="en-US" sz="2500" kern="1200" dirty="0" err="1"/>
            <a:t>địa</a:t>
          </a:r>
          <a:r>
            <a:rPr lang="en-US" sz="2500" kern="1200" dirty="0"/>
            <a:t> </a:t>
          </a:r>
          <a:r>
            <a:rPr lang="en-US" sz="2500" kern="1200" dirty="0" err="1"/>
            <a:t>hình</a:t>
          </a:r>
          <a:r>
            <a:rPr lang="en-US" sz="2500" kern="1200" dirty="0"/>
            <a:t>, </a:t>
          </a:r>
          <a:r>
            <a:rPr lang="en-US" sz="2500" kern="1200" dirty="0" err="1"/>
            <a:t>sông</a:t>
          </a:r>
          <a:r>
            <a:rPr lang="en-US" sz="2500" kern="1200" dirty="0"/>
            <a:t> </a:t>
          </a:r>
          <a:r>
            <a:rPr lang="en-US" sz="2500" kern="1200" dirty="0" err="1"/>
            <a:t>ngòi</a:t>
          </a:r>
          <a:r>
            <a:rPr lang="en-US" sz="2500" kern="1200" dirty="0"/>
            <a:t> </a:t>
          </a:r>
          <a:endParaRPr lang="en-AE" sz="2500" kern="1200" dirty="0"/>
        </a:p>
      </dsp:txBody>
      <dsp:txXfrm>
        <a:off x="4680262" y="1582294"/>
        <a:ext cx="2812331" cy="781949"/>
      </dsp:txXfrm>
    </dsp:sp>
    <dsp:sp modelId="{FAD83B40-2455-466C-BE6C-B83A90F27E26}">
      <dsp:nvSpPr>
        <dsp:cNvPr id="0" name=""/>
        <dsp:cNvSpPr/>
      </dsp:nvSpPr>
      <dsp:spPr>
        <a:xfrm rot="2142401">
          <a:off x="3914534" y="2672769"/>
          <a:ext cx="818315" cy="33793"/>
        </a:xfrm>
        <a:custGeom>
          <a:avLst/>
          <a:gdLst/>
          <a:ahLst/>
          <a:cxnLst/>
          <a:rect l="0" t="0" r="0" b="0"/>
          <a:pathLst>
            <a:path>
              <a:moveTo>
                <a:pt x="0" y="16896"/>
              </a:moveTo>
              <a:lnTo>
                <a:pt x="818315" y="168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E" sz="500" kern="1200"/>
        </a:p>
      </dsp:txBody>
      <dsp:txXfrm>
        <a:off x="4303234" y="2669208"/>
        <a:ext cx="40915" cy="40915"/>
      </dsp:txXfrm>
    </dsp:sp>
    <dsp:sp modelId="{A9196529-E14B-4F3D-977D-6D537D651DA0}">
      <dsp:nvSpPr>
        <dsp:cNvPr id="0" name=""/>
        <dsp:cNvSpPr/>
      </dsp:nvSpPr>
      <dsp:spPr>
        <a:xfrm>
          <a:off x="4655934" y="2513162"/>
          <a:ext cx="2861552" cy="8306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Đặc điểm khí hậu</a:t>
          </a:r>
          <a:endParaRPr lang="en-AE" sz="2500" kern="1200"/>
        </a:p>
      </dsp:txBody>
      <dsp:txXfrm>
        <a:off x="4680262" y="2537490"/>
        <a:ext cx="2812896" cy="781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4:12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4489,'0'0'5713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6:51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7152 1408,'-6'-2'10393,"-19"-6"-5586,17 1-4422,-13-15 7058,64 22-6100,-39 0-1288,0 0 0,0 1 0,-1-1 0,1 1 0,0 0 0,0 0 0,-1 0 0,1 0 0,0 0 0,-1 1 0,1 0 0,-1 0 0,5 3 0,0 0-24,-4-3 17,0 1 0,0 0 0,0 0 0,-1 1 0,1-1 0,-1 1 0,0 0 0,0-1 0,3 7 0,4 3 75,28 48 340,-31-48-414,14 10 94,14 2-87,-4 6 41,-15-19-35,-15-11-53,0 0 1,0 0-1,0 0 1,1 0 0,-1 0-1,0 0 1,1 0-1,-1 0 1,0 0 0,1-1-1,-1 1 1,1-1-1,-1 1 1,1-1-1,2 1 1,50 9 239,29-2-74,-80-7-171,0 0 0,1 0 0,-1 0 0,0 0 0,0 0 1,0 1-1,5 3 0,16 5 27,-23-9-24,0 0-6,1 0 1,-1 0-1,0 0 1,1 0 0,-1 0-1,1 0 1,-1-1-1,1 1 1,-1 0-1,1-1 1,-1 0 0,1 1-1,2-1 1,1 2 1,5 3 3,-8-4-3,1 1 1,0-1-1,0 0 1,-1 0-1,1 1 1,0-2-1,0 1 1,5 1-1,33 5 48,85-9 61,-117 0-110,1 0-1,-1-1 0,0 0 1,0 0-1,0-1 0,0 0 1,-1-1-1,0 1 0,1-2 1,-2 1-1,11-10 0,-11 9-9,0-1 0,0 1-1,-1-1 1,0 0 0,0-1-1,-1 1 1,5-10 0,4-7 2,-11 20 6,-1-1 0,1 1 0,-1-1 0,0 0 0,-1 1 0,1-1 0,1-10 0,3-12-1,22-30-53,-25 52 35,1 0 0,-1 0 0,1 0-1,0 1 1,1-1 0,7-5-1,-1 0 1,-10 9 19,0 0-2,0 0-1,0 1 1,0-1 0,0 0-1,0 1 1,0-1 0,0 1-1,1-1 1,-1 1 0,0 0-1,0-1 1,0 1 0,1 0-1,-1 0 1,0 0 0,0 0-1,1 0 1,-1 0-1,2 0 1,23-5-14,14 0 16,-37 4 18,0-1-1,-1 1 0,1-1 1,-1 0-1,1 0 1,-1 0-1,0 0 1,0 0-1,0 0 1,3-4-1,-3 2-16,-2 3-1,0 0 0,1 0 0,-1 1 0,1-1 0,-1 0 0,1 0 0,-1 1 0,1-1-1,0 0 1,-1 1 0,1-1 0,0 1 0,-1-1 0,1 1 0,0-1 0,0 1 0,0-1 0,-1 1 0,1 0 0,2-1 0,-3 1 3,1-1 0,-1 1 0,1 0-1,0-1 1,-1 1 0,1-1 0,-1 1-1,1-1 1,-1 1 0,0-1 0,1 1 0,-1-1-1,0 1 1,1-1 0,-1 0 0,0 1-1,1-1 1,-1 1 0,0-1 0,0 0 0,0 0-1,6-10 16,46-41 79,-27 28-30,1-5 114,-4 11-76,-17 13-75,0 1 1,1 0-1,-1 0 1,12-7 0,1 0 101,-16 9-124,-1 1-1,1 0 0,-1 0 0,1-1 0,0 1 0,0 0 0,0 0 1,-1 1-1,1-1 0,0 0 0,0 1 0,0-1 0,0 1 1,4-1-1,23-1 167,-13 1-71,1 0 0,0-2-1,-1 1 1,1-2 0,-1 0 0,22-9-1,-37 12-97,1 1 1,0 0-1,-1-1 0,1 1 1,0 0-1,-1-1 0,1 1 0,0 0 1,-1 1-1,1-1 0,0 0 0,-1 0 1,1 1-1,0-1 0,-1 1 0,1-1 1,0 1-1,-1-1 0,1 1 1,1 1-1,23 24 33,-14-13-11,-10-11-26,-1-1 0,0 0 0,0 1 0,0-1 0,1 1 0,-1-1 0,0 1 0,-1 0 0,1-1 0,0 1 0,0 0 0,-1-1 0,1 1 0,-1 2 0,3 5 26,-2-8 35,0 5-32,0 0 0,1 0 0,0 0 0,0-1-1,5 12 1,0-1-14,-4-6 9,-1-1-1,-1 1 1,0 0 0,0-1-1,-1 1 1,-1 13 0,0-11-31,1 37 116,-8-29-108,5-2-3,0-1 1,2 0 0,-1 24-1,2-35 12,1 0-1,-1 0 1,1 1 0,0-1-1,1-1 1,-1 1-1,1 0 1,0 0-1,6 10 1,29 27 37,-28-37-83,5 5 86,4 3-53,-2-4-3,-12-8-31,1 0 0,0-1 0,1 0 0,-1 0 0,0 0 0,0 0 0,0-1 0,1 0 0,-1 0 0,9-2 0,12 1-185,-25 0 213,0 0 5,-1 0 1,1 1 0,0-1 0,-1 0 0,1 0 0,0 0 0,0 1 0,0-1-1,0 1 1,0-1 0,-1 0 0,1 1 0,0 0 0,0-1 0,0 1-1,0-1 1,1 1 0,0 0 0,-2 0 3,1 0 0,-1 0 0,1 0 0,-1 0 0,0 0 0,1-1 0,-1 1 0,1 0 0,-1 0 0,0 0-1,1 0 1,-1 0 0,1-1 0,-1 1 0,0 0 0,1 0 0,-1-1 0,0 1 0,1 0 0,-1-1 0,0 1 0,0 0 0,1-1 0,-1 1 0,0 0 0,0-1 0,1 1 0,-1-1-1,0 1 1,0 0 0,0-1 0,0 0 0,7-15-12,-5 14 8,-1 0 0,1 0 0,-1 0 0,0 0 0,0 0 0,0-1 0,0 1 0,0 0 0,0-1 0,-1 1 0,1-1 0,-1 1 0,0-1 0,0-3 0,0-143-530,0 149 730,12-11 107,3 5-230,1 1 1,-1 1-1,20-3 0,4-2 68,-19 7-133,-20 2-15,32-3-130,-24-10 37,-7 12 95,-1 0 0,0 0 0,1 0 0,-1 0 0,1 0 0,-1 0 1,1 0-1,0 0 0,-1 0 0,1 1 0,0-1 0,0 0 0,0 0 0,0 1 0,1-2 0,-1 1-12,1-1 1,-1 1-1,0-1 0,1 0 0,-1 1 0,0-1 1,0 0-1,0 0 0,-1 0 0,1 0 0,0 0 1,-1 0-1,1 0 0,-1 0 0,1 0 0,-1 0 0,0-4 1,0 4-1,0-1 1,1 0-1,-1 1 1,1-1-1,-1 1 1,1-1-1,0 1 1,0-1-1,0 1 1,0-1-1,3-2 1,-2 3 5,-1 0 0,1-1 0,0 1 0,-1-1 0,1 0 0,-1 0 0,0 1 0,2-5 1,-2 4 2,0 0 0,0 0-1,1 0 1,-1 0 0,1 0 0,0 1 0,0-1 0,2-3 0,12-15 2,-15 18 1,1 0 0,-1 1 0,1-1 1,0 1-1,-1-1 0,1 1 1,1 0-1,-1-1 0,0 1 0,0 0 1,6-3-1,32-19 94,-27 15-52,1 1-1,0 0 1,0 1 0,16-5 0,-30 12-48,1 0 1,0-1 0,0 1-1,0 0 1,0 0 0,0 0-1,0 0 1,0 1 0,0-1-1,0 0 1,0 0 0,0 0 0,0 1-1,0-1 1,0 1 0,0-1-1,-1 1 1,1-1 0,0 1-1,0-1 1,-1 1 0,1 0-1,0-1 1,0 1 0,-1 0 0,1-1-1,0 2 1,10 19 65,1-6 9,-11-14-66,0 0 0,0 0 0,0 0 0,0 0 0,0 1 0,0-1 0,0 0 0,0 0 0,0 1 0,-1-1 0,1 0 1,-1 1-1,1-1 0,-1 1 0,1 1 0,0-2 7,1-1 2,-1 1-1,0 0-12,0 0-23,-1-1 16,2 0 20,-1 0 108,2-32-456,-3-102-959,8 130 1203,-5 3 95,1 0 0,-1-1 0,0 1 0,1-1 0,-1 0 0,0 0 1,0 0-1,3-4 0,-4 2-17,0 0-1,0-1 1,0 0 0,-1 1 0,1-1-1,-1 0 1,0 0 0,-1 0 0,1 0-1,-1 0 1,-1-5 0,5-31-330,-1 33 328,0 0 0,0 1 1,0-1-1,1 0 0,0 1 0,0 0 0,6-7 0,-4 8 24,-5 5-6,0 1 0,0-1-1,0 0 1,0 0 0,0 0 0,0-1-1,-1 1 1,1 0 0,0 0 0,-1 0-1,1-1 1,0-1 0,5-21-110,-6 22 112,0 0 0,0 1 0,0-1 0,0 0 0,0 1 0,-1-1 0,1 1 0,0-1 0,-1 1 0,1-1 0,-1 1 0,0-1 0,0 1 0,1-1 0,-1 1 0,0 0 0,0 0 0,0-1 0,0 1 0,-1 0 0,1 0 0,0 0 0,0 0 0,-1 0 0,1 0 0,-1 0 0,1 1 0,0-1 0,-1 1 0,-1-2 0,-5 1 0,0-1 0,-1 1 0,1 1 0,0-1 0,-9 2 0,1-1 0,9 2 31,0 0 0,0 0 0,0 1 0,0 0 1,0 0-1,1 1 0,-1 0 0,1 0 0,0 0 0,0 1 0,-8 9 0,9-11 4,0 0 0,1 1-1,-1-2 1,0 1 0,-1 0-1,-6 2 1,-24 12 6,31-15 4,-1 0 0,1 0-1,0 0 1,-1-1-1,1 0 1,-1 0 0,1 0-1,-1-1 1,0 0-1,1 0 1,-8-1 0,-3 1 474,14-2-486,-1 0 0,1 0 0,0 0 1,0 0-1,0 0 0,0 0 0,0 0 0,0-1 0,1 1 0,-1-1 0,1 1 0,0-1 0,-2-4 0,-4-6 66,-4-3-37,1-1 0,0 0 1,-11-29-1,18 38 7,1 0 0,0 0 0,0 0 0,1-1-1,0 1 1,1-1 0,0-7 0,-12-93 74,12-125-78,0 234-58,-12-29-101,7 13 55,1 1-1,1-1 1,0 0-1,-1-31 0,5-74-84,1 48 149,-2-195 184,-1 265-186,1 0 0,-1-1 0,1 1 0,-1-1 0,0 1-1,0 0 1,-1 0 0,1 0 0,-1 0 0,1 0 0,-1 0 0,0 0 0,0 0-1,0 0 1,-1 1 0,1-1 0,-1 1 0,1 0 0,-1 0 0,-3-3-1,-5-4 4,2 1-7,-1 2 0,0-1 0,0 1 1,0 0-1,-1 1 0,0 0 1,0 1-1,0 0 0,0 1 0,-1 0 1,0 1-1,1 0 0,-1 1 0,0 1 1,-17 0-1,20-1 0,1 0 0,-1 0-1,-15-5 1,-23-3 91,41 7-78,-1 0 0,1 0 0,0 0 0,0-1 1,0 0-1,1-1 0,-9-5 0,3 2-25,-10-6 78,0-2 0,-26-23 0,31 25-58,-7-8 3,-15-12 41,32 25-77,0 1-1,-1-1 1,0 2-1,-1-1 1,1 1 0,-1 0-1,0 0 1,-12-5 0,14 8 10,0 0 1,0-1-1,0 0 1,0-1 0,1 1-1,-1-1 1,1 0 0,0 0-1,-5-8 1,-14-14 31,19 20-48,1-1 0,1 1 0,0-1 0,0 0 0,-3-13 0,-12-32 3,13 38 2,-1 0 0,2-1 1,0 0-1,1 1 1,-3-33-1,-5-83 32,8-70-83,5 195 49,-1 0 1,2-1-1,-1 2 1,0-1-1,1 0 1,0 0-1,1 1 1,-1 0-1,8-9 1,7-13-1,-13 18 15,-3 3-19,1 1 0,-1 0 1,1 0-1,0 0 0,0 1 1,1-1-1,-1 1 1,1-1-1,0 1 0,0 0 1,1 1-1,-1-1 0,1 1 1,0 0-1,0 0 1,6-3-1,-10 6 12,55-21 51,-53 20-45,0-1 0,1 1-1,-1-1 1,0 0 0,0 0-1,-1 0 1,1 0 0,0 0 0,-1-1-1,1 0 1,-1 1 0,0-1-1,0 0 1,3-5 0,1-13 5,-2 0 0,0 0 1,-1 0-1,-1 0 0,-1 0 0,-2-25 0,1 37-9,0 4 3,-1 0-1,-1 0 1,1 0-1,-1 0 1,0 0 0,0 0-1,-4-6 1,-9-24 15,-7-34-41,3 16 11,17 47-1,-1 0 0,0 0 0,0 0 0,-1 0 0,0 1 0,-8-10 0,1 0 8,7 11-4,0 0 0,0 1 0,0-1 0,0 1 0,-1 0 0,0 0 0,1 0 0,-1 1 0,0 0 0,0 0 0,0 0 0,-1 0 0,1 1 0,0 0 1,-1 0-1,1 0 0,-1 1 0,1 0 0,0 0 0,-6 0 0,6 0 12,1 0 0,0-1 0,0 0 1,1 1-1,-1-2 0,0 1 0,0 0 0,-7-4 0,4 1-1,-11-3 2,-15-9 26,18 7-6,1-1-1,1-1 1,0 0 0,0-1-1,-10-13 1,17 19-25,-3-5 4,0 0 0,0 0 0,1-1 0,1 0 0,-11-22 0,14 20-23,1-1 0,0 1-1,1 0 1,1-1 0,0 0 0,2-19 0,0 8-4,-1 24 18,0 1 1,1 0 0,-1-1 0,0 1 0,1 0 0,-1 0 0,1-1-1,-1 1 1,1 0 0,0 0 0,0 0 0,-1 0 0,1 0 0,0 0-1,0 0 1,0 0 0,0 0 0,2-1 0,26-15-113,-6 2 62,-19 12 44,1-1 1,0 1-1,1 0 1,-1 0 0,0 1-1,1-1 1,0 1-1,-1 0 1,11-1-1,4-3-4,5-5 11,-21 9 3,0 0-1,0 0 1,0 1 0,0-1 0,0 1 0,0 0 0,0 0-1,7-1 1,-9 1 7,0 1 0,0-1 0,0 0 0,0 0-1,0 0 1,0-1 0,-1 1 0,1 0 0,0-1 0,-1 1-1,1-1 1,-1 1 0,0-1 0,1 0 0,-1 1 0,0-1-1,0 0 1,0 0 0,0 0 0,0 0 0,-1 0 0,2-3 0,0-3 16,1 1 1,-1 0 0,0-1-1,-1 0 1,1-10 0,1-100 16,-4 115-47,0 0 1,-1 0-1,1 0 1,-1 0-1,0 1 1,0-1-1,0 0 1,0 1-1,-1-1 1,1 1 0,-1 0-1,1 0 1,-1 0-1,0 0 1,-5-2-1,-8-8-78,16 11 75,-1 0 0,0-1 1,0 1-1,1 0 0,-1-1 0,1 1 0,0 0 0,-1-1 0,1 1 1,0-1-1,0 1 0,0-1 0,0 1 0,0-1 0,0 1 0,0 0 1,0-1-1,0 1 0,1-1 0,-1 1 0,1 0 0,-1-1 1,2-1-1,16-34-342,-17 34 283,7-16 28,-8 18 41,0 1 0,1-1 0,-1 1 0,0 0-1,0-1 1,1 1 0,-1-1 0,0 1 0,0-1 0,0 1 0,0-1 0,0 1 0,0 0 0,0-1 0,0 1-1,0-1 1,0 1 0,0-1 0,0 1 0,0-1 0,0 1 0,0-1 0,0 1 0,-1 0 0,1-1 0,0 1-1,0-1 1,-1 1 0,1 0 0,0-1 0,0 1 0,-1-1 0,1 1 0,0 0 0,-1 0 0,1-1 0,0 1-1,-1 0 1,1 0 0,-1-1 0,1 1 0,-1 0 0,-7-2-21,0-1-1,0 0 1,0 0 0,0 0-1,0-1 1,-10-8 0,16 11 14,-1-1 17,1 1 0,0-1 0,0 0 0,0 0 0,0 0 0,0 0 0,1 0 0,-1-1 0,1 1 0,-1 0-1,1-1 1,0 1 0,0-1 0,0 1 0,0-1 0,0 0 0,1 1 0,-1-1 0,1 0 0,0 0 0,-1 1 0,2-4 0,-6-22-7,2 18 23,-2-12 38,2-158-2,3 177-66,1 0 0,-1-1 0,1 1-1,-1 0 1,1 0 0,0 0-1,0 0 1,1 0 0,-1 0 0,1 0-1,-1 0 1,1 1 0,2-3 0,32-32-108,-6 5 85,-24 25 19,1 1 1,0-1 0,0 1 0,0 0 0,15-9-1,-13 10 8,0-1 0,-1-1 0,0 1 0,12-13 0,-18 16-4,1 0-1,0 0 1,0 1-1,0-1 1,0 1-1,0 0 1,0 0-1,1 0 1,-1 0 0,1 0-1,-1 1 1,1 0-1,0 0 1,4-1-1,4 0-44,1 1 0,-1 0 0,14 2 0,-3-1 1,-17 2 46,1-1 1,-2 1-1,1 0 0,0 1 0,0-1 0,-1 1 0,1 0 1,-1 1-1,6 3 0,3 3-7,5 3 14,14 5 8,5 0-3,-28-15 2,-2 0 7,1 0-1,-1-1 1,1-1 0,-1 1 0,17-1-1,115-3-86,-138 2 64,0 1 0,0 0 0,-1 0 0,1 0 0,0 0 0,0 0 0,0 0 0,-1 0 0,1 1 0,-1-1 0,1 0 0,-1 1 0,1 0 0,-1-1 0,0 1 0,0 0 0,0-1 0,0 1 0,1 2 0,-1-2 3,0 0 0,0 1-1,1-1 1,-1 0 0,1 0 0,-1-1-1,1 1 1,0 0 0,0 0-1,0-1 1,0 1 0,2 0 0,0 0 11,1-1 1,-1 1 0,0-1-1,1 0 1,-1-1-1,1 1 1,-1-1 0,1 0-1,-1 0 1,1-1 0,-1 1-1,1-1 1,-1 0 0,1 0-1,-1 0 1,0-1 0,1 1-1,-1-1 1,0 0 0,4-3-1,-6 2-1,-1 1-1,1-1 0,0 0 1,-1 0-1,1 0 0,-1 0 0,0 0 1,0 0-1,0 0 0,-1 0 1,1 0-1,-1-1 0,0 1 1,0-5-1,7-28-81,-4 21 59,0 0-1,-1 0 0,-1-1 0,0 1 1,-1-1-1,-2-22 0,0-9-228,-5 32 18,6 14 219,1 0 1,-1 0-1,0 0 0,0 0 1,1 0-1,-1-1 1,1 1-1,-1 0 1,1 0-1,-1-1 1,1 1-1,0 0 1,0 0-1,0-2 0,-1-7-113,1 5 21,0 1 0,0-1 0,0 0 1,1 1-1,-1-1 0,3-4 0,-3 8 74,0 0 0,1 0 0,-1 0 1,1 0-1,0 0 0,-1 0 0,1 0 0,0 0 0,0 0 0,-1 1 0,1-1 0,0 0 1,0 0-1,0 1 0,0-1 0,0 1 0,0-1 0,0 1 0,0-1 0,0 1 0,0-1 1,0 1-1,0 0 0,1 0 0,-1 0 0,0-1 0,0 1 0,0 0 0,2 1 0,71-9-528,-53 12 530,-20-4 25,0 0-1,0 1 1,-1-1 0,1 1 0,0-1 0,0 0-1,0 0 1,0 0 0,0 1 0,0-1 0,0 0 0,0 0-1,0 0 1,0 0 0,0-1 0,0 1 0,0 0-1,0 0 1,0-1 0,0 1 0,0 0 0,0-1-1,0 1 1,0-1 0,0 1 0,-1-1 0,1 0-1,0 1 1,0-1 0,-1 0 0,1 1 0,0-1-1,-1 0 1,2-1 0,14-29-5,-13 25-5,-1 0 0,2 0 0,-1 0 0,1 0 0,0 1 0,4-6 0,24-31-62,-28 37 64,-1 1 1,0 0 0,1 1 0,0-1-1,0 1 1,6-5 0,-9 7-9,1 0 1,0 0-1,-1 0 0,1 1 1,0-1-1,0 0 1,0 1-1,0-1 0,-1 1 1,1-1-1,0 1 1,0 0-1,0 0 0,0 0 1,0 0-1,0 0 1,0 1-1,0-1 0,0 0 1,0 1-1,2 0 1,20 18 0,-23-18 16,1 1 0,0 0 0,-1-1 1,1 1-1,0-1 0,0 1 0,0-1 0,0 0 1,0 0-1,0 0 0,0 0 0,0 0 0,0 0 1,0-1-1,1 1 0,-1-1 0,0 0 0,4 1 1,6-1 52,-9 1-45,0-1 0,0 0 0,0 0 0,-1 0 0,1 0 1,0 0-1,0 0 0,0-1 0,-1 0 0,1 1 1,0-1-1,4-2 0,4-6 5,-8 7-8,0-1-1,0 1 1,0-1-1,-1 1 1,1-1-1,-1 0 1,0 0-1,3-4 1,41-75 37,-44 81-54,0-1 0,0 1 0,1 0-1,-1 0 1,0 0 0,1 0 0,-1 1-1,1-1 1,-1 1 0,1-1 0,-1 1 0,1 0-1,0 0 1,2 0 0,21-3 42,-22 0-20,0 0-1,0 0 1,0-1-1,0 1 1,-1-1 0,0 0-1,1 0 1,-2 0-1,1 0 1,0-1 0,3-8-1,-2 5-12,-2 2 8,0 0 1,-1 0 0,0-1-1,-1 1 1,1-9 0,4-26 12,-5 37-21,1 3-1,-1 0 0,0 0 1,0 0-1,1 0 0,-1 0 0,0 0 0,0 0 0,0 0 1,0 0-1,0 0 0,-1 0 0,1 0 0,0 0 1,0 0-1,-1 0 0,1 0 0,-1 0 0,1 0 0,-1 0 1,1 0-1,-1 0 0,0 0 0,1 0 0,-1 0 1,0 1-1,0-1 0,1 0 0,-1 1 0,0-1 0,0 0 1,0 1-1,0-1 0,0 1 0,0-1 0,0 1 1,0 0-1,0-1 0,-2 1 0,3-1 7,-1 1 1,0 0-1,1-1 1,-1 1-1,1-1 0,-1 0 1,1 1-1,-1-1 1,1 1-1,-1-1 1,1 0-1,0 1 0,-1-1 1,1 0-1,0 0 1,0 1-1,-1-1 0,1 0 1,0 0-1,0 1 1,0-1-1,0 0 0,0 0 1,0 1-1,0-1 1,0 0-1,0 0 0,0 1 1,1-1-1,-1 0 1,0 0-1,0 1 0,1-2 1,12-21-18,-7 15 3,0 0 1,0 0-1,-1-1 1,5-9-1,-8 15 1,-1 1-1,1 0 0,0-1 0,0 1 0,1 0 0,-1 0 0,0 0 1,1 0-1,-1 1 0,1-1 0,-1 1 0,5-2 0,-3 1 9,0-1 0,0 1-1,0-1 1,0 0 0,-1 0-1,7-6 1,-4 1 3,-1 0-1,0 0 1,-1 0 0,1-1-1,-2 1 1,1-1-1,-1 0 1,-1 0 0,1 0-1,0-14 1,6-52-131,-9-13 143,-1 86-15,1 0 0,-1-1 0,0 1 0,1 0-1,-1-1 1,0 1 0,-1 0 0,1 0 0,0 0-1,-1 0 1,1 0 0,-1 0 0,1 0 0,-1 1-1,0-1 1,0 1 0,-4-3 0,-13-17 7,11 9 58,6 11-49,1-1 0,0 0 0,0 0 0,0 0 0,0 0-1,0 0 1,0 0 0,0 0 0,1 0 0,-1 0 0,1-1 0,-1 1 0,1 0 0,0 0 0,0 0 0,0-3-1,0-103 214,-1 107-225,1 0 0,-1 0 1,0 0-1,1 0 0,-1 0 1,0 1-1,0-1 0,0 0 0,0 1 1,0-1-1,0 0 0,0 1 1,0-1-1,0 1 0,0-1 0,0 1 1,0 0-1,0 0 0,0-1 1,0 1-1,0 0 0,0 0 0,-2 0 1,-25-3 39,-17-4 79,44 6-96,-2-4-5,-1 1 1,1-1 0,0-1-1,0 1 1,1 0-1,0-1 1,-1 1-1,2-1 1,-1 0 0,1 1-1,0-1 1,0 0-1,0-12 1,-5-22-21,4 34-2,-1 0 0,0 0-1,0 1 1,0-1 0,0 1 0,-1 0-1,0 0 1,0 1 0,0-1 0,-9-6-1,11 10-8,1-1 0,-1 2-1,0-1 1,1 0-1,-1 0 1,0 0 0,0 1-1,0-1 1,0 1 0,1 0-1,-1-1 1,0 1 0,0 0-1,0 0 1,0 0-1,0 0 1,0 1 0,0-1-1,-2 1 1,-3 0-29,4-1 26,0 1 1,0 0-1,0-1 0,0 1 0,1 0 1,-1 0-1,0 1 0,0-1 0,1 1 0,-1-1 1,1 1-1,-4 3 0,-15 8-53,-7 1 162,-27 10-132,42-20 55,5-1 64,0-1-1,0 0 1,-1 0 0,1-1-1,-1 0 1,-9 0 0,-10 0-13,21 0-41,-1-1 0,1 0 1,-1 0-1,1 0 0,-1-1 0,1 0 1,-1-1-1,-13-4 0,12 1 0,-1 0 0,0-1 0,-12-9 0,-10-8 142,18 16-134,12 7-29,0-1 1,0 0-1,0 0 1,0 0-1,0 0 1,0-1-1,0 1 1,0 0-1,0-1 1,1 0-1,-1 1 1,1-1-1,-3-3 1,-20-53 604,21 47-592,0-1 0,1 1 0,0-1-1,1 0 1,0 0 0,2-23 0,-1 23 46,0 9-63,-1-1 0,0 1 0,0 0-1,0-1 1,0 1 0,0 0 0,-1 0 0,1 0 0,-1 0 0,0 0-1,0 0 1,0 1 0,0-1 0,-1 1 0,1-1 0,-1 1 0,1 0-1,-6-4 1,-1-1-10,4 5-28,0 0 0,1 1 0,-1 0 0,0 0 0,0 0 0,0 1 0,0-1 0,0 1 1,0 0-1,0 1 0,-8 1 0,-3-1 95,-55 2-147,67-2 74,1 1 0,0 0 1,0 0-1,1 0 0,-1 0 0,0 1 1,1-1-1,-1 1 0,1 0 1,0-1-1,-3 6 0,-9 8-21,1-3 42,-20 13 48,-9 10-88,41-36 66,-31 3 415,31-4-447,1 1 0,-1-1 0,1 0-1,-1 1 1,1-1 0,-1 0 0,1 1-1,0-1 1,-1 0 0,1 0-1,0 1 1,0-1 0,-1 0 0,1 0-1,0 0 1,0 1 0,0-1 0,0 0-1,0 0 1,0 0 0,0-1-1,1-28 63,-1 24-72,0-94-18,0 99 72,0-35 161,-12-98 74,12 134-315,0 0 43,-5-3-2,0 0 1,1-1-1,0 1 0,-1-1 1,1 0-1,-6-9 0,3 5-15,-1 0 0,1 1 0,-1 0 0,0 1 0,-11-6 0,14 5 24,5 7-17,0 0 0,0-1 0,0 1 0,0-1 0,-1 1 0,1 0 0,0-1 0,0 1 0,-1 0 0,1 0 0,0-1 0,0 1 0,-1 0 0,1-1 0,0 1 0,-1 0 0,1 0 0,0 0 0,-1-1 0,1 1 0,-1 0 0,1 0 0,0 0 0,-1 0 1,1 0-1,0 0 0,-1 0 0,1 0 0,-2 0 0,0-1 0,0 0 1,1 0 0,-1 0 0,0 0 0,0-1 0,0 1 0,1 0 0,-1-1-1,0 1 1,1-1 0,-2-1 0,-6-6 12,0 5-15,1-1 0,0-1 0,0 1 0,-9-10 0,-4-2 1,8 8-2,1 0-1,-2 1 1,1 1-1,-1 0 0,-18-6 1,14 4 0,18 9-71,0-1 0,-1 1 0,1 0 0,-1 0 0,1-1 0,0 1 0,0-1 0,-1 1 0,1 0 0,0-1 0,0 1 0,-1-1 0,1 1 0,0 0 0,0-1 1,0 1-1,0-1 0,-1 1 0,1-1 0,0 1 0,0-1 0,0 1 0,0-1 0,0 1 0,0-1 0,1 1 0,-1-1 0,0 1 0,0 0 0,0-1 0,0 1 0,0-1 1,1 1-1,-1-1 0,0 1 0,0 0 0,1-1 0,-1 1 0,0 0 0,1-1 0,-1 1 0,0 0 0,1-1 0,-1 1 0,0 0 0,1-1 0,-1 1 0,1 0 0,0 0 1,2-1-2431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7:04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290 3068 4745,'0'0'10216,"-18"3"-2268,18-8-7930,0 1 1,0-1-1,0 1 1,1-1-1,-1 1 0,1 0 1,0-1-1,0 1 1,1 0-1,-1 0 1,1 0-1,0 0 0,0 0 1,0 0-1,6-6 1,-5 7 37,0 1 1,1 0-1,-1 0 1,1 0-1,-1 0 1,7-2 0,18-11 256,-25 11-214,0 0 0,1 0 0,-2-1 0,1 1-1,0-1 1,-1 0 0,2-5 0,8-16-71,17-36 155,-27 54-41,-1 0 0,0 1 0,-1-1 0,0 0 0,0 0 0,-2-12-1,0-8-75,2-93 142,0 119-204,-1 0 0,0 0 0,0 0 0,0 0 0,0 0 0,-1 0 0,1 0 0,0 0 0,-1 1 0,1-1 0,-1 0 0,0 1 0,1 0 0,-3-2 0,-29-19 54,20 20-108,13 2 51,-1 0 1,1 0-1,-1 0 1,1 0-1,-1 0 0,1 0 1,-1 0-1,1 0 0,0 0 1,-1 0-1,1 0 0,-1-1 1,1 1-1,-1 0 0,1 0 1,0 0-1,-1 0 1,1-1-1,0 1 0,-1 0 1,1 0-1,0-1 0,-1 1 1,1 0-1,0-1 0,-1 1 1,1 0-1,0-1 0,0 1 1,-1-1-1,1 1 0,0 0 1,0-1-1,0 1 1,0-1-1,-1 1 0,1 0 1,0-2-1,0 2 6,0-38 127,0 34-132,0-1-1,0 1 1,1 0-1,0 0 1,-1 0-1,1 0 0,1 0 1,-1 0-1,0 0 1,1 0-1,3-6 1,-1-14 151,-2 9-145,4-41 88,9 23-155,-5 17 37,-7 10 31,-1 0 1,-1 0-1,1 0 1,-1 0 0,0-1-1,0 1 1,-1 0-1,0 0 1,0-1 0,-1-6-1,0-8 6,0 18-12,-2-1 1,1 0-1,0 1 0,-1-1 1,1 1-1,-1-1 1,0 1-1,0 0 1,-1 1-1,1-1 0,0 0 1,-1 1-1,-5-3 1,3 1 17,0 1 1,1-1-1,0 0 1,-10-9 0,-18-13 86,22 19-99,8 4-7,-1 1 1,0 0 0,0-1-1,0 1 1,0 0-1,0 1 1,0-1-1,0 1 1,-1 0 0,1 0-1,-6 0 1,4 1 3,0-1-1,1 1 1,-1-1 0,0 0-1,1 0 1,-1 0 0,0-1 0,1 0-1,0 0 1,-1-1 0,1 1 0,0-1-1,0 0 1,0-1 0,1 1-1,-7-7 1,8 8 12,1-1-1,-1 0 1,1 1 0,0-1-1,0 0 1,0 0 0,0-1-1,1 1 1,-1 0-1,1-1 1,0 1 0,-1-1-1,2 1 1,-1-1 0,0 1-1,1-1 1,0 0-1,-1 1 1,2-1 0,-1 0-1,1-3 1,-1-2-24,2 4 6,0 0 0,0 0 0,1 0 0,0 0 0,0 1 0,0-1 0,0 1 1,1-1-1,0 1 0,7-6 0,-4 5-23,0 0-1,0 1 1,1 0 0,13-6-1,11-6-35,-28 14 78,0 0 0,-1 0 1,1 0-1,-1-1 0,0 1 1,0-1-1,3-3 0,-5 3-7,1 1 0,-1-1 0,0 1 0,0-1 0,-1 1 0,1-1 0,0 1 0,-1-1 0,0 0 0,0 1 1,1-1-1,-2-3 0,1-30 100,-1 34-109,0 0 0,0 1 0,-1-1 0,1 1 0,0-1 0,-1 1 0,1-1 1,-1 1-1,0 0 0,1 0 0,-1 0 0,-2-1 0,-12-10-9,10 2 101,6 9-90,0 0 0,-1 0 0,1 0 0,0 0 0,-1 0 0,1 0 0,-1 0 0,0 0 0,1 0 0,-1 0 0,0 0 0,1 1 0,-1-1 0,0 0 0,0 0 0,0 1 0,0-1 1,0 1-1,0-1 0,0 1 0,-1-1 0,1-28 348,1 26-354,1 0 0,-1-1 0,1 1 0,-1 0 0,1 0 1,0 0-1,1 0 0,-1 0 0,0 0 0,1 1 0,-1-1 0,1 0 0,4-3 0,6-13-25,-11 16 69,-1-11 14,-1-11 490,1 24-525,0 0-1,0 0 1,0 1 0,-1-1 0,1 0-1,0 0 1,-1 1 0,1-1-1,-1 0 1,1 1 0,-1-1 0,1 0-1,-1 1 1,1-1 0,-1 1 0,0-1-1,1 1 1,-1-1 0,0 1-1,1-1 1,-1 1 0,0 0 0,0-1-1,0 1 1,-10-3-9,1 0 1,-1 1-1,1 0 0,-1 0 1,-17 1-1,27 1-8,0 1-1,1-1 1,-1 0 0,0 0 0,0 0-1,1 0 1,-1 0 0,0 0-1,1 0 1,-1 0 0,0 0 0,1 0-1,-1 0 1,0 0 0,1 0-1,-1 0 1,0-1 0,1 1 0,-1 0-1,0-1 1,1 1 0,-1 0-1,1-1 1,-1 1 0,0-1 0,1 1-1,-1-1 1,1 1 0,0-1-1,-1 1 1,1-1 0,-1 1 0,1-1-1,0 0 1,-1 1 0,1-1-1,0 0 1,0 1 0,0-1 0,-1 0-1,1 1 1,0-1 0,0 0-1,0 0 1,0-69-96,5 66 61,0 0 0,0 0 0,0 1 1,1-1-1,7-3 0,-12 7 33,93-56 39,-65 40-41,1 1 1,0 2 0,50-16-1,-8-2 31,-52 16 32,-16 13-58,-1 0-1,0 0 0,1 0 1,-1-1-1,0 1 0,0-1 1,-1 0-1,6-5 1,-6 5-5,0 0 0,0 1 0,1-1 0,-1 1 0,1 0 0,0 0 0,-1 0 0,7-3 0,6-10-5,-1-1 74,-14 15-35,1 1 0,-1-1 0,1 0 0,-1 1-1,1-1 1,-1 0 0,0 0 0,1 1-1,-1-1 1,0 0 0,0 0 0,1 0 0,-1 1-1,0-1 1,0 0 0,0 0 0,0 0-1,0 0 1,0 1 0,0-1 0,-1 0 0,1 0-1,0 0 1,0 0 0,-1 1 0,1-1-1,0 0 1,-1 0 0,0 0 0,1-1-37,-1 1 0,0-1 0,0 1 0,-1-1 0,1 1 0,0-1 0,0 1 0,-1 0 0,1 0 0,0-1 1,-3 0-1,-18-11 21,20 11-25,-1 0 1,0 0-1,0 0 1,0 1-1,0-1 0,0 1 1,0 0-1,0 0 0,0 0 1,0 0-1,-6-1 1,8 2 4,-1 0 0,1 0 0,-1-1 0,1 1 0,-1-1 1,1 1-1,0-1 0,-1 0 0,1 1 0,0-1 0,-1 0 1,1 0-1,0 0 0,0 0 0,0 0 0,-2-2 0,-1-1 8,3 3-2,-2-22 94,3-129-91,0 152-2,-2 0-8,0-1 0,-1 1 1,1-1-1,0 0 0,0 0 0,0 1 0,0-1 0,1-1 0,-1 1 0,0 0 0,0 0 0,1-1 0,-1 1 1,0-1-1,1 1 0,-1-1 0,1 0 0,-1-2 0,-26-41 38,23 37-34,3 1-5,1 1 0,-1 0 1,2-1-1,-1 1 1,0-1-1,1 1 0,0-1 1,2-11-1,0-6-37,-2 16 30,-1 3 3,1 1 1,0 0 0,0 0 0,0 0 0,0 0-1,1-1 1,-1 1 0,1 0 0,0 0-1,0 0 1,1 0 0,-1 0 0,1 1 0,0-1-1,0 0 1,0 1 0,1-1 0,2-2 0,-4 5 11,-5 0-71,1 0 53,0 1-1,-1-1 1,1 1-1,-1 0 0,1-1 1,-1 2-1,-5-1 1,-3 1-16,10-2 34,1 1-1,-1 0 1,0-1-1,1 1 1,-1-1 0,0 1-1,1-1 1,-1 0-1,1 0 1,-1 1-1,1-1 1,0 0-1,-1 0 1,1-1-1,0 1 1,0 0 0,0 0-1,-1-1 1,1 1-1,1 0 1,-1-1-1,0 1 1,0-1-1,0 0 1,1 1 0,-1-1-1,1 1 1,-1-1-1,1-2 1,-1-1-22,-1-1 0,2 1 0,-1-1 0,1 1 0,0-1 0,0 0 0,0 1 0,2-10 0,0 11 9,1-1 1,-1 1-1,1 0 0,0-1 1,0 1-1,1 1 0,-1-1 0,1 0 1,0 1-1,0 0 0,7-5 0,14-14-7,38-36-32,-26 28 74,-36 29 157,-1 1-162,0-2-6,-1 1-16,0 0 0,0 0 0,0 0 0,0 0 0,0 0 0,0 0 0,0 1 0,0-1 0,0 0 0,0 0 0,0 1 1,-1-1-1,1 1 0,0-1 0,0 1 0,-1 0 0,1-1 0,-2 1 0,-32-9-117,30 8 94,-4 0-8,1 0 0,-1 1 0,1 0 1,-10 1-1,-4 0 21,21-1-2,-24 0-66,24 2 77,1-2-4,-2 0 18,1 0 46,-38 0 41,38 0-87,1 0 35,0-2-38,0-98-331,0 99 320,-31-9-171,7 9 31,17 0 70,0 0 0,-1 1 0,1 0 0,0 1 0,-10 1 0,-24 21 15,36-21 75,1-1-1,-1 1 1,-1-1-1,1-1 1,0 1-1,0-1 0,-8 0 1,11 0-12,0 0 1,0 0-1,0 0 1,0 0-1,1 0 1,-1-1-1,0 1 1,0-1-1,0 1 1,1-1-1,-1 0 1,0 1-1,0-1 1,1 0-1,-1 0 1,1 0-1,-1 0 1,1 0-1,-3-3 1,-17-45 79,15 39-86,1-1 0,1 0 1,0 0-1,0 0 0,1-1 0,0 1 0,1-1 0,1 1 0,-1-16 0,2-61-6,-6 68-1765,-14 20-13318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2:53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1512,'0'0'4359,"-3"23"8718,3-21-13068,6 4 1518,-2-3 1176,-22-1-2900,18-2 177,-1 0 42,-17-1-1391,0 0-4789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3:17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6202 137 6073,'0'0'6643,"-10"0"73,-12 0-4902,-192-8 1465,212 8-3277,0 1 0,0-1-1,0 1 1,0 0 0,0-1-1,0 1 1,0 0 0,0 0-1,0 0 1,0 1 0,1-1-1,-1 0 1,-2 3-1,2-2 1,0-1 0,1 1 0,-1-1 0,0 1 0,0-1 0,0 0 0,0 0-1,0 0 1,0 0 0,0 0 0,0-1 0,0 1 0,-4 0 0,-12 2 88,16-2-78,1-1 1,0 1 0,-1 0 0,0-1 0,1 0-1,-1 1 1,1-1 0,-1 0 0,0 0 0,1 0-1,-1 0 1,1 0 0,-1 0 0,0 0 0,1 0-1,-1-1 1,1 1 0,-1-1 0,1 1 0,-1-1 0,1 0-1,-1 1 1,1-1 0,-1 0 0,1 0 0,0 0-1,0 0 1,-2-2 0,-40-59 124,38 54-140,3 3 27,0 0 1,0 1-1,-1 0 0,1-1 0,-1 1 0,0 0 0,0 0 1,0 1-1,-1-1 0,1 1 0,-1 0 0,0-1 0,0 2 0,0-1 1,0 0-1,-1 1 0,1 0 0,-1 0 0,-4-2 0,-9 0 71,0 0-1,-1 1 1,1 1-1,-37 0 1,52 3-95,1 0-1,0 0 1,-1 0 0,1 0 0,0 0 0,-1 0 0,1 1 0,0-1 0,0 1 0,0-1 0,0 1 0,1 0 0,-1 0 0,-2 3 0,-19 31-31,20-30 52,1 0 0,1 0 0,-2-1 0,1 0 0,-1 1 0,0-1 0,0 0 0,0 0 0,0-1 0,-1 1 0,-7 6 0,-65 41 188,57-34-202,15-13 4,-1 0 0,1 1 1,0-1-1,1 1 1,-1 0-1,1 0 0,0 0 1,-3 11-1,4-11-5,0 0-1,0-1 1,-1 1-1,0 0 1,0-1-1,-1 0 1,1 1-1,-7 5 1,9-7 6,1-1 0,-1 1 0,1 0 0,0-1 0,0 1 1,0 0-1,1 6 0,0-2 8,-2-3-6,1 1 1,0-1-1,1 1 0,-1-1 1,1 0-1,0 0 0,0 1 1,1-1-1,-1 0 0,1 0 1,0 0-1,1 0 0,-1-1 0,5 7 1,14 25 33,-19-32-26,1 0 0,-1-1-1,1 1 1,1-1 0,-1 0 0,0 0 0,1 0 0,-1 0 0,1 0-1,0-1 1,0 0 0,0 1 0,0-2 0,9 4 0,-13-5-18,1 0 0,0 1 0,0-1 0,-1 0 0,1 0 0,0 0 0,-1 1 1,1-1-1,-1 1 0,1-1 0,0 0 0,-1 1 0,1-1 0,-1 1 0,1-1 0,-1 1 0,1-1 0,-1 1 1,0-1-1,1 1 0,-1 0 0,0-1 0,1 1 0,-1 0 0,0-1 0,0 1 0,0 0 0,1-1 0,-1 2 1,3 29 125,-35-21-70,23-7-71,0 1-1,-1 0 1,1 0-1,0 1 1,-8 6-1,-23 11-29,-3-4 54,28-11-19,-1 2 1,1 0-1,0 0 0,1 1 1,0 1-1,-16 17 0,29-27 7,-1 1-7,-1 1-1,1-1 0,0 1 1,0 0-1,0 0 1,0 0-1,1 0 0,-1 0 1,1 0-1,0 1 0,-1-1 1,2 0-1,-2 6 1,0 48-13,2-37 48,0-14-24,0-1 0,-1 1 0,0 0 0,0 0 1,0-1-1,-1 1 0,0 0 0,0-1 0,0 0 1,-1 1-1,0-1 0,0 0 0,-4 5 1,-5 4 31,-1 0 0,-26 21 0,20-17-28,12-12-14,1 0-1,1 1 1,0 0-1,-7 11 1,-7 10-7,17-25 10,1 0-1,-1 0 1,1 0-1,0 1 1,0-1-1,1 0 1,-1 1-1,1-1 0,0 1 1,0-1-1,0 0 1,0 1-1,1 4 1,-2 19 0,-8-12 16,0 0 0,0 0-1,-1-1 1,-1 0 0,-1-1 0,0 0 0,-20 16 0,28-25-10,-1 0 1,0-1 0,-1 0-1,1 0 1,-1 0 0,-10 4-1,-11 5 9,7 1-15,1 2 0,-29 26 0,34-28 7,10-9-14,-1 1 0,1-1 0,0 1 0,0 0 0,0 1 0,1-1 0,0 1 0,0-1 0,-2 7 0,-21 42 25,22-28 11,4-26-29,0 0 0,0 0 0,-1 1 0,1-1-1,0 0 1,0 0 0,0 0 0,-1 1 0,1-1 0,0 0 0,0 0 0,0 1 0,-1-1 0,1 0-1,0 1 1,0-1 0,0 0 0,0 1 0,0-1 0,0 0 0,0 0 0,0 1 0,0-1 0,0 0 0,0 1-1,0-1 1,0 0 0,0 1 0,0-1 0,0 0 0,0 1 0,0-1 0,0 0 0,1 0 0,-1 1-1,0-1 1,0 0 0,0 1 0,0-1 0,1 0 0,-1 0 0,0 0 0,0 1 0,1-1 0,-1 0 0,0 0-1,0 0 1,1 1 0,1-1 14,-1 0 182,-2 1-195,1 1 1,-1-1-1,1 1 0,-1-1 1,0 1-1,0-1 1,0 0-1,1 1 1,-1-1-1,-1 0 0,-1 2 1,-6 12 24,7-14-23,1 1 0,-1 0 1,1 0-1,-1 0 0,1 0 0,0 0 1,0 0-1,0 0 0,0 0 0,0 1 1,0-1-1,1 0 0,-1 3 0,-1-1 13,1 1-1,-1-1 0,1 0 0,-1 0 1,0-1-1,0 1 0,-4 4 0,-2 5-1,4-5-14,1 0 1,-1 1 0,1 0-1,1 0 1,0-1 0,0 1-1,1 1 1,0-1 0,0 10-1,1 107 137,12-97-111,-2-6 43,-4-13-49,-4-5-15,0 0-1,0 0 0,-1-1 1,1 1-1,-1 0 0,0 0 1,0 10-1,13 36 30,-14-50-47,0 12 17,0-11 39,0-2-37,3 50-84,-3-43 65,0 28 7,0-34 2,0 1 1,0-1-1,0 1 0,0-1 0,0 0 1,-1 1-1,1-1 0,0 0 0,-1 1 0,1-1 1,-1 0-1,1 1 0,-1-1 0,0 0 1,1 0-1,-1 0 0,-1 2 0,-28 22 53,17-15-49,1 0 0,0 0 0,0 1-1,-18 23 1,29-32 9,-1 0-1,1 1 0,-1-1 0,0 0 0,0 0 1,1 0-1,-1 0 0,-1-1 0,1 1 1,0-1-1,0 1 0,-1-1 0,1 0 0,-1 1 1,1-1-1,-1-1 0,1 1 0,-1 0 1,1-1-1,-1 1 0,0-1 0,0 0 0,1 1 1,-4-2-1,-24 4 41,-16 4-15,-100 3 71,49-10-110,94-2 0,1 0-1,-1-1 1,1 0-1,0 1 1,0-1-1,0 0 1,0 0-1,1 0 1,-1 0 0,-1-5-1,-4-6-14,-6-12 43,12 21-24,-1 1 0,1 0 0,-1 0 0,0 0 0,-1 1 0,1-1 0,-1 0-1,-4-4 1,5 7 39,-30-24-17,26 22-33,0 0 0,0 0 0,0 1 0,-1 0 0,1 1 0,-1-1 0,1 1 0,-1 0 0,-7 1 0,12 0 11,0 0 0,0 0 0,1 1 0,-1-1 0,0 1 0,1 0 0,-1-1 0,0 1 0,1 0 0,-1 0 0,1 0 0,0 0 1,-1 0-1,1 1 0,0-1 0,-1 0 0,1 0 0,0 1 0,0-1 0,-2 4 0,-11 11-6,13-16-8,0 0 89,-7-2-109,7 2 35,1 0-1,-1 0 1,1 0-1,-1 0 1,1 0-1,-1 0 1,1 0-1,0 0 1,-1 0-1,1 0 1,-1 0-1,1 0 1,-1 0-1,1-1 1,0 1-1,-1 0 1,1 0-1,-1-1 1,1 1-1,0 0 1,-1 0-1,1-1 1,0 1-1,-1 0 1,1-1-1,0 1 1,0 0-1,-1-1 1,1 0-4,-4-5-12,1 0 1,0 0-1,0 0 1,0-1-1,1 1 1,-3-13 0,4 17 23,1 1 0,-1-1 1,0 1-1,0-1 0,1 1 1,-1 0-1,0-1 1,-1 1-1,1 0 0,0 0 1,0 0-1,0 0 0,-1 0 1,1 0-1,-1 0 1,1 0-1,0 1 0,-4-2 1,-33-14 64,31 13-127,4 0 51,-17 1 15,-134 2-69,150 2 65,0 0 0,0 0 0,0 1-1,1-1 1,-1 1 0,1-1 0,0 1 0,-1 0-1,-3 5 1,1-1 23,-9 5 67,13-12-95,2 0 131,-3 2-127,1 1-1,0-1 0,0 0 0,0 1 1,0-1-1,0 1 0,0 0 0,1-1 1,-1 1-1,1 0 0,0 0 0,0 0 1,0 0-1,0 0 0,1 0 0,-1 0 1,1 0-1,0 1 0,-1-1 1,2 6-1,0-8-6,0 0 1,0 0-1,0 0 0,0 0 1,1 0-1,-1 0 1,0 0-1,1 0 0,-1 0 1,0-1-1,1 1 1,-1-1-1,1 1 0,-1-1 1,2 1-1,4 1-26,33 14 38,-12-6-5,12 3 44,-39-13-47,0 0 0,0 1 0,0-1-1,0 0 1,0 1 0,0-1-1,-1 1 1,1-1 0,0 1 0,0 0-1,-1-1 1,1 1 0,0 0-1,-1 0 1,1-1 0,-1 1 0,1 0-1,-1 0 1,1 0 0,-1 0-1,0-1 1,1 1 0,-1 0 0,0 0-1,0 0 1,1 1 0,-2 0 5,1 0 1,0 0 0,-1 0-1,1-1 1,-1 1 0,0 0-1,0-1 1,1 1 0,-1 0-1,0-1 1,0 1-1,-3 2 1,-2 2 28,-1 1 0,0-1 0,-15 10 0,16-11-28,0-2-1,0 1 1,-1-1 0,1 0-1,-1 0 1,0 0 0,0-1 0,0 0-1,0-1 1,0 0 0,0 0-1,0 0 1,-12-1 0,-90-3-159,109 4 137,-1 0 0,1 0 0,0 0 0,-1 0-1,1-1 1,0 1 0,0 0 0,-1 0 0,1 0 0,0 0 0,0 0-1,0 0 1,0 0 0,0 0 0,0 1 0,0-2 23,0 9-26,0-1 0,1 1 0,-1 0 1,2-1-1,-1 1 0,4 9 0,-2 12 49,-3-30 131,-9 13-314,8-12 147,0 0 0,1-1 0,-1 1 0,0 0-1,0-1 1,0 1 0,0 0 0,0-1 0,0 1-1,0-1 1,0 0 0,0 1 0,0-1 0,0 0-1,0 0 1,-1 1 0,1-1 0,0 0 0,0 0 0,0 0-1,0 0 1,-2-1 0,-6 1-54,3 2 27,-1 0-1,1-1 1,0 0 0,-1 0 0,1-1 0,-1 0 0,-12-1 0,-5 0 12,23 1 37,-36 0-11,-46-3-56,83 3 38,0 0-15,-1 0 24,1 0 0,0 0 0,0 0 0,-1 0 0,1 0 0,0 0 0,-1 0 0,1 0 1,0 0-1,0 0 0,-1 0 0,1 0 0,0 0 0,-1 0 0,1 0 0,0 0 0,0 0 0,-1 0 0,1 1 0,0-1 0,0 0 0,-1 0 0,1 0 0,0 0 0,0 1 1,-1-1-1,1 0 0,0 0 0,0 0 0,0 1 0,0-1 0,-1 0 0,1 0 0,0 1 0,0-1 0,0 0 0,0 0 0,0 1 0,0-1 0,0 0 0,0 1 0,0-1 0,-1 0 1,1 0-1,0 1 0,1-1 0,-9 11-44,4-9 55,0-1 0,0 0 0,0 1 0,0-1 0,0-1 0,0 1 0,0-1 0,0 1 0,-8-2 0,11 1-3,-2 0-10,1 1-1,-1-1 1,1 0-1,-1 1 1,1 0-1,-1-1 1,1 1-1,0 0 1,-1 0-1,-3 3 1,6-3 0,-1-1 1,1 0-1,0 1 1,0-1-1,-1 1 1,1-1-1,0 1 1,0-1-1,0 1 1,0-1-1,0 1 1,-1-1-1,1 1 0,0-1 1,0 1-1,0 0 1,1-1-1,-1 1 1,0-1-1,0 1 1,0-1-1,0 1 1,0-1-1,1 1 1,-1-1-1,0 0 0,0 1 1,1-1-1,-1 1 1,0-1-1,1 1 1,-1-1-1,0 0 1,1 1-1,-1-1 1,1 0-1,-1 1 1,0-1-1,1 0 0,-1 0 1,1 1-1,-1-1 1,1 0-1,-1 0 1,2 0-1,31 17-249,-21-11 197,-3-2 75,-1-1 1,0 1-1,1-1 1,17 3-1,21 8 71,-46-14-82,-1 1 1,1 0-1,0-1 0,0 1 1,-1 0-1,1-1 1,-1 1-1,1 0 1,-1 0-1,1 0 1,-1 0-1,1-1 1,-1 1-1,0 0 1,1 0-1,-1 0 1,0 0-1,0 0 1,0 0-1,0 0 1,0 1-1,0 24 144,-1-20-100,1-1-49,0 0 0,0 0 0,-1 0 0,0-1 0,0 1 0,0 0 0,-1 0 0,1-1 0,-1 1 0,0-1 0,-1 1 0,1-1 0,-1 0 0,0 0 0,0 0-1,0 0 1,0 0 0,-5 3 0,6-5-14,0 0 0,0 0-1,0 0 1,1 1 0,-1-1 0,1 0-1,-1 1 1,1-1 0,0 1-1,0-1 1,0 1 0,0 0 0,0 0-1,0 3 1,1-3 10,0-1-1,0 0 1,0 1-1,1-1 1,-1 0-1,1 0 1,-1 1-1,1-1 1,0 0-1,-1 0 1,1 0 0,0 0-1,1 0 1,-1 0-1,0 0 1,0 0-1,1 0 1,-1-1-1,1 1 1,0 0-1,3 2 1,-5-3 10,2 16 184,-2-16-191,1 0 0,-1 0-1,0 0 1,0 1 0,1-1-1,-1 0 1,0 0 0,0 0-1,0 1 1,0-1 0,-1 0-1,1 0 1,0 0 0,0 1-1,-1-1 1,1 0-1,-1 0 1,1 0 0,-1 0-1,1 0 1,-1 0 0,0 0-1,0 0 1,1 0 0,-2 1-1,-21 35-6,5-16 41,16-19-32,0-1 0,0 1 1,1 0-1,-1 0 0,0 0 0,1 0 1,-1 0-1,1 1 0,-1-1 0,-1 5 1,3-7 7,-2 1-8,0-1 0,0 1 1,0 0-1,0-1 0,0 1 0,0 0 1,1 0-1,-1 0 0,0 1 1,1-1-1,-1 0 0,-1 2 0,-11 7 17,9-8-23,-1 1 0,1 0 0,1 0-1,-1 1 1,-5 3 0,-11 9 12,11-10 25,-1-1 0,1-1 0,-15 5 0,-16 6 92,28-12-99,-1 0 0,-1-1-1,1 0 1,0-1 0,0-1 0,-24-2 0,3 0-1,-76 10-31,94-6 41,0 1-1,1 0 0,0 1 0,0 0 1,-31 14-1,15-5 12,15-9 11,-17 8-59,30-11 11,1 1 1,0 0 0,-1-1 0,0 0 0,1 0 0,-1 0 0,0 0 0,1-1 0,-1 1 0,0-1 0,0 0 0,1 0-1,-1 0 1,-4-1 0,-3 0 63,-105 1 48,58 1-45,-77 11 1,120-9-59,-1-1 1,1 0 0,-1-1-1,0-1 1,1 0-1,-1-1 1,-16-4-1,25 3-14,-4-1-4,0-1 0,0 2 1,-1 0-1,1 0 1,-18 0-1,-190 2 169,210-1-167,1-1 0,0 1 0,0-1 0,0-1 0,0 0 0,0 0 0,-10-5 0,-28-11-6,17 10 21,-47-23 0,55 22-10,13 5-15,-1-1 0,1 0 0,0 0 1,0-1-1,1 0 0,0 0 0,0-1 0,1 0 0,0 0 0,1-1 0,-7-12 0,4 6 0,2-1 0,0 0 0,-5-21 0,-4-11-14,-9 6 58,19 35-37,1 1 1,-1-1-1,2 0 1,-1 0 0,-3-12-1,4 12-1,-1 0 0,1 0 1,-1 0-1,0 1 0,-7-9 0,-8-13-4,-50-111-9,17 25 66,-29-62-93,68 143 46,2 1 1,-7-13 16,-16-37-35,23 61-2,8 7 25,3 13-14,0-1 0,0 0 0,0 1 0,0-1-1,0 0 1,-1 1 0,1-1 0,-1 0-1,1 1 1,-1-1 0,0 1 0,1-1 0,-1 1-1,0-1 1,0 1 0,0 0 0,0-1 0,-2 0-1,-1-7 14,0 0 0,1 0 0,-4-13 0,5 17-14,1-1 0,-2 1 0,1-1 0,-1 1 0,0 0 0,0 0 0,-5-6 0,4 3 12,0 1-1,0-1 0,0 0 1,1 0-1,0 0 0,-2-11 0,-2-3-7,-30-79-25,31 88-8,5 11 35,-1-1 1,1 1 0,0-1 0,0 0-1,0 1 1,1-1 0,-1 0 0,1 1 0,-1-1-1,1-4 1,-12-45-10,7-15-1,4 62 13,1 1 0,-1-1-1,0 1 1,-1 0-1,1-1 1,-1 1-1,1 0 1,-1 0-1,-1-1 1,1 2 0,0-1-1,-1 0 1,0 0-1,-4-3 1,-8-9 41,-30-24 1,21 20 62,3-7-106,17 20-2,-1 1-1,0-1 1,0 1-1,0 0 1,0 1-1,-10-8 1,-6-7-4,19 18 6,1 0 0,-1 0 0,1 0 0,-1 0-1,0 0 1,0 0 0,0 1 0,0-1 0,0 1-1,0-1 1,-1 1 0,1 0 0,0 0 0,-1 0 0,1 0-1,-4-1 1,-14-4 8,17 4-11,0 1 1,0 0-1,-1 0 1,1 0-1,0 0 1,0 0-1,-6 0 1,2 0 7,0 0 0,0 0 0,0-1 0,0 1 0,0-2 0,1 1 0,-9-5 0,6 4 1,-1 0 1,0 1 0,1 0-1,-1 0 1,0 1-1,-13 0 1,10 1 19,0-1-1,1-1 1,-17-4-1,24 5-15,0 0-1,0 1 1,0-1-1,0 1 1,0 0-1,-8 2 0,-7-1-5,19-1 10,1 0-8,-2 0-6,1 0 2,-64 5-10,65-5 12,-1 0-1,-1 0-7,1 0-10,-12 3 31,12-3-33,2-15-4049,6-5-267,6-7-1492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3:19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1 416,'0'0'0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3:3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2529,'0'0'1280,"20"13"-2264,-17-5-801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3:31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4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1650 191 808,'148'99'4453,"-118"-79"8575,-33-20-12788,1 1 0,-1-1 0,1 0 0,-1 0-1,1 0 1,-1 0 0,1 0 0,-1 0 0,1-1-1,-1 1 1,1-1 0,0 0 0,-1 0 0,1 0-1,0 0 1,-4-2 0,-28-33 957,28 27-905,-1 1 0,0 1 0,-1 0 0,1 0 0,-14-9 0,-39-4 1227,49 15-1444,3 1 26,0-1 1,-1 2-1,0 0 1,0 0-1,0 0 1,0 1-1,-1 1 0,-11-2 1,-127-2 936,143 7-1034,2-1 1,-1 1 0,0 0-1,0 0 1,0 0 0,1 0-1,-1 0 1,1 1 0,0 0-1,0 0 1,0 0 0,-5 6 0,-5 4 15,-11 4-15,21-15-3,0 0 0,0 0 0,0 0 0,0 0 1,0 1-1,0-1 0,0 1 0,1 0 0,-3 3 1,2-5 9,1 0 0,-1 1 1,0-1-1,0-1 1,0 1-1,1 0 1,-1-1-1,0 0 1,0 1-1,0-1 1,0 0-1,0-1 0,0 1 1,-5-1-1,-1 0 52,7 0-64,0 1 0,-1-1 0,1 0 0,0 0-1,0 0 1,0-1 0,0 1 0,0 0 0,0-1 0,0 1-1,1-1 1,-1 0 0,0 0 0,1 1 0,-1-1 0,1 0-1,0 0 1,0 0 0,-2-4 0,-20-43-114,16 33 110,0 0 0,-2 1 1,0 0-1,0 0 0,-18-19 0,3-2 92,20 33-86,-1 0 0,-1 0 1,1 0-1,0 1 0,-1 0 0,1 0 0,-1 0 0,1 1 0,-1 0 0,0 0 0,0 1 0,0-1 0,-8 2 1,11-2-5,0 1 1,1 0 0,-1 1 0,1-1 0,-1 0-1,0 1 1,1 0 0,-1 0 0,1-1 0,0 1-1,-1 0 1,1 1 0,0-1 0,-3 2 0,0 1 0,1 1 1,0 0-1,0-1 1,-6 11-1,7-10 0,-2 1-3,1 1 0,-1 0 0,1-1 0,0 2 0,1-1 0,-1 0 0,2 1-1,-1-1 1,1 1 0,0 0 0,0 0 0,1 0 0,0 15 0,0 14-60,0-20 82,1 0-1,0 0 0,1 0 0,1 0 1,1 0-1,7 27 0,-4-28 6,-1 1 0,-1 0 0,0-1 0,-1 1 0,-1 1 1,0 22-1,1 226 63,-6-250-78,0 0-1,-1 0 1,0 0-1,-1-1 1,-1 0-1,-1 0 1,-15 26-1,20-35-15,0 1 1,0-1-1,1 0 0,0 1 0,0-1 0,1 1 1,-1 0-1,2 10 0,-2 20 16,-3-4 1,2-15-3,0 0 1,-1 0-1,-11 31 0,5-24 2,-22 40-1,19-44 19,8-15-30,0 0 0,0 1 0,1-1 0,0 1-1,-2 8 1,-40 108-84,41-114 91,0 1-1,0-1 0,-1 0 1,-1 0-1,0-1 0,0 0 1,0 0-1,-10 9 1,13-13-3,-106 104 8,91-93 12,-1-2 0,-35 21 1,28-19-10,10-7-3,0 0 1,0-2-1,-1 0 1,-28 7-1,32-10-10,7-2-1,1-1-1,0 2 1,-1-1 0,1 1-1,0 0 1,0 0 0,0 0 0,0 1-1,0-1 1,-7 7 0,0 3 11,7-7-7,0 0-1,-1 0 1,1-1-1,-1 1 1,0-1-1,-9 4 1,11-6-3,0 1 1,0-1 0,1 1 0,-1 0-1,1 0 1,-1 0 0,1 0-1,0 0 1,0 1 0,1 0 0,-1-1-1,1 1 1,0 0 0,-4 8 0,0 4-16,1 0 1,-5 25 0,10-41 16,-2 11-13,1 0 0,1 0 0,0-1 0,2 16 1,-1-16 34,-1 0 1,1 0 0,-2 0-1,1 1 1,-4 14 0,2-20-8,-1 1 1,1-1 0,-1 1 0,-1-1 0,1 0 0,-1-1 0,1 1-1,-7 5 1,7-9-15,1 0-1,-1 1 0,0-1 0,1 1 0,-1 0 0,1-1 1,0 1-1,-1 0 0,1 0 0,0 0 0,0 1 1,0-1-1,-1 3 0,-4 6-24,7-10 22,-1-1-1,0 1 1,1 0 0,-1 0 0,0 0-1,1-1 1,-1 1 0,1 0 0,-1 0-1,1 0 1,0 0 0,-1 0 0,1 0-1,0 0 1,-1 1 0,1-1-67,0-1 58,1 3 2,-1 0-1,0 1 1,1-1-1,0 0 1,0 0 0,0 0-1,0 0 1,0 0-1,0 0 1,1-1 0,0 1-1,-1 0 1,1-1-1,0 1 1,0-1 0,0 1-1,1-1 1,-1 0-1,1 0 1,3 2-1,2 4 35,20 18 127,34 40 0,-11-16-89,-38-39-36,0 1-1,21 26 0,32 55 46,-59-84-72,-4-6 0,0 0 0,0 0-1,-1 0 1,0 1 0,1-1-1,-1 1 1,0-1 0,-1 1-1,1 0 1,-1-1 0,2 7-1,-2-9 4,1 1-1,15 22-12,-17-22 3,0-2-6,1-4-3207,0-1 2292,0 1 0,-1-1 0,0 1 0,0-1 0,0 1 1,-2-9-1,1-5-1809,1 11 1967,-1 0 0,0 0 1,0 0-1,0 0 0,-1 0 0,-3-7 1,-3-6 10,-2 0 0,-13-20 0,-8-17 308,17 33 13,-1 0 1,-1 1 0,0 1 0,-2 1 0,-33-33 0,49 53 476,-1-3 151,-1 1 0,1 0 0,-1 1 0,1-1 0,-1 1 0,0-1-1,0 1 1,0 0 0,0 0 0,-1 1 0,-7-3 0,0 3 560,0-1 0,0 1 1,-13 1-1,17 0 201,7 0-826,0 0-1,0 1 1,0-1 0,0 0 0,0 0-1,0 1 1,0-1 0,0 0-1,0 1 1,0-1 0,0 1 0,0-1-1,0 1 1,1 0 0,-1-1-1,0 1 1,0 0 0,1 0-1,-1-1 1,0 1 0,1 0 0,-1 0-1,1 0 1,-1 0 0,1 0-1,-1 0 1,1 0 0,0 0 0,-1 0-1,1 0 1,0 0 0,0 0-1,0 0 1,0 0 0,0 0-1,0 0 1,0 0 0,0 0 0,0 0-1,0 0 1,1 0 0,-1 0-1,0 0 1,1 0 0,-1 0 0,1 0-1,-1 0 1,1 0 0,-1 0-1,1-1 1,0 1 0,-1 0-1,1 0 1,1 1 0,19 14 861,0 1-1,-2 0 1,21 25 0,-27-28-598,-7-7-281,112 110 2056,-109-108-2033,0 2 0,0-1 0,-1 1 0,8 13 0,15 21 118,-27-38-219,-1-1 1,1 0 0,-1 1-1,-1 0 1,1 0-1,-1-1 1,-1 1 0,1 1-1,-1-1 1,0 0-1,-1 10 1,6 22 14,1 5 12,-4-28-16,-1-1 1,10 26-1,28 81 123,-24-81-83,-13-35-59,0 1 1,0 0 0,0 0-1,-1 1 1,0-1 0,0 0-1,0 13 1,-1 12 111,0-20-104,-1-1 0,0 1 0,0-1-1,-2 1 1,1-1 0,-6 18 0,-1 1-35,6-21 11,-1-1 1,1 1-1,-9 15 1,-78 115 140,9-28 12,74-105-145,-15 20 156,-32 29 0,45-46-149,1 0-1,0 1 1,1 0 0,0 0 0,1 0 0,-8 19 0,10-23-14,-1 7-5,0 0 1,1 1-1,1 0 0,0-1 1,1 1-1,0 21 0,1 86-35,2-117 46,-1-1 1,1 1 0,0-1-1,0 0 1,0 1 0,0-1 0,1 0-1,-1-1 1,1 1 0,5 4 0,6 8 24,44 57 68,-44-51-78,17 35-1,-27-48-10,-1 0 1,0 1-1,0-1 0,-1 1 0,0-1 0,-1 1 1,0 0-1,0 9 0,0-9-21,0 0 0,0 0 0,1-1 0,0 1 1,5 13-1,3 12 10,-7-24-7,0-1-1,0 0 1,10 15 0,-10-22-32,1-1 0,0 0 0,0-1 0,0 1 0,0 0 0,0-1 0,0 0 0,6-1 0,-8 1 10,1 1 23,0-1-1,0 0 0,-1-1 1,1 1-1,0 0 0,0-1 1,0 0-1,0 0 0,0 1 0,-1-2 1,1 1-1,0 0 0,-1 0 1,4-3-1,-3 1 1,0-1 0,0 1-1,0-1 1,0 0 0,0 0 0,-1 0 0,0 0-1,2-6 1,3-8-73,-5 14 73,-1 0-1,0 0 1,1 0 0,0 0-1,0 0 1,0 0-1,5-5 1,-6 8-8,-1-1 6,28-4-276,-21 6 269,17 3 135,-23-2-115,0-1-1,0 1 0,0 0 0,-1 0 0,1-1 1,0 1-1,0 0 0,-1 0 0,1 0 0,-1 0 0,1 0 1,-1 0-1,1 0 0,-1 0 0,1 0 0,-1 0 0,0 0 1,0 0-1,1 3 0,11 37 24,-9-34-29,0 1 0,-1-1 0,0 1 0,-1 0 0,2 10 0,-3-17-22,2 1 11,0 1-3,1-1-1,-1 1 1,0-1-1,1 0 1,-1 0-1,1 0 1,0 0 0,-1 0-1,1-1 1,0 1-1,0-1 1,0 1-1,0-1 1,1 0 0,-1-1-1,0 1 1,5 0-1,1 1 5,0-2 1,0 1-1,0-1 0,-1 0 0,15-2 0,21-16-3,-9 3 6,-33 14 8,1 0 0,-1 1 1,0-1-1,1 1 0,-1 0 0,1-1 0,-1 1 0,1 0 0,-1 1 0,0-1 0,1 0 0,-1 1 0,1-1 1,-1 1-1,0 0 0,1-1 0,-1 1 0,0 0 0,0 1 0,1-1 0,-1 0 0,0 1 0,0-1 1,-1 1-1,1-1 0,0 1 0,2 3 0,0-1-1,-1-2-7,1 1-1,-1-1 1,1 1 0,0-1-1,0 0 1,-1-1 0,1 1 0,0-1-1,1 1 1,-1-1 0,0 0-1,0-1 1,0 1 0,1-1-1,-1 0 1,0 0 0,7-1 0,0 0-9,-1-1 0,1-1 0,-1 0 0,1 0 0,13-7 0,39-19 12,-55 25 4,1-1-1,-1 0 1,0-1 0,-1 0-1,13-12 1,-9 8-4,50-49-178,-58 56 164,0 1-1,0 0 0,0-1 0,1 1 1,-1 0-1,1 1 0,0-1 1,0 1-1,-1 0 0,9-2 1,47-1-142,-58 5 161,0-1-1,0 1 1,0 0 0,0 0 0,0-1-1,0 1 1,0 0 0,-1 0 0,1 0 0,0 0-1,-1 0 1,1 0 0,-1 0 0,1 0-1,-1 0 1,1 0 0,-1 0 0,0 0 0,1 0-1,-1 0 1,0 1 0,0 1 0,4 27 48,4 68 17,-5-5 26,-3-92-98,1 0 0,-1 0 0,0 0 0,1 0-1,-1 0 1,1 0 0,-1 0 0,1 0 0,-1 0 0,1 0 0,0 0-1,-1 0 1,1 0 0,0-1 0,0 1 0,0 0 0,0-1-1,0 1 1,-1 0 0,3 0 0,22 11-59,-19-9 57,4 0 6,1-1 0,-1 0 1,1 0-1,0-1 0,-1-1 0,1 0 1,0 0-1,0-1 0,-1 0 1,20-5-1,40-2-29,-67 8 27,8 0-6,0 0 0,0 1-1,13 2 1,-20-1 9,1-1 0,-1 1 0,1-1 0,-1 1 0,0 0 0,0 1 0,0-1 0,0 1 0,0 0 0,3 3 0,-1-1 5,-1 0 0,0 0 1,0 0-1,0 0 0,-1 1 0,0 0 0,0-1 0,0 2 1,0-1-1,-1 0 0,0 1 0,-1 0 0,0-1 0,0 1 1,0 0-1,1 12 0,11 58 31,-13-74-45,0 1 1,1-1-1,-1 0 1,1 0-1,-1 0 1,1 0-1,0 0 1,0 0-1,0 0 1,0-1-1,1 1 1,-1-1-1,1 1 1,0-1-1,-1 0 1,1 0-1,0 0 1,4 1 0,2 2 14,0-1 0,0 0 0,1-1 0,-1 0 0,1 0 0,0-1 0,0 0 0,0-1 0,17 0 0,-24-1-4,-1 0 1,0 1-1,0-1 0,0 1 1,0-1-1,0 1 0,0 0 0,0 0 1,0 0-1,0 0 0,-1 0 1,1 0-1,0 0 0,0 1 0,-1-1 1,1 1-1,-1-1 0,1 1 0,-1 0 1,0-1-1,0 1 0,0 0 1,0 0-1,0 0 0,1 2 0,0 2 6,0-1-1,0 1 0,-1-1 1,1 1-1,-1 0 1,0 0-1,-1 6 0,6 47 168,0-10-52,-6-47-129,1-1-1,-1 1 1,1-1-1,0 1 0,-1-1 1,1 0-1,0 0 1,0 1-1,0-1 0,0 0 1,0 0-1,0 0 1,0 0-1,1 0 1,-1 0-1,0 0 0,0 0 1,1-1-1,-1 1 1,1 0-1,-1-1 0,0 1 1,1-1-1,-1 0 1,1 1-1,-1-1 1,4 0-1,4 3 70,32 9-40,-34-11-34,0 1 0,0 0-1,-1 0 1,1 1 0,6 3 0,-8-3 22,-1 1 1,0 0-1,0-1 0,0 1 1,0 1-1,-1-1 0,0 0 1,1 1-1,-2 0 0,1 0 1,0 0-1,-1 0 1,0 0-1,0 0 0,-1 1 1,0-1-1,1 0 0,-1 7 1,5 13 25,-5-21-37,1-1-1,-1 1 1,1 0-1,-1-1 1,1 1-1,0-1 0,1 1 1,-1-1-1,0 0 1,1 0-1,3 3 0,7 9 19,-9-11-18,0-1 1,-1 1-1,1-1 1,1 0 0,-1 0-1,0 0 1,1-1-1,-1 1 1,1-1-1,0 0 1,0 0 0,0-1-1,0 0 1,0 0-1,5 1 1,11 0 17,0-1 0,31-3 0,-11 1 0,-31 2-16,0 0-1,0 1 1,0 1 0,0 0-1,-1 0 1,1 1 0,13 7-1,-2 1-18,-12-8 53,-1 1-1,1 1 0,13 10 0,0 2-20,1 0 0,38 19-1,-49-29 3,50 22 88,-48-24-83,-1 0 0,1 1-1,-1 0 1,0 1 0,15 12 0,3 7 7,1-2 0,51 30 1,11 7-58,-64-43 47,-25-15-21,1 0-1,-1 0 1,1 0-1,0-1 1,0 0-1,0 0 1,0-1-1,0 1 1,13 2 0,32 5-131,-48-10 124,0 0 0,0 0 0,0 0 0,0-1 0,0 1-1,-1-1 1,1 0 0,0 0 0,0 0 0,-1 0 0,1 0 0,0 0-1,-1-1 1,0 1 0,1-1 0,-1 0 0,0 0 0,1 0 0,1-2 0,61-50-41,-60 49 33,-1 1 1,1 0-1,0 1 0,0-1 1,1 1-1,-1 0 1,1 1-1,0-1 0,9-2 1,-2 3 6,0 0 0,0 1 1,22 0-1,-32 1-4,35-3-100,-35 2 98,-1 0 1,0 0 0,0-1 0,0 1-1,0 0 1,0-1 0,0 1-1,-1-1 1,1 0 0,0 0-1,-1 1 1,1-1 0,1-4-1,0 2-8,0-1 0,0 1 0,0-1 0,1 1 0,0 0 0,0 1-1,0-1 1,0 1 0,0-1 0,1 1 0,-1 0 0,10-3 0,-5 3 5,1 1 1,0 0-1,0 0 1,0 1 0,-1 1-1,14 0 1,-11 0-3,-5 0 16,-1-1 1,1 2-1,0-1 0,0 1 0,0 0 1,-1 0-1,1 1 0,10 3 0,-5-1 4,0-1-1,1 0 1,-1-1-1,1 0 1,-1-1-1,1 0 1,24-3-1,-4 1-35,-31 2 32,0-1-1,-1 1 1,1-1 0,-1 1 0,1-1 0,-1 1 0,1 0 0,-1 0 0,0 0 0,1 0 0,-1 0-1,0 0 1,0 0 0,1 0 0,-1 1 0,0-1 0,0 0 0,-1 1 0,1-1 0,0 1 0,1 1 0,15 38-55,-14-34 54,-3-5 1,1 0 0,0 0-1,-1 0 1,1 0-1,-1 0 1,0 0 0,0 0-1,0 0 1,0 0 0,0 0-1,0 0 1,0 0 0,-1 0-1,1 0 1,-1 0 0,1 0-1,-1 0 1,0 0 0,0 0-1,0 0 1,0-1-1,0 1 1,0 0 0,0 0-1,-1-1 1,1 1 0,-1-1-1,1 0 1,-1 1 0,1-1-1,-1 0 1,0 0 0,-3 2-1,-4 1-10,-1 1 0,0-2-1,0 1 1,0-1 0,-17 2-1,-38-1 12,49-4-6,1 1 1,-29 4 0,36-3 21,-1 1-1,1 0 0,0 0 1,0 1-1,0 0 0,0 1 1,1-1-1,0 1 0,0 1 1,0-1-1,0 1 0,-7 9 1,11-10-8,0 0 1,0 0-1,1 1 1,0 0-1,0-1 1,0 1-1,0 0 0,1 0 1,0 0-1,0 8 1,0 0 48,1 0 0,0-1 0,4 22 1,1-13-38,1 14 205,-6-34-220,-1-1 0,1 1-1,0-1 1,-1 1 0,1-1-1,-1 1 1,1-1 0,-1 1 0,0-1-1,0 1 1,1-1 0,-1 0 0,0 0-1,0 1 1,0-1 0,0 0-1,-1 0 1,1 0 0,0 0 0,0 0-1,-3 1 1,1 1-6,-1-1 1,1 1-1,0 1 0,-1-1 0,1 0 0,1 1 1,-1 0-1,1-1 0,-1 1 0,1 0 0,-2 6 1,1-5 2,1 0 0,-1 0 0,0 0 0,0 0 0,0-1 0,-7 8 0,-39 49-192,40-52 191,1-2 6,5-28-1,5 16-16,7-1 2,-9 5 12,1 0 3,1 1-4,-1 0 0,1 0 0,-1 0 0,0-1 0,0 1-1,0 0 1,0-1 0,0 1 0,0-1 0,0 0 0,0 1-1,0-1 1,0 0 0,0 1 0,-1-1 0,1 0-1,0 0 1,0 0 0,-1 0 0,1 0 0,0 0 0,-1 0-1,1 0 1,-1 0 0,1 0 0,-1 0 0,0 0-1,1 0 1,-1 0 0,0 0 0,0-2 0,0 3-33,-42 33 13,41-33 43,1 0-28,-18 14-11,8-2-11,9-8 14,-1 0 1,1 1-1,0-1 1,0 1 0,1-1-1,-1 1 1,1-1-1,0 1 1,0-1-1,2 9 1,0 12-57,-1-24 68,-1 1-1,1-1 1,0 0 0,0 0-1,0 0 1,0 0-1,0 0 1,1-1-1,-1 1 1,0 0 0,0 0-1,0-1 1,1 1-1,-1-1 1,0 1 0,1-1-1,-1 0 1,3 1-1,27 5 3,94-6 154,-121 1-150,0-1 0,-1 1 0,1 1 0,-1-1 0,1 0 0,-1 1 0,0 0-1,0-1 1,1 1 0,-1 1 0,-1-1 0,5 4 0,-3-3-3,0 0-1,-1 0 1,1-1-1,0 1 1,1-1-1,-1 0 1,7 3-1,-3-2 6,0 0-1,0 1 1,-1 0 0,0 0-1,9 7 1,2 1 10,-8-7-10,-1 0 0,-1 1-1,1 1 1,-1 0 0,0 0 0,9 9 0,11 16 13,-23-28-14,-1 1 0,1-1-1,-1 2 1,0-1 0,0 0 0,0 1 0,0-1-1,-1 1 1,0 0 0,3 12 0,2 4-4,-6-18 3,-1 0 1,1 0-1,-1 0 1,0 1 0,0-1-1,0 8 1,8 55-15,-9 148-65,-1-210 64,0-1 1,0 0 0,0 1-1,0-1 1,-1 0 0,0 0-1,0 0 1,0 0 0,0 0-1,-1 0 1,-3 4 0,-13 25 45,18-31-41,1-1 0,-1 1 1,0 0-1,-1 0 0,1-1 0,0 1 0,0-1 0,-1 1 1,1-1-1,-1 1 0,1-1 0,-1 0 0,0 0 1,1 1-1,-1-1 0,0-1 0,-3 2 0,-38 9-112,7-2 116,7-2-26,24-7 28,0 1 0,0 0 0,0 0 0,1 1 0,-1-1 0,0 1 0,1 0 0,-1 0 0,-5 4 0,4 0 16,0 0 0,0 0-1,1 1 1,0-1 0,0 1-1,0 0 1,-4 10 0,-22 24 23,27-35-39,1 1 0,-1-1 1,1 1-1,0 0 0,1 0 0,0 0 0,0 0 0,0 0 1,1 1-1,-1 7 0,0 15 27,3 35 0,0-24-23,-1-39-11,-1 1 0,1-1 0,0 0 0,1 0 1,-1 1-1,0-1 0,1 0 0,-1 0 0,1 0 0,0 1 0,0-1 0,0 0 0,0 0 0,0 0 1,0 0-1,0 0 0,1-1 0,-1 1 0,0 0 0,1-1 0,0 1 0,2 1 0,2 0-7,0 0 0,0-1 0,0 0-1,0 0 1,0 0 0,12 1-1,-4-2 24,1 0 0,27-1 0,-11 0 11,84 10 3,-112-10-22,0 1 1,0-1-1,0 0 0,0 0 0,-1 0 0,1 0 0,0-1 0,0 1 0,0-1 0,-1 0 0,1 0 0,0 0 0,-1 0 1,1 0-1,-1 0 0,1-1 0,-1 1 0,1-1 0,-1 0 0,0 0 0,0 1 0,0-1 0,0-1 0,0 1 1,-1 0-1,1 0 0,0-1 0,-1 1 0,0-1 0,0 1 0,0-1 0,0 0 0,0 1 0,1-6 0,4-12 0,0 0 0,-2 0 1,0 0-1,-1-1 0,-1 0 0,-1-35 0,-1 29-48,-1 10 44,0-1 0,2 1 0,0-1 0,1 1 0,1 0 0,0 0 0,1 0 0,7-16 0,-2 7-6,-8 21-1,0 0-1,1 0 1,0 0 0,0 0 0,0 0-1,5-6 1,2 0-3,0 0 0,1 0 0,15-12 0,-16 14-66,14-2 160,6-4-145,-23 13 67,-1 0 1,0 0-1,1 1 0,-1-1 1,1 1-1,-1 0 0,1 1 1,0-1-1,-1 1 0,1 0 1,7 2-1,2-2 6,99 0 10,-103-1-29,0 0-1,0-1 1,-1 0-1,1-1 1,-1 0 0,13-6-1,13-4 55,4-2-58,-32 11 14,0 1 0,1 0 0,-1 0 0,1 1 0,0 0 0,0 0 0,0 1 0,18 0 0,-24 2 0,0 0-1,0 0 1,0 1-1,0-1 1,0 1-1,0-1 1,0 1-1,-1 0 1,1 0-1,0 0 0,-1 1 1,0-1-1,1 1 1,2 3-1,2 2-81,12 6 95,-16-12-12,0-1-1,-1 1 1,1 0-1,0 0 1,-1 0-1,0 1 1,1-1-1,-1 0 1,0 1-1,0 0 1,0-1-1,2 7 1,-1 1 0,0 1-1,-1-1 1,0 1 0,-1 0 0,-1 0 0,0 16 0,0-25-6,0 3-13,0-3 14,1 0 1,-1-1-1,0 1 1,0 0-1,0 0 1,0-1 0,0 1-1,0 0 1,-1 0-1,1-1 1,0 1-1,-1 0 1,1-1-1,-1 1 1,0 0-1,0-1 1,0 1 0,0-1-1,0 1 1,0-1-1,0 0 1,0 1-1,0-1 1,0 0-1,-1 0 1,1 0 0,-1 0-1,1 0 1,-1 0-1,-1 1 1,-35 22-2,-78 36 0,113-59 6,1 1 1,-1-1-1,1 0 0,0 1 0,0 0 0,-1-1 0,1 1 0,1 0 0,-1 0 0,0 0 1,0 0-1,1 0 0,-1 1 0,1-1 0,0 0 0,-1 1 0,1-1 0,0 1 0,-1 4 1,1 2 21,-1 1 0,1 0 0,1-1 0,0 13 0,0-7 15,1-13-37,0 0 0,0 0 0,0 0 0,0 0 0,0 0 0,0-1 0,0 1 0,1 0 0,-1-1 0,1 1 0,-1-1 0,1 0 0,-1 1 0,1-1 0,0 0 0,2 1 0,29 17 57,-30-17-54,0 0 0,0 1-1,0-1 1,0 1 0,0 0 0,-1 0-1,1 0 1,-1 0 0,4 6-1,-5-6 8,1-1-1,-1 1 0,1 0 0,-1 0 0,0 0 0,0 0 0,0 0 0,-1 0 0,1 0 0,-1 1 0,0-1 0,0 0 0,0 0 0,0 0 1,0 1-1,-1-1 0,1 0 0,-1 0 0,0 0 0,-1 3 0,-2 1-29,0 0 1,0 0-1,-1-1 1,0 1-1,0-1 0,-6 5 1,-20 28 1,30-38 8,1-1-1,-1 1 1,1 0 0,-1-1-1,1 1 1,-1 0-1,1-1 1,-1 1 0,1 0-1,0 0 1,0-1 0,-1 1-1,1 0 1,0 0-1,0 0 1,0-1 0,0 1-1,0 0 1,0 0-1,0 0 1,0 0 0,0-1-1,0 1 1,1 0 0,-1 0-1,0 0 1,0-1-1,1 1 1,-1 0 0,1 0-1,-1-1 1,1 2-1,1-1 6,0 0 0,1-1-1,-1 1 1,0 0-1,0-1 1,1 1-1,-1-1 1,1 0-1,-1 0 1,0 0-1,4 0 1,135 3 175,-134-2-165,0 1 0,-1-1 0,1 2 0,0-1 0,7 5 0,-4-3-9,1-1 1,0 1-1,0-2 0,0 1 0,1-2 1,22 2-1,-30-2 4,0 1 0,0 0 0,0 0 1,0 0-1,0 1 0,0-1 0,-1 1 0,1 0 1,5 6-1,-8-8-6,0 0 2,-1 1-27,0-1 27,0 1 1,1 0-1,-2 0 0,1 0 0,0 0 0,0 0 1,-1-1-1,1 1 0,-2 3 0,2-3-47,-7 2 21,0 0 0,0 0-1,0-1 1,0 0 0,-12 2 0,9-1 1,0-2 1,-1 1-1,0-1 1,-19 1-1,28-3 36,0 0 0,1 0 0,-1 1 0,0-1 0,0 1 0,1 0 0,-1-1 0,1 1-1,-1 0 1,0 0 0,1 0 0,-1 0 0,1 0 0,0 1 0,-1-1 0,1 0 0,0 1 0,0-1 0,-2 3 0,1 2 22,1 1 1,0-1-1,0 0 1,0 1 0,1-1-1,0 0 1,0 1-1,2 9 1,0 7 29,-2-19-58,0-1 1,1 0 0,0 0-1,-1 0 1,1 0 0,1 0 0,-1 0-1,0 0 1,1 0 0,-1-1 0,1 1-1,0 0 1,2 2 0,32 31 76,-33-34-79,69 79 233,-18-27-205,-52-51-29,1 0 0,-1 0 0,0 0 0,0 0 1,-1 0-1,1 1 0,-1-1 0,1 1 0,-1-1 0,0 1 0,-1-1 0,1 1 0,0 0 0,-1 4 0,0 56-131,-1-44 118,-13 114-15,13-104 46,0-23-10,1 0 0,-1 0-1,1 0 1,1 0-1,0 0 1,0 0 0,0 0-1,1 0 1,0 0-1,0 0 1,5 10 0,3 0 27,23 27 1,-10-14-17,31 41-23,-51-67 17,-1 0 0,0 0 0,0 0-1,0 1 1,-1-1 0,0 0 0,1 1 0,-2-1-1,1 1 1,0 0 0,-1-1 0,0 1 0,0-1-1,0 1 1,-1 0 0,1-1 0,-1 1 0,0-1-1,-1 1 1,1-1 0,-1 0 0,-3 8 0,2-9-20,1 0 0,0 0 1,0 1-1,1-1 0,-1 1 0,1 0 1,-1-1-1,1 1 0,0 0 1,0 0-1,1 0 0,-1-1 0,1 8 1,0-9 2,0-1 0,0 1 1,0 0-1,0 0 1,1 0-1,-1 0 1,1-1-1,-1 1 0,1 0 1,0 0-1,-1-1 1,1 1-1,0-1 1,0 1-1,0-1 0,0 1 1,0-1-1,1 1 1,-1-1-1,0 0 0,1 0 1,-1 1-1,1-1 1,-1 0-1,1 0 1,0-1-1,-1 1 0,1 0 1,0-1-1,2 2 1,8 1 6,1 2 1,0 0-1,-1 0 1,14 10-1,-14-8 14,-1 0 0,18 16 0,-6 0 42,-4 6-67,-14-20 16,0-1 1,1-1-1,-1 1 0,9 8 1,-12-14-8,-1 1 1,1-1-1,-1 1 1,0 0-1,0-1 1,0 1-1,0 0 1,-1 0-1,1 0 1,-1 0-1,1 0 1,-1 0 0,0-1-1,0 1 1,-1 0-1,0 4 1,1 0-15,-1-1 0,0 1 0,-1 0 0,1-1 0,-6 12 1,5-14 33,-1 1-28,0 1 0,0-1 1,-1 0-1,1 0 1,-1 0-1,-5 5 0,0 2 17,0-4-20,6-6 7,0 2 7,1-1-1,-1 0 1,0 1-1,1-1 1,0 1-1,0 0 0,0 0 1,-2 4-1,3-5 9,0 0-1,-1-1 1,1 1 0,-1 0-1,0-1 1,0 1-1,0-1 1,0 0 0,0 0-1,-1 0 1,1 0-1,-1 0 1,-4 3-1,-20 16 42,26-19-59,0 0 0,0 0 0,0 0 0,0 0 0,0 1 0,1-1 0,-1 0 0,1 1 0,0-1 1,0 0-1,0 3 0,-2 6 29,0 0-26,1-1 0,0 0 0,1 1 0,0-1-1,2 15 1,0 9-12,-1-29 12,0 0-1,0-1 1,0 1-1,1 0 1,0-1-1,0 0 1,0 1-1,0-1 1,1 0-1,0 0 1,0 0-1,0-1 1,0 1-1,0-1 1,5 4-1,52 52-25,-23-18 44,-34-38-12,-1 0 0,0 0 0,0 0 0,0 1 0,-1-1 0,1 1 0,-1 0 0,1-1 0,-1 1 0,-1 0 0,1 0 0,0-1 0,-1 8 0,1 64 28,-2-48-30,1 96-22,-2-120 3,0 0-1,0 0 1,0 0 0,-1 0 0,0 0-1,1-1 1,-1 1 0,-4 2 0,2-1 16,-23 24-83,-8-2 14,29-22 72,6-3-9,-1 0 0,0 0 0,1 0 0,-1 0 0,0 0 0,1-1 0,-1 1 0,0-1 0,0 1 0,1-1 0,-1 0 0,0 1 0,0-1 0,0 0 0,-2-1 0,2 2 8,0-1 1,1 0-1,-1 1 1,0-1 0,1 1-1,-1-1 1,0 1-1,1 0 1,-1-1-1,0 1 1,1 0 0,-1 0-1,1 0 1,0 1-1,-1-1 1,1 0 0,0 0-1,-2 3 1,-18 30-23,17-26 12,2-3-5,1 0 0,0 0 1,1 0-1,-1 0 0,1 0 1,0 0-1,1 9 1,-1-2-46,0-7 45,0-1 1,-1 0 0,2 1-1,-1-1 1,0 1 0,1-1 0,0 0-1,0 0 1,0 1 0,0-1 0,1 0-1,0 0 1,0 0 0,0 0-1,0 0 1,1-1 0,-1 1 0,1-1-1,0 1 1,0-1 0,0 0-1,0 0 1,5 2 0,-5-3 8,0 0-1,0 0 1,0 0 0,0-1 0,1 1-1,-1-1 1,1 0 0,-1 0 0,1 0-1,-1-1 1,1 1 0,5-1 0,53-2 37,-29 1-7,0 1-6,-32 0-12,17 0 6,20-2 16,-27 1-12,0 0 0,0 1 0,0 1 1,21 2-1,-31-2-6,1-1 1,-1 1-1,1-1 1,-1 1-1,1 0 0,-1 0 1,1 0-1,-1 0 1,0 0-1,1 0 1,-1 0-1,0 0 1,0 0-1,0 0 1,0 1-1,0-1 1,0 1-1,0-1 1,0 0-1,-1 1 1,1-1-1,0 1 1,-1 0-1,1 2 1,11 19 29,11 31-23,-13-33-7,8 12-19,-12-22 17,-6-10-12,0 0 0,1 0 0,-1 0-1,0 0 1,1 0 0,-1-1 0,0 1 0,1 0 0,-1 0-1,1 0 1,0-1 0,-1 1 0,1 0 0,0-1 0,-1 1-1,1-1 1,0 1 0,0-1 0,-1 1 0,1-1 0,0 1-1,0-1 1,0 0 0,0 1 0,-1-1 0,1 0 0,0 0-1,2 1 1,20 4-98,31-5-76,-14-24 133,-8 2 48,-19 18 35,-1 1 0,1 0 1,0 1-1,0 1 1,0 0-1,19 2 1,-15-2-49,-11 1 19,1-1 1,-1 1-1,0 1 0,1-1 0,-1 1 1,0 0-1,0 1 0,7 1 1,33 11 177,-39-11-174,-1 1 1,0 0 0,1 1-1,6 6 1,20 13 54,38 31-86,-62-49 19,0 2-1,-1-1 1,11 11 0,2 3 2,90 81-3,-106-97 15,0 0 1,-1 0-1,0 0 0,0 1 0,-1 0 1,5 8-1,8 14 6,27 34-31,-29-40 5,-12-18 3,0-1-1,0 1 1,0 0 0,0-1 0,1 0 0,0 1 0,0-1 0,0 0 0,0-1 0,4 4 0,28 26-63,-32-30 61,0 0-1,1 0 1,-1-1 0,1 1 0,-1-1 0,1 0-1,0 0 1,7 1 0,22 8-16,35 17-69,-62-24 63,1-1 1,1-1 0,-1 1-1,0-1 1,0-1 0,0 1 0,1-1-1,-1 0 1,11-2 0,8 0-61,-21 1 74,-1 0 0,1-1 1,-1 0-1,0 0 0,0 0 1,0-1-1,0 1 0,0-1 1,3-3-1,11-7-29,-13 9 29,-1 1-1,1-1 1,-1 0 0,0 0 0,0 0-1,-1-1 1,1 1 0,-1-1-1,0 0 1,-1 0 0,1 0 0,2-6-1,7-12-14,-8 17 20,-3 5 5,1 0-1,-1-1 1,0 1-1,0-1 1,0 0-1,0 1 1,0-1-1,0 0 1,-1 1-1,1-1 1,0 0-1,-1 0 1,1 0 0,-1 1-1,0-1 1,0 0-1,0 0 1,0-4-1,15-45-42,-7-19-69,-8 62 113,0-1-7,0 1 0,0-1 0,-1 0 0,-1 0 0,-3-14 0,-4-47-38,8 62 42,-1 0 1,2 0-1,-1 0 0,1 0 0,1-12 0,-1 4-41,0-66-47,0 81 100,2-5-12,0 0-1,0 1 1,1-1-1,0 1 0,0-1 1,0 1-1,6-6 0,-8 9 8,28-62 5,0 10-5,-1-5-25,-24 52 46,-3 4-25,0 0 1,0 0-1,0 0 1,1 0-1,0 0 1,-1 0-1,1 1 1,0-1-1,0 0 0,1 1 1,-1 0-1,6-5 1,24-20-28,-30 24 34,-2 2-8,1 1 1,-1-1-1,1 0 1,-1 0-1,1 0 0,0 1 1,-1-1-1,1 0 1,0 1-1,0-1 0,0 1 1,-1-1-1,1 1 1,0-1-1,0 1 0,0 0 1,1-1-1,-1 1 12,-1-2-25,23-19 8,-22 19-3,1 0 1,-1 1 0,1-1-1,-1 0 1,0 0 0,1 0-1,-1 0 1,0 0-1,0 0 1,-1 0 0,2-5-1,-1 5 11,-1 0-1,1 1 1,-1-1 0,1 0-1,0 0 1,0 0-1,0 0 1,0 1 0,0-1-1,0 0 1,3-1-1,25-36-14,-26 35 12,0 0 1,-1 0-1,1-1 0,-1 1 1,0-1-1,0 0 0,1-8 1,6-11-20,-6-2-115,1-7 45,-4 32 87,0-1 0,1 1 0,-1 0 0,1 0 0,-1-1 0,1 1 0,-1 0 0,1 0 0,0 0 0,0-1-1,-1 1 1,1 0 0,0 0 0,0 0 0,0 0 0,0 0 0,0 1 0,3-3 0,30-26-36,-19 14 31,-14 13 8,1 0 0,-1 0-1,1 0 1,-1 0 0,1 1 0,0-1-1,0 1 1,0-1 0,2 0 0,-3 2 1,-1-1-1,0 1 1,0 0 0,0 0 0,0 0 0,0 0 0,0-1 0,0 1 0,0 0 0,0 0 0,0 0-1,0-1 1,0 1 0,0 0 0,0 0 0,0 0 0,0-1 0,0 1 0,0 0 0,0 0-1,0 0 1,0-1 0,0 1 0,0 0 0,0 0 0,0 0 0,0-1 0,0 1 0,0 0-1,-1 0 1,1 0 0,0 0 0,0-1 0,0 1 0,0 0 0,0 0 0,-1 0 0,1 0 0,0 0-1,0 0 1,0 0 0,0 0 0,-1-1 0,1 1 0,0 0 0,0 0 0,0 0 0,-1 0-1,1 0 1,0 0 0,0 0 0,0 0 0,-1 0 0,1 0 0,0 0 0,-18-8 46,12 6 1,-77-40-39,55 26 1,-19-16 76,45 29-81,0 1 0,0-1 0,0 0 0,0 0 0,0 0 0,1 0 0,-1 0 0,1 0 0,0 0 0,0 0 0,0-1 0,0 1 0,0 0 0,0-7 0,1 8 2,0 0-1,0 1 1,0-1 0,0 0-1,0 1 1,1-1 0,-1 0-1,0 1 1,1-1 0,-1 0-1,1 1 1,0-1 0,-1 1-1,1-1 1,0 1 0,0-1-1,0 1 1,0-1 0,0 1-1,0 0 1,1 0 0,-1 0-1,0-1 1,0 1 0,1 0-1,-1 1 1,1-1 0,-1 0-1,1 0 1,0 1 0,-1-1-1,3 0 1,16-3 12,-1 1-1,2 1 1,21 1 0,-28 1 3,-1 1 0,1 0 0,-1 1 1,0 1-1,22 6 0,-34-9-19,7 3 3,1-1 0,-1 1-1,0 0 1,0 1 0,0 0-1,10 7 1,1-3 129,-17-7-123,1-1 1,-1 1-1,0 0 1,0 0-1,0 0 1,0 0-1,0 0 1,0 0-1,2 2 1,68 43 62,-54-35-77,0 0 0,1-1 0,24 9 0,-20-9 2,5-1 22,10 5-3,-21-5-22,0-1 0,25 9 1,5 1-42,-16-12-103,145-6 54,-164-3 101,1 0 0,0 0 1,-1-1-1,1-1 0,12-6 0,-21 7-13,0 1 1,0-1-1,0 0 0,-1 0 1,1 0-1,-1 0 0,0-1 0,0 1 1,-1-1-1,1 0 0,-1 0 1,0 0-1,0 0 0,1-8 1,1-7-32,0 3 62,-2 0-1,2-27 1,11-5-2,-15 48-81,0 1 1,0-1-1,1 1 1,-1 0-1,0-1 1,1 1-1,-1-1 1,0 1-1,1 0 1,-1-1 0,0 1-1,1 0 1,-1-1-1,1 1 1,-1 0-1,0 0 1,1-1-1,-1 1 1,1 0-1,-1 0 1,1 0-1,-1-1 1,1 1-1,-1 0 1,1 0-1,-1 0 1,1 0-1,-1 0 1,1 0-1,-1 0 1,1 0-1,-1 1 1,1-1-1,-1 0 1,2 0-1,12 12-7554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4:3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6491 4721,'0'0'5984,"-5"-35"1644,5 33-7545,1-1-1,-1 1 0,1-1 0,0 1 1,0 0-1,1-1 0,-1 1 1,0 0-1,1 0 0,-1 0 0,1 0 1,0 0-1,-1 0 0,1 0 1,0 1-1,3-3 0,0 0-43,0 1 0,0-1 0,1 1 0,-1 0 0,12-4 0,-1 1 113,1 0 0,-1-1 0,-1 0 0,24-16 0,-25 15-58,0 0 0,27-9 0,23-12 449,1-13-145,-53 37-379,0 1 1,0 0-1,0 0 0,0 2 1,1-1-1,0 1 1,-1 1-1,21 1 0,-5-2 100,-20 1-98,-1 0 1,0 1-1,0 0 1,0 0-1,1 1 1,-1 0-1,0 0 1,8 3-1,17 15 91,-24-13-94,-7-5-2,0 0 0,1 0 0,-1 0 0,0 1 0,0-1 0,1 0 0,-1 0 0,0 1 0,0-1 0,-1 1 0,2 2 0,4 9 13,-2-7 32,-2 0 1,1 0 0,-1 0 0,0 1 0,2 12 0,8 31 395,-12-50-403,-3 19 291,1-18-342,0 0 0,0-1 0,1 1 0,-1 1 0,0-1 0,1 0 0,-1 0 0,1 1 0,0-1 0,-1 1 0,1-1-1,0 1 1,0-1 0,0 1 0,0 0 0,0 0 0,-1 2 0,-11 38 20,6-19 21,3-7-3,1-1 0,1 1-1,0-1 1,2 1 0,-1 0-1,3 21 1,0 5 10,-2-40-48,0-1-1,0 1 0,1-1 0,-1 1 1,1-1-1,-1 1 0,1-1 0,-1 1 1,1-1-1,0 0 0,0 1 0,0-1 1,0 0-1,0 0 0,0 0 1,0 0-1,0 1 0,0-1 0,1-1 1,-1 1-1,0 0 0,1 0 0,-1 0 1,1-1-1,-1 1 0,1-1 0,-1 1 1,1-1-1,1 1 0,5 1 12,0-1-1,1 0 1,-1 0 0,10 0-1,-15-3-9,0 0-1,-1 1 1,1-1-1,-1 0 1,1 0-1,-1-1 1,0 1-1,0 0 1,0-1-1,0 1 1,0-1-1,-1 0 1,1 0-1,-1 1 1,2-5-1,3-4 7,2-3-17,-1 0 0,-1-1 0,0-1 0,4-20 0,21-8 31,-29 41-27,-1 0 0,1 0-1,-1 0 1,1 1 0,0-1 0,0 0 0,0 1 0,0 0-1,0-1 1,1 1 0,-1 0 0,1 0 0,-1 0 0,1 1-1,0-1 1,0 0 0,0 1 0,0 0 0,0 0 0,0 0-1,4-1 1,6 0 4,0 0 0,1 1 0,23 0 0,-24 1 6,-5 0 2,-1 1 0,0-1-1,1 1 1,-1 1 0,1-1-1,-1 1 1,8 3 0,-9-3-5,1-1 1,-1-1 0,1 1 0,-1-1 0,1 0 0,8-2 0,8 1 19,-21-1-17,0 0-1,1 0 0,-1-1 0,0 1 1,0 0-1,-1-1 0,1 0 1,0 1-1,-1-1 0,0 0 1,1 0-1,0-5 0,2-2 8,51-112-35,-48 110 24,-3 3-11,0 1-1,1 1 0,0-1 0,0 1 0,1 0 0,7-7 0,-10 12 8,0-1-1,1 2 1,-1-1 0,1 0-1,0 1 1,0-1-1,0 1 1,-1 0 0,1 0-1,0 1 1,0-1-1,0 1 1,0 0 0,0 0-1,0 0 1,0 0-1,0 1 1,0 0 0,0 0-1,0 0 1,0 0-1,0 1 1,0-1-1,-1 1 1,1 0 0,-1 0-1,1 0 1,-1 0-1,0 1 1,0 0 0,0-1-1,0 1 1,-1 0-1,1 0 1,2 5 0,13 9 23,-1-4 32,-15-12 0,-1-1-27,-1 0 10,2 0 1,-2 0 20,3-31-15,-2 22-32,0 1-1,-1-1 1,0 1-1,0 0 1,-1-1-1,0 1 1,0 0 0,-1-1-1,0 1 1,-1 0-1,0 0 1,0 1 0,-1-1-1,-6-11 1,7 14-16,1-1 0,1 1 0,-1 0 0,1 0 0,0-1 0,0 1 0,1-1 0,-1 1 0,1-1 0,0 1 0,2-10 0,-1-6-5,0 16 13,-1 0-1,1 0 1,0 1-1,1-1 0,-1 0 1,1 1-1,3-7 1,5-18 15,-9 28-4,-1-1 0,1 0 0,-1 1 1,0-1-1,1 0 0,-1 0 1,0 1-1,0-1 0,0 0 0,-1 0 1,1 0-1,-1-3 0,0 5-3,0-1-1,1 0 0,-1 0 1,0 0-1,0 0 1,0 1-1,1-1 1,-1 0-1,0 1 0,0-1 1,0 1-1,0-1 1,0 1-1,-1-1 1,1 1-1,-2-1 0,-75-13-30,15 4 12,48 7 24,-1 2-1,0 0 0,-20 2 0,7 0-37,16-2 40,0-1-1,-21-5 1,29 6-18,-2-1 10,1 0-1,0 0 0,0-1 0,0 0 0,0 0 0,0 0 1,0-1-1,1 0 0,0 0 0,-6-6 0,-3-4 23,1-1 1,-13-18-1,22 26-28,0 0-1,1 1 1,-1-1 0,2 0 0,-1 0 0,1-1 0,0 1-1,0-1 1,1 1 0,0-11 0,-1-17-26,4-34 0,0 17-37,-2 38 63,1 1 0,0 0 0,0 0 1,8-25-1,-8 32-25,0 0 0,0-1 0,0 1 1,-1-1-1,0 1 0,0-1 0,-1-7 0,0 9 3,0-1 0,1 1 0,-1 0 0,2-1 0,-1 1 0,0 0 0,1-1 0,0 1 0,0 0 0,3-7-1,1 1 14,0 0-1,-1 0 1,5-18-1,2-7 19,0-33-12,-8 57 3,0 0 0,-2-1 0,1 1 0,-1-1 0,-1 1 0,-2-21 0,0-4 62,1 31-70,-1 0 1,0 0 0,0 0-1,-1 0 1,1 1 0,-1-1-1,-1 1 1,1 0-1,-1 0 1,0 0 0,0 0-1,-6-4 1,-11-18-29,-42-65 34,54 82 5,0 1 0,0-1-1,0 1 1,-1 1 0,-1 0-1,1 0 1,-16-7 0,16 11 6,0 0 0,0 1 0,0 0 1,-1 1-1,0 0 0,1 0 0,-17 1 0,-16-4 60,-94-13 69,125 16-131,0-1-1,0 0 1,0-1 0,1 0-1,-1-1 1,1 0 0,0 0-1,1-2 1,-1 1 0,1-1-1,-15-15 1,-13-24 108,32 40-114,0-1 0,1 0 1,0 0-1,0 0 1,0 0-1,1-1 1,-4-10-1,-20-59-4,21 47-6,0 0 0,-2-37 1,1 14 7,6 29-26,1 1 1,2-38-1,1 12-25,-1 40 39,1 0 0,0 1 1,1-1-1,0 1 0,0 0 1,1 0-1,0 0 0,0 0 1,7-9-1,1-3 0,-5 6-21,2 0 1,-1 0-1,2 1 0,19-21 1,-15 22 18,0 2 0,30-17 1,-19 14 1,-19 12 8,-1-1 0,0-1 0,0 1 0,0-1 0,0 0 0,0 0 0,-1 0 0,1-1 0,-1 1 0,0-1 0,0 0 0,0 0 0,0-1 0,-1 1 0,3-6-1,7-12 0,-11 19 2,0 0-1,1-1 1,-1 1-1,-1-1 1,1 0-1,0 0 1,-1 0-1,0 0 1,0 0-1,1-7 0,1-181 96,-4 187-92,0 0 0,0 0 0,-1 0 0,1 0 0,-1 1-1,0-1 1,0 1 0,-1-1 0,-4-6 0,-28-36 28,28 41-29,1-1-1,-1 0 1,0 1-1,0 1 1,-1-1-1,0 1 1,0 0-1,0 1 1,0 0-1,-10-3 1,-2 1-1,-1 1 0,0 1 0,-26-2 1,-79-17 7,117 20 6,1 0-1,-1 0 1,1-1 0,0 0-1,0-1 1,0 0 0,-9-8-1,3 4-30,11 6 16,0 1 0,-1-1 0,1 0 0,0-1 0,1 1-1,-1 0 1,1-1 0,-1 1 0,1-1 0,0 0 0,0 0 0,1 0 0,-1 0 0,1 0-1,0 0 1,0 0 0,0-5 0,-1-9-30,1-1-1,2-32 1,0 15 14,-1 33 7,1-1 1,0 1-1,-1-1 1,1 1 0,0 0-1,1-1 1,-1 1-1,1 0 1,-1 0-1,1-1 1,0 1-1,0 1 1,0-1-1,5-5 1,44-36 3,-24 23-46,-15 11 22,0 1-1,1 0 1,0 1-1,23-11 1,-5 3-45,-20 11 69,-8 4-2,0 0-1,0-1 1,0 1 0,0-1-1,0 0 1,0 0-1,-1 0 1,1 0-1,-1 0 1,1-1-1,-1 1 1,0-1 0,0 1-1,2-4 1,-3 2 15,0-1 1,-1 0 0,1 1-1,-1-1 1,0 0 0,0 1 0,0-1-1,-2-5 1,1-7 5,1 14-11,0-1 0,0 1 0,-1 0 0,1 0 1,-1 0-1,0 0 0,0 0 0,0 0 0,0 0 1,-1 0-1,1 0 0,-1 0 0,0 1 0,0-1 1,0 1-1,0-1 0,0 1 0,0 0 0,-1 0 0,1 0 1,-1 0-1,1 0 0,-1 0 0,0 1 0,0-1 1,0 1-1,1 0 0,-1 0 0,-1 0 0,-5-1 0,-5-2-7,-23-2-17,36 6 14,1 0 0,0 0-1,0 0 1,-1-1 0,1 1-1,0 0 1,0 0 0,-1 0-1,1-1 1,0 1 0,0 0 0,0 0-1,0-1 1,-1 1 0,1 0-1,0 0 1,0-1 0,0 1 0,0 0-1,0 0 1,0-1 0,0 1-1,0 0 1,0-1 0,0 1 0,0 0-1,0 0 1,0-1 0,0 1-1,0 0 1,0-1 0,0 1-1,0 0 1,0 0 0,0-1 0,0 1-1,1-1 1,3-10-47,32-26 50,-22 24-8,23-29 0,-35 39 18,0 1 0,-1-1-1,0 0 1,1 0-1,-1-1 1,-1 1 0,1 0-1,0-4 1,0 5-1,-1-1 0,0 1 1,1 0-1,0-1 0,0 1 0,-1-1 1,1 1-1,1 0 0,-1 0 0,0-1 1,0 1-1,4-3 0,-5 4 160,0 0-153,0 1 0,0-1 0,-1 0 0,1 0 0,0 0 0,-1 1-1,1-1 1,0 0 0,-1 0 0,1 1 0,-1-1 0,0 0-1,1 1 1,-1-1 0,1 0 0,-1 1 0,0-1 0,1 1 0,-1-1-1,0 1 1,0-1 0,1 1 0,-1 0 0,0-1 0,0 1 0,0 0-1,0 0 1,0 0 0,1 0 0,-2-1 0,-37-3-60,20 2 68,2-1-7,15 3-7,0 0 0,1 0 0,-1-1 0,1 1 0,-1 0 0,1 0 0,-1-1 0,0 1 0,1-1 0,-1 1 0,1-1 0,0 0 0,-1 0 0,1 0 0,0 1 0,-1-1 0,1-1 0,0 1 0,0 0 0,0 0 0,0 0 0,0 0 0,0-1 0,0 1 0,0 0 0,0-1 0,1 1 0,-1-1 0,0-1 0,-4-13-14,0-1 1,1 1 0,1-1-1,0 0 1,2 1 0,0-1-1,0 0 1,2 0 0,2-17-1,0 20 6,0 1 0,1 0 0,0 0 0,1 0 0,0 1 0,8-13 0,-3 10-29,1 0 0,0 0-1,15-14 1,-22 25 23,1 0-1,0 0 0,0 1 0,0-1 0,0 1 0,0 0 0,1 1 1,0-1-1,-1 1 0,1 0 0,0 0 0,0 1 0,7-1 0,40-2-22,82 4-1,-57 1 71,-66-1-30,1 1 0,-1 0-1,0 1 1,0 0-1,1 1 1,-2 1-1,1 0 1,0 0-1,15 9 1,-16-7-2,0-1 1,1 1 0,0-2-1,1 0 1,-1 0 0,21 3-1,-3-4 20,53 1 0,-82-4-30,1-1 1,0 1 0,0-1 0,-1 1 0,1-1 0,-1 0 0,1 0 0,-1 0 0,1 0 0,-1 0 0,1 0 0,-1 0 0,0-1 0,0 1 0,0 0 0,1-1 0,-1 1 0,-1-1 0,3-2 0,13-33-67,-15 31 54,0-1-1,0 0 1,-1 0-1,0 1 1,0-1-1,0 0 1,-1 0-1,0 1 1,-2-8-1,-20-58-205,15 52 217,5 13-37,0 0-1,0 0 1,1-1 0,0 1 0,0-1 0,1 1 0,-1-15 0,31 22-149,-16 1 151,0 0 1,1 1-1,19 6 0,-19-5 80,1 0-1,-1-1 0,25 2 1,-39-5-38,1 1 1,0-1 0,-1 1-1,1-1 1,-1 1-1,1-1 1,0 1-1,-1-1 1,1 1-1,-1-1 1,0 0 0,1 1-1,-1-1 1,0 1-1,1-1 1,-1 0-1,0 0 1,0 1-1,1-1 1,-1 0-1,0 0 1,0 1 0,0-2-1,4-26 38,-3 17-36,0 7-5,0 0 0,0 0 0,0 0 0,0 0 1,1 0-1,-1 0 0,1 1 0,0-1 0,1 0 1,-1 1-1,0 0 0,1-1 0,0 1 0,0 0 1,0 0-1,0 1 0,0-1 0,1 0 0,-1 1 1,1 0-1,-1 0 0,1 0 0,0 0 0,0 1 1,0 0-1,0-1 0,0 2 0,0-1 0,0 0 1,0 1-1,1-1 0,-1 1 0,6 1 0,130-1 266,-138-1-262,0 0 1,0 1 0,0-1-1,0 0 1,0 0 0,-1-1-1,1 1 1,0 0 0,-1 0-1,1-1 1,0 1 0,-1-1-1,0 0 1,1 1-1,-1-1 1,0 0 0,0 0-1,1-3 1,18-36 65,-17 35-68,-1-1-1,1 0 0,-1 0 1,-1 0-1,1 0 0,-1 0 1,-1 0-1,1-9 0,-1 15-25,16-13 17,-8 8 4,-1-1 1,-1 1 0,1-1-1,6-10 1,-10 13 2,-1 1 0,-1-1 0,1 0 0,-1 0 0,1 0 0,-1-1 0,0 1 0,0 0-1,-1 0 1,0 0 0,0-8 0,0-192-42,3 201 36,-1 0 0,0 1 0,0-1-1,1 1 1,-1 0 0,1-1 0,0 1 0,0 0 0,0 0 0,3-1 0,3-3-14,-3-2 28,0 0-1,0 0 1,-1-1 0,0 1-1,0-1 1,5-18 0,-2 9 1,-6 13-6,1 0 0,0 0 0,0 1 0,0-1 0,0 1 0,1 0 1,0 0-1,-1 0 0,9-6 0,0 0 0,-9 6 11,1 0-1,-1 0 0,0 0 0,0-1 1,0 1-1,-1-1 0,0 0 1,0 0-1,0 0 0,0 0 0,-1 0 1,1 0-1,-1 0 0,-1 0 1,1 0-1,-1-1 0,0 1 0,0 0 1,0 0-1,-1-1 0,-1-5 0,0 6-2,0-1-1,-1 1 1,1 1-1,-1-1 1,0 0-1,-1 1 1,1-1-1,-1 1 1,0 0-1,0 0 0,0 0 1,0 1-1,-6-4 1,-24-26 41,11-1-5,16 22-19,-1 1 1,-1 0 0,0 0-1,-12-11 1,9 11-9,0 1 0,-1 0 0,-18-11 0,25 18-12,-1 0 0,1 0 0,-1 1 0,0 0 0,1 0 0,-1 0 0,0 1 0,0 0 0,-14 0 0,-1 1 3,-1 2 0,1 0 1,-34 9-1,44-8-7,-12 3 37,1-1 0,-1 0-1,0-2 1,0-1 0,-1-1 0,-37-3-1,56 1-31,1 0 1,-1-1-1,1 0 0,0 0 0,-1 0 0,1-1 0,0 0 0,0 1 0,0-2 1,1 1-1,-1-1 0,1 1 0,0-1 0,0 0 0,0-1 0,0 1 0,-4-9 1,1 3-1,2-1 0,0 1 1,0-1-1,1-1 1,0 1-1,1 0 1,-3-19-1,4-4 26,2 26-44,-1 0 1,1 0 0,-1 0-1,0 1 1,-3-9-1,2 14 29,0 0 0,1 0-1,-2 0 1,1 0-1,0 0 1,0 1 0,-1-1-1,1 1 1,0-1-1,-6-1 1,3 0 6,-3-1-35,-1-1 0,1 1 0,-1 1 0,0-1 0,0 2 0,0-1 0,-10-1 0,-6 2-27,-38 0 0,39 4 39,20-1 4,-1 0 0,1 0 0,0-1 0,0 0-1,0 0 1,-1 0 0,1 0 0,0-1 0,-6-1 0,5-2 4,0-1 1,0 0 0,1 0-1,0-1 1,0 1 0,0-1-1,-3-7 1,-12-24-14,-23-67 0,35 83-9,4 13 14,0-1-1,-1 1 0,0 0 0,0 0 1,-1 1-1,0-1 0,0 1 0,-1 0 1,0 0-1,0 1 0,0 0 0,-12-8 1,9 7-5,3 3 2,1 0 1,-1 1 0,1-1 0,-1 1-1,0 1 1,-1-1 0,-12-3 0,0 2-11,10 3-1,0-1 1,0-1-1,-13-5 1,7 2 41,9 3-1,0 1 1,0-1-1,1 0 0,0 0 0,-1-1 0,1 1 0,-5-6 0,33 8-10703,-5-1-1375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4:4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844 3625 6569,'0'0'6187,"-12"-3"2025,12-25-7863,-1 20-297,0-1-1,1 0 0,0 1 0,1-1 0,0 0 1,0 1-1,1-1 0,0 1 0,0-1 0,6-11 1,34-85 653,10 20-310,-47 80-349,0 0 0,1 0-1,-1 0 1,10-5 0,4-4 238,-17 12-269,0 0-1,1 0 1,-1 0-1,0-1 1,0 1-1,0-1 1,-1 1-1,1-1 1,0 1-1,-1-1 1,0 0-1,0 0 1,0 0-1,0 0 1,0 0-1,0 0 1,-1 0-1,0 0 1,1 0-1,-1 0 1,0 0-1,0 0 1,-1 0-1,1 0 1,-1-1-1,1 1 1,-1 1-1,0-1 1,0 0-1,-1 0 1,1 0-1,0 0 1,-1 1-1,0-1 1,0 1-1,1-1 1,-6-3-1,-92-76 18,96 78-32,0 0 0,1 0 0,0 1 0,-1-1 0,2-1 0,-1 1 0,0 0 0,1 0 0,0-1-1,0 1 1,0 0 0,0-1 0,1 1 0,0-1 0,0 1 0,0-1 0,2-8 0,-2-6-4,1 14-1,1 0 1,-1 0 0,1-1 0,0 1-1,1 0 1,-1 1 0,1-1-1,0 0 1,0 1 0,5-6-1,8-13-6,-12 17 21,-1 0-1,0 0 1,0 0-1,-1 0 1,1-1-1,-1 1 1,0-1-1,-1 1 1,0-1 0,0 0-1,0 0 1,-1-10-1,0 14-5,0 0 0,0-1 0,0 1 0,-1 0 0,1 0 1,-1 0-1,0-1 0,0 1 0,0 0 0,0 0 0,0 0 0,-1 0 0,0 0 0,-2-3 0,0 1 34,-1 1-1,0-1 0,-1 1 1,1 0-1,-12-6 1,-10-7 116,20 12-143,1 0-1,-1 1 1,0 0 0,0 0 0,-1 1-1,1-1 1,-1 2 0,-15-4-1,-28-10 125,50 15-132,-1 1 1,1-1-1,0 0 1,-1 0-1,1 0 0,0 0 1,0-1-1,0 1 1,-1 0-1,1 0 1,0-1-1,1 1 0,-1 0 1,0-1-1,0 1 1,1-1-1,-1 1 0,1-1 1,-1 0-1,1 1 1,-1-1-1,1 1 0,0-1 1,0-2-1,0-49 88,1 36-78,-1 6-13,-1-1-9,2-1 0,-1 1 0,5-19 0,-4 27 6,0-1 0,1 1 0,0-1 0,0 1-1,0 0 1,0-1 0,1 1 0,-1 0 0,1 1 0,0-1-1,1 0 1,4-4 0,-4 5 5,0 0 0,0-1 0,0 1 0,-1-1-1,1 0 1,-1 0 0,0-1 0,0 1 0,0 0 0,-1-1 0,0 0 0,0 0-1,0 0 1,0 1 0,-1-2 0,2-5 0,-1-75 259,-2 85-260,0 0-1,-1-1 0,1 1 0,0 0 1,-1 0-1,0 0 0,1 0 0,-1 0 0,1 0 1,-1 0-1,0 1 0,0-1 0,0 0 1,0 0-1,1 0 0,-1 1 0,0-1 0,0 0 1,0 1-1,-3-2 0,-29-12 5,11 4-12,3 2-7,16 7 18,0 0 0,0 0 0,0-1 0,0 1 0,0-1 0,0 1 0,1-1 0,-1 0 0,0 0 0,1 0 0,0 0 1,-1 0-1,1-1 0,-3-3 0,3-2-16,0 1 1,1-1 0,-1 1-1,1-1 1,1 0 0,0 1-1,0-1 1,0 0 0,3-10-1,-3 14 9,2 1-1,-1 0 1,0 0-1,0 0 1,1 0-1,0 1 1,0-1-1,-1 0 1,1 1 0,1-1-1,-1 1 1,0-1-1,1 1 1,-1 0-1,1 0 1,0 0-1,4-2 1,5-2-20,0 1-1,1 0 1,12-3 0,-1 0 10,-18 6 12,1 1 0,-1 0 0,1 0 0,0 0 0,12 1 0,-14 0 0,0 1 0,1-2 0,-1 1 0,0-1 0,0 1 1,0-1-1,0-1 0,0 1 0,0-1 0,7-3 0,15-7 23,-22 10-16,0 0 0,1-1 0,-1 1 0,-1-1 0,1 0 0,6-6 0,-1 0 0,29-30 52,-33 31-67,-4 7 16,-1-1 0,1 0 0,-1 1 0,1-1 0,-1 0-1,0 0 1,0 0 0,0 0 0,0 0 0,0 0 0,0-1 0,0 1 0,-1 0 0,1-3 0,7-26 32,-6 26-33,0 1 0,-1-1 0,0 1 0,0-1 0,0 0 0,0-6 0,0-5 40,0 13-23,-1-1-1,0 1 1,1 0-1,-1-1 1,0 1-1,-1-1 1,1 1-1,-1 0 1,1-1-1,-1 1 1,0 0-1,0 0 1,0-1-1,-1 1 1,1 0-1,-4-4 0,-30-29 18,25 25-37,-1 0 0,0 0-1,-17-11 1,24 19-4,1 0-1,-1 0 0,0-1 1,1 1-1,0-1 0,0 0 1,0 0-1,0 0 0,1 0 1,0 0-1,-1-1 0,1 1 1,1-1-1,-1 1 1,1-1-1,-2-8 0,1-5-5,0-1 0,2 0 0,1-20 0,0 4 47,0 26-40,1 0 0,0 1 0,0-1 0,1 1 0,0 0 0,8-13-1,2-10 2,-6 17-4,0 0 0,1 0 0,0 1 0,1 0 0,0 0 0,15-14 0,-11 11-20,42-49 47,-55 64-4,0 0 15,0-1-10,0 1-22,0-1 0,-1 1 0,1 0 0,0-1 0,-1 1 0,1 0 0,-1-1 0,0 1 0,1 0 0,-1 0 0,0 0 0,0 0 0,0 0 0,1 0 0,-1 0 0,0 0 0,-1 0 0,1 0 0,0 0 0,0 0 0,0 1 0,0-1 0,-1 0 0,1 1 0,0-1 0,-1 1 0,1 0 0,0-1-1,-1 1 1,1 0 0,0 0 0,-3 0 0,-8-2-38,0 2 0,-23 1 0,18-1 16,13 1 14,-1 0 1,1 1 0,0-1 0,0 1-1,0 0 1,0 0 0,0 0 0,1 1-1,-1-1 1,-3 4 0,-20 11 2,14-8 17,11-8-12,1 0 0,-1 0 0,0 0 0,1 0 0,-1 0 0,0-1 0,0 1 0,1 0 0,-1-1 0,0 1 0,0-1 0,0 0 0,0 1 0,0-1 0,0 0 0,-1 0 0,2-34-93,4-123 195,-3 156-103,-1 0 1,1 0-1,-1 0 1,1 1 0,-1-1-1,1 0 1,-1 0 0,1 0-1,-1 1 1,0-1-1,1 0 1,-1 0 0,0 1-1,0-1 1,1 1 0,-1-1-1,0 1 1,0-1-1,0 1 1,0-1 0,0 1-1,0 0 1,0 0 0,0-1-1,0 1 1,0 0-1,0 0 1,-1 0 0,-31-2 66,32 2-60,-5 0-11,4-1-2,0 1 0,1 0 0,-1 0-1,0 0 1,1 0 0,-1 0 0,0 0 0,1 0-1,-1 1 1,0-1 0,1 1 0,-1-1 0,1 1-1,-1 0 1,1-1 0,-1 1 0,1 0 0,-1 0-1,1 0 1,0 0 0,0 0 0,-2 2 0,-10 7 1,-3 4-6,14-13 15,0 0 0,0 1 0,0-1 0,-1 0 0,1 0 0,0-1 0,-1 1 0,1 0 0,-1-1 0,1 1 0,-1-1 0,1 0 0,-1 0 0,1 0 0,-1 0 0,0-1 0,1 1 0,0 0 1,-1-1-1,1 0 0,-1 0 0,1 0 0,0 0 0,-1 0 0,-3-3 0,0-4 2,0-1-1,1-1 1,0 1 0,1-1-1,0 0 1,1 0 0,-1 0-1,2 0 1,0 0 0,0-1 0,1 1-1,-1-14 1,2 20-3,-1 0-1,0 0 1,0-1-1,0 1 1,0 0 0,-1 1-1,0-1 1,1 0 0,-1 0-1,-1 1 1,1-1-1,0 1 1,-1-1 0,0 1-1,0 0 1,0 0 0,-5-3-1,4 2 2,0 1 1,-1 0-1,0 0 0,1 0 0,-1 1 1,0-1-1,0 1 0,0 0 0,-1 0 1,1 1-1,0 0 0,-1 0 0,-5-1 1,-122 0-71,51 4 228,81-2-162,0 0 1,0 0 0,-1-1 0,1 1 0,0-1 0,0 1 0,0-1 0,0 1-1,0-1 1,0 0 0,1 0 0,-1 1 0,0-1 0,0 0 0,0 0-1,1 0 1,-1 0 0,0 0 0,0-2 0,-15-27 10,5 8 1,-12-8-22,5 10 30,16 17-17,0 1 0,0-1 0,0 1 0,-1-1 0,1 1-1,-1 0 1,0 0 0,1 0 0,-1 0 0,0 0 0,0 1 0,-6-3 0,-77-14-37,81 17 34,-1 0 0,0 0 0,1 0 0,-1-1 0,1 0 0,-1 0 0,1 0 0,-5-4 0,9-23 86,1-112-23,-8 92-46,7 23-18,1 15-5,-1 0 0,1 0 0,1 0 1,0 0-1,1 0 0,4-18 0,-4 26 5,0-4-11,0-1 0,1 0 0,1 1 0,-1 0 0,1 0 1,1 0-1,-1 0 0,1 1 0,0-1 0,8-6 0,-12 11 16,1 0 0,-1 0 0,0 0 0,0 0-1,0 0 1,0 0 0,-1-1 0,1 1 0,0 0-1,-1 0 1,0 0 0,1-1 0,-1 1 0,0 0-1,0-1 1,-1 1 0,1 0 0,-1-3 0,1-14 145,-3 17-145,1 0 0,-1 0 0,1 0 0,-1 1 1,1-1-1,-1 1 0,0-1 0,0 1 0,0 0 1,-4-1-1,-9-5 41,14 5-38,-1 1 1,0 0 0,1 0 0,-1-1 0,0 2 0,0-1 0,1 0-1,-1 0 1,-4 1 0,7 0-161,-1 0 0,1 0 1,0 0-1,-1 0 0,1 0 0,0 0 0,-1 0 0,1 0 1,0 1-1,0-1 0,-1 0 0,1 0 0,0 0 1,0 1-1,-1-1 0,1 0 0,0 0 0,0 1 0,0-1 1,-1 0-1,1 1 0,0-1 0,0 0 0,0 0 0,0 1 1,0-1-1,0 0 0,-1 1 0,1-1 0,0 0 0,0 1 1,0-1-1,0 0 0,0 1 0,0-1 0,0 0 1,0 1-1,1-1 0,-1 0 0,0 1 0,0-1 0,0 0 1,0 1-1,1-1 0,-1 7-1170,0 13-6216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4:31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1528,'0'0'5127,"6"-10"-5583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6202 137 6073,'0'0'6643,"-10"0"73,-12 0-4902,-192-8 1465,212 8-3277,0 1 0,0-1-1,0 1 1,0 0 0,0-1-1,0 1 1,0 0 0,0 0-1,0 0 1,0 1 0,1-1-1,-1 0 1,-2 3-1,2-2 1,0-1 0,1 1 0,-1-1 0,0 1 0,0-1 0,0 0 0,0 0-1,0 0 1,0 0 0,0 0 0,0-1 0,0 1 0,-4 0 0,-12 2 88,16-2-78,1-1 1,0 1 0,-1 0 0,0-1 0,1 0-1,-1 1 1,1-1 0,-1 0 0,0 0 0,1 0-1,-1 0 1,1 0 0,-1 0 0,0 0 0,1 0-1,-1-1 1,1 1 0,-1-1 0,1 1 0,-1-1 0,1 0-1,-1 1 1,1-1 0,-1 0 0,1 0 0,0 0-1,0 0 1,-2-2 0,-40-59 124,38 54-140,3 3 27,0 0 1,0 1-1,-1 0 0,1-1 0,-1 1 0,0 0 0,0 0 1,0 1-1,-1-1 0,1 1 0,-1 0 0,0-1 0,0 2 0,0-1 1,0 0-1,-1 1 0,1 0 0,-1 0 0,-4-2 0,-9 0 71,0 0-1,-1 1 1,1 1-1,-37 0 1,52 3-95,1 0-1,0 0 1,-1 0 0,1 0 0,0 0 0,-1 0 0,1 1 0,0-1 0,0 1 0,0-1 0,0 1 0,1 0 0,-1 0 0,-2 3 0,-19 31-31,20-30 52,1 0 0,1 0 0,-2-1 0,1 0 0,-1 1 0,0-1 0,0 0 0,0 0 0,0-1 0,-1 1 0,-7 6 0,-65 41 188,57-34-202,15-13 4,-1 0 0,1 1 1,0-1-1,1 1 1,-1 0-1,1 0 0,0 0 1,-3 11-1,4-11-5,0 0-1,0-1 1,-1 1-1,0 0 1,0-1-1,-1 0 1,1 1-1,-7 5 1,9-7 6,1-1 0,-1 1 0,1 0 0,0-1 0,0 1 1,0 0-1,1 6 0,0-2 8,-2-3-6,1 1 1,0-1-1,1 1 0,-1-1 1,1 0-1,0 0 0,0 1 1,1-1-1,-1 0 0,1 0 1,0 0-1,1 0 0,-1-1 0,5 7 1,14 25 33,-19-32-26,1 0 0,-1-1-1,1 1 1,1-1 0,-1 0 0,0 0 0,1 0 0,-1 0 0,1 0-1,0-1 1,0 0 0,0 1 0,0-2 0,9 4 0,-13-5-18,1 0 0,0 1 0,0-1 0,-1 0 0,1 0 0,0 0 0,-1 1 1,1-1-1,-1 1 0,1-1 0,0 0 0,-1 1 0,1-1 0,-1 1 0,1-1 0,-1 1 0,1-1 0,-1 1 1,0-1-1,1 1 0,-1 0 0,0-1 0,1 1 0,-1 0 0,0-1 0,0 1 0,0 0 0,1-1 0,-1 2 1,3 29 125,-35-21-70,23-7-71,0 1-1,-1 0 1,1 0-1,0 1 1,-8 6-1,-23 11-29,-3-4 54,28-11-19,-1 2 1,1 0-1,0 0 0,1 1 1,0 1-1,-16 17 0,29-27 7,-1 1-7,-1 1-1,1-1 0,0 1 1,0 0-1,0 0 1,0 0-1,1 0 0,-1 0 1,1 0-1,0 1 0,-1-1 1,2 0-1,-2 6 1,0 48-13,2-37 48,0-14-24,0-1 0,-1 1 0,0 0 0,0 0 1,0-1-1,-1 1 0,0 0 0,0-1 0,0 0 1,-1 1-1,0-1 0,0 0 0,-4 5 1,-5 4 31,-1 0 0,-26 21 0,20-17-28,12-12-14,1 0-1,1 1 1,0 0-1,-7 11 1,-7 10-7,17-25 10,1 0-1,-1 0 1,1 0-1,0 1 1,0-1-1,1 0 1,-1 1-1,1-1 0,0 1 1,0-1-1,0 0 1,0 1-1,1 4 1,-2 19 0,-8-12 16,0 0 0,0 0-1,-1-1 1,-1 0 0,-1-1 0,0 0 0,-20 16 0,28-25-10,-1 0 1,0-1 0,-1 0-1,1 0 1,-1 0 0,-10 4-1,-11 5 9,7 1-15,1 2 0,-29 26 0,34-28 7,10-9-14,-1 1 0,1-1 0,0 1 0,0 0 0,0 1 0,1-1 0,0 1 0,0-1 0,-2 7 0,-21 42 25,22-28 11,4-26-29,0 0 0,0 0 0,-1 1 0,1-1-1,0 0 1,0 0 0,0 0 0,-1 1 0,1-1 0,0 0 0,0 0 0,0 1 0,-1-1 0,1 0-1,0 1 1,0-1 0,0 0 0,0 1 0,0-1 0,0 0 0,0 0 0,0 1 0,0-1 0,0 0 0,0 1-1,0-1 1,0 0 0,0 1 0,0-1 0,0 0 0,0 1 0,0-1 0,0 0 0,1 0 0,-1 1-1,0-1 1,0 0 0,0 1 0,0-1 0,1 0 0,-1 0 0,0 0 0,0 1 0,1-1 0,-1 0 0,0 0-1,0 0 1,1 1 0,1-1 14,-1 0 182,-2 1-195,1 1 1,-1-1-1,1 1 0,-1-1 1,0 1-1,0-1 1,0 0-1,1 1 1,-1-1-1,-1 0 0,-1 2 1,-6 12 24,7-14-23,1 1 0,-1 0 1,1 0-1,-1 0 0,1 0 0,0 0 1,0 0-1,0 0 0,0 0 0,0 1 1,0-1-1,1 0 0,-1 3 0,-1-1 13,1 1-1,-1-1 0,1 0 0,-1 0 1,0-1-1,0 1 0,-4 4 0,-2 5-1,4-5-14,1 0 1,-1 1 0,1 0-1,1 0 1,0-1 0,0 1-1,1 1 1,0-1 0,0 10-1,1 107 137,12-97-111,-2-6 43,-4-13-49,-4-5-15,0 0-1,0 0 0,-1-1 1,1 1-1,-1 0 0,0 0 1,0 10-1,13 36 30,-14-50-47,0 12 17,0-11 39,0-2-37,3 50-84,-3-43 65,0 28 7,0-34 2,0 1 1,0-1-1,0 1 0,0-1 0,0 0 1,-1 1-1,1-1 0,0 0 0,-1 1 0,1-1 1,-1 0-1,1 1 0,-1-1 0,0 0 1,1 0-1,-1 0 0,-1 2 0,-28 22 53,17-15-49,1 0 0,0 0 0,0 1-1,-18 23 1,29-32 9,-1 0-1,1 1 0,-1-1 0,0 0 0,0 0 1,1 0-1,-1 0 0,-1-1 0,1 1 1,0-1-1,0 1 0,-1-1 0,1 0 0,-1 1 1,1-1-1,-1-1 0,1 1 0,-1 0 1,1-1-1,-1 1 0,0-1 0,0 0 0,1 1 1,-4-2-1,-24 4 41,-16 4-15,-100 3 71,49-10-110,94-2 0,1 0-1,-1-1 1,1 0-1,0 1 1,0-1-1,0 0 1,0 0-1,1 0 1,-1 0 0,-1-5-1,-4-6-14,-6-12 43,12 21-24,-1 1 0,1 0 0,-1 0 0,0 0 0,-1 1 0,1-1 0,-1 0-1,-4-4 1,5 7 39,-30-24-17,26 22-33,0 0 0,0 0 0,0 1 0,-1 0 0,1 1 0,-1-1 0,1 1 0,-1 0 0,-7 1 0,12 0 11,0 0 0,0 0 0,1 1 0,-1-1 0,0 1 0,1 0 0,-1-1 0,0 1 0,1 0 0,-1 0 0,1 0 0,0 0 1,-1 0-1,1 1 0,0-1 0,-1 0 0,1 0 0,0 1 0,0-1 0,-2 4 0,-11 11-6,13-16-8,0 0 89,-7-2-109,7 2 35,1 0-1,-1 0 1,1 0-1,-1 0 1,1 0-1,-1 0 1,1 0-1,0 0 1,-1 0-1,1 0 1,-1 0-1,1 0 1,-1 0-1,1-1 1,0 1-1,-1 0 1,1 0-1,-1-1 1,1 1-1,0 0 1,-1 0-1,1-1 1,0 1-1,-1 0 1,1-1-1,0 1 1,0 0-1,-1-1 1,1 0-4,-4-5-12,1 0 1,0 0-1,0 0 1,0-1-1,1 1 1,-3-13 0,4 17 23,1 1 0,-1-1 1,0 1-1,0-1 0,1 1 1,-1 0-1,0-1 1,-1 1-1,1 0 0,0 0 1,0 0-1,0 0 0,-1 0 1,1 0-1,-1 0 1,1 0-1,0 1 0,-4-2 1,-33-14 64,31 13-127,4 0 51,-17 1 15,-134 2-69,150 2 65,0 0 0,0 0 0,0 1-1,1-1 1,-1 1 0,1-1 0,0 1 0,-1 0-1,-3 5 1,1-1 23,-9 5 67,13-12-95,2 0 131,-3 2-127,1 1-1,0-1 0,0 0 0,0 1 1,0-1-1,0 1 0,0 0 0,1-1 1,-1 1-1,1 0 0,0 0 0,0 0 1,0 0-1,0 0 0,1 0 0,-1 0 1,1 0-1,0 1 0,-1-1 1,2 6-1,0-8-6,0 0 1,0 0-1,0 0 0,0 0 1,1 0-1,-1 0 1,0 0-1,1 0 0,-1 0 1,0-1-1,1 1 1,-1-1-1,1 1 0,-1-1 1,2 1-1,4 1-26,33 14 38,-12-6-5,12 3 44,-39-13-47,0 0 0,0 1 0,0-1-1,0 0 1,0 1 0,0-1-1,-1 1 1,1-1 0,0 1 0,0 0-1,-1-1 1,1 1 0,0 0-1,-1 0 1,1-1 0,-1 1 0,1 0-1,-1 0 1,1 0 0,-1 0-1,0-1 1,1 1 0,-1 0 0,0 0-1,0 0 1,1 1 0,-2 0 5,1 0 1,0 0 0,-1 0-1,1-1 1,-1 1 0,0 0-1,0-1 1,1 1 0,-1 0-1,0-1 1,0 1-1,-3 2 1,-2 2 28,-1 1 0,0-1 0,-15 10 0,16-11-28,0-2-1,0 1 1,-1-1 0,1 0-1,-1 0 1,0 0 0,0-1 0,0 0-1,0-1 1,0 0 0,0 0-1,0 0 1,-12-1 0,-90-3-159,109 4 137,-1 0 0,1 0 0,0 0 0,-1 0-1,1-1 1,0 1 0,0 0 0,-1 0 0,1 0 0,0 0 0,0 0-1,0 0 1,0 0 0,0 0 0,0 1 0,0-2 23,0 9-26,0-1 0,1 1 0,-1 0 1,2-1-1,-1 1 0,4 9 0,-2 12 49,-3-30 131,-9 13-314,8-12 147,0 0 0,1-1 0,-1 1 0,0 0-1,0-1 1,0 1 0,0 0 0,0-1 0,0 1-1,0-1 1,0 0 0,0 1 0,0-1 0,0 0-1,0 0 1,-1 1 0,1-1 0,0 0 0,0 0 0,0 0-1,0 0 1,-2-1 0,-6 1-54,3 2 27,-1 0-1,1-1 1,0 0 0,-1 0 0,1-1 0,-1 0 0,-12-1 0,-5 0 12,23 1 37,-36 0-11,-46-3-56,83 3 38,0 0-15,-1 0 24,1 0 0,0 0 0,0 0 0,-1 0 0,1 0 0,0 0 0,-1 0 0,1 0 1,0 0-1,0 0 0,-1 0 0,1 0 0,0 0 0,-1 0 0,1 0 0,0 0 0,0 0 0,-1 0 0,1 1 0,0-1 0,0 0 0,-1 0 0,1 0 0,0 0 0,0 1 1,-1-1-1,1 0 0,0 0 0,0 0 0,0 1 0,0-1 0,-1 0 0,1 0 0,0 1 0,0-1 0,0 0 0,0 0 0,0 1 0,0-1 0,0 0 0,0 1 0,0-1 0,-1 0 1,1 0-1,0 1 0,1-1 0,-9 11-44,4-9 55,0-1 0,0 0 0,0 1 0,0-1 0,0-1 0,0 1 0,0-1 0,0 1 0,-8-2 0,11 1-3,-2 0-10,1 1-1,-1-1 1,1 0-1,-1 1 1,1 0-1,-1-1 1,1 1-1,0 0 1,-1 0-1,-3 3 1,6-3 0,-1-1 1,1 0-1,0 1 1,0-1-1,-1 1 1,1-1-1,0 1 1,0-1-1,0 1 1,0-1-1,0 1 1,-1-1-1,1 1 0,0-1 1,0 1-1,0 0 1,1-1-1,-1 1 1,0-1-1,0 1 1,0-1-1,0 1 1,0-1-1,1 1 1,-1-1-1,0 0 0,0 1 1,1-1-1,-1 1 1,0-1-1,1 1 1,-1-1-1,0 0 1,1 1-1,-1-1 1,1 0-1,-1 1 1,0-1-1,1 0 0,-1 0 1,1 1-1,-1-1 1,1 0-1,-1 0 1,2 0-1,31 17-249,-21-11 197,-3-2 75,-1-1 1,0 1-1,1-1 1,17 3-1,21 8 71,-46-14-82,-1 1 1,1 0-1,0-1 0,0 1 1,-1 0-1,1-1 1,-1 1-1,1 0 1,-1 0-1,1 0 1,-1 0-1,1-1 1,-1 1-1,0 0 1,1 0-1,-1 0 1,0 0-1,0 0 1,0 0-1,0 0 1,0 1-1,0 24 144,-1-20-100,1-1-49,0 0 0,0 0 0,-1 0 0,0-1 0,0 1 0,0 0 0,-1 0 0,1-1 0,-1 1 0,0-1 0,-1 1 0,1-1 0,-1 0 0,0 0 0,0 0-1,0 0 1,0 0 0,-5 3 0,6-5-14,0 0 0,0 0-1,0 0 1,1 1 0,-1-1 0,1 0-1,-1 1 1,1-1 0,0 1-1,0-1 1,0 1 0,0 0 0,0 0-1,0 3 1,1-3 10,0-1-1,0 0 1,0 1-1,1-1 1,-1 0-1,1 0 1,-1 1-1,1-1 1,0 0-1,-1 0 1,1 0 0,0 0-1,1 0 1,-1 0-1,0 0 1,0 0-1,1 0 1,-1-1-1,1 1 1,0 0-1,3 2 1,-5-3 10,2 16 184,-2-16-191,1 0 0,-1 0-1,0 0 1,0 1 0,1-1-1,-1 0 1,0 0 0,0 0-1,0 1 1,0-1 0,-1 0-1,1 0 1,0 0 0,0 1-1,-1-1 1,1 0-1,-1 0 1,1 0 0,-1 0-1,1 0 1,-1 0 0,0 0-1,0 0 1,1 0 0,-2 1-1,-21 35-6,5-16 41,16-19-32,0-1 0,0 1 1,1 0-1,-1 0 0,0 0 0,1 0 1,-1 0-1,1 1 0,-1-1 0,-1 5 1,3-7 7,-2 1-8,0-1 0,0 1 1,0 0-1,0-1 0,0 1 0,0 0 1,1 0-1,-1 0 0,0 1 1,1-1-1,-1 0 0,-1 2 0,-11 7 17,9-8-23,-1 1 0,1 0 0,1 0-1,-1 1 1,-5 3 0,-11 9 12,11-10 25,-1-1 0,1-1 0,-15 5 0,-16 6 92,28-12-99,-1 0 0,-1-1-1,1 0 1,0-1 0,0-1 0,-24-2 0,3 0-1,-76 10-31,94-6 41,0 1-1,1 0 0,0 1 0,0 0 1,-31 14-1,15-5 12,15-9 11,-17 8-59,30-11 11,1 1 1,0 0 0,-1-1 0,0 0 0,1 0 0,-1 0 0,0 0 0,1-1 0,-1 1 0,0-1 0,0 0 0,1 0-1,-1 0 1,-4-1 0,-3 0 63,-105 1 48,58 1-45,-77 11 1,120-9-59,-1-1 1,1 0 0,-1-1-1,0-1 1,1 0-1,-1-1 1,-16-4-1,25 3-14,-4-1-4,0-1 0,0 2 1,-1 0-1,1 0 1,-18 0-1,-190 2 169,210-1-167,1-1 0,0 1 0,0-1 0,0-1 0,0 0 0,0 0 0,-10-5 0,-28-11-6,17 10 21,-47-23 0,55 22-10,13 5-15,-1-1 0,1 0 0,0 0 1,0-1-1,1 0 0,0 0 0,0-1 0,1 0 0,0 0 0,1-1 0,-7-12 0,4 6 0,2-1 0,0 0 0,-5-21 0,-4-11-14,-9 6 58,19 35-37,1 1 1,-1-1-1,2 0 1,-1 0 0,-3-12-1,4 12-1,-1 0 0,1 0 1,-1 0-1,0 1 0,-7-9 0,-8-13-4,-50-111-9,17 25 66,-29-62-93,68 143 46,2 1 1,-7-13 16,-16-37-35,23 61-2,8 7 25,3 13-14,0-1 0,0 0 0,0 1 0,0-1-1,0 0 1,-1 1 0,1-1 0,-1 0-1,1 1 1,-1-1 0,0 1 0,1-1 0,-1 1-1,0-1 1,0 1 0,0 0 0,0-1 0,-2 0-1,-1-7 14,0 0 0,1 0 0,-4-13 0,5 17-14,1-1 0,-2 1 0,1-1 0,-1 1 0,0 0 0,0 0 0,-5-6 0,4 3 12,0 1-1,0-1 0,0 0 1,1 0-1,0 0 0,-2-11 0,-2-3-7,-30-79-25,31 88-8,5 11 35,-1-1 1,1 1 0,0-1 0,0 0-1,0 1 1,1-1 0,-1 0 0,1 1 0,-1-1-1,1-4 1,-12-45-10,7-15-1,4 62 13,1 1 0,-1-1-1,0 1 1,-1 0-1,1-1 1,-1 1-1,1 0 1,-1 0-1,-1-1 1,1 2 0,0-1-1,-1 0 1,0 0-1,-4-3 1,-8-9 41,-30-24 1,21 20 62,3-7-106,17 20-2,-1 1-1,0-1 1,0 1-1,0 0 1,0 1-1,-10-8 1,-6-7-4,19 18 6,1 0 0,-1 0 0,1 0 0,-1 0-1,0 0 1,0 0 0,0 1 0,0-1 0,0 1-1,0-1 1,-1 1 0,1 0 0,0 0 0,-1 0 0,1 0-1,-4-1 1,-14-4 8,17 4-11,0 1 1,0 0-1,-1 0 1,1 0-1,0 0 1,0 0-1,-6 0 1,2 0 7,0 0 0,0 0 0,0-1 0,0 1 0,0-2 0,1 1 0,-9-5 0,6 4 1,-1 0 1,0 1 0,1 0-1,-1 0 1,0 1-1,-13 0 1,10 1 19,0-1-1,1-1 1,-17-4-1,24 5-15,0 0-1,0 1 1,0-1-1,0 1 1,0 0-1,-8 2 0,-7-1-5,19-1 10,1 0-8,-2 0-6,1 0 2,-64 5-10,65-5 12,-1 0-1,-1 0-7,1 0-10,-12 3 31,12-3-33,2-15-4049,6-5-267,6-7-1492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1 416,'0'0'0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2529,'0'0'1280,"20"13"-2264,-17-5-801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1650 191 808,'148'99'4453,"-118"-79"8575,-33-20-12788,1 1 0,-1-1 0,1 0 0,-1 0-1,1 0 1,-1 0 0,1 0 0,-1 0 0,1-1-1,-1 1 1,1-1 0,0 0 0,-1 0 0,1 0-1,0 0 1,-4-2 0,-28-33 957,28 27-905,-1 1 0,0 1 0,-1 0 0,1 0 0,-14-9 0,-39-4 1227,49 15-1444,3 1 26,0-1 1,-1 2-1,0 0 1,0 0-1,0 0 1,0 1-1,-1 1 0,-11-2 1,-127-2 936,143 7-1034,2-1 1,-1 1 0,0 0-1,0 0 1,0 0 0,1 0-1,-1 0 1,1 1 0,0 0-1,0 0 1,0 0 0,-5 6 0,-5 4 15,-11 4-15,21-15-3,0 0 0,0 0 0,0 0 0,0 0 1,0 1-1,0-1 0,0 1 0,1 0 0,-3 3 1,2-5 9,1 0 0,-1 1 1,0-1-1,0-1 1,0 1-1,1 0 1,-1-1-1,0 0 1,0 1-1,0-1 1,0 0-1,0-1 0,0 1 1,-5-1-1,-1 0 52,7 0-64,0 1 0,-1-1 0,1 0 0,0 0-1,0 0 1,0-1 0,0 1 0,0 0 0,0-1 0,0 1-1,1-1 1,-1 0 0,0 0 0,1 1 0,-1-1 0,1 0-1,0 0 1,0 0 0,-2-4 0,-20-43-114,16 33 110,0 0 0,-2 1 1,0 0-1,0 0 0,-18-19 0,3-2 92,20 33-86,-1 0 0,-1 0 1,1 0-1,0 1 0,-1 0 0,1 0 0,-1 0 0,1 1 0,-1 0 0,0 0 0,0 1 0,0-1 0,-8 2 1,11-2-5,0 1 1,1 0 0,-1 1 0,1-1 0,-1 0-1,0 1 1,1 0 0,-1 0 0,1-1 0,0 1-1,-1 0 1,1 1 0,0-1 0,-3 2 0,0 1 0,1 1 1,0 0-1,0-1 1,-6 11-1,7-10 0,-2 1-3,1 1 0,-1 0 0,1-1 0,0 2 0,1-1 0,-1 0 0,2 1-1,-1-1 1,1 1 0,0 0 0,0 0 0,1 0 0,0 15 0,0 14-60,0-20 82,1 0-1,0 0 0,1 0 0,1 0 1,1 0-1,7 27 0,-4-28 6,-1 1 0,-1 0 0,0-1 0,-1 1 0,-1 1 1,0 22-1,1 226 63,-6-250-78,0 0-1,-1 0 1,0 0-1,-1-1 1,-1 0-1,-1 0 1,-15 26-1,20-35-15,0 1 1,0-1-1,1 0 0,0 1 0,0-1 0,1 1 1,-1 0-1,2 10 0,-2 20 16,-3-4 1,2-15-3,0 0 1,-1 0-1,-11 31 0,5-24 2,-22 40-1,19-44 19,8-15-30,0 0 0,0 1 0,1-1 0,0 1-1,-2 8 1,-40 108-84,41-114 91,0 1-1,0-1 0,-1 0 1,-1 0-1,0-1 0,0 0 1,0 0-1,-10 9 1,13-13-3,-106 104 8,91-93 12,-1-2 0,-35 21 1,28-19-10,10-7-3,0 0 1,0-2-1,-1 0 1,-28 7-1,32-10-10,7-2-1,1-1-1,0 2 1,-1-1 0,1 1-1,0 0 1,0 0 0,0 0 0,0 1-1,0-1 1,-7 7 0,0 3 11,7-7-7,0 0-1,-1 0 1,1-1-1,-1 1 1,0-1-1,-9 4 1,11-6-3,0 1 1,0-1 0,1 1 0,-1 0-1,1 0 1,-1 0 0,1 0-1,0 0 1,0 1 0,1 0 0,-1-1-1,1 1 1,0 0 0,-4 8 0,0 4-16,1 0 1,-5 25 0,10-41 16,-2 11-13,1 0 0,1 0 0,0-1 0,2 16 1,-1-16 34,-1 0 1,1 0 0,-2 0-1,1 1 1,-4 14 0,2-20-8,-1 1 1,1-1 0,-1 1 0,-1-1 0,1 0 0,-1-1 0,1 1-1,-7 5 1,7-9-15,1 0-1,-1 1 0,0-1 0,1 1 0,-1 0 0,1-1 1,0 1-1,-1 0 0,1 0 0,0 0 0,0 1 1,0-1-1,-1 3 0,-4 6-24,7-10 22,-1-1-1,0 1 1,1 0 0,-1 0 0,0 0-1,1-1 1,-1 1 0,1 0 0,-1 0-1,1 0 1,0 0 0,-1 0 0,1 0-1,0 0 1,-1 1 0,1-1-67,0-1 58,1 3 2,-1 0-1,0 1 1,1-1-1,0 0 1,0 0 0,0 0-1,0 0 1,0 0-1,0 0 1,1-1 0,0 1-1,-1 0 1,1-1-1,0 1 1,0-1 0,0 1-1,1-1 1,-1 0-1,1 0 1,3 2-1,2 4 35,20 18 127,34 40 0,-11-16-89,-38-39-36,0 1-1,21 26 0,32 55 46,-59-84-72,-4-6 0,0 0 0,0 0-1,-1 0 1,0 1 0,1-1-1,-1 1 1,0-1 0,-1 1-1,1 0 1,-1-1 0,2 7-1,-2-9 4,1 1-1,15 22-12,-17-22 3,0-2-6,1-4-3207,0-1 2292,0 1 0,-1-1 0,0 1 0,0-1 0,0 1 1,-2-9-1,1-5-1809,1 11 1967,-1 0 0,0 0 1,0 0-1,0 0 0,-1 0 0,-3-7 1,-3-6 10,-2 0 0,-13-20 0,-8-17 308,17 33 13,-1 0 1,-1 1 0,0 1 0,-2 1 0,-33-33 0,49 53 476,-1-3 151,-1 1 0,1 0 0,-1 1 0,1-1 0,-1 1 0,0-1-1,0 1 1,0 0 0,0 0 0,-1 1 0,-7-3 0,0 3 560,0-1 0,0 1 1,-13 1-1,17 0 201,7 0-826,0 0-1,0 1 1,0-1 0,0 0 0,0 0-1,0 1 1,0-1 0,0 0-1,0 1 1,0-1 0,0 1 0,0-1-1,0 1 1,1 0 0,-1-1-1,0 1 1,0 0 0,1 0-1,-1-1 1,0 1 0,1 0 0,-1 0-1,1 0 1,-1 0 0,1 0-1,-1 0 1,1 0 0,0 0 0,-1 0-1,1 0 1,0 0 0,0 0-1,0 0 1,0 0 0,0 0-1,0 0 1,0 0 0,0 0 0,0 0-1,0 0 1,1 0 0,-1 0-1,0 0 1,1 0 0,-1 0 0,1 0-1,-1 0 1,1 0 0,-1 0-1,1-1 1,0 1 0,-1 0-1,1 0 1,1 1 0,19 14 861,0 1-1,-2 0 1,21 25 0,-27-28-598,-7-7-281,112 110 2056,-109-108-2033,0 2 0,0-1 0,-1 1 0,8 13 0,15 21 118,-27-38-219,-1-1 1,1 0 0,-1 1-1,-1 0 1,1 0-1,-1-1 1,-1 1 0,1 1-1,-1-1 1,0 0-1,-1 10 1,6 22 14,1 5 12,-4-28-16,-1-1 1,10 26-1,28 81 123,-24-81-83,-13-35-59,0 1 1,0 0 0,0 0-1,-1 1 1,0-1 0,0 0-1,0 13 1,-1 12 111,0-20-104,-1-1 0,0 1 0,0-1-1,-2 1 1,1-1 0,-6 18 0,-1 1-35,6-21 11,-1-1 1,1 1-1,-9 15 1,-78 115 140,9-28 12,74-105-145,-15 20 156,-32 29 0,45-46-149,1 0-1,0 1 1,1 0 0,0 0 0,1 0 0,-8 19 0,10-23-14,-1 7-5,0 0 1,1 1-1,1 0 0,0-1 1,1 1-1,0 21 0,1 86-35,2-117 46,-1-1 1,1 1 0,0-1-1,0 0 1,0 1 0,0-1 0,1 0-1,-1-1 1,1 1 0,5 4 0,6 8 24,44 57 68,-44-51-78,17 35-1,-27-48-10,-1 0 1,0 1-1,0-1 0,-1 1 0,0-1 0,-1 1 1,0 0-1,0 9 0,0-9-21,0 0 0,0 0 0,1-1 0,0 1 1,5 13-1,3 12 10,-7-24-7,0-1-1,0 0 1,10 15 0,-10-22-32,1-1 0,0 0 0,0-1 0,0 1 0,0 0 0,0-1 0,0 0 0,6-1 0,-8 1 10,1 1 23,0-1-1,0 0 0,-1-1 1,1 1-1,0 0 0,0-1 1,0 0-1,0 0 0,0 1 0,-1-2 1,1 1-1,0 0 0,-1 0 1,4-3-1,-3 1 1,0-1 0,0 1-1,0-1 1,0 0 0,0 0 0,-1 0 0,0 0-1,2-6 1,3-8-73,-5 14 73,-1 0-1,0 0 1,1 0 0,0 0-1,0 0 1,0 0-1,5-5 1,-6 8-8,-1-1 6,28-4-276,-21 6 269,17 3 135,-23-2-115,0-1-1,0 1 0,0 0 0,-1 0 0,1-1 1,0 1-1,0 0 0,-1 0 0,1 0 0,-1 0 0,1 0 1,-1 0-1,1 0 0,-1 0 0,1 0 0,-1 0 0,0 0 1,0 0-1,1 3 0,11 37 24,-9-34-29,0 1 0,-1-1 0,0 1 0,-1 0 0,2 10 0,-3-17-22,2 1 11,0 1-3,1-1-1,-1 1 1,0-1-1,1 0 1,-1 0-1,1 0 1,0 0 0,-1 0-1,1-1 1,0 1-1,0-1 1,0 1-1,0-1 1,1 0 0,-1-1-1,0 1 1,5 0-1,1 1 5,0-2 1,0 1-1,0-1 0,-1 0 0,15-2 0,21-16-3,-9 3 6,-33 14 8,1 0 0,-1 1 1,0-1-1,1 1 0,-1 0 0,1-1 0,-1 1 0,1 0 0,-1 1 0,0-1 0,1 0 0,-1 1 0,1-1 1,-1 1-1,0 0 0,1-1 0,-1 1 0,0 0 0,0 1 0,1-1 0,-1 0 0,0 1 0,0-1 1,-1 1-1,1-1 0,0 1 0,2 3 0,0-1-1,-1-2-7,1 1-1,-1-1 1,1 1 0,0-1-1,0 0 1,-1-1 0,1 1 0,0-1-1,1 1 1,-1-1 0,0 0-1,0-1 1,0 1 0,1-1-1,-1 0 1,0 0 0,7-1 0,0 0-9,-1-1 0,1-1 0,-1 0 0,1 0 0,13-7 0,39-19 12,-55 25 4,1-1-1,-1 0 1,0-1 0,-1 0-1,13-12 1,-9 8-4,50-49-178,-58 56 164,0 1-1,0 0 0,0-1 0,1 1 1,-1 0-1,1 1 0,0-1 1,0 1-1,-1 0 0,9-2 1,47-1-142,-58 5 161,0-1-1,0 1 1,0 0 0,0 0 0,0-1-1,0 1 1,0 0 0,-1 0 0,1 0 0,0 0-1,-1 0 1,1 0 0,-1 0 0,1 0-1,-1 0 1,1 0 0,-1 0 0,0 0 0,1 0-1,-1 0 1,0 1 0,0 1 0,4 27 48,4 68 17,-5-5 26,-3-92-98,1 0 0,-1 0 0,0 0 0,1 0-1,-1 0 1,1 0 0,-1 0 0,1 0 0,-1 0 0,1 0 0,0 0-1,-1 0 1,1 0 0,0-1 0,0 1 0,0 0 0,0-1-1,0 1 1,-1 0 0,3 0 0,22 11-59,-19-9 57,4 0 6,1-1 0,-1 0 1,1 0-1,0-1 0,-1-1 0,1 0 1,0 0-1,0-1 0,-1 0 1,20-5-1,40-2-29,-67 8 27,8 0-6,0 0 0,0 1-1,13 2 1,-20-1 9,1-1 0,-1 1 0,1-1 0,-1 1 0,0 0 0,0 1 0,0-1 0,0 1 0,0 0 0,3 3 0,-1-1 5,-1 0 0,0 0 1,0 0-1,0 0 0,-1 1 0,0 0 0,0-1 0,0 2 1,0-1-1,-1 0 0,0 1 0,-1 0 0,0-1 0,0 1 1,0 0-1,1 12 0,11 58 31,-13-74-45,0 1 1,1-1-1,-1 0 1,1 0-1,-1 0 1,1 0-1,0 0 1,0 0-1,0 0 1,0-1-1,1 1 1,-1-1-1,1 1 1,0-1-1,-1 0 1,1 0-1,0 0 1,4 1 0,2 2 14,0-1 0,0 0 0,1-1 0,-1 0 0,1 0 0,0-1 0,0 0 0,0-1 0,17 0 0,-24-1-4,-1 0 1,0 1-1,0-1 0,0 1 1,0-1-1,0 1 0,0 0 0,0 0 1,0 0-1,0 0 0,-1 0 1,1 0-1,0 0 0,0 1 0,-1-1 1,1 1-1,-1-1 0,1 1 0,-1 0 1,0-1-1,0 1 0,0 0 1,0 0-1,0 0 0,1 2 0,0 2 6,0-1-1,0 1 0,-1-1 1,1 1-1,-1 0 1,0 0-1,-1 6 0,6 47 168,0-10-52,-6-47-129,1-1-1,-1 1 1,1-1-1,0 1 0,-1-1 1,1 0-1,0 0 1,0 1-1,0-1 0,0 0 1,0 0-1,0 0 1,0 0-1,1 0 1,-1 0-1,0 0 0,0 0 1,1-1-1,-1 1 1,1 0-1,-1-1 0,0 1 1,1-1-1,-1 0 1,1 1-1,-1-1 1,4 0-1,4 3 70,32 9-40,-34-11-34,0 1 0,0 0-1,-1 0 1,1 1 0,6 3 0,-8-3 22,-1 1 1,0 0-1,0-1 0,0 1 1,0 1-1,-1-1 0,0 0 1,1 1-1,-2 0 0,1 0 1,0 0-1,-1 0 1,0 0-1,0 0 0,-1 1 1,0-1-1,1 0 0,-1 7 1,5 13 25,-5-21-37,1-1-1,-1 1 1,1 0-1,-1-1 1,1 1-1,0-1 0,1 1 1,-1-1-1,0 0 1,1 0-1,3 3 0,7 9 19,-9-11-18,0-1 1,-1 1-1,1-1 1,1 0 0,-1 0-1,0 0 1,1-1-1,-1 1 1,1-1-1,0 0 1,0 0 0,0-1-1,0 0 1,0 0-1,5 1 1,11 0 17,0-1 0,31-3 0,-11 1 0,-31 2-16,0 0-1,0 1 1,0 1 0,0 0-1,-1 0 1,1 1 0,13 7-1,-2 1-18,-12-8 53,-1 1-1,1 1 0,13 10 0,0 2-20,1 0 0,38 19-1,-49-29 3,50 22 88,-48-24-83,-1 0 0,1 1-1,-1 0 1,0 1 0,15 12 0,3 7 7,1-2 0,51 30 1,11 7-58,-64-43 47,-25-15-21,1 0-1,-1 0 1,1 0-1,0-1 1,0 0-1,0 0 1,0-1-1,0 1 1,13 2 0,32 5-131,-48-10 124,0 0 0,0 0 0,0 0 0,0-1 0,0 1-1,-1-1 1,1 0 0,0 0 0,0 0 0,-1 0 0,1 0 0,0 0-1,-1-1 1,0 1 0,1-1 0,-1 0 0,0 0 0,1 0 0,1-2 0,61-50-41,-60 49 33,-1 1 1,1 0-1,0 1 0,0-1 1,1 1-1,-1 0 1,1 1-1,0-1 0,9-2 1,-2 3 6,0 0 0,0 1 1,22 0-1,-32 1-4,35-3-100,-35 2 98,-1 0 1,0 0 0,0-1 0,0 1-1,0 0 1,0-1 0,0 1-1,-1-1 1,1 0 0,0 0-1,-1 1 1,1-1 0,1-4-1,0 2-8,0-1 0,0 1 0,0-1 0,1 1 0,0 0 0,0 1-1,0-1 1,0 1 0,0-1 0,1 1 0,-1 0 0,10-3 0,-5 3 5,1 1 1,0 0-1,0 0 1,0 1 0,-1 1-1,14 0 1,-11 0-3,-5 0 16,-1-1 1,1 2-1,0-1 0,0 1 0,0 0 1,-1 0-1,1 1 0,10 3 0,-5-1 4,0-1-1,1 0 1,-1-1-1,1 0 1,-1-1-1,1 0 1,24-3-1,-4 1-35,-31 2 32,0-1-1,-1 1 1,1-1 0,-1 1 0,1-1 0,-1 1 0,1 0 0,-1 0 0,0 0 0,1 0 0,-1 0-1,0 0 1,0 0 0,1 0 0,-1 1 0,0-1 0,0 0 0,-1 1 0,1-1 0,0 1 0,1 1 0,15 38-55,-14-34 54,-3-5 1,1 0 0,0 0-1,-1 0 1,1 0-1,-1 0 1,0 0 0,0 0-1,0 0 1,0 0 0,0 0-1,0 0 1,0 0 0,-1 0-1,1 0 1,-1 0 0,1 0-1,-1 0 1,0 0 0,0 0-1,0 0 1,0-1-1,0 1 1,0 0 0,0 0-1,-1-1 1,1 1 0,-1-1-1,1 0 1,-1 1 0,1-1-1,-1 0 1,0 0 0,-3 2-1,-4 1-10,-1 1 0,0-2-1,0 1 1,0-1 0,-17 2-1,-38-1 12,49-4-6,1 1 1,-29 4 0,36-3 21,-1 1-1,1 0 0,0 0 1,0 1-1,0 0 0,0 1 1,1-1-1,0 1 0,0 1 1,0-1-1,0 1 0,-7 9 1,11-10-8,0 0 1,0 0-1,1 1 1,0 0-1,0-1 1,0 1-1,0 0 0,1 0 1,0 0-1,0 8 1,0 0 48,1 0 0,0-1 0,4 22 1,1-13-38,1 14 205,-6-34-220,-1-1 0,1 1-1,0-1 1,-1 1 0,1-1-1,-1 1 1,1-1 0,-1 1 0,0-1-1,0 1 1,1-1 0,-1 0 0,0 0-1,0 1 1,0-1 0,0 0-1,-1 0 1,1 0 0,0 0 0,0 0-1,-3 1 1,1 1-6,-1-1 1,1 1-1,0 1 0,-1-1 0,1 0 0,1 1 1,-1 0-1,1-1 0,-1 1 0,1 0 0,-2 6 1,1-5 2,1 0 0,-1 0 0,0 0 0,0 0 0,0-1 0,-7 8 0,-39 49-192,40-52 191,1-2 6,5-28-1,5 16-16,7-1 2,-9 5 12,1 0 3,1 1-4,-1 0 0,1 0 0,-1 0 0,0-1 0,0 1-1,0 0 1,0-1 0,0 1 0,0-1 0,0 0 0,0 1-1,0-1 1,0 0 0,0 1 0,-1-1 0,1 0-1,0 0 1,0 0 0,-1 0 0,1 0 0,0 0 0,-1 0-1,1 0 1,-1 0 0,1 0 0,-1 0 0,0 0-1,1 0 1,-1 0 0,0 0 0,0-2 0,0 3-33,-42 33 13,41-33 43,1 0-28,-18 14-11,8-2-11,9-8 14,-1 0 1,1 1-1,0-1 1,0 1 0,1-1-1,-1 1 1,1-1-1,0 1 1,0-1-1,2 9 1,0 12-57,-1-24 68,-1 1-1,1-1 1,0 0 0,0 0-1,0 0 1,0 0-1,0 0 1,1-1-1,-1 1 1,0 0 0,0 0-1,0-1 1,1 1-1,-1-1 1,0 1 0,1-1-1,-1 0 1,3 1-1,27 5 3,94-6 154,-121 1-150,0-1 0,-1 1 0,1 1 0,-1-1 0,1 0 0,-1 1 0,0 0-1,0-1 1,1 1 0,-1 1 0,-1-1 0,5 4 0,-3-3-3,0 0-1,-1 0 1,1-1-1,0 1 1,1-1-1,-1 0 1,7 3-1,-3-2 6,0 0-1,0 1 1,-1 0 0,0 0-1,9 7 1,2 1 10,-8-7-10,-1 0 0,-1 1-1,1 1 1,-1 0 0,0 0 0,9 9 0,11 16 13,-23-28-14,-1 1 0,1-1-1,-1 2 1,0-1 0,0 0 0,0 1 0,0-1-1,-1 1 1,0 0 0,3 12 0,2 4-4,-6-18 3,-1 0 1,1 0-1,-1 0 1,0 1 0,0-1-1,0 8 1,8 55-15,-9 148-65,-1-210 64,0-1 1,0 0 0,0 1-1,0-1 1,-1 0 0,0 0-1,0 0 1,0 0 0,0 0-1,-1 0 1,-3 4 0,-13 25 45,18-31-41,1-1 0,-1 1 1,0 0-1,-1 0 0,1-1 0,0 1 0,0-1 0,-1 1 1,1-1-1,-1 1 0,1-1 0,-1 0 0,0 0 1,1 1-1,-1-1 0,0-1 0,-3 2 0,-38 9-112,7-2 116,7-2-26,24-7 28,0 1 0,0 0 0,0 0 0,1 1 0,-1-1 0,0 1 0,1 0 0,-1 0 0,-5 4 0,4 0 16,0 0 0,0 0-1,1 1 1,0-1 0,0 1-1,0 0 1,-4 10 0,-22 24 23,27-35-39,1 1 0,-1-1 1,1 1-1,0 0 0,1 0 0,0 0 0,0 0 0,0 0 1,1 1-1,-1 7 0,0 15 27,3 35 0,0-24-23,-1-39-11,-1 1 0,1-1 0,0 0 0,1 0 1,-1 1-1,0-1 0,1 0 0,-1 0 0,1 0 0,0 1 0,0-1 0,0 0 0,0 0 0,0 0 1,0 0-1,0 0 0,1-1 0,-1 1 0,0 0 0,1-1 0,0 1 0,2 1 0,2 0-7,0 0 0,0-1 0,0 0-1,0 0 1,0 0 0,12 1-1,-4-2 24,1 0 0,27-1 0,-11 0 11,84 10 3,-112-10-22,0 1 1,0-1-1,0 0 0,0 0 0,-1 0 0,1 0 0,0-1 0,0 1 0,0-1 0,-1 0 0,1 0 0,0 0 0,-1 0 1,1 0-1,-1 0 0,1-1 0,-1 1 0,1-1 0,-1 0 0,0 0 0,0 1 0,0-1 0,0-1 0,0 1 1,-1 0-1,1 0 0,0-1 0,-1 1 0,0-1 0,0 1 0,0-1 0,0 0 0,0 1 0,1-6 0,4-12 0,0 0 0,-2 0 1,0 0-1,-1-1 0,-1 0 0,-1-35 0,-1 29-48,-1 10 44,0-1 0,2 1 0,0-1 0,1 1 0,1 0 0,0 0 0,1 0 0,7-16 0,-2 7-6,-8 21-1,0 0-1,1 0 1,0 0 0,0 0 0,0 0-1,5-6 1,2 0-3,0 0 0,1 0 0,15-12 0,-16 14-66,14-2 160,6-4-145,-23 13 67,-1 0 1,0 0-1,1 1 0,-1-1 1,1 1-1,-1 0 0,1 1 1,0-1-1,-1 1 0,1 0 1,7 2-1,2-2 6,99 0 10,-103-1-29,0 0-1,0-1 1,-1 0-1,1-1 1,-1 0 0,13-6-1,13-4 55,4-2-58,-32 11 14,0 1 0,1 0 0,-1 0 0,1 1 0,0 0 0,0 0 0,0 1 0,18 0 0,-24 2 0,0 0-1,0 0 1,0 1-1,0-1 1,0 1-1,0-1 1,0 1-1,-1 0 1,1 0-1,0 0 0,-1 1 1,0-1-1,1 1 1,2 3-1,2 2-81,12 6 95,-16-12-12,0-1-1,-1 1 1,1 0-1,0 0 1,-1 0-1,0 1 1,1-1-1,-1 0 1,0 1-1,0 0 1,0-1-1,2 7 1,-1 1 0,0 1-1,-1-1 1,0 1 0,-1 0 0,-1 0 0,0 16 0,0-25-6,0 3-13,0-3 14,1 0 1,-1-1-1,0 1 1,0 0-1,0 0 1,0-1 0,0 1-1,0 0 1,-1 0-1,1-1 1,0 1-1,-1 0 1,1-1-1,-1 1 1,0 0-1,0-1 1,0 1 0,0-1-1,0 1 1,0-1-1,0 0 1,0 1-1,0-1 1,0 0-1,-1 0 1,1 0 0,-1 0-1,1 0 1,-1 0-1,-1 1 1,-35 22-2,-78 36 0,113-59 6,1 1 1,-1-1-1,1 0 0,0 1 0,0 0 0,-1-1 0,1 1 0,1 0 0,-1 0 0,0 0 1,0 0-1,1 0 0,-1 1 0,1-1 0,0 0 0,-1 1 0,1-1 0,0 1 0,-1 4 1,1 2 21,-1 1 0,1 0 0,1-1 0,0 13 0,0-7 15,1-13-37,0 0 0,0 0 0,0 0 0,0 0 0,0 0 0,0-1 0,0 1 0,1 0 0,-1-1 0,1 1 0,-1-1 0,1 0 0,-1 1 0,1-1 0,0 0 0,2 1 0,29 17 57,-30-17-54,0 0 0,0 1-1,0-1 1,0 1 0,0 0 0,-1 0-1,1 0 1,-1 0 0,4 6-1,-5-6 8,1-1-1,-1 1 0,1 0 0,-1 0 0,0 0 0,0 0 0,0 0 0,-1 0 0,1 0 0,-1 1 0,0-1 0,0 0 0,0 0 0,0 0 1,0 1-1,-1-1 0,1 0 0,-1 0 0,0 0 0,-1 3 0,-2 1-29,0 0 1,0 0-1,-1-1 1,0 1-1,0-1 0,-6 5 1,-20 28 1,30-38 8,1-1-1,-1 1 1,1 0 0,-1-1-1,1 1 1,-1 0-1,1-1 1,-1 1 0,1 0-1,0 0 1,0-1 0,-1 1-1,1 0 1,0 0-1,0 0 1,0-1 0,0 1-1,0 0 1,0 0-1,0 0 1,0 0 0,0-1-1,0 1 1,1 0 0,-1 0-1,0 0 1,0-1-1,1 1 1,-1 0 0,1 0-1,-1-1 1,1 2-1,1-1 6,0 0 0,1-1-1,-1 1 1,0 0-1,0-1 1,1 1-1,-1-1 1,1 0-1,-1 0 1,0 0-1,4 0 1,135 3 175,-134-2-165,0 1 0,-1-1 0,1 2 0,0-1 0,7 5 0,-4-3-9,1-1 1,0 1-1,0-2 0,0 1 0,1-2 1,22 2-1,-30-2 4,0 1 0,0 0 0,0 0 1,0 0-1,0 1 0,0-1 0,-1 1 0,1 0 1,5 6-1,-8-8-6,0 0 2,-1 1-27,0-1 27,0 1 1,1 0-1,-2 0 0,1 0 0,0 0 0,0 0 1,-1-1-1,1 1 0,-2 3 0,2-3-47,-7 2 21,0 0 0,0 0-1,0-1 1,0 0 0,-12 2 0,9-1 1,0-2 1,-1 1-1,0-1 1,-19 1-1,28-3 36,0 0 0,1 0 0,-1 1 0,0-1 0,0 1 0,1 0 0,-1-1 0,1 1-1,-1 0 1,0 0 0,1 0 0,-1 0 0,1 0 0,0 1 0,-1-1 0,1 0 0,0 1 0,0-1 0,-2 3 0,1 2 22,1 1 1,0-1-1,0 0 1,0 1 0,1-1-1,0 0 1,0 1-1,2 9 1,0 7 29,-2-19-58,0-1 1,1 0 0,0 0-1,-1 0 1,1 0 0,1 0 0,-1 0-1,0 0 1,1 0 0,-1-1 0,1 1-1,0 0 1,2 2 0,32 31 76,-33-34-79,69 79 233,-18-27-205,-52-51-29,1 0 0,-1 0 0,0 0 0,0 0 1,-1 0-1,1 1 0,-1-1 0,1 1 0,-1-1 0,0 1 0,-1-1 0,1 1 0,0 0 0,-1 4 0,0 56-131,-1-44 118,-13 114-15,13-104 46,0-23-10,1 0 0,-1 0-1,1 0 1,1 0-1,0 0 1,0 0 0,0 0-1,1 0 1,0 0-1,0 0 1,5 10 0,3 0 27,23 27 1,-10-14-17,31 41-23,-51-67 17,-1 0 0,0 0 0,0 0-1,0 1 1,-1-1 0,0 0 0,1 1 0,-2-1-1,1 1 1,0 0 0,-1-1 0,0 1 0,0-1-1,0 1 1,-1 0 0,1-1 0,-1 1 0,0-1-1,-1 1 1,1-1 0,-1 0 0,-3 8 0,2-9-20,1 0 0,0 0 1,0 1-1,1-1 0,-1 1 0,1 0 1,-1-1-1,1 1 0,0 0 1,0 0-1,1 0 0,-1-1 0,1 8 1,0-9 2,0-1 0,0 1 1,0 0-1,0 0 1,1 0-1,-1 0 1,1-1-1,-1 1 0,1 0 1,0 0-1,-1-1 1,1 1-1,0-1 1,0 1-1,0-1 0,0 1 1,0-1-1,1 1 1,-1-1-1,0 0 0,1 0 1,-1 1-1,1-1 1,-1 0-1,1 0 1,0-1-1,-1 1 0,1 0 1,0-1-1,2 2 1,8 1 6,1 2 1,0 0-1,-1 0 1,14 10-1,-14-8 14,-1 0 0,18 16 0,-6 0 42,-4 6-67,-14-20 16,0-1 1,1-1-1,-1 1 0,9 8 1,-12-14-8,-1 1 1,1-1-1,-1 1 1,0 0-1,0-1 1,0 1-1,0 0 1,-1 0-1,1 0 1,-1 0-1,1 0 1,-1 0 0,0-1-1,0 1 1,-1 0-1,0 4 1,1 0-15,-1-1 0,0 1 0,-1 0 0,1-1 0,-6 12 1,5-14 33,-1 1-28,0 1 0,0-1 1,-1 0-1,1 0 1,-1 0-1,-5 5 0,0 2 17,0-4-20,6-6 7,0 2 7,1-1-1,-1 0 1,0 1-1,1-1 1,0 1-1,0 0 0,0 0 1,-2 4-1,3-5 9,0 0-1,-1-1 1,1 1 0,-1 0-1,0-1 1,0 1-1,0-1 1,0 0 0,0 0-1,-1 0 1,1 0-1,-1 0 1,-4 3-1,-20 16 42,26-19-59,0 0 0,0 0 0,0 0 0,0 0 0,0 1 0,1-1 0,-1 0 0,1 1 0,0-1 1,0 0-1,0 3 0,-2 6 29,0 0-26,1-1 0,0 0 0,1 1 0,0-1-1,2 15 1,0 9-12,-1-29 12,0 0-1,0-1 1,0 1-1,1 0 1,0-1-1,0 0 1,0 1-1,0-1 1,1 0-1,0 0 1,0 0-1,0-1 1,0 1-1,0-1 1,5 4-1,52 52-25,-23-18 44,-34-38-12,-1 0 0,0 0 0,0 0 0,0 1 0,-1-1 0,1 1 0,-1 0 0,1-1 0,-1 1 0,-1 0 0,1 0 0,0-1 0,-1 8 0,1 64 28,-2-48-30,1 96-22,-2-120 3,0 0-1,0 0 1,0 0 0,-1 0 0,0 0-1,1-1 1,-1 1 0,-4 2 0,2-1 16,-23 24-83,-8-2 14,29-22 72,6-3-9,-1 0 0,0 0 0,1 0 0,-1 0 0,0 0 0,1-1 0,-1 1 0,0-1 0,0 1 0,1-1 0,-1 0 0,0 1 0,0-1 0,0 0 0,-2-1 0,2 2 8,0-1 1,1 0-1,-1 1 1,0-1 0,1 1-1,-1-1 1,0 1-1,1 0 1,-1-1-1,0 1 1,1 0 0,-1 0-1,1 0 1,0 1-1,-1-1 1,1 0 0,0 0-1,-2 3 1,-18 30-23,17-26 12,2-3-5,1 0 0,0 0 1,1 0-1,-1 0 0,1 0 1,0 0-1,1 9 1,-1-2-46,0-7 45,0-1 1,-1 0 0,2 1-1,-1-1 1,0 1 0,1-1 0,0 0-1,0 0 1,0 1 0,0-1 0,1 0-1,0 0 1,0 0 0,0 0-1,0 0 1,1-1 0,-1 1 0,1-1-1,0 1 1,0-1 0,0 0-1,0 0 1,5 2 0,-5-3 8,0 0-1,0 0 1,0 0 0,0-1 0,1 1-1,-1-1 1,1 0 0,-1 0 0,1 0-1,-1-1 1,1 1 0,5-1 0,53-2 37,-29 1-7,0 1-6,-32 0-12,17 0 6,20-2 16,-27 1-12,0 0 0,0 1 0,0 1 1,21 2-1,-31-2-6,1-1 1,-1 1-1,1-1 1,-1 1-1,1 0 0,-1 0 1,1 0-1,-1 0 1,0 0-1,1 0 1,-1 0-1,0 0 1,0 0-1,0 0 1,0 1-1,0-1 1,0 1-1,0-1 1,0 0-1,-1 1 1,1-1-1,0 1 1,-1 0-1,1 2 1,11 19 29,11 31-23,-13-33-7,8 12-19,-12-22 17,-6-10-12,0 0 0,1 0 0,-1 0-1,0 0 1,1 0 0,-1-1 0,0 1 0,1 0 0,-1 0-1,1 0 1,0-1 0,-1 1 0,1 0 0,0-1 0,-1 1-1,1-1 1,0 1 0,0-1 0,-1 1 0,1-1 0,0 1-1,0-1 1,0 0 0,0 1 0,-1-1 0,1 0 0,0 0-1,2 1 1,20 4-98,31-5-76,-14-24 133,-8 2 48,-19 18 35,-1 1 0,1 0 1,0 1-1,0 1 1,0 0-1,19 2 1,-15-2-49,-11 1 19,1-1 1,-1 1-1,0 1 0,1-1 0,-1 1 1,0 0-1,0 1 0,7 1 1,33 11 177,-39-11-174,-1 1 1,0 0 0,1 1-1,6 6 1,20 13 54,38 31-86,-62-49 19,0 2-1,-1-1 1,11 11 0,2 3 2,90 81-3,-106-97 15,0 0 1,-1 0-1,0 0 0,0 1 0,-1 0 1,5 8-1,8 14 6,27 34-31,-29-40 5,-12-18 3,0-1-1,0 1 1,0 0 0,0-1 0,1 0 0,0 1 0,0-1 0,0 0 0,0-1 0,4 4 0,28 26-63,-32-30 61,0 0-1,1 0 1,-1-1 0,1 1 0,-1-1 0,1 0-1,0 0 1,7 1 0,22 8-16,35 17-69,-62-24 63,1-1 1,1-1 0,-1 1-1,0-1 1,0-1 0,0 1 0,1-1-1,-1 0 1,11-2 0,8 0-61,-21 1 74,-1 0 0,1-1 1,-1 0-1,0 0 0,0 0 1,0-1-1,0 1 0,0-1 1,3-3-1,11-7-29,-13 9 29,-1 1-1,1-1 1,-1 0 0,0 0 0,0 0-1,-1-1 1,1 1 0,-1-1-1,0 0 1,-1 0 0,1 0 0,2-6-1,7-12-14,-8 17 20,-3 5 5,1 0-1,-1-1 1,0 1-1,0-1 1,0 0-1,0 1 1,0-1-1,0 0 1,-1 1-1,1-1 1,0 0-1,-1 0 1,1 0 0,-1 1-1,0-1 1,0 0-1,0 0 1,0-4-1,15-45-42,-7-19-69,-8 62 113,0-1-7,0 1 0,0-1 0,-1 0 0,-1 0 0,-3-14 0,-4-47-38,8 62 42,-1 0 1,2 0-1,-1 0 0,1 0 0,1-12 0,-1 4-41,0-66-47,0 81 100,2-5-12,0 0-1,0 1 1,1-1-1,0 1 0,0-1 1,0 1-1,6-6 0,-8 9 8,28-62 5,0 10-5,-1-5-25,-24 52 46,-3 4-25,0 0 1,0 0-1,0 0 1,1 0-1,0 0 1,-1 0-1,1 1 1,0-1-1,0 0 0,1 1 1,-1 0-1,6-5 1,24-20-28,-30 24 34,-2 2-8,1 1 1,-1-1-1,1 0 1,-1 0-1,1 0 0,0 1 1,-1-1-1,1 0 1,0 1-1,0-1 0,0 1 1,-1-1-1,1 1 1,0-1-1,0 1 0,0 0 1,1-1-1,-1 1 12,-1-2-25,23-19 8,-22 19-3,1 0 1,-1 1 0,1-1-1,-1 0 1,0 0 0,1 0-1,-1 0 1,0 0-1,0 0 1,-1 0 0,2-5-1,-1 5 11,-1 0-1,1 1 1,-1-1 0,1 0-1,0 0 1,0 0-1,0 0 1,0 1 0,0-1-1,0 0 1,3-1-1,25-36-14,-26 35 12,0 0 1,-1 0-1,1-1 0,-1 1 1,0-1-1,0 0 0,1-8 1,6-11-20,-6-2-115,1-7 45,-4 32 87,0-1 0,1 1 0,-1 0 0,1 0 0,-1-1 0,1 1 0,-1 0 0,1 0 0,0 0 0,0-1-1,-1 1 1,1 0 0,0 0 0,0 0 0,0 0 0,0 0 0,0 1 0,3-3 0,30-26-36,-19 14 31,-14 13 8,1 0 0,-1 0-1,1 0 1,-1 0 0,1 1 0,0-1-1,0 1 1,0-1 0,2 0 0,-3 2 1,-1-1-1,0 1 1,0 0 0,0 0 0,0 0 0,0 0 0,0-1 0,0 1 0,0 0 0,0 0 0,0 0-1,0-1 1,0 1 0,0 0 0,0 0 0,0 0 0,0-1 0,0 1 0,0 0 0,0 0-1,0 0 1,0-1 0,0 1 0,0 0 0,0 0 0,0 0 0,0-1 0,0 1 0,0 0-1,-1 0 1,1 0 0,0 0 0,0-1 0,0 1 0,0 0 0,0 0 0,-1 0 0,1 0 0,0 0-1,0 0 1,0 0 0,0 0 0,-1-1 0,1 1 0,0 0 0,0 0 0,0 0 0,-1 0-1,1 0 1,0 0 0,0 0 0,0 0 0,-1 0 0,1 0 0,0 0 0,-18-8 46,12 6 1,-77-40-39,55 26 1,-19-16 76,45 29-81,0 1 0,0-1 0,0 0 0,0 0 0,0 0 0,1 0 0,-1 0 0,1 0 0,0 0 0,0 0 0,0-1 0,0 1 0,0 0 0,0-7 0,1 8 2,0 0-1,0 1 1,0-1 0,0 0-1,0 1 1,1-1 0,-1 0-1,0 1 1,1-1 0,-1 0-1,1 1 1,0-1 0,-1 1-1,1-1 1,0 1 0,0-1-1,0 1 1,0-1 0,0 1-1,0 0 1,1 0 0,-1 0-1,0-1 1,0 1 0,1 0-1,-1 1 1,1-1 0,-1 0-1,1 0 1,0 1 0,-1-1-1,3 0 1,16-3 12,-1 1-1,2 1 1,21 1 0,-28 1 3,-1 1 0,1 0 0,-1 1 1,0 1-1,22 6 0,-34-9-19,7 3 3,1-1 0,-1 1-1,0 0 1,0 1 0,0 0-1,10 7 1,1-3 129,-17-7-123,1-1 1,-1 1-1,0 0 1,0 0-1,0 0 1,0 0-1,0 0 1,0 0-1,2 2 1,68 43 62,-54-35-77,0 0 0,1-1 0,24 9 0,-20-9 2,5-1 22,10 5-3,-21-5-22,0-1 0,25 9 1,5 1-42,-16-12-103,145-6 54,-164-3 101,1 0 0,0 0 1,-1-1-1,1-1 0,12-6 0,-21 7-13,0 1 1,0-1-1,0 0 0,-1 0 1,1 0-1,-1 0 0,0-1 0,0 1 1,-1-1-1,1 0 0,-1 0 1,0 0-1,0 0 0,1-8 1,1-7-32,0 3 62,-2 0-1,2-27 1,11-5-2,-15 48-81,0 1 1,0-1-1,1 1 1,-1 0-1,0-1 1,1 1-1,-1-1 1,0 1-1,1 0 1,-1-1 0,0 1-1,1 0 1,-1-1-1,1 1 1,-1 0-1,0 0 1,1-1-1,-1 1 1,1 0-1,-1 0 1,1 0-1,-1-1 1,1 1-1,-1 0 1,1 0-1,-1 0 1,1 0-1,-1 0 1,1 0-1,-1 0 1,1 0-1,-1 1 1,1-1-1,-1 0 1,2 0-1,12 12-7554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6491 4721,'0'0'5984,"-5"-35"1644,5 33-7545,1-1-1,-1 1 0,1-1 0,0 1 1,0 0-1,1-1 0,-1 1 1,0 0-1,1 0 0,-1 0 0,1 0 1,0 0-1,-1 0 0,1 0 1,0 1-1,3-3 0,0 0-43,0 1 0,0-1 0,1 1 0,-1 0 0,12-4 0,-1 1 113,1 0 0,-1-1 0,-1 0 0,24-16 0,-25 15-58,0 0 0,27-9 0,23-12 449,1-13-145,-53 37-379,0 1 1,0 0-1,0 0 0,0 2 1,1-1-1,0 1 1,-1 1-1,21 1 0,-5-2 100,-20 1-98,-1 0 1,0 1-1,0 0 1,0 0-1,1 1 1,-1 0-1,0 0 1,8 3-1,17 15 91,-24-13-94,-7-5-2,0 0 0,1 0 0,-1 0 0,0 1 0,0-1 0,1 0 0,-1 0 0,0 1 0,0-1 0,-1 1 0,2 2 0,4 9 13,-2-7 32,-2 0 1,1 0 0,-1 0 0,0 1 0,2 12 0,8 31 395,-12-50-403,-3 19 291,1-18-342,0 0 0,0-1 0,1 1 0,-1 1 0,0-1 0,1 0 0,-1 0 0,1 1 0,0-1 0,-1 1 0,1-1-1,0 1 1,0-1 0,0 1 0,0 0 0,0 0 0,-1 2 0,-11 38 20,6-19 21,3-7-3,1-1 0,1 1-1,0-1 1,2 1 0,-1 0-1,3 21 1,0 5 10,-2-40-48,0-1-1,0 1 0,1-1 0,-1 1 1,1-1-1,-1 1 0,1-1 0,-1 1 1,1-1-1,0 0 0,0 1 0,0-1 1,0 0-1,0 0 0,0 0 1,0 0-1,0 1 0,0-1 0,1-1 1,-1 1-1,0 0 0,1 0 0,-1 0 1,1-1-1,-1 1 0,1-1 0,-1 1 1,1-1-1,1 1 0,5 1 12,0-1-1,1 0 1,-1 0 0,10 0-1,-15-3-9,0 0-1,-1 1 1,1-1-1,-1 0 1,1 0-1,-1-1 1,0 1-1,0 0 1,0-1-1,0 1 1,0-1-1,-1 0 1,1 0-1,-1 1 1,2-5-1,3-4 7,2-3-17,-1 0 0,-1-1 0,0-1 0,4-20 0,21-8 31,-29 41-27,-1 0 0,1 0-1,-1 0 1,1 1 0,0-1 0,0 0 0,0 1 0,0 0-1,0-1 1,1 1 0,-1 0 0,1 0 0,-1 0 0,1 1-1,0-1 1,0 0 0,0 1 0,0 0 0,0 0 0,0 0-1,4-1 1,6 0 4,0 0 0,1 1 0,23 0 0,-24 1 6,-5 0 2,-1 1 0,0-1-1,1 1 1,-1 1 0,1-1-1,-1 1 1,8 3 0,-9-3-5,1-1 1,-1-1 0,1 1 0,-1-1 0,1 0 0,8-2 0,8 1 19,-21-1-17,0 0-1,1 0 0,-1-1 0,0 1 1,0 0-1,-1-1 0,1 0 1,0 1-1,-1-1 0,0 0 1,1 0-1,0-5 0,2-2 8,51-112-35,-48 110 24,-3 3-11,0 1-1,1 1 0,0-1 0,0 1 0,1 0 0,7-7 0,-10 12 8,0-1-1,1 2 1,-1-1 0,1 0-1,0 1 1,0-1-1,0 1 1,-1 0 0,1 0-1,0 1 1,0-1-1,0 1 1,0 0 0,0 0-1,0 0 1,0 0-1,0 1 1,0 0 0,0 0-1,0 0 1,0 0-1,0 1 1,0-1-1,-1 1 1,1 0 0,-1 0-1,1 0 1,-1 0-1,0 1 1,0 0 0,0-1-1,0 1 1,-1 0-1,1 0 1,2 5 0,13 9 23,-1-4 32,-15-12 0,-1-1-27,-1 0 10,2 0 1,-2 0 20,3-31-15,-2 22-32,0 1-1,-1-1 1,0 1-1,0 0 1,-1-1-1,0 1 1,0 0 0,-1-1-1,0 1 1,-1 0-1,0 0 1,0 1 0,-1-1-1,-6-11 1,7 14-16,1-1 0,1 1 0,-1 0 0,1 0 0,0-1 0,0 1 0,1-1 0,-1 1 0,1-1 0,0 1 0,2-10 0,-1-6-5,0 16 13,-1 0-1,1 0 1,0 1-1,1-1 0,-1 0 1,1 1-1,3-7 1,5-18 15,-9 28-4,-1-1 0,1 0 0,-1 1 1,0-1-1,1 0 0,-1 0 1,0 1-1,0-1 0,0 0 0,-1 0 1,1 0-1,-1-3 0,0 5-3,0-1-1,1 0 0,-1 0 1,0 0-1,0 0 1,0 1-1,1-1 1,-1 0-1,0 1 0,0-1 1,0 1-1,0-1 1,0 1-1,-1-1 1,1 1-1,-2-1 0,-75-13-30,15 4 12,48 7 24,-1 2-1,0 0 0,-20 2 0,7 0-37,16-2 40,0-1-1,-21-5 1,29 6-18,-2-1 10,1 0-1,0 0 0,0-1 0,0 0 0,0 0 0,0 0 1,0-1-1,1 0 0,0 0 0,-6-6 0,-3-4 23,1-1 1,-13-18-1,22 26-28,0 0-1,1 1 1,-1-1 0,2 0 0,-1 0 0,1-1 0,0 1-1,0-1 1,1 1 0,0-11 0,-1-17-26,4-34 0,0 17-37,-2 38 63,1 1 0,0 0 0,0 0 1,8-25-1,-8 32-25,0 0 0,0-1 0,0 1 1,-1-1-1,0 1 0,0-1 0,-1-7 0,0 9 3,0-1 0,1 1 0,-1 0 0,2-1 0,-1 1 0,0 0 0,1-1 0,0 1 0,0 0 0,3-7-1,1 1 14,0 0-1,-1 0 1,5-18-1,2-7 19,0-33-12,-8 57 3,0 0 0,-2-1 0,1 1 0,-1-1 0,-1 1 0,-2-21 0,0-4 62,1 31-70,-1 0 1,0 0 0,0 0-1,-1 0 1,1 1 0,-1-1-1,-1 1 1,1 0-1,-1 0 1,0 0 0,0 0-1,-6-4 1,-11-18-29,-42-65 34,54 82 5,0 1 0,0-1-1,0 1 1,-1 1 0,-1 0-1,1 0 1,-16-7 0,16 11 6,0 0 0,0 1 0,0 0 1,-1 1-1,0 0 0,1 0 0,-17 1 0,-16-4 60,-94-13 69,125 16-131,0-1-1,0 0 1,0-1 0,1 0-1,-1-1 1,1 0 0,0 0-1,1-2 1,-1 1 0,1-1-1,-15-15 1,-13-24 108,32 40-114,0-1 0,1 0 1,0 0-1,0 0 1,0 0-1,1-1 1,-4-10-1,-20-59-4,21 47-6,0 0 0,-2-37 1,1 14 7,6 29-26,1 1 1,2-38-1,1 12-25,-1 40 39,1 0 0,0 1 1,1-1-1,0 1 0,0 0 1,1 0-1,0 0 0,0 0 1,7-9-1,1-3 0,-5 6-21,2 0 1,-1 0-1,2 1 0,19-21 1,-15 22 18,0 2 0,30-17 1,-19 14 1,-19 12 8,-1-1 0,0-1 0,0 1 0,0-1 0,0 0 0,0 0 0,-1 0 0,1-1 0,-1 1 0,0-1 0,0 0 0,0 0 0,0-1 0,-1 1 0,3-6-1,7-12 0,-11 19 2,0 0-1,1-1 1,-1 1-1,-1-1 1,1 0-1,0 0 1,-1 0-1,0 0 1,0 0-1,1-7 0,1-181 96,-4 187-92,0 0 0,0 0 0,-1 0 0,1 0 0,-1 1-1,0-1 1,0 1 0,-1-1 0,-4-6 0,-28-36 28,28 41-29,1-1-1,-1 0 1,0 1-1,0 1 1,-1-1-1,0 1 1,0 0-1,0 1 1,0 0-1,-10-3 1,-2 1-1,-1 1 0,0 1 0,-26-2 1,-79-17 7,117 20 6,1 0-1,-1 0 1,1-1 0,0 0-1,0-1 1,0 0 0,-9-8-1,3 4-30,11 6 16,0 1 0,-1-1 0,1 0 0,0-1 0,1 1-1,-1 0 1,1-1 0,-1 1 0,1-1 0,0 0 0,0 0 0,1 0 0,-1 0 0,1 0-1,0 0 1,0 0 0,0-5 0,-1-9-30,1-1-1,2-32 1,0 15 14,-1 33 7,1-1 1,0 1-1,-1-1 1,1 1 0,0 0-1,1-1 1,-1 1-1,1 0 1,-1 0-1,1-1 1,0 1-1,0 1 1,0-1-1,5-5 1,44-36 3,-24 23-46,-15 11 22,0 1-1,1 0 1,0 1-1,23-11 1,-5 3-45,-20 11 69,-8 4-2,0 0-1,0-1 1,0 1 0,0-1-1,0 0 1,0 0-1,-1 0 1,1 0-1,-1 0 1,1-1-1,-1 1 1,0-1 0,0 1-1,2-4 1,-3 2 15,0-1 1,-1 0 0,1 1-1,-1-1 1,0 0 0,0 1 0,0-1-1,-2-5 1,1-7 5,1 14-11,0-1 0,0 1 0,-1 0 0,1 0 1,-1 0-1,0 0 0,0 0 0,0 0 0,0 0 1,-1 0-1,1 0 0,-1 0 0,0 1 0,0-1 1,0 1-1,0-1 0,0 1 0,0 0 0,-1 0 0,1 0 1,-1 0-1,1 0 0,-1 0 0,0 1 0,0-1 1,0 1-1,1 0 0,-1 0 0,-1 0 0,-5-1 0,-5-2-7,-23-2-17,36 6 14,1 0 0,0 0-1,0 0 1,-1-1 0,1 1-1,0 0 1,0 0 0,-1 0-1,1-1 1,0 1 0,0 0 0,0 0-1,0-1 1,-1 1 0,1 0-1,0 0 1,0-1 0,0 1 0,0 0-1,0 0 1,0-1 0,0 1-1,0 0 1,0-1 0,0 1 0,0 0-1,0 0 1,0-1 0,0 1-1,0 0 1,0-1 0,0 1-1,0 0 1,0 0 0,0-1 0,0 1-1,1-1 1,3-10-47,32-26 50,-22 24-8,23-29 0,-35 39 18,0 1 0,-1-1-1,0 0 1,1 0-1,-1-1 1,-1 1 0,1 0-1,0-4 1,0 5-1,-1-1 0,0 1 1,1 0-1,0-1 0,0 1 0,-1-1 1,1 1-1,1 0 0,-1 0 0,0-1 1,0 1-1,4-3 0,-5 4 160,0 0-153,0 1 0,0-1 0,-1 0 0,1 0 0,0 0 0,-1 1-1,1-1 1,0 0 0,-1 0 0,1 1 0,-1-1 0,0 0-1,1 1 1,-1-1 0,1 0 0,-1 1 0,0-1 0,1 1 0,-1-1-1,0 1 1,0-1 0,1 1 0,-1 0 0,0-1 0,0 1 0,0 0-1,0 0 1,0 0 0,1 0 0,-2-1 0,-37-3-60,20 2 68,2-1-7,15 3-7,0 0 0,1 0 0,-1-1 0,1 1 0,-1 0 0,1 0 0,-1-1 0,0 1 0,1-1 0,-1 1 0,1-1 0,0 0 0,-1 0 0,1 0 0,0 1 0,-1-1 0,1-1 0,0 1 0,0 0 0,0 0 0,0 0 0,0 0 0,0-1 0,0 1 0,0 0 0,0-1 0,1 1 0,-1-1 0,0-1 0,-4-13-14,0-1 1,1 1 0,1-1-1,0 0 1,2 1 0,0-1-1,0 0 1,2 0 0,2-17-1,0 20 6,0 1 0,1 0 0,0 0 0,1 0 0,0 1 0,8-13 0,-3 10-29,1 0 0,0 0-1,15-14 1,-22 25 23,1 0-1,0 0 0,0 1 0,0-1 0,0 1 0,0 0 0,1 1 1,0-1-1,-1 1 0,1 0 0,0 0 0,0 1 0,7-1 0,40-2-22,82 4-1,-57 1 71,-66-1-30,1 1 0,-1 0-1,0 1 1,0 0-1,1 1 1,-2 1-1,1 0 1,0 0-1,15 9 1,-16-7-2,0-1 1,1 1 0,0-2-1,1 0 1,-1 0 0,21 3-1,-3-4 20,53 1 0,-82-4-30,1-1 1,0 1 0,0-1 0,-1 1 0,1-1 0,-1 0 0,1 0 0,-1 0 0,1 0 0,-1 0 0,1 0 0,-1 0 0,0-1 0,0 1 0,0 0 0,1-1 0,-1 1 0,-1-1 0,3-2 0,13-33-67,-15 31 54,0-1-1,0 0 1,-1 0-1,0 1 1,0-1-1,0 0 1,-1 0-1,0 1 1,-2-8-1,-20-58-205,15 52 217,5 13-37,0 0-1,0 0 1,1-1 0,0 1 0,0-1 0,1 1 0,-1-15 0,31 22-149,-16 1 151,0 0 1,1 1-1,19 6 0,-19-5 80,1 0-1,-1-1 0,25 2 1,-39-5-38,1 1 1,0-1 0,-1 1-1,1-1 1,-1 1-1,1-1 1,0 1-1,-1-1 1,1 1-1,-1-1 1,0 0 0,1 1-1,-1-1 1,0 1-1,1-1 1,-1 0-1,0 0 1,0 1-1,1-1 1,-1 0-1,0 0 1,0 1 0,0-2-1,4-26 38,-3 17-36,0 7-5,0 0 0,0 0 0,0 0 0,0 0 1,1 0-1,-1 0 0,1 1 0,0-1 0,1 0 1,-1 1-1,0 0 0,1-1 0,0 1 0,0 0 1,0 0-1,0 1 0,0-1 0,1 0 0,-1 1 1,1 0-1,-1 0 0,1 0 0,0 0 0,0 1 1,0 0-1,0-1 0,0 2 0,0-1 0,0 0 1,0 1-1,1-1 0,-1 1 0,6 1 0,130-1 266,-138-1-262,0 0 1,0 1 0,0-1-1,0 0 1,0 0 0,-1-1-1,1 1 1,0 0 0,-1 0-1,1-1 1,0 1 0,-1-1-1,0 0 1,1 1-1,-1-1 1,0 0 0,0 0-1,1-3 1,18-36 65,-17 35-68,-1-1-1,1 0 0,-1 0 1,-1 0-1,1 0 0,-1 0 1,-1 0-1,1-9 0,-1 15-25,16-13 17,-8 8 4,-1-1 1,-1 1 0,1-1-1,6-10 1,-10 13 2,-1 1 0,-1-1 0,1 0 0,-1 0 0,1 0 0,-1-1 0,0 1 0,0 0-1,-1 0 1,0 0 0,0-8 0,0-192-42,3 201 36,-1 0 0,0 1 0,0-1-1,1 1 1,-1 0 0,1-1 0,0 1 0,0 0 0,0 0 0,3-1 0,3-3-14,-3-2 28,0 0-1,0 0 1,-1-1 0,0 1-1,0-1 1,5-18 0,-2 9 1,-6 13-6,1 0 0,0 0 0,0 1 0,0-1 0,0 1 0,1 0 1,0 0-1,-1 0 0,9-6 0,0 0 0,-9 6 11,1 0-1,-1 0 0,0 0 0,0-1 1,0 1-1,-1-1 0,0 0 1,0 0-1,0 0 0,0 0 0,-1 0 1,1 0-1,-1 0 0,-1 0 1,1 0-1,-1-1 0,0 1 0,0 0 1,0 0-1,-1-1 0,-1-5 0,0 6-2,0-1-1,-1 1 1,1 1-1,-1-1 1,0 0-1,-1 1 1,1-1-1,-1 1 1,0 0-1,0 0 0,0 0 1,0 1-1,-6-4 1,-24-26 41,11-1-5,16 22-19,-1 1 1,-1 0 0,0 0-1,-12-11 1,9 11-9,0 1 0,-1 0 0,-18-11 0,25 18-12,-1 0 0,1 0 0,-1 1 0,0 0 0,1 0 0,-1 0 0,0 1 0,0 0 0,-14 0 0,-1 1 3,-1 2 0,1 0 1,-34 9-1,44-8-7,-12 3 37,1-1 0,-1 0-1,0-2 1,0-1 0,-1-1 0,-37-3-1,56 1-31,1 0 1,-1-1-1,1 0 0,0 0 0,-1 0 0,1-1 0,0 0 0,0 1 0,0-2 1,1 1-1,-1-1 0,1 1 0,0-1 0,0 0 0,0-1 0,0 1 0,-4-9 1,1 3-1,2-1 0,0 1 1,0-1-1,1-1 1,0 1-1,1 0 1,-3-19-1,4-4 26,2 26-44,-1 0 1,1 0 0,-1 0-1,0 1 1,-3-9-1,2 14 29,0 0 0,1 0-1,-2 0 1,1 0-1,0 0 1,0 1 0,-1-1-1,1 1 1,0-1-1,-6-1 1,3 0 6,-3-1-35,-1-1 0,1 1 0,-1 1 0,0-1 0,0 2 0,0-1 0,-10-1 0,-6 2-27,-38 0 0,39 4 39,20-1 4,-1 0 0,1 0 0,0-1 0,0 0-1,0 0 1,-1 0 0,1 0 0,0-1 0,-6-1 0,5-2 4,0-1 1,0 0 0,1 0-1,0-1 1,0 1 0,0-1-1,-3-7 1,-12-24-14,-23-67 0,35 83-9,4 13 14,0-1-1,-1 1 0,0 0 0,0 0 1,-1 1-1,0-1 0,0 1 0,-1 0 1,0 0-1,0 1 0,0 0 0,-12-8 1,9 7-5,3 3 2,1 0 1,-1 1 0,1-1 0,-1 1-1,0 1 1,-1-1 0,-12-3 0,0 2-11,10 3-1,0-1 1,0-1-1,-13-5 1,7 2 41,9 3-1,0 1 1,0-1-1,1 0 0,0 0 0,-1-1 0,1 1 0,-5-6 0,33 8-10703,-5-1-1375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19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844 3625 6569,'0'0'6187,"-12"-3"2025,12-25-7863,-1 20-297,0-1-1,1 0 0,0 1 0,1-1 0,0 0 1,0 1-1,1-1 0,0 1 0,0-1 0,6-11 1,34-85 653,10 20-310,-47 80-349,0 0 0,1 0-1,-1 0 1,10-5 0,4-4 238,-17 12-269,0 0-1,1 0 1,-1 0-1,0-1 1,0 1-1,0-1 1,-1 1-1,1-1 1,0 1-1,-1-1 1,0 0-1,0 0 1,0 0-1,0 0 1,0 0-1,0 0 1,-1 0-1,0 0 1,1 0-1,-1 0 1,0 0-1,0 0 1,-1 0-1,1 0 1,-1-1-1,1 1 1,-1 1-1,0-1 1,0 0-1,-1 0 1,1 0-1,0 0 1,-1 1-1,0-1 1,0 1-1,1-1 1,-6-3-1,-92-76 18,96 78-32,0 0 0,1 0 0,0 1 0,-1-1 0,2-1 0,-1 1 0,0 0 0,1 0 0,0-1-1,0 1 1,0 0 0,0-1 0,1 1 0,0-1 0,0 1 0,0-1 0,2-8 0,-2-6-4,1 14-1,1 0 1,-1 0 0,1-1 0,0 1-1,1 0 1,-1 1 0,1-1-1,0 0 1,0 1 0,5-6-1,8-13-6,-12 17 21,-1 0-1,0 0 1,0 0-1,-1 0 1,1-1-1,-1 1 1,0-1-1,-1 1 1,0-1 0,0 0-1,0 0 1,-1-10-1,0 14-5,0 0 0,0-1 0,0 1 0,-1 0 0,1 0 1,-1 0-1,0-1 0,0 1 0,0 0 0,0 0 0,0 0 0,-1 0 0,0 0 0,-2-3 0,0 1 34,-1 1-1,0-1 0,-1 1 1,1 0-1,-12-6 1,-10-7 116,20 12-143,1 0-1,-1 1 1,0 0 0,0 0 0,-1 1-1,1-1 1,-1 2 0,-15-4-1,-28-10 125,50 15-132,-1 1 1,1-1-1,0 0 1,-1 0-1,1 0 0,0 0 1,0-1-1,0 1 1,-1 0-1,1 0 1,0-1-1,1 1 0,-1 0 1,0-1-1,0 1 1,1-1-1,-1 1 0,1-1 1,-1 0-1,1 1 1,-1-1-1,1 1 0,0-1 1,0-2-1,0-49 88,1 36-78,-1 6-13,-1-1-9,2-1 0,-1 1 0,5-19 0,-4 27 6,0-1 0,1 1 0,0-1 0,0 1-1,0 0 1,0-1 0,1 1 0,-1 0 0,1 1 0,0-1-1,1 0 1,4-4 0,-4 5 5,0 0 0,0-1 0,0 1 0,-1-1-1,1 0 1,-1 0 0,0-1 0,0 1 0,0 0 0,-1-1 0,0 0 0,0 0-1,0 0 1,0 1 0,-1-2 0,2-5 0,-1-75 259,-2 85-260,0 0-1,-1-1 0,1 1 0,0 0 1,-1 0-1,0 0 0,1 0 0,-1 0 0,1 0 1,-1 0-1,0 1 0,0-1 0,0 0 1,0 0-1,1 0 0,-1 1 0,0-1 0,0 0 1,0 1-1,-3-2 0,-29-12 5,11 4-12,3 2-7,16 7 18,0 0 0,0 0 0,0-1 0,0 1 0,0-1 0,0 1 0,1-1 0,-1 0 0,0 0 0,1 0 0,0 0 1,-1 0-1,1-1 0,-3-3 0,3-2-16,0 1 1,1-1 0,-1 1-1,1-1 1,1 0 0,0 1-1,0-1 1,0 0 0,3-10-1,-3 14 9,2 1-1,-1 0 1,0 0-1,0 0 1,1 0-1,0 1 1,0-1-1,-1 0 1,1 1 0,1-1-1,-1 1 1,0-1-1,1 1 1,-1 0-1,1 0 1,0 0-1,4-2 1,5-2-20,0 1-1,1 0 1,12-3 0,-1 0 10,-18 6 12,1 1 0,-1 0 0,1 0 0,0 0 0,12 1 0,-14 0 0,0 1 0,1-2 0,-1 1 0,0-1 0,0 1 1,0-1-1,0-1 0,0 1 0,0-1 0,7-3 0,15-7 23,-22 10-16,0 0 0,1-1 0,-1 1 0,-1-1 0,1 0 0,6-6 0,-1 0 0,29-30 52,-33 31-67,-4 7 16,-1-1 0,1 0 0,-1 1 0,1-1 0,-1 0-1,0 0 1,0 0 0,0 0 0,0 0 0,0 0 0,0-1 0,0 1 0,-1 0 0,1-3 0,7-26 32,-6 26-33,0 1 0,-1-1 0,0 1 0,0-1 0,0 0 0,0-6 0,0-5 40,0 13-23,-1-1-1,0 1 1,1 0-1,-1-1 1,0 1-1,-1-1 1,1 1-1,-1 0 1,1-1-1,-1 1 1,0 0-1,0 0 1,0-1-1,-1 1 1,1 0-1,-4-4 0,-30-29 18,25 25-37,-1 0 0,0 0-1,-17-11 1,24 19-4,1 0-1,-1 0 0,0-1 1,1 1-1,0-1 0,0 0 1,0 0-1,0 0 0,1 0 1,0 0-1,-1-1 0,1 1 1,1-1-1,-1 1 1,1-1-1,-2-8 0,1-5-5,0-1 0,2 0 0,1-20 0,0 4 47,0 26-40,1 0 0,0 1 0,0-1 0,1 1 0,0 0 0,8-13-1,2-10 2,-6 17-4,0 0 0,1 0 0,0 1 0,1 0 0,0 0 0,15-14 0,-11 11-20,42-49 47,-55 64-4,0 0 15,0-1-10,0 1-22,0-1 0,-1 1 0,1 0 0,0-1 0,-1 1 0,1 0 0,-1-1 0,0 1 0,1 0 0,-1 0 0,0 0 0,0 0 0,0 0 0,1 0 0,-1 0 0,0 0 0,-1 0 0,1 0 0,0 0 0,0 0 0,0 1 0,0-1 0,-1 0 0,1 1 0,0-1 0,-1 1 0,1 0 0,0-1-1,-1 1 1,1 0 0,0 0 0,-3 0 0,-8-2-38,0 2 0,-23 1 0,18-1 16,13 1 14,-1 0 1,1 1 0,0-1 0,0 1-1,0 0 1,0 0 0,0 0 0,1 1-1,-1-1 1,-3 4 0,-20 11 2,14-8 17,11-8-12,1 0 0,-1 0 0,0 0 0,1 0 0,-1 0 0,0-1 0,0 1 0,1 0 0,-1-1 0,0 1 0,0-1 0,0 0 0,0 1 0,0-1 0,0 0 0,-1 0 0,2-34-93,4-123 195,-3 156-103,-1 0 1,1 0-1,-1 0 1,1 1 0,-1-1-1,1 0 1,-1 0 0,1 0-1,-1 1 1,0-1-1,1 0 1,-1 0 0,0 1-1,0-1 1,1 1 0,-1-1-1,0 1 1,0-1-1,0 1 1,0-1 0,0 1-1,0 0 1,0 0 0,0-1-1,0 1 1,0 0-1,0 0 1,-1 0 0,-31-2 66,32 2-60,-5 0-11,4-1-2,0 1 0,1 0 0,-1 0-1,0 0 1,1 0 0,-1 0 0,0 0 0,1 0-1,-1 1 1,0-1 0,1 1 0,-1-1 0,1 1-1,-1 0 1,1-1 0,-1 1 0,1 0 0,-1 0-1,1 0 1,0 0 0,0 0 0,-2 2 0,-10 7 1,-3 4-6,14-13 15,0 0 0,0 1 0,0-1 0,-1 0 0,1 0 0,0-1 0,-1 1 0,1 0 0,-1-1 0,1 1 0,-1-1 0,1 0 0,-1 0 0,1 0 0,-1 0 0,0-1 0,1 1 0,0 0 1,-1-1-1,1 0 0,-1 0 0,1 0 0,0 0 0,-1 0 0,-3-3 0,0-4 2,0-1-1,1-1 1,0 1 0,1-1-1,0 0 1,1 0 0,-1 0-1,2 0 1,0 0 0,0-1 0,1 1-1,-1-14 1,2 20-3,-1 0-1,0 0 1,0-1-1,0 1 1,0 0 0,-1 1-1,0-1 1,1 0 0,-1 0-1,-1 1 1,1-1-1,0 1 1,-1-1 0,0 1-1,0 0 1,0 0 0,-5-3-1,4 2 2,0 1 1,-1 0-1,0 0 0,1 0 0,-1 1 1,0-1-1,0 1 0,0 0 0,-1 0 1,1 1-1,0 0 0,-1 0 0,-5-1 1,-122 0-71,51 4 228,81-2-162,0 0 1,0 0 0,-1-1 0,1 1 0,0-1 0,0 1 0,0-1 0,0 1-1,0-1 1,0 0 0,1 0 0,-1 1 0,0-1 0,0 0 0,0 0-1,1 0 1,-1 0 0,0 0 0,0-2 0,-15-27 10,5 8 1,-12-8-22,5 10 30,16 17-17,0 1 0,0-1 0,0 1 0,-1-1 0,1 1-1,-1 0 1,0 0 0,1 0 0,-1 0 0,0 0 0,0 1 0,-6-3 0,-77-14-37,81 17 34,-1 0 0,0 0 0,1 0 0,-1-1 0,1 0 0,-1 0 0,1 0 0,-5-4 0,9-23 86,1-112-23,-8 92-46,7 23-18,1 15-5,-1 0 0,1 0 0,1 0 1,0 0-1,1 0 0,4-18 0,-4 26 5,0-4-11,0-1 0,1 0 0,1 1 0,-1 0 0,1 0 1,1 0-1,-1 0 0,1 1 0,0-1 0,8-6 0,-12 11 16,1 0 0,-1 0 0,0 0 0,0 0-1,0 0 1,0 0 0,-1-1 0,1 1 0,0 0-1,-1 0 1,0 0 0,1-1 0,-1 1 0,0 0-1,0-1 1,-1 1 0,1 0 0,-1-3 0,1-14 145,-3 17-145,1 0 0,-1 0 0,1 0 0,-1 1 1,1-1-1,-1 1 0,0-1 0,0 1 0,0 0 1,-4-1-1,-9-5 41,14 5-38,-1 1 1,0 0 0,1 0 0,-1-1 0,0 2 0,0-1 0,1 0-1,-1 0 1,-4 1 0,7 0-161,-1 0 0,1 0 1,0 0-1,-1 0 0,1 0 0,0 0 0,-1 0 0,1 0 1,0 1-1,0-1 0,-1 0 0,1 0 0,0 0 1,0 1-1,-1-1 0,1 0 0,0 0 0,0 1 0,0-1 1,-1 0-1,1 1 0,0-1 0,0 0 0,0 0 0,0 1 1,0-1-1,0 0 0,-1 1 0,1-1 0,0 0 0,0 1 1,0-1-1,0 0 0,0 1 0,0-1 0,0 0 1,0 1-1,1-1 0,-1 0 0,0 1 0,0-1 0,0 0 1,0 1-1,1-1 0,-1 7-1170,0 13-6216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6202 137 6073,'0'0'6643,"-10"0"73,-12 0-4902,-192-8 1465,212 8-3277,0 1 0,0-1-1,0 1 1,0 0 0,0-1-1,0 1 1,0 0 0,0 0-1,0 0 1,0 1 0,1-1-1,-1 0 1,-2 3-1,2-2 1,0-1 0,1 1 0,-1-1 0,0 1 0,0-1 0,0 0 0,0 0-1,0 0 1,0 0 0,0 0 0,0-1 0,0 1 0,-4 0 0,-12 2 88,16-2-78,1-1 1,0 1 0,-1 0 0,0-1 0,1 0-1,-1 1 1,1-1 0,-1 0 0,0 0 0,1 0-1,-1 0 1,1 0 0,-1 0 0,0 0 0,1 0-1,-1-1 1,1 1 0,-1-1 0,1 1 0,-1-1 0,1 0-1,-1 1 1,1-1 0,-1 0 0,1 0 0,0 0-1,0 0 1,-2-2 0,-40-59 124,38 54-140,3 3 27,0 0 1,0 1-1,-1 0 0,1-1 0,-1 1 0,0 0 0,0 0 1,0 1-1,-1-1 0,1 1 0,-1 0 0,0-1 0,0 2 0,0-1 1,0 0-1,-1 1 0,1 0 0,-1 0 0,-4-2 0,-9 0 71,0 0-1,-1 1 1,1 1-1,-37 0 1,52 3-95,1 0-1,0 0 1,-1 0 0,1 0 0,0 0 0,-1 0 0,1 1 0,0-1 0,0 1 0,0-1 0,0 1 0,1 0 0,-1 0 0,-2 3 0,-19 31-31,20-30 52,1 0 0,1 0 0,-2-1 0,1 0 0,-1 1 0,0-1 0,0 0 0,0 0 0,0-1 0,-1 1 0,-7 6 0,-65 41 188,57-34-202,15-13 4,-1 0 0,1 1 1,0-1-1,1 1 1,-1 0-1,1 0 0,0 0 1,-3 11-1,4-11-5,0 0-1,0-1 1,-1 1-1,0 0 1,0-1-1,-1 0 1,1 1-1,-7 5 1,9-7 6,1-1 0,-1 1 0,1 0 0,0-1 0,0 1 1,0 0-1,1 6 0,0-2 8,-2-3-6,1 1 1,0-1-1,1 1 0,-1-1 1,1 0-1,0 0 0,0 1 1,1-1-1,-1 0 0,1 0 1,0 0-1,1 0 0,-1-1 0,5 7 1,14 25 33,-19-32-26,1 0 0,-1-1-1,1 1 1,1-1 0,-1 0 0,0 0 0,1 0 0,-1 0 0,1 0-1,0-1 1,0 0 0,0 1 0,0-2 0,9 4 0,-13-5-18,1 0 0,0 1 0,0-1 0,-1 0 0,1 0 0,0 0 0,-1 1 1,1-1-1,-1 1 0,1-1 0,0 0 0,-1 1 0,1-1 0,-1 1 0,1-1 0,-1 1 0,1-1 0,-1 1 1,0-1-1,1 1 0,-1 0 0,0-1 0,1 1 0,-1 0 0,0-1 0,0 1 0,0 0 0,1-1 0,-1 2 1,3 29 125,-35-21-70,23-7-71,0 1-1,-1 0 1,1 0-1,0 1 1,-8 6-1,-23 11-29,-3-4 54,28-11-19,-1 2 1,1 0-1,0 0 0,1 1 1,0 1-1,-16 17 0,29-27 7,-1 1-7,-1 1-1,1-1 0,0 1 1,0 0-1,0 0 1,0 0-1,1 0 0,-1 0 1,1 0-1,0 1 0,-1-1 1,2 0-1,-2 6 1,0 48-13,2-37 48,0-14-24,0-1 0,-1 1 0,0 0 0,0 0 1,0-1-1,-1 1 0,0 0 0,0-1 0,0 0 1,-1 1-1,0-1 0,0 0 0,-4 5 1,-5 4 31,-1 0 0,-26 21 0,20-17-28,12-12-14,1 0-1,1 1 1,0 0-1,-7 11 1,-7 10-7,17-25 10,1 0-1,-1 0 1,1 0-1,0 1 1,0-1-1,1 0 1,-1 1-1,1-1 0,0 1 1,0-1-1,0 0 1,0 1-1,1 4 1,-2 19 0,-8-12 16,0 0 0,0 0-1,-1-1 1,-1 0 0,-1-1 0,0 0 0,-20 16 0,28-25-10,-1 0 1,0-1 0,-1 0-1,1 0 1,-1 0 0,-10 4-1,-11 5 9,7 1-15,1 2 0,-29 26 0,34-28 7,10-9-14,-1 1 0,1-1 0,0 1 0,0 0 0,0 1 0,1-1 0,0 1 0,0-1 0,-2 7 0,-21 42 25,22-28 11,4-26-29,0 0 0,0 0 0,-1 1 0,1-1-1,0 0 1,0 0 0,0 0 0,-1 1 0,1-1 0,0 0 0,0 0 0,0 1 0,-1-1 0,1 0-1,0 1 1,0-1 0,0 0 0,0 1 0,0-1 0,0 0 0,0 0 0,0 1 0,0-1 0,0 0 0,0 1-1,0-1 1,0 0 0,0 1 0,0-1 0,0 0 0,0 1 0,0-1 0,0 0 0,1 0 0,-1 1-1,0-1 1,0 0 0,0 1 0,0-1 0,1 0 0,-1 0 0,0 0 0,0 1 0,1-1 0,-1 0 0,0 0-1,0 0 1,1 1 0,1-1 14,-1 0 182,-2 1-195,1 1 1,-1-1-1,1 1 0,-1-1 1,0 1-1,0-1 1,0 0-1,1 1 1,-1-1-1,-1 0 0,-1 2 1,-6 12 24,7-14-23,1 1 0,-1 0 1,1 0-1,-1 0 0,1 0 0,0 0 1,0 0-1,0 0 0,0 0 0,0 1 1,0-1-1,1 0 0,-1 3 0,-1-1 13,1 1-1,-1-1 0,1 0 0,-1 0 1,0-1-1,0 1 0,-4 4 0,-2 5-1,4-5-14,1 0 1,-1 1 0,1 0-1,1 0 1,0-1 0,0 1-1,1 1 1,0-1 0,0 10-1,1 107 137,12-97-111,-2-6 43,-4-13-49,-4-5-15,0 0-1,0 0 0,-1-1 1,1 1-1,-1 0 0,0 0 1,0 10-1,13 36 30,-14-50-47,0 12 17,0-11 39,0-2-37,3 50-84,-3-43 65,0 28 7,0-34 2,0 1 1,0-1-1,0 1 0,0-1 0,0 0 1,-1 1-1,1-1 0,0 0 0,-1 1 0,1-1 1,-1 0-1,1 1 0,-1-1 0,0 0 1,1 0-1,-1 0 0,-1 2 0,-28 22 53,17-15-49,1 0 0,0 0 0,0 1-1,-18 23 1,29-32 9,-1 0-1,1 1 0,-1-1 0,0 0 0,0 0 1,1 0-1,-1 0 0,-1-1 0,1 1 1,0-1-1,0 1 0,-1-1 0,1 0 0,-1 1 1,1-1-1,-1-1 0,1 1 0,-1 0 1,1-1-1,-1 1 0,0-1 0,0 0 0,1 1 1,-4-2-1,-24 4 41,-16 4-15,-100 3 71,49-10-110,94-2 0,1 0-1,-1-1 1,1 0-1,0 1 1,0-1-1,0 0 1,0 0-1,1 0 1,-1 0 0,-1-5-1,-4-6-14,-6-12 43,12 21-24,-1 1 0,1 0 0,-1 0 0,0 0 0,-1 1 0,1-1 0,-1 0-1,-4-4 1,5 7 39,-30-24-17,26 22-33,0 0 0,0 0 0,0 1 0,-1 0 0,1 1 0,-1-1 0,1 1 0,-1 0 0,-7 1 0,12 0 11,0 0 0,0 0 0,1 1 0,-1-1 0,0 1 0,1 0 0,-1-1 0,0 1 0,1 0 0,-1 0 0,1 0 0,0 0 1,-1 0-1,1 1 0,0-1 0,-1 0 0,1 0 0,0 1 0,0-1 0,-2 4 0,-11 11-6,13-16-8,0 0 89,-7-2-109,7 2 35,1 0-1,-1 0 1,1 0-1,-1 0 1,1 0-1,-1 0 1,1 0-1,0 0 1,-1 0-1,1 0 1,-1 0-1,1 0 1,-1 0-1,1-1 1,0 1-1,-1 0 1,1 0-1,-1-1 1,1 1-1,0 0 1,-1 0-1,1-1 1,0 1-1,-1 0 1,1-1-1,0 1 1,0 0-1,-1-1 1,1 0-4,-4-5-12,1 0 1,0 0-1,0 0 1,0-1-1,1 1 1,-3-13 0,4 17 23,1 1 0,-1-1 1,0 1-1,0-1 0,1 1 1,-1 0-1,0-1 1,-1 1-1,1 0 0,0 0 1,0 0-1,0 0 0,-1 0 1,1 0-1,-1 0 1,1 0-1,0 1 0,-4-2 1,-33-14 64,31 13-127,4 0 51,-17 1 15,-134 2-69,150 2 65,0 0 0,0 0 0,0 1-1,1-1 1,-1 1 0,1-1 0,0 1 0,-1 0-1,-3 5 1,1-1 23,-9 5 67,13-12-95,2 0 131,-3 2-127,1 1-1,0-1 0,0 0 0,0 1 1,0-1-1,0 1 0,0 0 0,1-1 1,-1 1-1,1 0 0,0 0 0,0 0 1,0 0-1,0 0 0,1 0 0,-1 0 1,1 0-1,0 1 0,-1-1 1,2 6-1,0-8-6,0 0 1,0 0-1,0 0 0,0 0 1,1 0-1,-1 0 1,0 0-1,1 0 0,-1 0 1,0-1-1,1 1 1,-1-1-1,1 1 0,-1-1 1,2 1-1,4 1-26,33 14 38,-12-6-5,12 3 44,-39-13-47,0 0 0,0 1 0,0-1-1,0 0 1,0 1 0,0-1-1,-1 1 1,1-1 0,0 1 0,0 0-1,-1-1 1,1 1 0,0 0-1,-1 0 1,1-1 0,-1 1 0,1 0-1,-1 0 1,1 0 0,-1 0-1,0-1 1,1 1 0,-1 0 0,0 0-1,0 0 1,1 1 0,-2 0 5,1 0 1,0 0 0,-1 0-1,1-1 1,-1 1 0,0 0-1,0-1 1,1 1 0,-1 0-1,0-1 1,0 1-1,-3 2 1,-2 2 28,-1 1 0,0-1 0,-15 10 0,16-11-28,0-2-1,0 1 1,-1-1 0,1 0-1,-1 0 1,0 0 0,0-1 0,0 0-1,0-1 1,0 0 0,0 0-1,0 0 1,-12-1 0,-90-3-159,109 4 137,-1 0 0,1 0 0,0 0 0,-1 0-1,1-1 1,0 1 0,0 0 0,-1 0 0,1 0 0,0 0 0,0 0-1,0 0 1,0 0 0,0 0 0,0 1 0,0-2 23,0 9-26,0-1 0,1 1 0,-1 0 1,2-1-1,-1 1 0,4 9 0,-2 12 49,-3-30 131,-9 13-314,8-12 147,0 0 0,1-1 0,-1 1 0,0 0-1,0-1 1,0 1 0,0 0 0,0-1 0,0 1-1,0-1 1,0 0 0,0 1 0,0-1 0,0 0-1,0 0 1,-1 1 0,1-1 0,0 0 0,0 0 0,0 0-1,0 0 1,-2-1 0,-6 1-54,3 2 27,-1 0-1,1-1 1,0 0 0,-1 0 0,1-1 0,-1 0 0,-12-1 0,-5 0 12,23 1 37,-36 0-11,-46-3-56,83 3 38,0 0-15,-1 0 24,1 0 0,0 0 0,0 0 0,-1 0 0,1 0 0,0 0 0,-1 0 0,1 0 1,0 0-1,0 0 0,-1 0 0,1 0 0,0 0 0,-1 0 0,1 0 0,0 0 0,0 0 0,-1 0 0,1 1 0,0-1 0,0 0 0,-1 0 0,1 0 0,0 0 0,0 1 1,-1-1-1,1 0 0,0 0 0,0 0 0,0 1 0,0-1 0,-1 0 0,1 0 0,0 1 0,0-1 0,0 0 0,0 0 0,0 1 0,0-1 0,0 0 0,0 1 0,0-1 0,-1 0 1,1 0-1,0 1 0,1-1 0,-9 11-44,4-9 55,0-1 0,0 0 0,0 1 0,0-1 0,0-1 0,0 1 0,0-1 0,0 1 0,-8-2 0,11 1-3,-2 0-10,1 1-1,-1-1 1,1 0-1,-1 1 1,1 0-1,-1-1 1,1 1-1,0 0 1,-1 0-1,-3 3 1,6-3 0,-1-1 1,1 0-1,0 1 1,0-1-1,-1 1 1,1-1-1,0 1 1,0-1-1,0 1 1,0-1-1,0 1 1,-1-1-1,1 1 0,0-1 1,0 1-1,0 0 1,1-1-1,-1 1 1,0-1-1,0 1 1,0-1-1,0 1 1,0-1-1,1 1 1,-1-1-1,0 0 0,0 1 1,1-1-1,-1 1 1,0-1-1,1 1 1,-1-1-1,0 0 1,1 1-1,-1-1 1,1 0-1,-1 1 1,0-1-1,1 0 0,-1 0 1,1 1-1,-1-1 1,1 0-1,-1 0 1,2 0-1,31 17-249,-21-11 197,-3-2 75,-1-1 1,0 1-1,1-1 1,17 3-1,21 8 71,-46-14-82,-1 1 1,1 0-1,0-1 0,0 1 1,-1 0-1,1-1 1,-1 1-1,1 0 1,-1 0-1,1 0 1,-1 0-1,1-1 1,-1 1-1,0 0 1,1 0-1,-1 0 1,0 0-1,0 0 1,0 0-1,0 0 1,0 1-1,0 24 144,-1-20-100,1-1-49,0 0 0,0 0 0,-1 0 0,0-1 0,0 1 0,0 0 0,-1 0 0,1-1 0,-1 1 0,0-1 0,-1 1 0,1-1 0,-1 0 0,0 0 0,0 0-1,0 0 1,0 0 0,-5 3 0,6-5-14,0 0 0,0 0-1,0 0 1,1 1 0,-1-1 0,1 0-1,-1 1 1,1-1 0,0 1-1,0-1 1,0 1 0,0 0 0,0 0-1,0 3 1,1-3 10,0-1-1,0 0 1,0 1-1,1-1 1,-1 0-1,1 0 1,-1 1-1,1-1 1,0 0-1,-1 0 1,1 0 0,0 0-1,1 0 1,-1 0-1,0 0 1,0 0-1,1 0 1,-1-1-1,1 1 1,0 0-1,3 2 1,-5-3 10,2 16 184,-2-16-191,1 0 0,-1 0-1,0 0 1,0 1 0,1-1-1,-1 0 1,0 0 0,0 0-1,0 1 1,0-1 0,-1 0-1,1 0 1,0 0 0,0 1-1,-1-1 1,1 0-1,-1 0 1,1 0 0,-1 0-1,1 0 1,-1 0 0,0 0-1,0 0 1,1 0 0,-2 1-1,-21 35-6,5-16 41,16-19-32,0-1 0,0 1 1,1 0-1,-1 0 0,0 0 0,1 0 1,-1 0-1,1 1 0,-1-1 0,-1 5 1,3-7 7,-2 1-8,0-1 0,0 1 1,0 0-1,0-1 0,0 1 0,0 0 1,1 0-1,-1 0 0,0 1 1,1-1-1,-1 0 0,-1 2 0,-11 7 17,9-8-23,-1 1 0,1 0 0,1 0-1,-1 1 1,-5 3 0,-11 9 12,11-10 25,-1-1 0,1-1 0,-15 5 0,-16 6 92,28-12-99,-1 0 0,-1-1-1,1 0 1,0-1 0,0-1 0,-24-2 0,3 0-1,-76 10-31,94-6 41,0 1-1,1 0 0,0 1 0,0 0 1,-31 14-1,15-5 12,15-9 11,-17 8-59,30-11 11,1 1 1,0 0 0,-1-1 0,0 0 0,1 0 0,-1 0 0,0 0 0,1-1 0,-1 1 0,0-1 0,0 0 0,1 0-1,-1 0 1,-4-1 0,-3 0 63,-105 1 48,58 1-45,-77 11 1,120-9-59,-1-1 1,1 0 0,-1-1-1,0-1 1,1 0-1,-1-1 1,-16-4-1,25 3-14,-4-1-4,0-1 0,0 2 1,-1 0-1,1 0 1,-18 0-1,-190 2 169,210-1-167,1-1 0,0 1 0,0-1 0,0-1 0,0 0 0,0 0 0,-10-5 0,-28-11-6,17 10 21,-47-23 0,55 22-10,13 5-15,-1-1 0,1 0 0,0 0 1,0-1-1,1 0 0,0 0 0,0-1 0,1 0 0,0 0 0,1-1 0,-7-12 0,4 6 0,2-1 0,0 0 0,-5-21 0,-4-11-14,-9 6 58,19 35-37,1 1 1,-1-1-1,2 0 1,-1 0 0,-3-12-1,4 12-1,-1 0 0,1 0 1,-1 0-1,0 1 0,-7-9 0,-8-13-4,-50-111-9,17 25 66,-29-62-93,68 143 46,2 1 1,-7-13 16,-16-37-35,23 61-2,8 7 25,3 13-14,0-1 0,0 0 0,0 1 0,0-1-1,0 0 1,-1 1 0,1-1 0,-1 0-1,1 1 1,-1-1 0,0 1 0,1-1 0,-1 1-1,0-1 1,0 1 0,0 0 0,0-1 0,-2 0-1,-1-7 14,0 0 0,1 0 0,-4-13 0,5 17-14,1-1 0,-2 1 0,1-1 0,-1 1 0,0 0 0,0 0 0,-5-6 0,4 3 12,0 1-1,0-1 0,0 0 1,1 0-1,0 0 0,-2-11 0,-2-3-7,-30-79-25,31 88-8,5 11 35,-1-1 1,1 1 0,0-1 0,0 0-1,0 1 1,1-1 0,-1 0 0,1 1 0,-1-1-1,1-4 1,-12-45-10,7-15-1,4 62 13,1 1 0,-1-1-1,0 1 1,-1 0-1,1-1 1,-1 1-1,1 0 1,-1 0-1,-1-1 1,1 2 0,0-1-1,-1 0 1,0 0-1,-4-3 1,-8-9 41,-30-24 1,21 20 62,3-7-106,17 20-2,-1 1-1,0-1 1,0 1-1,0 0 1,0 1-1,-10-8 1,-6-7-4,19 18 6,1 0 0,-1 0 0,1 0 0,-1 0-1,0 0 1,0 0 0,0 1 0,0-1 0,0 1-1,0-1 1,-1 1 0,1 0 0,0 0 0,-1 0 0,1 0-1,-4-1 1,-14-4 8,17 4-11,0 1 1,0 0-1,-1 0 1,1 0-1,0 0 1,0 0-1,-6 0 1,2 0 7,0 0 0,0 0 0,0-1 0,0 1 0,0-2 0,1 1 0,-9-5 0,6 4 1,-1 0 1,0 1 0,1 0-1,-1 0 1,0 1-1,-13 0 1,10 1 19,0-1-1,1-1 1,-17-4-1,24 5-15,0 0-1,0 1 1,0-1-1,0 1 1,0 0-1,-8 2 0,-7-1-5,19-1 10,1 0-8,-2 0-6,1 0 2,-64 5-10,65-5 12,-1 0-1,-1 0-7,1 0-10,-12 3 31,12-3-33,2-15-4049,6-5-267,6-7-1492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1 416,'0'0'0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2529,'0'0'1280,"20"13"-2264,-17-5-801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4:34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21 720,'0'0'5613,"-14"-21"8428,11 23-12678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1650 191 808,'148'99'4453,"-118"-79"8575,-33-20-12788,1 1 0,-1-1 0,1 0 0,-1 0-1,1 0 1,-1 0 0,1 0 0,-1 0 0,1-1-1,-1 1 1,1-1 0,0 0 0,-1 0 0,1 0-1,0 0 1,-4-2 0,-28-33 957,28 27-905,-1 1 0,0 1 0,-1 0 0,1 0 0,-14-9 0,-39-4 1227,49 15-1444,3 1 26,0-1 1,-1 2-1,0 0 1,0 0-1,0 0 1,0 1-1,-1 1 0,-11-2 1,-127-2 936,143 7-1034,2-1 1,-1 1 0,0 0-1,0 0 1,0 0 0,1 0-1,-1 0 1,1 1 0,0 0-1,0 0 1,0 0 0,-5 6 0,-5 4 15,-11 4-15,21-15-3,0 0 0,0 0 0,0 0 0,0 0 1,0 1-1,0-1 0,0 1 0,1 0 0,-3 3 1,2-5 9,1 0 0,-1 1 1,0-1-1,0-1 1,0 1-1,1 0 1,-1-1-1,0 0 1,0 1-1,0-1 1,0 0-1,0-1 0,0 1 1,-5-1-1,-1 0 52,7 0-64,0 1 0,-1-1 0,1 0 0,0 0-1,0 0 1,0-1 0,0 1 0,0 0 0,0-1 0,0 1-1,1-1 1,-1 0 0,0 0 0,1 1 0,-1-1 0,1 0-1,0 0 1,0 0 0,-2-4 0,-20-43-114,16 33 110,0 0 0,-2 1 1,0 0-1,0 0 0,-18-19 0,3-2 92,20 33-86,-1 0 0,-1 0 1,1 0-1,0 1 0,-1 0 0,1 0 0,-1 0 0,1 1 0,-1 0 0,0 0 0,0 1 0,0-1 0,-8 2 1,11-2-5,0 1 1,1 0 0,-1 1 0,1-1 0,-1 0-1,0 1 1,1 0 0,-1 0 0,1-1 0,0 1-1,-1 0 1,1 1 0,0-1 0,-3 2 0,0 1 0,1 1 1,0 0-1,0-1 1,-6 11-1,7-10 0,-2 1-3,1 1 0,-1 0 0,1-1 0,0 2 0,1-1 0,-1 0 0,2 1-1,-1-1 1,1 1 0,0 0 0,0 0 0,1 0 0,0 15 0,0 14-60,0-20 82,1 0-1,0 0 0,1 0 0,1 0 1,1 0-1,7 27 0,-4-28 6,-1 1 0,-1 0 0,0-1 0,-1 1 0,-1 1 1,0 22-1,1 226 63,-6-250-78,0 0-1,-1 0 1,0 0-1,-1-1 1,-1 0-1,-1 0 1,-15 26-1,20-35-15,0 1 1,0-1-1,1 0 0,0 1 0,0-1 0,1 1 1,-1 0-1,2 10 0,-2 20 16,-3-4 1,2-15-3,0 0 1,-1 0-1,-11 31 0,5-24 2,-22 40-1,19-44 19,8-15-30,0 0 0,0 1 0,1-1 0,0 1-1,-2 8 1,-40 108-84,41-114 91,0 1-1,0-1 0,-1 0 1,-1 0-1,0-1 0,0 0 1,0 0-1,-10 9 1,13-13-3,-106 104 8,91-93 12,-1-2 0,-35 21 1,28-19-10,10-7-3,0 0 1,0-2-1,-1 0 1,-28 7-1,32-10-10,7-2-1,1-1-1,0 2 1,-1-1 0,1 1-1,0 0 1,0 0 0,0 0 0,0 1-1,0-1 1,-7 7 0,0 3 11,7-7-7,0 0-1,-1 0 1,1-1-1,-1 1 1,0-1-1,-9 4 1,11-6-3,0 1 1,0-1 0,1 1 0,-1 0-1,1 0 1,-1 0 0,1 0-1,0 0 1,0 1 0,1 0 0,-1-1-1,1 1 1,0 0 0,-4 8 0,0 4-16,1 0 1,-5 25 0,10-41 16,-2 11-13,1 0 0,1 0 0,0-1 0,2 16 1,-1-16 34,-1 0 1,1 0 0,-2 0-1,1 1 1,-4 14 0,2-20-8,-1 1 1,1-1 0,-1 1 0,-1-1 0,1 0 0,-1-1 0,1 1-1,-7 5 1,7-9-15,1 0-1,-1 1 0,0-1 0,1 1 0,-1 0 0,1-1 1,0 1-1,-1 0 0,1 0 0,0 0 0,0 1 1,0-1-1,-1 3 0,-4 6-24,7-10 22,-1-1-1,0 1 1,1 0 0,-1 0 0,0 0-1,1-1 1,-1 1 0,1 0 0,-1 0-1,1 0 1,0 0 0,-1 0 0,1 0-1,0 0 1,-1 1 0,1-1-67,0-1 58,1 3 2,-1 0-1,0 1 1,1-1-1,0 0 1,0 0 0,0 0-1,0 0 1,0 0-1,0 0 1,1-1 0,0 1-1,-1 0 1,1-1-1,0 1 1,0-1 0,0 1-1,1-1 1,-1 0-1,1 0 1,3 2-1,2 4 35,20 18 127,34 40 0,-11-16-89,-38-39-36,0 1-1,21 26 0,32 55 46,-59-84-72,-4-6 0,0 0 0,0 0-1,-1 0 1,0 1 0,1-1-1,-1 1 1,0-1 0,-1 1-1,1 0 1,-1-1 0,2 7-1,-2-9 4,1 1-1,15 22-12,-17-22 3,0-2-6,1-4-3207,0-1 2292,0 1 0,-1-1 0,0 1 0,0-1 0,0 1 1,-2-9-1,1-5-1809,1 11 1967,-1 0 0,0 0 1,0 0-1,0 0 0,-1 0 0,-3-7 1,-3-6 10,-2 0 0,-13-20 0,-8-17 308,17 33 13,-1 0 1,-1 1 0,0 1 0,-2 1 0,-33-33 0,49 53 476,-1-3 151,-1 1 0,1 0 0,-1 1 0,1-1 0,-1 1 0,0-1-1,0 1 1,0 0 0,0 0 0,-1 1 0,-7-3 0,0 3 560,0-1 0,0 1 1,-13 1-1,17 0 201,7 0-826,0 0-1,0 1 1,0-1 0,0 0 0,0 0-1,0 1 1,0-1 0,0 0-1,0 1 1,0-1 0,0 1 0,0-1-1,0 1 1,1 0 0,-1-1-1,0 1 1,0 0 0,1 0-1,-1-1 1,0 1 0,1 0 0,-1 0-1,1 0 1,-1 0 0,1 0-1,-1 0 1,1 0 0,0 0 0,-1 0-1,1 0 1,0 0 0,0 0-1,0 0 1,0 0 0,0 0-1,0 0 1,0 0 0,0 0 0,0 0-1,0 0 1,1 0 0,-1 0-1,0 0 1,1 0 0,-1 0 0,1 0-1,-1 0 1,1 0 0,-1 0-1,1-1 1,0 1 0,-1 0-1,1 0 1,1 1 0,19 14 861,0 1-1,-2 0 1,21 25 0,-27-28-598,-7-7-281,112 110 2056,-109-108-2033,0 2 0,0-1 0,-1 1 0,8 13 0,15 21 118,-27-38-219,-1-1 1,1 0 0,-1 1-1,-1 0 1,1 0-1,-1-1 1,-1 1 0,1 1-1,-1-1 1,0 0-1,-1 10 1,6 22 14,1 5 12,-4-28-16,-1-1 1,10 26-1,28 81 123,-24-81-83,-13-35-59,0 1 1,0 0 0,0 0-1,-1 1 1,0-1 0,0 0-1,0 13 1,-1 12 111,0-20-104,-1-1 0,0 1 0,0-1-1,-2 1 1,1-1 0,-6 18 0,-1 1-35,6-21 11,-1-1 1,1 1-1,-9 15 1,-78 115 140,9-28 12,74-105-145,-15 20 156,-32 29 0,45-46-149,1 0-1,0 1 1,1 0 0,0 0 0,1 0 0,-8 19 0,10-23-14,-1 7-5,0 0 1,1 1-1,1 0 0,0-1 1,1 1-1,0 21 0,1 86-35,2-117 46,-1-1 1,1 1 0,0-1-1,0 0 1,0 1 0,0-1 0,1 0-1,-1-1 1,1 1 0,5 4 0,6 8 24,44 57 68,-44-51-78,17 35-1,-27-48-10,-1 0 1,0 1-1,0-1 0,-1 1 0,0-1 0,-1 1 1,0 0-1,0 9 0,0-9-21,0 0 0,0 0 0,1-1 0,0 1 1,5 13-1,3 12 10,-7-24-7,0-1-1,0 0 1,10 15 0,-10-22-32,1-1 0,0 0 0,0-1 0,0 1 0,0 0 0,0-1 0,0 0 0,6-1 0,-8 1 10,1 1 23,0-1-1,0 0 0,-1-1 1,1 1-1,0 0 0,0-1 1,0 0-1,0 0 0,0 1 0,-1-2 1,1 1-1,0 0 0,-1 0 1,4-3-1,-3 1 1,0-1 0,0 1-1,0-1 1,0 0 0,0 0 0,-1 0 0,0 0-1,2-6 1,3-8-73,-5 14 73,-1 0-1,0 0 1,1 0 0,0 0-1,0 0 1,0 0-1,5-5 1,-6 8-8,-1-1 6,28-4-276,-21 6 269,17 3 135,-23-2-115,0-1-1,0 1 0,0 0 0,-1 0 0,1-1 1,0 1-1,0 0 0,-1 0 0,1 0 0,-1 0 0,1 0 1,-1 0-1,1 0 0,-1 0 0,1 0 0,-1 0 0,0 0 1,0 0-1,1 3 0,11 37 24,-9-34-29,0 1 0,-1-1 0,0 1 0,-1 0 0,2 10 0,-3-17-22,2 1 11,0 1-3,1-1-1,-1 1 1,0-1-1,1 0 1,-1 0-1,1 0 1,0 0 0,-1 0-1,1-1 1,0 1-1,0-1 1,0 1-1,0-1 1,1 0 0,-1-1-1,0 1 1,5 0-1,1 1 5,0-2 1,0 1-1,0-1 0,-1 0 0,15-2 0,21-16-3,-9 3 6,-33 14 8,1 0 0,-1 1 1,0-1-1,1 1 0,-1 0 0,1-1 0,-1 1 0,1 0 0,-1 1 0,0-1 0,1 0 0,-1 1 0,1-1 1,-1 1-1,0 0 0,1-1 0,-1 1 0,0 0 0,0 1 0,1-1 0,-1 0 0,0 1 0,0-1 1,-1 1-1,1-1 0,0 1 0,2 3 0,0-1-1,-1-2-7,1 1-1,-1-1 1,1 1 0,0-1-1,0 0 1,-1-1 0,1 1 0,0-1-1,1 1 1,-1-1 0,0 0-1,0-1 1,0 1 0,1-1-1,-1 0 1,0 0 0,7-1 0,0 0-9,-1-1 0,1-1 0,-1 0 0,1 0 0,13-7 0,39-19 12,-55 25 4,1-1-1,-1 0 1,0-1 0,-1 0-1,13-12 1,-9 8-4,50-49-178,-58 56 164,0 1-1,0 0 0,0-1 0,1 1 1,-1 0-1,1 1 0,0-1 1,0 1-1,-1 0 0,9-2 1,47-1-142,-58 5 161,0-1-1,0 1 1,0 0 0,0 0 0,0-1-1,0 1 1,0 0 0,-1 0 0,1 0 0,0 0-1,-1 0 1,1 0 0,-1 0 0,1 0-1,-1 0 1,1 0 0,-1 0 0,0 0 0,1 0-1,-1 0 1,0 1 0,0 1 0,4 27 48,4 68 17,-5-5 26,-3-92-98,1 0 0,-1 0 0,0 0 0,1 0-1,-1 0 1,1 0 0,-1 0 0,1 0 0,-1 0 0,1 0 0,0 0-1,-1 0 1,1 0 0,0-1 0,0 1 0,0 0 0,0-1-1,0 1 1,-1 0 0,3 0 0,22 11-59,-19-9 57,4 0 6,1-1 0,-1 0 1,1 0-1,0-1 0,-1-1 0,1 0 1,0 0-1,0-1 0,-1 0 1,20-5-1,40-2-29,-67 8 27,8 0-6,0 0 0,0 1-1,13 2 1,-20-1 9,1-1 0,-1 1 0,1-1 0,-1 1 0,0 0 0,0 1 0,0-1 0,0 1 0,0 0 0,3 3 0,-1-1 5,-1 0 0,0 0 1,0 0-1,0 0 0,-1 1 0,0 0 0,0-1 0,0 2 1,0-1-1,-1 0 0,0 1 0,-1 0 0,0-1 0,0 1 1,0 0-1,1 12 0,11 58 31,-13-74-45,0 1 1,1-1-1,-1 0 1,1 0-1,-1 0 1,1 0-1,0 0 1,0 0-1,0 0 1,0-1-1,1 1 1,-1-1-1,1 1 1,0-1-1,-1 0 1,1 0-1,0 0 1,4 1 0,2 2 14,0-1 0,0 0 0,1-1 0,-1 0 0,1 0 0,0-1 0,0 0 0,0-1 0,17 0 0,-24-1-4,-1 0 1,0 1-1,0-1 0,0 1 1,0-1-1,0 1 0,0 0 0,0 0 1,0 0-1,0 0 0,-1 0 1,1 0-1,0 0 0,0 1 0,-1-1 1,1 1-1,-1-1 0,1 1 0,-1 0 1,0-1-1,0 1 0,0 0 1,0 0-1,0 0 0,1 2 0,0 2 6,0-1-1,0 1 0,-1-1 1,1 1-1,-1 0 1,0 0-1,-1 6 0,6 47 168,0-10-52,-6-47-129,1-1-1,-1 1 1,1-1-1,0 1 0,-1-1 1,1 0-1,0 0 1,0 1-1,0-1 0,0 0 1,0 0-1,0 0 1,0 0-1,1 0 1,-1 0-1,0 0 0,0 0 1,1-1-1,-1 1 1,1 0-1,-1-1 0,0 1 1,1-1-1,-1 0 1,1 1-1,-1-1 1,4 0-1,4 3 70,32 9-40,-34-11-34,0 1 0,0 0-1,-1 0 1,1 1 0,6 3 0,-8-3 22,-1 1 1,0 0-1,0-1 0,0 1 1,0 1-1,-1-1 0,0 0 1,1 1-1,-2 0 0,1 0 1,0 0-1,-1 0 1,0 0-1,0 0 0,-1 1 1,0-1-1,1 0 0,-1 7 1,5 13 25,-5-21-37,1-1-1,-1 1 1,1 0-1,-1-1 1,1 1-1,0-1 0,1 1 1,-1-1-1,0 0 1,1 0-1,3 3 0,7 9 19,-9-11-18,0-1 1,-1 1-1,1-1 1,1 0 0,-1 0-1,0 0 1,1-1-1,-1 1 1,1-1-1,0 0 1,0 0 0,0-1-1,0 0 1,0 0-1,5 1 1,11 0 17,0-1 0,31-3 0,-11 1 0,-31 2-16,0 0-1,0 1 1,0 1 0,0 0-1,-1 0 1,1 1 0,13 7-1,-2 1-18,-12-8 53,-1 1-1,1 1 0,13 10 0,0 2-20,1 0 0,38 19-1,-49-29 3,50 22 88,-48-24-83,-1 0 0,1 1-1,-1 0 1,0 1 0,15 12 0,3 7 7,1-2 0,51 30 1,11 7-58,-64-43 47,-25-15-21,1 0-1,-1 0 1,1 0-1,0-1 1,0 0-1,0 0 1,0-1-1,0 1 1,13 2 0,32 5-131,-48-10 124,0 0 0,0 0 0,0 0 0,0-1 0,0 1-1,-1-1 1,1 0 0,0 0 0,0 0 0,-1 0 0,1 0 0,0 0-1,-1-1 1,0 1 0,1-1 0,-1 0 0,0 0 0,1 0 0,1-2 0,61-50-41,-60 49 33,-1 1 1,1 0-1,0 1 0,0-1 1,1 1-1,-1 0 1,1 1-1,0-1 0,9-2 1,-2 3 6,0 0 0,0 1 1,22 0-1,-32 1-4,35-3-100,-35 2 98,-1 0 1,0 0 0,0-1 0,0 1-1,0 0 1,0-1 0,0 1-1,-1-1 1,1 0 0,0 0-1,-1 1 1,1-1 0,1-4-1,0 2-8,0-1 0,0 1 0,0-1 0,1 1 0,0 0 0,0 1-1,0-1 1,0 1 0,0-1 0,1 1 0,-1 0 0,10-3 0,-5 3 5,1 1 1,0 0-1,0 0 1,0 1 0,-1 1-1,14 0 1,-11 0-3,-5 0 16,-1-1 1,1 2-1,0-1 0,0 1 0,0 0 1,-1 0-1,1 1 0,10 3 0,-5-1 4,0-1-1,1 0 1,-1-1-1,1 0 1,-1-1-1,1 0 1,24-3-1,-4 1-35,-31 2 32,0-1-1,-1 1 1,1-1 0,-1 1 0,1-1 0,-1 1 0,1 0 0,-1 0 0,0 0 0,1 0 0,-1 0-1,0 0 1,0 0 0,1 0 0,-1 1 0,0-1 0,0 0 0,-1 1 0,1-1 0,0 1 0,1 1 0,15 38-55,-14-34 54,-3-5 1,1 0 0,0 0-1,-1 0 1,1 0-1,-1 0 1,0 0 0,0 0-1,0 0 1,0 0 0,0 0-1,0 0 1,0 0 0,-1 0-1,1 0 1,-1 0 0,1 0-1,-1 0 1,0 0 0,0 0-1,0 0 1,0-1-1,0 1 1,0 0 0,0 0-1,-1-1 1,1 1 0,-1-1-1,1 0 1,-1 1 0,1-1-1,-1 0 1,0 0 0,-3 2-1,-4 1-10,-1 1 0,0-2-1,0 1 1,0-1 0,-17 2-1,-38-1 12,49-4-6,1 1 1,-29 4 0,36-3 21,-1 1-1,1 0 0,0 0 1,0 1-1,0 0 0,0 1 1,1-1-1,0 1 0,0 1 1,0-1-1,0 1 0,-7 9 1,11-10-8,0 0 1,0 0-1,1 1 1,0 0-1,0-1 1,0 1-1,0 0 0,1 0 1,0 0-1,0 8 1,0 0 48,1 0 0,0-1 0,4 22 1,1-13-38,1 14 205,-6-34-220,-1-1 0,1 1-1,0-1 1,-1 1 0,1-1-1,-1 1 1,1-1 0,-1 1 0,0-1-1,0 1 1,1-1 0,-1 0 0,0 0-1,0 1 1,0-1 0,0 0-1,-1 0 1,1 0 0,0 0 0,0 0-1,-3 1 1,1 1-6,-1-1 1,1 1-1,0 1 0,-1-1 0,1 0 0,1 1 1,-1 0-1,1-1 0,-1 1 0,1 0 0,-2 6 1,1-5 2,1 0 0,-1 0 0,0 0 0,0 0 0,0-1 0,-7 8 0,-39 49-192,40-52 191,1-2 6,5-28-1,5 16-16,7-1 2,-9 5 12,1 0 3,1 1-4,-1 0 0,1 0 0,-1 0 0,0-1 0,0 1-1,0 0 1,0-1 0,0 1 0,0-1 0,0 0 0,0 1-1,0-1 1,0 0 0,0 1 0,-1-1 0,1 0-1,0 0 1,0 0 0,-1 0 0,1 0 0,0 0 0,-1 0-1,1 0 1,-1 0 0,1 0 0,-1 0 0,0 0-1,1 0 1,-1 0 0,0 0 0,0-2 0,0 3-33,-42 33 13,41-33 43,1 0-28,-18 14-11,8-2-11,9-8 14,-1 0 1,1 1-1,0-1 1,0 1 0,1-1-1,-1 1 1,1-1-1,0 1 1,0-1-1,2 9 1,0 12-57,-1-24 68,-1 1-1,1-1 1,0 0 0,0 0-1,0 0 1,0 0-1,0 0 1,1-1-1,-1 1 1,0 0 0,0 0-1,0-1 1,1 1-1,-1-1 1,0 1 0,1-1-1,-1 0 1,3 1-1,27 5 3,94-6 154,-121 1-150,0-1 0,-1 1 0,1 1 0,-1-1 0,1 0 0,-1 1 0,0 0-1,0-1 1,1 1 0,-1 1 0,-1-1 0,5 4 0,-3-3-3,0 0-1,-1 0 1,1-1-1,0 1 1,1-1-1,-1 0 1,7 3-1,-3-2 6,0 0-1,0 1 1,-1 0 0,0 0-1,9 7 1,2 1 10,-8-7-10,-1 0 0,-1 1-1,1 1 1,-1 0 0,0 0 0,9 9 0,11 16 13,-23-28-14,-1 1 0,1-1-1,-1 2 1,0-1 0,0 0 0,0 1 0,0-1-1,-1 1 1,0 0 0,3 12 0,2 4-4,-6-18 3,-1 0 1,1 0-1,-1 0 1,0 1 0,0-1-1,0 8 1,8 55-15,-9 148-65,-1-210 64,0-1 1,0 0 0,0 1-1,0-1 1,-1 0 0,0 0-1,0 0 1,0 0 0,0 0-1,-1 0 1,-3 4 0,-13 25 45,18-31-41,1-1 0,-1 1 1,0 0-1,-1 0 0,1-1 0,0 1 0,0-1 0,-1 1 1,1-1-1,-1 1 0,1-1 0,-1 0 0,0 0 1,1 1-1,-1-1 0,0-1 0,-3 2 0,-38 9-112,7-2 116,7-2-26,24-7 28,0 1 0,0 0 0,0 0 0,1 1 0,-1-1 0,0 1 0,1 0 0,-1 0 0,-5 4 0,4 0 16,0 0 0,0 0-1,1 1 1,0-1 0,0 1-1,0 0 1,-4 10 0,-22 24 23,27-35-39,1 1 0,-1-1 1,1 1-1,0 0 0,1 0 0,0 0 0,0 0 0,0 0 1,1 1-1,-1 7 0,0 15 27,3 35 0,0-24-23,-1-39-11,-1 1 0,1-1 0,0 0 0,1 0 1,-1 1-1,0-1 0,1 0 0,-1 0 0,1 0 0,0 1 0,0-1 0,0 0 0,0 0 0,0 0 1,0 0-1,0 0 0,1-1 0,-1 1 0,0 0 0,1-1 0,0 1 0,2 1 0,2 0-7,0 0 0,0-1 0,0 0-1,0 0 1,0 0 0,12 1-1,-4-2 24,1 0 0,27-1 0,-11 0 11,84 10 3,-112-10-22,0 1 1,0-1-1,0 0 0,0 0 0,-1 0 0,1 0 0,0-1 0,0 1 0,0-1 0,-1 0 0,1 0 0,0 0 0,-1 0 1,1 0-1,-1 0 0,1-1 0,-1 1 0,1-1 0,-1 0 0,0 0 0,0 1 0,0-1 0,0-1 0,0 1 1,-1 0-1,1 0 0,0-1 0,-1 1 0,0-1 0,0 1 0,0-1 0,0 0 0,0 1 0,1-6 0,4-12 0,0 0 0,-2 0 1,0 0-1,-1-1 0,-1 0 0,-1-35 0,-1 29-48,-1 10 44,0-1 0,2 1 0,0-1 0,1 1 0,1 0 0,0 0 0,1 0 0,7-16 0,-2 7-6,-8 21-1,0 0-1,1 0 1,0 0 0,0 0 0,0 0-1,5-6 1,2 0-3,0 0 0,1 0 0,15-12 0,-16 14-66,14-2 160,6-4-145,-23 13 67,-1 0 1,0 0-1,1 1 0,-1-1 1,1 1-1,-1 0 0,1 1 1,0-1-1,-1 1 0,1 0 1,7 2-1,2-2 6,99 0 10,-103-1-29,0 0-1,0-1 1,-1 0-1,1-1 1,-1 0 0,13-6-1,13-4 55,4-2-58,-32 11 14,0 1 0,1 0 0,-1 0 0,1 1 0,0 0 0,0 0 0,0 1 0,18 0 0,-24 2 0,0 0-1,0 0 1,0 1-1,0-1 1,0 1-1,0-1 1,0 1-1,-1 0 1,1 0-1,0 0 0,-1 1 1,0-1-1,1 1 1,2 3-1,2 2-81,12 6 95,-16-12-12,0-1-1,-1 1 1,1 0-1,0 0 1,-1 0-1,0 1 1,1-1-1,-1 0 1,0 1-1,0 0 1,0-1-1,2 7 1,-1 1 0,0 1-1,-1-1 1,0 1 0,-1 0 0,-1 0 0,0 16 0,0-25-6,0 3-13,0-3 14,1 0 1,-1-1-1,0 1 1,0 0-1,0 0 1,0-1 0,0 1-1,0 0 1,-1 0-1,1-1 1,0 1-1,-1 0 1,1-1-1,-1 1 1,0 0-1,0-1 1,0 1 0,0-1-1,0 1 1,0-1-1,0 0 1,0 1-1,0-1 1,0 0-1,-1 0 1,1 0 0,-1 0-1,1 0 1,-1 0-1,-1 1 1,-35 22-2,-78 36 0,113-59 6,1 1 1,-1-1-1,1 0 0,0 1 0,0 0 0,-1-1 0,1 1 0,1 0 0,-1 0 0,0 0 1,0 0-1,1 0 0,-1 1 0,1-1 0,0 0 0,-1 1 0,1-1 0,0 1 0,-1 4 1,1 2 21,-1 1 0,1 0 0,1-1 0,0 13 0,0-7 15,1-13-37,0 0 0,0 0 0,0 0 0,0 0 0,0 0 0,0-1 0,0 1 0,1 0 0,-1-1 0,1 1 0,-1-1 0,1 0 0,-1 1 0,1-1 0,0 0 0,2 1 0,29 17 57,-30-17-54,0 0 0,0 1-1,0-1 1,0 1 0,0 0 0,-1 0-1,1 0 1,-1 0 0,4 6-1,-5-6 8,1-1-1,-1 1 0,1 0 0,-1 0 0,0 0 0,0 0 0,0 0 0,-1 0 0,1 0 0,-1 1 0,0-1 0,0 0 0,0 0 0,0 0 1,0 1-1,-1-1 0,1 0 0,-1 0 0,0 0 0,-1 3 0,-2 1-29,0 0 1,0 0-1,-1-1 1,0 1-1,0-1 0,-6 5 1,-20 28 1,30-38 8,1-1-1,-1 1 1,1 0 0,-1-1-1,1 1 1,-1 0-1,1-1 1,-1 1 0,1 0-1,0 0 1,0-1 0,-1 1-1,1 0 1,0 0-1,0 0 1,0-1 0,0 1-1,0 0 1,0 0-1,0 0 1,0 0 0,0-1-1,0 1 1,1 0 0,-1 0-1,0 0 1,0-1-1,1 1 1,-1 0 0,1 0-1,-1-1 1,1 2-1,1-1 6,0 0 0,1-1-1,-1 1 1,0 0-1,0-1 1,1 1-1,-1-1 1,1 0-1,-1 0 1,0 0-1,4 0 1,135 3 175,-134-2-165,0 1 0,-1-1 0,1 2 0,0-1 0,7 5 0,-4-3-9,1-1 1,0 1-1,0-2 0,0 1 0,1-2 1,22 2-1,-30-2 4,0 1 0,0 0 0,0 0 1,0 0-1,0 1 0,0-1 0,-1 1 0,1 0 1,5 6-1,-8-8-6,0 0 2,-1 1-27,0-1 27,0 1 1,1 0-1,-2 0 0,1 0 0,0 0 0,0 0 1,-1-1-1,1 1 0,-2 3 0,2-3-47,-7 2 21,0 0 0,0 0-1,0-1 1,0 0 0,-12 2 0,9-1 1,0-2 1,-1 1-1,0-1 1,-19 1-1,28-3 36,0 0 0,1 0 0,-1 1 0,0-1 0,0 1 0,1 0 0,-1-1 0,1 1-1,-1 0 1,0 0 0,1 0 0,-1 0 0,1 0 0,0 1 0,-1-1 0,1 0 0,0 1 0,0-1 0,-2 3 0,1 2 22,1 1 1,0-1-1,0 0 1,0 1 0,1-1-1,0 0 1,0 1-1,2 9 1,0 7 29,-2-19-58,0-1 1,1 0 0,0 0-1,-1 0 1,1 0 0,1 0 0,-1 0-1,0 0 1,1 0 0,-1-1 0,1 1-1,0 0 1,2 2 0,32 31 76,-33-34-79,69 79 233,-18-27-205,-52-51-29,1 0 0,-1 0 0,0 0 0,0 0 1,-1 0-1,1 1 0,-1-1 0,1 1 0,-1-1 0,0 1 0,-1-1 0,1 1 0,0 0 0,-1 4 0,0 56-131,-1-44 118,-13 114-15,13-104 46,0-23-10,1 0 0,-1 0-1,1 0 1,1 0-1,0 0 1,0 0 0,0 0-1,1 0 1,0 0-1,0 0 1,5 10 0,3 0 27,23 27 1,-10-14-17,31 41-23,-51-67 17,-1 0 0,0 0 0,0 0-1,0 1 1,-1-1 0,0 0 0,1 1 0,-2-1-1,1 1 1,0 0 0,-1-1 0,0 1 0,0-1-1,0 1 1,-1 0 0,1-1 0,-1 1 0,0-1-1,-1 1 1,1-1 0,-1 0 0,-3 8 0,2-9-20,1 0 0,0 0 1,0 1-1,1-1 0,-1 1 0,1 0 1,-1-1-1,1 1 0,0 0 1,0 0-1,1 0 0,-1-1 0,1 8 1,0-9 2,0-1 0,0 1 1,0 0-1,0 0 1,1 0-1,-1 0 1,1-1-1,-1 1 0,1 0 1,0 0-1,-1-1 1,1 1-1,0-1 1,0 1-1,0-1 0,0 1 1,0-1-1,1 1 1,-1-1-1,0 0 0,1 0 1,-1 1-1,1-1 1,-1 0-1,1 0 1,0-1-1,-1 1 0,1 0 1,0-1-1,2 2 1,8 1 6,1 2 1,0 0-1,-1 0 1,14 10-1,-14-8 14,-1 0 0,18 16 0,-6 0 42,-4 6-67,-14-20 16,0-1 1,1-1-1,-1 1 0,9 8 1,-12-14-8,-1 1 1,1-1-1,-1 1 1,0 0-1,0-1 1,0 1-1,0 0 1,-1 0-1,1 0 1,-1 0-1,1 0 1,-1 0 0,0-1-1,0 1 1,-1 0-1,0 4 1,1 0-15,-1-1 0,0 1 0,-1 0 0,1-1 0,-6 12 1,5-14 33,-1 1-28,0 1 0,0-1 1,-1 0-1,1 0 1,-1 0-1,-5 5 0,0 2 17,0-4-20,6-6 7,0 2 7,1-1-1,-1 0 1,0 1-1,1-1 1,0 1-1,0 0 0,0 0 1,-2 4-1,3-5 9,0 0-1,-1-1 1,1 1 0,-1 0-1,0-1 1,0 1-1,0-1 1,0 0 0,0 0-1,-1 0 1,1 0-1,-1 0 1,-4 3-1,-20 16 42,26-19-59,0 0 0,0 0 0,0 0 0,0 0 0,0 1 0,1-1 0,-1 0 0,1 1 0,0-1 1,0 0-1,0 3 0,-2 6 29,0 0-26,1-1 0,0 0 0,1 1 0,0-1-1,2 15 1,0 9-12,-1-29 12,0 0-1,0-1 1,0 1-1,1 0 1,0-1-1,0 0 1,0 1-1,0-1 1,1 0-1,0 0 1,0 0-1,0-1 1,0 1-1,0-1 1,5 4-1,52 52-25,-23-18 44,-34-38-12,-1 0 0,0 0 0,0 0 0,0 1 0,-1-1 0,1 1 0,-1 0 0,1-1 0,-1 1 0,-1 0 0,1 0 0,0-1 0,-1 8 0,1 64 28,-2-48-30,1 96-22,-2-120 3,0 0-1,0 0 1,0 0 0,-1 0 0,0 0-1,1-1 1,-1 1 0,-4 2 0,2-1 16,-23 24-83,-8-2 14,29-22 72,6-3-9,-1 0 0,0 0 0,1 0 0,-1 0 0,0 0 0,1-1 0,-1 1 0,0-1 0,0 1 0,1-1 0,-1 0 0,0 1 0,0-1 0,0 0 0,-2-1 0,2 2 8,0-1 1,1 0-1,-1 1 1,0-1 0,1 1-1,-1-1 1,0 1-1,1 0 1,-1-1-1,0 1 1,1 0 0,-1 0-1,1 0 1,0 1-1,-1-1 1,1 0 0,0 0-1,-2 3 1,-18 30-23,17-26 12,2-3-5,1 0 0,0 0 1,1 0-1,-1 0 0,1 0 1,0 0-1,1 9 1,-1-2-46,0-7 45,0-1 1,-1 0 0,2 1-1,-1-1 1,0 1 0,1-1 0,0 0-1,0 0 1,0 1 0,0-1 0,1 0-1,0 0 1,0 0 0,0 0-1,0 0 1,1-1 0,-1 1 0,1-1-1,0 1 1,0-1 0,0 0-1,0 0 1,5 2 0,-5-3 8,0 0-1,0 0 1,0 0 0,0-1 0,1 1-1,-1-1 1,1 0 0,-1 0 0,1 0-1,-1-1 1,1 1 0,5-1 0,53-2 37,-29 1-7,0 1-6,-32 0-12,17 0 6,20-2 16,-27 1-12,0 0 0,0 1 0,0 1 1,21 2-1,-31-2-6,1-1 1,-1 1-1,1-1 1,-1 1-1,1 0 0,-1 0 1,1 0-1,-1 0 1,0 0-1,1 0 1,-1 0-1,0 0 1,0 0-1,0 0 1,0 1-1,0-1 1,0 1-1,0-1 1,0 0-1,-1 1 1,1-1-1,0 1 1,-1 0-1,1 2 1,11 19 29,11 31-23,-13-33-7,8 12-19,-12-22 17,-6-10-12,0 0 0,1 0 0,-1 0-1,0 0 1,1 0 0,-1-1 0,0 1 0,1 0 0,-1 0-1,1 0 1,0-1 0,-1 1 0,1 0 0,0-1 0,-1 1-1,1-1 1,0 1 0,0-1 0,-1 1 0,1-1 0,0 1-1,0-1 1,0 0 0,0 1 0,-1-1 0,1 0 0,0 0-1,2 1 1,20 4-98,31-5-76,-14-24 133,-8 2 48,-19 18 35,-1 1 0,1 0 1,0 1-1,0 1 1,0 0-1,19 2 1,-15-2-49,-11 1 19,1-1 1,-1 1-1,0 1 0,1-1 0,-1 1 1,0 0-1,0 1 0,7 1 1,33 11 177,-39-11-174,-1 1 1,0 0 0,1 1-1,6 6 1,20 13 54,38 31-86,-62-49 19,0 2-1,-1-1 1,11 11 0,2 3 2,90 81-3,-106-97 15,0 0 1,-1 0-1,0 0 0,0 1 0,-1 0 1,5 8-1,8 14 6,27 34-31,-29-40 5,-12-18 3,0-1-1,0 1 1,0 0 0,0-1 0,1 0 0,0 1 0,0-1 0,0 0 0,0-1 0,4 4 0,28 26-63,-32-30 61,0 0-1,1 0 1,-1-1 0,1 1 0,-1-1 0,1 0-1,0 0 1,7 1 0,22 8-16,35 17-69,-62-24 63,1-1 1,1-1 0,-1 1-1,0-1 1,0-1 0,0 1 0,1-1-1,-1 0 1,11-2 0,8 0-61,-21 1 74,-1 0 0,1-1 1,-1 0-1,0 0 0,0 0 1,0-1-1,0 1 0,0-1 1,3-3-1,11-7-29,-13 9 29,-1 1-1,1-1 1,-1 0 0,0 0 0,0 0-1,-1-1 1,1 1 0,-1-1-1,0 0 1,-1 0 0,1 0 0,2-6-1,7-12-14,-8 17 20,-3 5 5,1 0-1,-1-1 1,0 1-1,0-1 1,0 0-1,0 1 1,0-1-1,0 0 1,-1 1-1,1-1 1,0 0-1,-1 0 1,1 0 0,-1 1-1,0-1 1,0 0-1,0 0 1,0-4-1,15-45-42,-7-19-69,-8 62 113,0-1-7,0 1 0,0-1 0,-1 0 0,-1 0 0,-3-14 0,-4-47-38,8 62 42,-1 0 1,2 0-1,-1 0 0,1 0 0,1-12 0,-1 4-41,0-66-47,0 81 100,2-5-12,0 0-1,0 1 1,1-1-1,0 1 0,0-1 1,0 1-1,6-6 0,-8 9 8,28-62 5,0 10-5,-1-5-25,-24 52 46,-3 4-25,0 0 1,0 0-1,0 0 1,1 0-1,0 0 1,-1 0-1,1 1 1,0-1-1,0 0 0,1 1 1,-1 0-1,6-5 1,24-20-28,-30 24 34,-2 2-8,1 1 1,-1-1-1,1 0 1,-1 0-1,1 0 0,0 1 1,-1-1-1,1 0 1,0 1-1,0-1 0,0 1 1,-1-1-1,1 1 1,0-1-1,0 1 0,0 0 1,1-1-1,-1 1 12,-1-2-25,23-19 8,-22 19-3,1 0 1,-1 1 0,1-1-1,-1 0 1,0 0 0,1 0-1,-1 0 1,0 0-1,0 0 1,-1 0 0,2-5-1,-1 5 11,-1 0-1,1 1 1,-1-1 0,1 0-1,0 0 1,0 0-1,0 0 1,0 1 0,0-1-1,0 0 1,3-1-1,25-36-14,-26 35 12,0 0 1,-1 0-1,1-1 0,-1 1 1,0-1-1,0 0 0,1-8 1,6-11-20,-6-2-115,1-7 45,-4 32 87,0-1 0,1 1 0,-1 0 0,1 0 0,-1-1 0,1 1 0,-1 0 0,1 0 0,0 0 0,0-1-1,-1 1 1,1 0 0,0 0 0,0 0 0,0 0 0,0 0 0,0 1 0,3-3 0,30-26-36,-19 14 31,-14 13 8,1 0 0,-1 0-1,1 0 1,-1 0 0,1 1 0,0-1-1,0 1 1,0-1 0,2 0 0,-3 2 1,-1-1-1,0 1 1,0 0 0,0 0 0,0 0 0,0 0 0,0-1 0,0 1 0,0 0 0,0 0 0,0 0-1,0-1 1,0 1 0,0 0 0,0 0 0,0 0 0,0-1 0,0 1 0,0 0 0,0 0-1,0 0 1,0-1 0,0 1 0,0 0 0,0 0 0,0 0 0,0-1 0,0 1 0,0 0-1,-1 0 1,1 0 0,0 0 0,0-1 0,0 1 0,0 0 0,0 0 0,-1 0 0,1 0 0,0 0-1,0 0 1,0 0 0,0 0 0,-1-1 0,1 1 0,0 0 0,0 0 0,0 0 0,-1 0-1,1 0 1,0 0 0,0 0 0,0 0 0,-1 0 0,1 0 0,0 0 0,-18-8 46,12 6 1,-77-40-39,55 26 1,-19-16 76,45 29-81,0 1 0,0-1 0,0 0 0,0 0 0,0 0 0,1 0 0,-1 0 0,1 0 0,0 0 0,0 0 0,0-1 0,0 1 0,0 0 0,0-7 0,1 8 2,0 0-1,0 1 1,0-1 0,0 0-1,0 1 1,1-1 0,-1 0-1,0 1 1,1-1 0,-1 0-1,1 1 1,0-1 0,-1 1-1,1-1 1,0 1 0,0-1-1,0 1 1,0-1 0,0 1-1,0 0 1,1 0 0,-1 0-1,0-1 1,0 1 0,1 0-1,-1 1 1,1-1 0,-1 0-1,1 0 1,0 1 0,-1-1-1,3 0 1,16-3 12,-1 1-1,2 1 1,21 1 0,-28 1 3,-1 1 0,1 0 0,-1 1 1,0 1-1,22 6 0,-34-9-19,7 3 3,1-1 0,-1 1-1,0 0 1,0 1 0,0 0-1,10 7 1,1-3 129,-17-7-123,1-1 1,-1 1-1,0 0 1,0 0-1,0 0 1,0 0-1,0 0 1,0 0-1,2 2 1,68 43 62,-54-35-77,0 0 0,1-1 0,24 9 0,-20-9 2,5-1 22,10 5-3,-21-5-22,0-1 0,25 9 1,5 1-42,-16-12-103,145-6 54,-164-3 101,1 0 0,0 0 1,-1-1-1,1-1 0,12-6 0,-21 7-13,0 1 1,0-1-1,0 0 0,-1 0 1,1 0-1,-1 0 0,0-1 0,0 1 1,-1-1-1,1 0 0,-1 0 1,0 0-1,0 0 0,1-8 1,1-7-32,0 3 62,-2 0-1,2-27 1,11-5-2,-15 48-81,0 1 1,0-1-1,1 1 1,-1 0-1,0-1 1,1 1-1,-1-1 1,0 1-1,1 0 1,-1-1 0,0 1-1,1 0 1,-1-1-1,1 1 1,-1 0-1,0 0 1,1-1-1,-1 1 1,1 0-1,-1 0 1,1 0-1,-1-1 1,1 1-1,-1 0 1,1 0-1,-1 0 1,1 0-1,-1 0 1,1 0-1,-1 0 1,1 0-1,-1 1 1,1-1-1,-1 0 1,2 0-1,12 12-7554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6491 4721,'0'0'5984,"-5"-35"1644,5 33-7545,1-1-1,-1 1 0,1-1 0,0 1 1,0 0-1,1-1 0,-1 1 1,0 0-1,1 0 0,-1 0 0,1 0 1,0 0-1,-1 0 0,1 0 1,0 1-1,3-3 0,0 0-43,0 1 0,0-1 0,1 1 0,-1 0 0,12-4 0,-1 1 113,1 0 0,-1-1 0,-1 0 0,24-16 0,-25 15-58,0 0 0,27-9 0,23-12 449,1-13-145,-53 37-379,0 1 1,0 0-1,0 0 0,0 2 1,1-1-1,0 1 1,-1 1-1,21 1 0,-5-2 100,-20 1-98,-1 0 1,0 1-1,0 0 1,0 0-1,1 1 1,-1 0-1,0 0 1,8 3-1,17 15 91,-24-13-94,-7-5-2,0 0 0,1 0 0,-1 0 0,0 1 0,0-1 0,1 0 0,-1 0 0,0 1 0,0-1 0,-1 1 0,2 2 0,4 9 13,-2-7 32,-2 0 1,1 0 0,-1 0 0,0 1 0,2 12 0,8 31 395,-12-50-403,-3 19 291,1-18-342,0 0 0,0-1 0,1 1 0,-1 1 0,0-1 0,1 0 0,-1 0 0,1 1 0,0-1 0,-1 1 0,1-1-1,0 1 1,0-1 0,0 1 0,0 0 0,0 0 0,-1 2 0,-11 38 20,6-19 21,3-7-3,1-1 0,1 1-1,0-1 1,2 1 0,-1 0-1,3 21 1,0 5 10,-2-40-48,0-1-1,0 1 0,1-1 0,-1 1 1,1-1-1,-1 1 0,1-1 0,-1 1 1,1-1-1,0 0 0,0 1 0,0-1 1,0 0-1,0 0 0,0 0 1,0 0-1,0 1 0,0-1 0,1-1 1,-1 1-1,0 0 0,1 0 0,-1 0 1,1-1-1,-1 1 0,1-1 0,-1 1 1,1-1-1,1 1 0,5 1 12,0-1-1,1 0 1,-1 0 0,10 0-1,-15-3-9,0 0-1,-1 1 1,1-1-1,-1 0 1,1 0-1,-1-1 1,0 1-1,0 0 1,0-1-1,0 1 1,0-1-1,-1 0 1,1 0-1,-1 1 1,2-5-1,3-4 7,2-3-17,-1 0 0,-1-1 0,0-1 0,4-20 0,21-8 31,-29 41-27,-1 0 0,1 0-1,-1 0 1,1 1 0,0-1 0,0 0 0,0 1 0,0 0-1,0-1 1,1 1 0,-1 0 0,1 0 0,-1 0 0,1 1-1,0-1 1,0 0 0,0 1 0,0 0 0,0 0 0,0 0-1,4-1 1,6 0 4,0 0 0,1 1 0,23 0 0,-24 1 6,-5 0 2,-1 1 0,0-1-1,1 1 1,-1 1 0,1-1-1,-1 1 1,8 3 0,-9-3-5,1-1 1,-1-1 0,1 1 0,-1-1 0,1 0 0,8-2 0,8 1 19,-21-1-17,0 0-1,1 0 0,-1-1 0,0 1 1,0 0-1,-1-1 0,1 0 1,0 1-1,-1-1 0,0 0 1,1 0-1,0-5 0,2-2 8,51-112-35,-48 110 24,-3 3-11,0 1-1,1 1 0,0-1 0,0 1 0,1 0 0,7-7 0,-10 12 8,0-1-1,1 2 1,-1-1 0,1 0-1,0 1 1,0-1-1,0 1 1,-1 0 0,1 0-1,0 1 1,0-1-1,0 1 1,0 0 0,0 0-1,0 0 1,0 0-1,0 1 1,0 0 0,0 0-1,0 0 1,0 0-1,0 1 1,0-1-1,-1 1 1,1 0 0,-1 0-1,1 0 1,-1 0-1,0 1 1,0 0 0,0-1-1,0 1 1,-1 0-1,1 0 1,2 5 0,13 9 23,-1-4 32,-15-12 0,-1-1-27,-1 0 10,2 0 1,-2 0 20,3-31-15,-2 22-32,0 1-1,-1-1 1,0 1-1,0 0 1,-1-1-1,0 1 1,0 0 0,-1-1-1,0 1 1,-1 0-1,0 0 1,0 1 0,-1-1-1,-6-11 1,7 14-16,1-1 0,1 1 0,-1 0 0,1 0 0,0-1 0,0 1 0,1-1 0,-1 1 0,1-1 0,0 1 0,2-10 0,-1-6-5,0 16 13,-1 0-1,1 0 1,0 1-1,1-1 0,-1 0 1,1 1-1,3-7 1,5-18 15,-9 28-4,-1-1 0,1 0 0,-1 1 1,0-1-1,1 0 0,-1 0 1,0 1-1,0-1 0,0 0 0,-1 0 1,1 0-1,-1-3 0,0 5-3,0-1-1,1 0 0,-1 0 1,0 0-1,0 0 1,0 1-1,1-1 1,-1 0-1,0 1 0,0-1 1,0 1-1,0-1 1,0 1-1,-1-1 1,1 1-1,-2-1 0,-75-13-30,15 4 12,48 7 24,-1 2-1,0 0 0,-20 2 0,7 0-37,16-2 40,0-1-1,-21-5 1,29 6-18,-2-1 10,1 0-1,0 0 0,0-1 0,0 0 0,0 0 0,0 0 1,0-1-1,1 0 0,0 0 0,-6-6 0,-3-4 23,1-1 1,-13-18-1,22 26-28,0 0-1,1 1 1,-1-1 0,2 0 0,-1 0 0,1-1 0,0 1-1,0-1 1,1 1 0,0-11 0,-1-17-26,4-34 0,0 17-37,-2 38 63,1 1 0,0 0 0,0 0 1,8-25-1,-8 32-25,0 0 0,0-1 0,0 1 1,-1-1-1,0 1 0,0-1 0,-1-7 0,0 9 3,0-1 0,1 1 0,-1 0 0,2-1 0,-1 1 0,0 0 0,1-1 0,0 1 0,0 0 0,3-7-1,1 1 14,0 0-1,-1 0 1,5-18-1,2-7 19,0-33-12,-8 57 3,0 0 0,-2-1 0,1 1 0,-1-1 0,-1 1 0,-2-21 0,0-4 62,1 31-70,-1 0 1,0 0 0,0 0-1,-1 0 1,1 1 0,-1-1-1,-1 1 1,1 0-1,-1 0 1,0 0 0,0 0-1,-6-4 1,-11-18-29,-42-65 34,54 82 5,0 1 0,0-1-1,0 1 1,-1 1 0,-1 0-1,1 0 1,-16-7 0,16 11 6,0 0 0,0 1 0,0 0 1,-1 1-1,0 0 0,1 0 0,-17 1 0,-16-4 60,-94-13 69,125 16-131,0-1-1,0 0 1,0-1 0,1 0-1,-1-1 1,1 0 0,0 0-1,1-2 1,-1 1 0,1-1-1,-15-15 1,-13-24 108,32 40-114,0-1 0,1 0 1,0 0-1,0 0 1,0 0-1,1-1 1,-4-10-1,-20-59-4,21 47-6,0 0 0,-2-37 1,1 14 7,6 29-26,1 1 1,2-38-1,1 12-25,-1 40 39,1 0 0,0 1 1,1-1-1,0 1 0,0 0 1,1 0-1,0 0 0,0 0 1,7-9-1,1-3 0,-5 6-21,2 0 1,-1 0-1,2 1 0,19-21 1,-15 22 18,0 2 0,30-17 1,-19 14 1,-19 12 8,-1-1 0,0-1 0,0 1 0,0-1 0,0 0 0,0 0 0,-1 0 0,1-1 0,-1 1 0,0-1 0,0 0 0,0 0 0,0-1 0,-1 1 0,3-6-1,7-12 0,-11 19 2,0 0-1,1-1 1,-1 1-1,-1-1 1,1 0-1,0 0 1,-1 0-1,0 0 1,0 0-1,1-7 0,1-181 96,-4 187-92,0 0 0,0 0 0,-1 0 0,1 0 0,-1 1-1,0-1 1,0 1 0,-1-1 0,-4-6 0,-28-36 28,28 41-29,1-1-1,-1 0 1,0 1-1,0 1 1,-1-1-1,0 1 1,0 0-1,0 1 1,0 0-1,-10-3 1,-2 1-1,-1 1 0,0 1 0,-26-2 1,-79-17 7,117 20 6,1 0-1,-1 0 1,1-1 0,0 0-1,0-1 1,0 0 0,-9-8-1,3 4-30,11 6 16,0 1 0,-1-1 0,1 0 0,0-1 0,1 1-1,-1 0 1,1-1 0,-1 1 0,1-1 0,0 0 0,0 0 0,1 0 0,-1 0 0,1 0-1,0 0 1,0 0 0,0-5 0,-1-9-30,1-1-1,2-32 1,0 15 14,-1 33 7,1-1 1,0 1-1,-1-1 1,1 1 0,0 0-1,1-1 1,-1 1-1,1 0 1,-1 0-1,1-1 1,0 1-1,0 1 1,0-1-1,5-5 1,44-36 3,-24 23-46,-15 11 22,0 1-1,1 0 1,0 1-1,23-11 1,-5 3-45,-20 11 69,-8 4-2,0 0-1,0-1 1,0 1 0,0-1-1,0 0 1,0 0-1,-1 0 1,1 0-1,-1 0 1,1-1-1,-1 1 1,0-1 0,0 1-1,2-4 1,-3 2 15,0-1 1,-1 0 0,1 1-1,-1-1 1,0 0 0,0 1 0,0-1-1,-2-5 1,1-7 5,1 14-11,0-1 0,0 1 0,-1 0 0,1 0 1,-1 0-1,0 0 0,0 0 0,0 0 0,0 0 1,-1 0-1,1 0 0,-1 0 0,0 1 0,0-1 1,0 1-1,0-1 0,0 1 0,0 0 0,-1 0 0,1 0 1,-1 0-1,1 0 0,-1 0 0,0 1 0,0-1 1,0 1-1,1 0 0,-1 0 0,-1 0 0,-5-1 0,-5-2-7,-23-2-17,36 6 14,1 0 0,0 0-1,0 0 1,-1-1 0,1 1-1,0 0 1,0 0 0,-1 0-1,1-1 1,0 1 0,0 0 0,0 0-1,0-1 1,-1 1 0,1 0-1,0 0 1,0-1 0,0 1 0,0 0-1,0 0 1,0-1 0,0 1-1,0 0 1,0-1 0,0 1 0,0 0-1,0 0 1,0-1 0,0 1-1,0 0 1,0-1 0,0 1-1,0 0 1,0 0 0,0-1 0,0 1-1,1-1 1,3-10-47,32-26 50,-22 24-8,23-29 0,-35 39 18,0 1 0,-1-1-1,0 0 1,1 0-1,-1-1 1,-1 1 0,1 0-1,0-4 1,0 5-1,-1-1 0,0 1 1,1 0-1,0-1 0,0 1 0,-1-1 1,1 1-1,1 0 0,-1 0 0,0-1 1,0 1-1,4-3 0,-5 4 160,0 0-153,0 1 0,0-1 0,-1 0 0,1 0 0,0 0 0,-1 1-1,1-1 1,0 0 0,-1 0 0,1 1 0,-1-1 0,0 0-1,1 1 1,-1-1 0,1 0 0,-1 1 0,0-1 0,1 1 0,-1-1-1,0 1 1,0-1 0,1 1 0,-1 0 0,0-1 0,0 1 0,0 0-1,0 0 1,0 0 0,1 0 0,-2-1 0,-37-3-60,20 2 68,2-1-7,15 3-7,0 0 0,1 0 0,-1-1 0,1 1 0,-1 0 0,1 0 0,-1-1 0,0 1 0,1-1 0,-1 1 0,1-1 0,0 0 0,-1 0 0,1 0 0,0 1 0,-1-1 0,1-1 0,0 1 0,0 0 0,0 0 0,0 0 0,0 0 0,0-1 0,0 1 0,0 0 0,0-1 0,1 1 0,-1-1 0,0-1 0,-4-13-14,0-1 1,1 1 0,1-1-1,0 0 1,2 1 0,0-1-1,0 0 1,2 0 0,2-17-1,0 20 6,0 1 0,1 0 0,0 0 0,1 0 0,0 1 0,8-13 0,-3 10-29,1 0 0,0 0-1,15-14 1,-22 25 23,1 0-1,0 0 0,0 1 0,0-1 0,0 1 0,0 0 0,1 1 1,0-1-1,-1 1 0,1 0 0,0 0 0,0 1 0,7-1 0,40-2-22,82 4-1,-57 1 71,-66-1-30,1 1 0,-1 0-1,0 1 1,0 0-1,1 1 1,-2 1-1,1 0 1,0 0-1,15 9 1,-16-7-2,0-1 1,1 1 0,0-2-1,1 0 1,-1 0 0,21 3-1,-3-4 20,53 1 0,-82-4-30,1-1 1,0 1 0,0-1 0,-1 1 0,1-1 0,-1 0 0,1 0 0,-1 0 0,1 0 0,-1 0 0,1 0 0,-1 0 0,0-1 0,0 1 0,0 0 0,1-1 0,-1 1 0,-1-1 0,3-2 0,13-33-67,-15 31 54,0-1-1,0 0 1,-1 0-1,0 1 1,0-1-1,0 0 1,-1 0-1,0 1 1,-2-8-1,-20-58-205,15 52 217,5 13-37,0 0-1,0 0 1,1-1 0,0 1 0,0-1 0,1 1 0,-1-15 0,31 22-149,-16 1 151,0 0 1,1 1-1,19 6 0,-19-5 80,1 0-1,-1-1 0,25 2 1,-39-5-38,1 1 1,0-1 0,-1 1-1,1-1 1,-1 1-1,1-1 1,0 1-1,-1-1 1,1 1-1,-1-1 1,0 0 0,1 1-1,-1-1 1,0 1-1,1-1 1,-1 0-1,0 0 1,0 1-1,1-1 1,-1 0-1,0 0 1,0 1 0,0-2-1,4-26 38,-3 17-36,0 7-5,0 0 0,0 0 0,0 0 0,0 0 1,1 0-1,-1 0 0,1 1 0,0-1 0,1 0 1,-1 1-1,0 0 0,1-1 0,0 1 0,0 0 1,0 0-1,0 1 0,0-1 0,1 0 0,-1 1 1,1 0-1,-1 0 0,1 0 0,0 0 0,0 1 1,0 0-1,0-1 0,0 2 0,0-1 0,0 0 1,0 1-1,1-1 0,-1 1 0,6 1 0,130-1 266,-138-1-262,0 0 1,0 1 0,0-1-1,0 0 1,0 0 0,-1-1-1,1 1 1,0 0 0,-1 0-1,1-1 1,0 1 0,-1-1-1,0 0 1,1 1-1,-1-1 1,0 0 0,0 0-1,1-3 1,18-36 65,-17 35-68,-1-1-1,1 0 0,-1 0 1,-1 0-1,1 0 0,-1 0 1,-1 0-1,1-9 0,-1 15-25,16-13 17,-8 8 4,-1-1 1,-1 1 0,1-1-1,6-10 1,-10 13 2,-1 1 0,-1-1 0,1 0 0,-1 0 0,1 0 0,-1-1 0,0 1 0,0 0-1,-1 0 1,0 0 0,0-8 0,0-192-42,3 201 36,-1 0 0,0 1 0,0-1-1,1 1 1,-1 0 0,1-1 0,0 1 0,0 0 0,0 0 0,3-1 0,3-3-14,-3-2 28,0 0-1,0 0 1,-1-1 0,0 1-1,0-1 1,5-18 0,-2 9 1,-6 13-6,1 0 0,0 0 0,0 1 0,0-1 0,0 1 0,1 0 1,0 0-1,-1 0 0,9-6 0,0 0 0,-9 6 11,1 0-1,-1 0 0,0 0 0,0-1 1,0 1-1,-1-1 0,0 0 1,0 0-1,0 0 0,0 0 0,-1 0 1,1 0-1,-1 0 0,-1 0 1,1 0-1,-1-1 0,0 1 0,0 0 1,0 0-1,-1-1 0,-1-5 0,0 6-2,0-1-1,-1 1 1,1 1-1,-1-1 1,0 0-1,-1 1 1,1-1-1,-1 1 1,0 0-1,0 0 0,0 0 1,0 1-1,-6-4 1,-24-26 41,11-1-5,16 22-19,-1 1 1,-1 0 0,0 0-1,-12-11 1,9 11-9,0 1 0,-1 0 0,-18-11 0,25 18-12,-1 0 0,1 0 0,-1 1 0,0 0 0,1 0 0,-1 0 0,0 1 0,0 0 0,-14 0 0,-1 1 3,-1 2 0,1 0 1,-34 9-1,44-8-7,-12 3 37,1-1 0,-1 0-1,0-2 1,0-1 0,-1-1 0,-37-3-1,56 1-31,1 0 1,-1-1-1,1 0 0,0 0 0,-1 0 0,1-1 0,0 0 0,0 1 0,0-2 1,1 1-1,-1-1 0,1 1 0,0-1 0,0 0 0,0-1 0,0 1 0,-4-9 1,1 3-1,2-1 0,0 1 1,0-1-1,1-1 1,0 1-1,1 0 1,-3-19-1,4-4 26,2 26-44,-1 0 1,1 0 0,-1 0-1,0 1 1,-3-9-1,2 14 29,0 0 0,1 0-1,-2 0 1,1 0-1,0 0 1,0 1 0,-1-1-1,1 1 1,0-1-1,-6-1 1,3 0 6,-3-1-35,-1-1 0,1 1 0,-1 1 0,0-1 0,0 2 0,0-1 0,-10-1 0,-6 2-27,-38 0 0,39 4 39,20-1 4,-1 0 0,1 0 0,0-1 0,0 0-1,0 0 1,-1 0 0,1 0 0,0-1 0,-6-1 0,5-2 4,0-1 1,0 0 0,1 0-1,0-1 1,0 1 0,0-1-1,-3-7 1,-12-24-14,-23-67 0,35 83-9,4 13 14,0-1-1,-1 1 0,0 0 0,0 0 1,-1 1-1,0-1 0,0 1 0,-1 0 1,0 0-1,0 1 0,0 0 0,-12-8 1,9 7-5,3 3 2,1 0 1,-1 1 0,1-1 0,-1 1-1,0 1 1,-1-1 0,-12-3 0,0 2-11,10 3-1,0-1 1,0-1-1,-13-5 1,7 2 41,9 3-1,0 1 1,0-1-1,1 0 0,0 0 0,-1-1 0,1 1 0,-5-6 0,33 8-10703,-5-1-1375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5:2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844 3625 6569,'0'0'6187,"-12"-3"2025,12-25-7863,-1 20-297,0-1-1,1 0 0,0 1 0,1-1 0,0 0 1,0 1-1,1-1 0,0 1 0,0-1 0,6-11 1,34-85 653,10 20-310,-47 80-349,0 0 0,1 0-1,-1 0 1,10-5 0,4-4 238,-17 12-269,0 0-1,1 0 1,-1 0-1,0-1 1,0 1-1,0-1 1,-1 1-1,1-1 1,0 1-1,-1-1 1,0 0-1,0 0 1,0 0-1,0 0 1,0 0-1,0 0 1,-1 0-1,0 0 1,1 0-1,-1 0 1,0 0-1,0 0 1,-1 0-1,1 0 1,-1-1-1,1 1 1,-1 1-1,0-1 1,0 0-1,-1 0 1,1 0-1,0 0 1,-1 1-1,0-1 1,0 1-1,1-1 1,-6-3-1,-92-76 18,96 78-32,0 0 0,1 0 0,0 1 0,-1-1 0,2-1 0,-1 1 0,0 0 0,1 0 0,0-1-1,0 1 1,0 0 0,0-1 0,1 1 0,0-1 0,0 1 0,0-1 0,2-8 0,-2-6-4,1 14-1,1 0 1,-1 0 0,1-1 0,0 1-1,1 0 1,-1 1 0,1-1-1,0 0 1,0 1 0,5-6-1,8-13-6,-12 17 21,-1 0-1,0 0 1,0 0-1,-1 0 1,1-1-1,-1 1 1,0-1-1,-1 1 1,0-1 0,0 0-1,0 0 1,-1-10-1,0 14-5,0 0 0,0-1 0,0 1 0,-1 0 0,1 0 1,-1 0-1,0-1 0,0 1 0,0 0 0,0 0 0,0 0 0,-1 0 0,0 0 0,-2-3 0,0 1 34,-1 1-1,0-1 0,-1 1 1,1 0-1,-12-6 1,-10-7 116,20 12-143,1 0-1,-1 1 1,0 0 0,0 0 0,-1 1-1,1-1 1,-1 2 0,-15-4-1,-28-10 125,50 15-132,-1 1 1,1-1-1,0 0 1,-1 0-1,1 0 0,0 0 1,0-1-1,0 1 1,-1 0-1,1 0 1,0-1-1,1 1 0,-1 0 1,0-1-1,0 1 1,1-1-1,-1 1 0,1-1 1,-1 0-1,1 1 1,-1-1-1,1 1 0,0-1 1,0-2-1,0-49 88,1 36-78,-1 6-13,-1-1-9,2-1 0,-1 1 0,5-19 0,-4 27 6,0-1 0,1 1 0,0-1 0,0 1-1,0 0 1,0-1 0,1 1 0,-1 0 0,1 1 0,0-1-1,1 0 1,4-4 0,-4 5 5,0 0 0,0-1 0,0 1 0,-1-1-1,1 0 1,-1 0 0,0-1 0,0 1 0,0 0 0,-1-1 0,0 0 0,0 0-1,0 0 1,0 1 0,-1-2 0,2-5 0,-1-75 259,-2 85-260,0 0-1,-1-1 0,1 1 0,0 0 1,-1 0-1,0 0 0,1 0 0,-1 0 0,1 0 1,-1 0-1,0 1 0,0-1 0,0 0 1,0 0-1,1 0 0,-1 1 0,0-1 0,0 0 1,0 1-1,-3-2 0,-29-12 5,11 4-12,3 2-7,16 7 18,0 0 0,0 0 0,0-1 0,0 1 0,0-1 0,0 1 0,1-1 0,-1 0 0,0 0 0,1 0 0,0 0 1,-1 0-1,1-1 0,-3-3 0,3-2-16,0 1 1,1-1 0,-1 1-1,1-1 1,1 0 0,0 1-1,0-1 1,0 0 0,3-10-1,-3 14 9,2 1-1,-1 0 1,0 0-1,0 0 1,1 0-1,0 1 1,0-1-1,-1 0 1,1 1 0,1-1-1,-1 1 1,0-1-1,1 1 1,-1 0-1,1 0 1,0 0-1,4-2 1,5-2-20,0 1-1,1 0 1,12-3 0,-1 0 10,-18 6 12,1 1 0,-1 0 0,1 0 0,0 0 0,12 1 0,-14 0 0,0 1 0,1-2 0,-1 1 0,0-1 0,0 1 1,0-1-1,0-1 0,0 1 0,0-1 0,7-3 0,15-7 23,-22 10-16,0 0 0,1-1 0,-1 1 0,-1-1 0,1 0 0,6-6 0,-1 0 0,29-30 52,-33 31-67,-4 7 16,-1-1 0,1 0 0,-1 1 0,1-1 0,-1 0-1,0 0 1,0 0 0,0 0 0,0 0 0,0 0 0,0-1 0,0 1 0,-1 0 0,1-3 0,7-26 32,-6 26-33,0 1 0,-1-1 0,0 1 0,0-1 0,0 0 0,0-6 0,0-5 40,0 13-23,-1-1-1,0 1 1,1 0-1,-1-1 1,0 1-1,-1-1 1,1 1-1,-1 0 1,1-1-1,-1 1 1,0 0-1,0 0 1,0-1-1,-1 1 1,1 0-1,-4-4 0,-30-29 18,25 25-37,-1 0 0,0 0-1,-17-11 1,24 19-4,1 0-1,-1 0 0,0-1 1,1 1-1,0-1 0,0 0 1,0 0-1,0 0 0,1 0 1,0 0-1,-1-1 0,1 1 1,1-1-1,-1 1 1,1-1-1,-2-8 0,1-5-5,0-1 0,2 0 0,1-20 0,0 4 47,0 26-40,1 0 0,0 1 0,0-1 0,1 1 0,0 0 0,8-13-1,2-10 2,-6 17-4,0 0 0,1 0 0,0 1 0,1 0 0,0 0 0,15-14 0,-11 11-20,42-49 47,-55 64-4,0 0 15,0-1-10,0 1-22,0-1 0,-1 1 0,1 0 0,0-1 0,-1 1 0,1 0 0,-1-1 0,0 1 0,1 0 0,-1 0 0,0 0 0,0 0 0,0 0 0,1 0 0,-1 0 0,0 0 0,-1 0 0,1 0 0,0 0 0,0 0 0,0 1 0,0-1 0,-1 0 0,1 1 0,0-1 0,-1 1 0,1 0 0,0-1-1,-1 1 1,1 0 0,0 0 0,-3 0 0,-8-2-38,0 2 0,-23 1 0,18-1 16,13 1 14,-1 0 1,1 1 0,0-1 0,0 1-1,0 0 1,0 0 0,0 0 0,1 1-1,-1-1 1,-3 4 0,-20 11 2,14-8 17,11-8-12,1 0 0,-1 0 0,0 0 0,1 0 0,-1 0 0,0-1 0,0 1 0,1 0 0,-1-1 0,0 1 0,0-1 0,0 0 0,0 1 0,0-1 0,0 0 0,-1 0 0,2-34-93,4-123 195,-3 156-103,-1 0 1,1 0-1,-1 0 1,1 1 0,-1-1-1,1 0 1,-1 0 0,1 0-1,-1 1 1,0-1-1,1 0 1,-1 0 0,0 1-1,0-1 1,1 1 0,-1-1-1,0 1 1,0-1-1,0 1 1,0-1 0,0 1-1,0 0 1,0 0 0,0-1-1,0 1 1,0 0-1,0 0 1,-1 0 0,-31-2 66,32 2-60,-5 0-11,4-1-2,0 1 0,1 0 0,-1 0-1,0 0 1,1 0 0,-1 0 0,0 0 0,1 0-1,-1 1 1,0-1 0,1 1 0,-1-1 0,1 1-1,-1 0 1,1-1 0,-1 1 0,1 0 0,-1 0-1,1 0 1,0 0 0,0 0 0,-2 2 0,-10 7 1,-3 4-6,14-13 15,0 0 0,0 1 0,0-1 0,-1 0 0,1 0 0,0-1 0,-1 1 0,1 0 0,-1-1 0,1 1 0,-1-1 0,1 0 0,-1 0 0,1 0 0,-1 0 0,0-1 0,1 1 0,0 0 1,-1-1-1,1 0 0,-1 0 0,1 0 0,0 0 0,-1 0 0,-3-3 0,0-4 2,0-1-1,1-1 1,0 1 0,1-1-1,0 0 1,1 0 0,-1 0-1,2 0 1,0 0 0,0-1 0,1 1-1,-1-14 1,2 20-3,-1 0-1,0 0 1,0-1-1,0 1 1,0 0 0,-1 1-1,0-1 1,1 0 0,-1 0-1,-1 1 1,1-1-1,0 1 1,-1-1 0,0 1-1,0 0 1,0 0 0,-5-3-1,4 2 2,0 1 1,-1 0-1,0 0 0,1 0 0,-1 1 1,0-1-1,0 1 0,0 0 0,-1 0 1,1 1-1,0 0 0,-1 0 0,-5-1 1,-122 0-71,51 4 228,81-2-162,0 0 1,0 0 0,-1-1 0,1 1 0,0-1 0,0 1 0,0-1 0,0 1-1,0-1 1,0 0 0,1 0 0,-1 1 0,0-1 0,0 0 0,0 0-1,1 0 1,-1 0 0,0 0 0,0-2 0,-15-27 10,5 8 1,-12-8-22,5 10 30,16 17-17,0 1 0,0-1 0,0 1 0,-1-1 0,1 1-1,-1 0 1,0 0 0,1 0 0,-1 0 0,0 0 0,0 1 0,-6-3 0,-77-14-37,81 17 34,-1 0 0,0 0 0,1 0 0,-1-1 0,1 0 0,-1 0 0,1 0 0,-5-4 0,9-23 86,1-112-23,-8 92-46,7 23-18,1 15-5,-1 0 0,1 0 0,1 0 1,0 0-1,1 0 0,4-18 0,-4 26 5,0-4-11,0-1 0,1 0 0,1 1 0,-1 0 0,1 0 1,1 0-1,-1 0 0,1 1 0,0-1 0,8-6 0,-12 11 16,1 0 0,-1 0 0,0 0 0,0 0-1,0 0 1,0 0 0,-1-1 0,1 1 0,0 0-1,-1 0 1,0 0 0,1-1 0,-1 1 0,0 0-1,0-1 1,-1 1 0,1 0 0,-1-3 0,1-14 145,-3 17-145,1 0 0,-1 0 0,1 0 0,-1 1 1,1-1-1,-1 1 0,0-1 0,0 1 0,0 0 1,-4-1-1,-9-5 41,14 5-38,-1 1 1,0 0 0,1 0 0,-1-1 0,0 2 0,0-1 0,1 0-1,-1 0 1,-4 1 0,7 0-161,-1 0 0,1 0 1,0 0-1,-1 0 0,1 0 0,0 0 0,-1 0 0,1 0 1,0 1-1,0-1 0,-1 0 0,1 0 0,0 0 1,0 1-1,-1-1 0,1 0 0,0 0 0,0 1 0,0-1 1,-1 0-1,1 1 0,0-1 0,0 0 0,0 0 0,0 1 1,0-1-1,0 0 0,-1 1 0,1-1 0,0 0 0,0 1 1,0-1-1,0 0 0,0 1 0,0-1 0,0 0 1,0 1-1,1-1 0,-1 0 0,0 1 0,0-1 0,0 0 1,0 1-1,1-1 0,-1 7-1170,0 13-6216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46:44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1092 174 6729,'0'0'6079,"0"-1"-6062,0-1-17,0 0 2205,-3-8 2446,-6-29-3361,8 32-1150,0 0-1,-1 0 1,0 0 0,0 0-1,-1 1 1,1-1 0,-2 1-1,-3-7 1,-8-18 328,14 30-378,0-1 0,0 1 0,0 0 0,0 0 1,0-1-1,0 1 0,0 0 0,0 0 0,0 0 1,-1 0-1,1 1 0,0-1 0,-1 0 0,1 0 1,-1 1-1,1-1 0,0 1 0,-1-1 0,1 1 1,-1 0-1,-2-1 0,-38-1 247,36 2-241,3 1-77,0-1 0,0 1-1,-1 1 1,1-1 0,0 0 0,0 1-1,1-1 1,-1 1 0,0 0-1,1 0 1,-1 0 0,1 0-1,-1 1 1,1-1 0,-3 4 0,-1 1 31,0 1 0,1 0 0,-1 0 1,-4 11-1,-38 76 229,45-86-244,-1 0 1,0 1-1,0-2 0,0 1 1,-1 0-1,-1-1 0,1 0 1,-1 0-1,-1-1 0,1 1 1,-1-1-1,-1-1 0,-15 12 1,16-14-4,0-1 1,0 0-1,0-1 1,0 1-1,-1-1 1,1-1-1,-1 1 1,1-1-1,-1-1 1,0 1-1,1-1 0,-9-1 1,4 1-22,9-1 7,0 0-1,0 1 1,0-1-1,0 0 1,0-1 0,0 1-1,0-1 1,0 1-1,0-1 1,1 0-1,-1 0 1,-2-2 0,-16-10 136,15 10-142,1 0 0,-1 0 1,1-1-1,0 0 0,1 0 1,-1 0-1,1 0 0,0 0 1,0-1-1,1 0 0,-6-11 1,-12-18 78,17 29-75,0 1 0,0-1 0,-1 1 0,1 0 0,-1 0 0,0 1 0,0 0 0,-1-1 0,1 2 1,-1-1-1,0 1 0,-7-4 0,3 3 91,0 0 0,1-1 0,0-1 0,0 1-1,-11-10 1,-13-7 219,27 19-239,0 0 1,0 1-1,-1-1 1,1 1-1,-1 1 1,0 0-1,1 0 1,-8-1-1,-62 1 134,48 2-172,23 0-36,0 0-1,1 1 1,-1 0-1,1 0 0,0 0 1,0 1-1,-1 0 1,1-1-1,-6 8 0,-8 3-20,12-10 9,1 0 0,0 1 0,0-1 0,0 1 0,1 0 0,-1 1 0,1-1 0,0 1 0,0 0 0,0 0 0,1 0-1,-4 7 1,2 31 31,0-2 81,1 63 0,5-99-94,0 0 1,0 0-1,1 0 1,0 0-1,0 0 1,1 0-1,-1-1 1,7 9-1,8 17 14,-12-15-12,1 0 0,1-1 0,1 0 0,0-1 0,14 20 1,-4-11 9,19 20-4,-37-39 15,0-1-45,0-1-16,0 3 23,-3 28 127,2-30-125,1-1 1,-1 1-1,0-1 0,0 1 0,0-1 1,0 0-1,-1 0 0,1 0 1,0 0-1,0 1 0,-1-2 0,1 1 1,-1 0-1,1 0 0,0 0 0,-3 0 1,0 1-7,0 0 0,1 1 0,-1-1 0,1 1 0,0 0 0,0-1 0,0 1 0,-5 7 0,-9 8-6,7-7-27,7-7 29,0-1-1,0 1 0,0-1 1,-1 0-1,1 0 1,-5 3-1,8-3-36,-1 0 0,1-1 0,1 1 0,-1 0 0,0 0 1,1 0-1,-1-1 0,2 4 0,10 2 46,0-1 0,0-1 0,1 0 0,0 0 0,22 6 0,-31-12 17,9 3-6,0 0 1,23 10-1,-35-12-17,0 0 0,0 0 0,0 0 0,1 0 0,-1 0 1,-1 0-1,1 0 0,0 0 0,0 0 0,0 0 0,-1 1 0,1-1 0,0 0 0,-1 1 0,1-1 0,-1 0 0,0 1 0,1-1 0,-1 1 0,0 0 1,2 36 141,-2-32-100,0-4-34,1-1-1,-1 1 1,0-1 0,0 1 0,0-1 0,0 0-1,0 1 1,0-1 0,0 1 0,0-1-1,-1 1 1,1-1 0,-1 0 0,1 1 0,-1-1-1,1 0 1,-1 1 0,0-1 0,0 0-1,1 0 1,-1 1 0,0-1 0,0 0 0,0 0-1,0 0 1,0 0 0,-1-1 0,1 1-1,0 0 1,0 0 0,-1-1 0,1 1 0,0 0-1,-1-1 1,-1 1 0,-43 27 44,39-25-59,1 0 1,1 1-1,-1-1 1,0 1-1,1 0 1,0 0-1,0 1 1,0-1-1,-5 8 1,9-8-17,0-1 0,0 0 0,1 0 0,0 1 0,-1-1 0,1 1 0,1-1 1,-1 0-1,1 7 0,0 2-38,-1-4 64,0-5 1,0 0-1,0 0 1,0 0 0,0-1 0,0 1 0,1 0 0,-1 0 0,1-1 0,0 1 0,-1 0 0,1-1 0,1 1 0,-1-1 0,0 1 0,3 2 0,4 6 13,0-2 0,1 1-1,0-1 1,1-1 0,0 1 0,0-2 0,1 1 0,20 9 0,-24-13-9,0 0 0,-1 1 0,1 0 0,-1 0 0,6 7 0,-3-3-1,80 88-20,-88-94 21,1-1 0,-1 1 0,0 0 0,1-1 0,-1 1 0,0 0 0,0 0 0,-1 0 1,1 0-1,-1 3 0,1-5 6,-1 0 1,0 1-1,0-1 1,0 0 0,0 0-1,0 0 1,-1 0-1,1 0 1,0 0 0,0 0-1,-1 0 1,1 0 0,0 0-1,-1 0 1,1 0-1,-1 0 1,0-1 0,1 1-1,-1 0 1,1 0-1,-1 0 1,0-1 0,0 1-1,-1 1 1,-26 1 138,26-3-150,0 0-5,-42 2 37,40-2-41,1 0 0,0 1 0,0-1 0,0 1-1,-1 0 1,1 0 0,0 0 0,0 0 0,0 1 0,-4 2-1,4-2-7,0 0-1,0 1 0,0-1 0,1 1 0,-1 0 0,1 0 1,-1 0-1,1 0 0,0 0 0,0 0 0,1 1 0,-1-1 1,1 1-1,-1-1 0,1 1 0,0-1 0,0 1 0,1 0 1,-1 0-1,1-1 0,0 1 0,0 5 0,0-6 19,0 1-1,0 0 1,1-1-1,-1 1 1,1-1-1,0 1 1,0-1-1,0 1 1,1-1-1,-1 1 1,1-1-1,1 3 0,3 1 5,-1 0-1,1-1 0,12 11 0,-11-11-12,-1-2 13,-1 0 1,1 0-1,0-1 0,0 1 1,0-1-1,1-1 0,-1 1 1,9 1-1,19 9-22,-29-12 18,0 2 1,0-1 0,0 0 0,0 1 0,0 0-1,-1 0 1,1 1 0,-1-1 0,0 1 0,0 0-1,0 0 1,4 6 0,15 23 11,-23-32-2,0 0 16,0 0-9,0 1 20,0-2 7,0 1-52,0 2 20,0 0 0,0 1 0,0-1 0,-1 0 0,0 1 0,1-1 0,-1 0 0,0 0 0,0 1 0,-1-1 0,-2 6 0,3-8-18,-2 4 3,-1 1 0,0-1 0,0 0 0,-1 0 0,1 0 0,-8 5-1,8-6 1,0-1 0,1 1 0,-1 0 0,1-1 0,-6 10 0,4-6 4,0 0 0,0-1 0,-1 1 1,0-1-1,-9 7 0,16-12-25,0-1 0,0 1 0,0-1-1,0 1 1,0 0 0,0 0 0,0-1 0,0 1 0,0 0 0,0 0 0,-1 0-1,1 0 1,0 0 0,-1 0 0,1 0 0,-1 0 0,1 0 0,-1 0-1,1 0 1,-1 0 0,0 0 0,1 1 0,-1-1 0,0 0 0,0 0-1,0 0 1,0 1 0,0-1 0,0 1 0,0 43 282,0-40-312,0-3 60,-1-1 0,1 1 1,0 0-1,0-1 0,-1 1 0,1-1 0,-1 1 1,0-1-1,1 1 0,-1-1 0,0 1 1,0-1-1,0 0 0,0 1 0,0-1 0,0 0 1,0 0-1,0 0 0,-1 0 0,1 0 1,0 0-1,-1 0 0,1 0 0,-1 0 0,1-1 1,-3 2-1,-5 1 19,-1 0-1,0-1 1,-15 3 0,-6 1-61,15-3 42,13-2-16,0-1-1,-1 1 0,1 0 1,0 0-1,0 0 1,0 0-1,0 0 0,1 0 1,-1 1-1,0 0 1,0-1-1,-2 3 0,5-3 26,0-1-73,0 2 36,0-1-2,0 29-203,0-21 228,-1-1 5,1-1 0,0 1 0,0-1-1,1 0 1,0 1 0,1-1 0,-1 0-1,1 1 1,6 12 0,-5-15 0,1 1 0,0-1 0,0 0 0,0 0 0,1 0 0,-1-1 0,1 1 0,0-1 0,1 0 0,-1-1 0,1 1 0,-1-1 0,1 0 0,0-1 0,0 1 0,0-1 1,1-1-1,-1 1 0,0-1 0,1 0 0,11 1 0,126 0 123,-142-1-132,-1-1 0,1 1 0,0-1 0,-1 1 0,1 0 1,-1 0-1,1 0 0,-1 0 0,1 0 0,-1 0 0,0 0 1,0 0-1,1 0 0,-1 1 0,0-1 0,0 0 0,0 1 0,0-1 1,0 1-1,0 2 0,19 41 139,-20-43-127,3 1-19,0 0 0,0 0 0,0-1-1,0 1 1,1-1 0,-1 1 0,1-1-1,6 3 1,45 3-206,-50-8 196,0 1 0,0-1 0,0-1 0,-1 1 0,1-1 0,0 1 0,0-1 0,-1-1 0,8-2 0,-5 0 0,-1 0 0,1 1-1,0 0 1,0 0 0,0 0-1,0 1 1,0 0 0,1 1-1,-1 0 1,13-1 0,88-1-91,-104 4 109,-1-1 0,1 1 0,0 0 0,-1 1 0,0-1 0,1 0 0,-1 1 1,0 0-1,1 0 0,4 4 0,30 25 28,-36-29-32,7 6 2,0-1 0,0 0 0,1-1 0,0 0 0,0 0 1,14 5-1,-15-8-19,0 0 0,0 0 1,0-1-1,0-1 0,0 1 0,1-2 1,-1 1-1,18-2 0,2 0-363,-28 0 366,0 1 0,0-1-1,0 0 1,-1 0 0,1 0 0,0 0-1,-1 0 1,1 0 0,-1 0-1,1 0 1,-1 0 0,1 0-1,-1 0 1,0 0 0,1 0-1,-1 0 1,0 0 0,0 0-1,0 0 1,0-1 0,0 1-1,0-1 1,1-34 21,-1 34-16,0-173-150,1 171 150,-1 1 1,1 0-1,0 0 0,0 0 0,0 0 0,1 0 0,-1 0 0,1 0 0,-1 0 1,1 1-1,0-1 0,0 1 0,0-1 0,0 1 0,4-3 0,-1 0-14,0 1-1,0 0 1,0 0-1,1 0 0,0 1 1,10-5-1,-11 6 34,0-1 0,-1 0 0,1 0 0,-1 0 0,1 0 0,-1-1 0,4-5 0,-4 6 0,-1-1-1,1 1 0,0 0 0,0 0 0,0 0 1,0 0-1,0 1 0,7-4 0,4 1-12,-12 3 5,-1 1 1,1 0-1,-1 1 0,1-1 1,-1 0-1,1 1 0,0-1 0,-1 1 1,4 0-1,6 0-4,-8-1 13,1 1 0,0 0 0,-1 0 0,1 0 0,0 0 0,-1 1 0,1-1 0,0 1 0,-1 1 0,1-1 0,-1 1 0,0-1 1,1 1-1,-1 0 0,0 1 0,0-1 0,0 1 0,4 4 0,-2-2 48,-1 0 0,1 1-1,-1 0 1,0 0 0,8 13 0,-9-2-33,-3-15-16,-1 1-1,1 0 1,-1-1-1,1 1 0,0 0 1,0-1-1,0 1 1,0-1-1,0 0 0,1 1 1,-1-1-1,1 0 0,-1 0 1,1 1-1,0-1 1,0-1-1,3 3 0,2-1 2,0-1-1,0 0 0,1 0 0,-1 0 0,1-1 0,-1-1 0,1 1 0,-1-1 0,1 0 1,-1-1-1,9-1 0,-8-2 1,0-1 0,0 0 0,-1 0 0,1 0 0,-1-1-1,12-13 1,-6 7-21,23-16 19,-29 24-7,0-1 0,0-1 1,0 1-1,0-1 0,-1-1 1,0 1-1,8-13 0,-4 5 28,-9 12-12,1 1 0,-1-1-1,0 0 1,0 0 0,0 0 0,0-1 0,0 1 0,0 0 0,0 0-1,-1 0 1,1-1 0,-1 1 0,1 0 0,-1-1 0,0-2-1,0 0-6,0 0 0,0 0 0,0 0 0,-1 0 0,0 0 0,0 0 0,-2-4 0,3 7 1,-1 0 1,0 1 0,0-1 0,0 1-1,-1 0 1,1-1 0,0 1-1,-1 0 1,1-1 0,0 1 0,-1 0-1,0 0 1,1 0 0,-1 1-1,1-1 1,-1 0 0,0 0 0,0 1-1,1-1 1,-1 1 0,0 0 0,-2-1-1,-62-17-2,52 13-5,-1 0 0,1 1-1,-1 1 1,1 1 0,-16-1 0,18 1 7,1 1 0,0-1 0,0-1 0,0 0-1,-12-5 1,-1 0 18,17 6-8,1 0 1,-1-1 0,1 0 0,-1-1 0,1 1-1,0-1 1,0 0 0,1-1 0,-1 1 0,1-1-1,0 0 1,0 0 0,1-1 0,0 0-1,0 1 1,0-1 0,0-1 0,-3-8 0,4 4-26,0 1 0,1-1 0,0 0 0,0-13 0,-6-33-19,5 40 15,1 0 1,1 0-1,0 0 1,4-32-1,-2 1 31,0 10-18,0 10-28,-2 0 0,-5-41 0,4 55 14,-2 0-1,0 0 1,0 0-1,-1 0 1,-1 1-1,0 0 0,-1 0 1,-10-14-1,11 20 0,-1 1 1,0 0-1,-1 0 0,0 1 0,0 0 0,0 0 0,-9-3 0,-9-6 13,23 11-10,0 1 0,0 0 1,0-1-1,0 0 1,0 0-1,0 0 0,1 0 1,0 0-1,-1 0 1,1-1-1,0 1 0,1-1 1,-1 0-1,1 1 1,-1-1-1,1 0 0,0 0 1,0-5-1,-1-8-47,1 0 1,0 0-1,3-19 0,-1-1 84,0 32-34,0 0-1,0 0 1,1 0 0,-1 0 0,1 0-1,1 0 1,2-5 0,5-12-18,-6 10 40,-1 0-1,3-25 1,0-2-23,-4 28 12,-1 1-1,0-1 1,-1-19-1,0 7 32,0 22-9,0 1-26,0 0 1,0 0 0,0-1 0,1 1 0,-1 0 0,0 0 0,0-1 0,0 1 0,1 0 0,-1-1 0,0 1 0,0 0 0,0-1 0,0 1 0,0 0 0,0-1 0,0 1 0,0 0 0,0-1 0,0 1 0,0 0 0,0-1 0,0 1 0,0 0-1,0-1 1,0 1 0,0 0 0,0 0 0,-1-1 0,1 1 0,0 0 0,0-1 0,0 1 0,0 0 0,-1 0 0,1-1 0,-8-16 45,7 15-72,-1-1 19,0 1 1,0 0-1,0-1 0,-1 1 0,1 0 0,-1 0 0,1 1 0,-1-1 1,0 0-1,0 1 0,0 0 0,1 0 0,-1-1 0,0 2 1,0-1-1,-1 0 0,1 1 0,0-1 0,0 1 0,-6 0 1,-5-1-8,-1-1 0,1 0 1,-27-9-1,33 8 19,-1-1 0,1 0 1,0 0-1,0-1 0,1 0 0,-1-1 1,1 1-1,0-2 0,0 1 0,1-1 1,0 1-1,-7-11 0,9 7-4,0 0 0,1 0 0,0 0-1,1 0 1,0 0 0,0 0 0,1-1 0,0 1 0,1-1-1,1-14 1,0 0-74,-1 23 64,1 1 1,-1 0-1,1 0 0,-1-1 0,1 1 0,0 0 0,0 0 1,0 0-1,0 0 0,0 0 0,0 0 0,0 0 0,0 0 1,0 0-1,0 1 0,2-2 0,24-14-15,-19 12 27,-3 1-10,-1-1 1,1 1-1,-1-1 0,0 0 1,6-6-1,10-11 27,-15 14-9,0 0 0,-1-1 0,0 1 1,0-1-1,0 0 0,-1 0 0,-1 0 0,1 0 1,1-12-1,0 4-27,-1 5 81,-1 0 1,0 0 0,-1 0-1,0-18 1,-1 29-22,-3 2-480,-1 1 0,0-1 0,1 1 1,0 0-1,0 0 0,0 0 0,0 1 0,-4 5 0,-3 2-1907,-13 13-6044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7:11:37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3489,'4'-13'18590,"1"16"-18404,-1 1 0,0 0-1,-1 0 1,1 0 0,-1 0-1,0 1 1,0-1 0,0 1-1,0 0 1,1 5 0,0-3 65,29 36 475,-11-17-482,-9-9-23,0 0 1,1-2 0,19 18 0,29 13 46,17 5 285,-73-46-433,1-1 1,-1 0-1,1 0 0,11 4 1,-11-5-63,0 0-1,1 1 1,-2 0 0,12 8 0,-17-11-57,8 7 60,-1-1-1,1 0 1,0 0-1,11 5 1,12 17 102,4 6 115,-31-31-228,-1-1-1,0 1 1,0 1-1,0-1 0,-1 0 1,1 1-1,-1 0 1,4 8-1,7 9 25,-12-18-3548,-8-9 885,-9-13-4511,8 8-1125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7:11:18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0 743 3913,'0'0'18078,"0"-31"-15396,0-155-203,2 174-2432,0 1-1,0 0 1,1 0-1,0 1 1,1-1-1,6-12 1,13-40 70,16-32-42,-35 85-72,1 1 1,0 0-1,1 0 0,0 0 1,7-8-1,19-28 66,-29 41-49,1-1 0,-1 1 0,1 0 0,0 0 0,1 0-1,-1 1 1,9-6 0,4-4-4,-14 11 0,0 0 0,0 0-1,0 0 1,1 0 0,-1 0 0,7-2 0,8-3 208,37-11 34,-43 15-136,-1-1 0,1 0 1,0 0-1,20-13 0,-12 7-66,-17 9-69,0 0 0,1 1-1,-1-1 1,0 1 0,1-1-1,-1 1 1,0 0 0,1 0-1,-1 1 1,6 0 0,-1 0 67,104-1 266,-111 0-314,-1 0-10,16 0-40,-8-1 59,0 1 0,-1 0 1,1 0-1,0 1 0,-1 0 1,1 1-1,14 4 0,24 17-124,-44-22 97,0 0-1,0 0 1,0 0 0,0 0 0,-1 0-1,1 1 1,0-1 0,-1 0-1,1 1 1,0 1 0,6 5-78,-1-3 82,-1-1 0,1 0 1,-1 0-1,1 0 0,11 3 1,-2 0-2,-14-6-22,1-1 1,-1 1-1,1-1 0,-1 1 1,1-1-1,-1 0 0,1 0 1,-1 0-1,1-1 1,-1 1-1,0 0 0,1-1 1,-1 1-1,1-1 0,-1 0 1,0 0-1,1 0 0,-1 0 1,0-1-1,0 1 1,0 0-1,0-1 0,0 1 1,0-1-1,-1 0 0,1 0 1,0 0-1,-1 0 1,1 0-1,-1 0 0,0 0 1,2-4-1,0 2-1,1-1 1,-1 1-1,1-1 0,1 1 1,-1 0-1,5-4 0,3-1-1,-1 1 45,1 1 0,0 0-1,0 1 1,1 0-1,0 1 1,16-4 0,-25 8-17,-1 1 1,1-1-1,-1 1 0,1 0 1,-1 0-1,1 0 1,-1 1-1,1-1 1,-1 1-1,0 0 1,1 0-1,-1 0 0,0 0 1,5 3-1,18 4 206,-9-6-162,-12-2-37,0 1 0,0-1 1,0 1-1,0 0 1,-1 0-1,1 1 0,0-1 1,0 1-1,-1 0 1,6 3-1,31 33 99,-36-33-96,0 0 0,0 0 0,0 0 0,7 11 0,13 13 28,-1-8-47,-17-16 18,0 1 1,0 0-1,-1 0 1,1 0-1,-2 1 1,1 0 0,-1 0-1,0 0 1,0 1-1,4 9 1,-1 3 9,-5-15-16,-1 0 0,0 0 1,0 0-1,0 1 0,-1-1 0,0 0 1,0 1-1,0 7 0,1 264-111,-3-259 105,-2 0 0,-4 19 0,0 8 3,5-30 8,-1-1 0,-8 30 0,6-29 5,2 0-1,-1 1 1,-1 24 0,-3 18 140,5-42-72,2 0-1,0 1 1,2 25 0,0-6-2,-1 112 102,13-46-124,-12-90-47,1-1 0,0 1 0,1-1 0,6 17-1,0 0 7,14 17-26,-6-7 42,-7-23-17,9 20-21,-18-32 13,1 1 1,0-1 0,-1 0 0,2 0-1,-1 0 1,0 0 0,1 0 0,4 3 0,-4-3-6,0 0 0,-1 0 1,1 0-1,-1 0 0,1 0 1,2 7-1,-3-6 5,0-1 0,0 0 0,0 0 0,0 0 0,0 0 0,0 0-1,4 4 1,-3-5-3,-1 0 0,0 1-1,0-1 1,0 1-1,0 0 1,0 0 0,0 0-1,-1 0 1,2 4 0,-1-1 4,1-1 0,0 0 0,0 0 0,0 0 0,1 0 1,0 0-1,0-1 0,0 1 0,7 4 0,14 18-44,-17-19 44,0-1-1,0 0 1,0-1-1,1 0 1,0 0-1,0-1 1,11 4-1,27 12 2,-18-7 18,0 1-1,37 26 0,1 9 23,-25-19-43,-30-21-40,-1-1 0,2-1 0,-1 0 0,1 0 0,22 8 0,6 2-71,-33-13 81,0-1 0,0 0 0,0-1 0,1 0 0,-1-1 0,1 1 0,-1-1 0,12 0 0,23 9 7,-18-4 12,16 0 15,-1-2 1,74 0-1,-109-5-13,1 1 0,-1 0 0,1 1 0,-1-1 0,0 1 0,0 0 0,0 0 0,0 1 0,0-1 0,0 1 0,6 5 0,-11 7-7974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7:11:24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0 216 9858,'0'0'5611,"18"0"502,1 0-3805,167-4-578,-156 3-1577,1-1-1,-1-2 0,48-12 1,-38 5 75,67-28 0,-72 25 32,-23 10-163,-1 0 0,1-1 0,15-10 0,19-6 121,-20 11-196,-2-3 7,-21 10-22,0 1-1,1 0 1,-1 0 0,1 1 0,-1-1-1,1 1 1,-1-1 0,1 1-1,6-1 1,43-13-31,-16 7 18,1 3 0,0 1 0,74 1 0,-108 3 6,6 1 3,0 0-1,0 1 1,0 0 0,-1 0-1,1 1 1,-1 0 0,1 1-1,16 9 1,36 15-62,-25-13 46,-15-6 4,0-2 1,39 10 0,-41-13 17,-11-3-4,-1 0 1,0 1 0,1 0-1,-1 1 1,0-1-1,-1 2 1,1-1 0,0 1-1,8 6 1,-13-8-6,1 0 0,-1 0 1,1-1-1,0 0 0,0 1 0,-1-1 1,7 1-1,13 4-1,54 18 16,-64-19-19,1 2 0,-1 0 0,19 14 0,-25-16-3,1 0 0,0 0 0,0-1 0,0 0 1,11 3-1,5 3-5,5 4-6,38 26 1,-42-23-296,-4-4 235,29 25-1,-32-23 89,0 0 0,27 16 0,11 21 22,21 11-48,17 7 48,-68-51-36,12 6-19,-34-23 168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7:11:27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8554,'0'0'15012,"25"23"-14141,-15-15-730,-1 0 0,2 0-1,13 8 1,11 8 273,-28-19-382,0 0 1,0 0-1,14 7 1,28 24 189,-25-24-152,-20-9-26,1-1-1,-1 1 1,1-1-1,0 0 1,0-1-1,0 1 1,-1-1-1,1 0 1,1 0-1,6 0 1,44 3 89,7 7-89,-5 5-30,-19-13 26,-38-2-35,0 0-25,-1-1 1,0 0 0,0 0 0,0 0 0,0 0 0,1 0 0,-1 1 0,0-1 0,0 0 0,0 0 0,0 0 0,0 0 0,0 0 0,0 0 0,0 0 0,0 0 0,0 1 0,0-1 0,0 0 0,0 0 0,0 0 0,0 0 0,0 0 0,0 0 0,0 1-1,0-1 1,0 0 0,0 0 0,0 0 0,0 0 0,0 0 0,0 0 0,0 0 0,0 0 0,0 1 0,0-1 0,0 0 0,0 0 0,-1 0 0,1 0 0,0 0 0,0 0 0,0 0 0,0 0 0,0 0 0,0 0 0,0 1 0,0-1 0,0 0 0,-1 0 0,1 0 0,0 0 0,0 0 0,0 0 0,0 0 0,0 0 0,0 0 0,0 0 0,-1 0 0,1 0 0,0 0 0,-14 2-1475,-19-1-2922,30-1 3599,-9 0-3240,3 0-1648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7:11:33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9194,'0'0'16017,"25"10"-14662,36 30-316,-44-28-890,0 0 0,1-1 0,0-1 0,1 0 0,26 9 0,-26-15-114,0 0-1,0-1 0,0-1 0,37 0 0,-51-3-40,0 1 0,-1-1 0,1 0 0,-1 0 0,1-1 0,5-1 0,-6 1 0,1 0-1,0 0 0,0 1 1,0 0-1,1 0 1,6 0-1,67-15-173,-72 15 139,0 0 0,0 0 1,0-1-1,-1 0 0,13-5 0,-12 4 30,0 0 1,0 1-1,0 0 0,1 0 0,13-1 1,-11 3 3,1-2 1,-1 1-1,16-6 1,-17 5 1,1 0 0,-1 0 0,16-1 0,236-1-60,-242 6 60,-1 0 0,20 6 0,-22-4 59,1 0 0,-1 1 0,0 0 0,17 9 0,-26-9-75,0 1 1,0-1 0,-1 1 0,0 0 0,8 10-1,14 14 1,15 27-69,-7-4 34,-30-46 53,0 0-1,0 1 1,-1 0-1,0 0 1,-1 1-1,6 14 1,4 6 82,30 62 12,-22-45-20,-20-42-74,0 0 0,0 0 1,0 0-1,0 1 0,-1-1 0,0 0 1,0 1-1,0-1 0,0 6 0,5 21-21,11 52-20,-11-56 56,-5-22-15,-1 0 0,1-1 0,0 1-1,1 0 1,-1-1 0,4 8-1,-3-8 5,0 0-1,-1 0 1,1 0-1,-1 1 0,0-1 1,-1 0-1,1 6 1,-1-6 1,1 0-1,0 1 1,-1-1 0,1 0 0,1 0 0,-1 0 0,3 5 0,3 12 28,-6-16-28,1 0 0,0-1-1,1 1 1,-1 0 0,1-1 0,0 0 0,0 1 0,0-1 0,1 0 0,6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5:12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7518 941 3425,'-3'0'12539,"-3"0"-8854,-28-2-1643,-29 7-303,43-5-1496,14 1-159,0 0 1,1-1 0,-1 0-1,0-1 1,0 1 0,0-1-1,0 0 1,0-1 0,1 1-1,-11-5 1,-7-3-34,20 8-32,0 0 0,0 0 0,0 0 1,0 0-1,1-1 0,-1 1 0,0-1 1,-3-2-1,-54-48 1071,-1 3-192,52 41-818,6 6-43,0 0 0,1 0-1,-1 0 1,1 0 0,-1-1 0,1 1-1,0-1 1,0 1 0,0-1 0,0 0-1,1 1 1,-1-1 0,1 0 0,-1 0-1,1 0 1,0-1 0,0 1 0,1 0-1,-1-4 1,-4-14 116,5 20-150,0 1 0,-1-1-1,1 0 1,0 0 0,0 1 0,-1-1-1,1 0 1,-1 0 0,1 1-1,-1-1 1,1 0 0,-1 1 0,1-1-1,-1 1 1,0-1 0,1 1 0,-1-1-1,0 1 1,1-1 0,-1 1 0,0 0-1,0-1 1,0 1 0,1 0 0,-2-1-1,1 1 10,-24-10 39,21 7-44,0-1 0,0 1 0,1-1 0,0 0 0,-1 0 0,1 0 0,1 0 1,-1 0-1,-2-6 0,-2-2-44,5 10 37,0-1-1,1 0 1,-1 0-1,0 0 0,1 0 1,0 0-1,0 0 1,0 0-1,0 0 1,1-1-1,-1 1 1,1 0-1,-1-5 1,1 8-23,-4 0 24,0 1 0,-1-1 0,1-1 0,0 1 0,-1 0 0,1-1-1,0 0 1,0 0 0,0 0 0,0-1 0,-1 0 0,-4-2 0,7 2 1,0 1 0,0-1-1,0 0 1,0 1 0,0-1 0,1 0 0,-1 0-1,1 0 1,-1 0 0,1 0 0,0 0 0,0-1 0,0 1-1,0 0 1,0-1 0,1 1 0,-1 0 0,1-1-1,-1 1 1,1-1 0,0 1 0,0-1 0,0 1 0,0-5-1,0-98-54,6 30 100,-6 61-69,-1 10 20,1-1 0,0 1 1,0 0-1,0-1 0,1 1 0,0 0 0,-1-1 0,1 1 0,3-8 1,-3 12-5,0-1 0,0 0 0,0 0 0,0 0 0,0 1 1,0-1-1,0 1 0,0-1 0,0 0 0,0 1 0,1 0 0,-1-1 1,0 1-1,0 0 0,0 0 0,0-1 0,1 1 0,-1 0 1,0 0-1,0 0 0,3 1 0,9-3-56,0-7 94,-12 8-28,0 1 0,0-1 0,0 1 0,0-1 0,0 1 0,0-1 0,-1 0 0,1 0 0,0 1 0,0-1 0,0 0 0,-1 0 0,1 0 0,-1 0 0,1 0 0,0 0-1,-1 0 1,0 0 0,1 0 0,-1 0 0,0 0 0,1 0 0,-1 0 0,0 0 0,0 0 0,0-1 0,0 1 0,0 0 0,0-2 0,-4-41 83,3 41-86,-1 0 0,1 0 0,-1 0-1,1 1 1,-1-1 0,0 0 0,0 1 0,0-1 0,-1 1 0,-3-4 0,3 3-2,0 0 0,0 0 0,0 1 0,0 0 1,0-1-1,0 1 0,-1 0 0,1 1 0,-1-1 0,0 1 0,1-1 0,-1 1 0,0 0 1,1 0-1,-1 1 0,0-1 0,0 1 0,0 0 0,0 0 0,-7 1 0,5-1 4,-162 0 54,163 1-56,0 0-1,0 1 1,0 0 0,0 0-1,-7 4 1,-1 0 31,9-5-29,0 0-1,0 0 0,-1-1 0,1 1 0,0-1 0,-1 0 1,1 0-1,-9-2 0,-3 0 53,9 2-51,-1-2-1,1 1 1,-1-1 0,1 0 0,0-1-1,0 1 1,0-1 0,0-1 0,0 1-1,1-1 1,-1-1 0,1 1 0,0-1-1,-8-8 1,4 6 34,9 6-39,-1 0 1,1 1 0,-1-1 0,1 0 0,0 0-1,-1 0 1,1 0 0,0 0 0,0 0-1,0 0 1,0-1 0,0 1 0,0 0 0,0-1-1,0 1 1,0-1 0,1 1 0,-2-3-1,2 3 13,-2-1-1,1 2 19,0-1-29,0 1 0,1-1 1,-1 1-1,0-1 1,0 1-1,1-1 0,-1 0 1,1 1-1,-1-1 1,0 0-1,1 0 0,-1 1 1,1-1-1,0 0 0,-1 0 1,1 0-1,0 0 1,-1-1-1,0 1-1,1 0 0,0 1 0,-1-1 0,1 1 0,-1-1 0,1 1 0,-1-1 1,1 1-1,-1-1 0,0 1 0,1 0 0,-1-1 0,0 1 0,1 0 0,-1-1 0,0 1 0,1 0 0,-1 0 0,0-1 0,1 1 0,-1 0 0,-1 0 0,-1-2 0,0 0 0,0 0 0,0 1-1,0-1 1,0 1 0,0-1-1,-1 1 1,1 0 0,-7-1 0,-15-5-34,19 5 31,-1 1 1,0-1-1,0 2 0,1-1 0,-1 1 0,0 0 0,-8 1 0,-5-1 21,19 0-27,-1 1-245,0-1 267,0 1-1,-1-1 0,1 0 0,-1 0 0,1 0 0,0 0 0,-1 0 1,-3-1-1,1 0-3,-2 1 0,-1 0 0,0-1 0,0 1 0,0-2 1,-10-2-1,-39 4-176,54 3 171,-1-1-1,1 1 1,-1 0 0,1 1-1,0-1 1,1 1 0,-4 4-1,6-7-4,-1-1-1,1 1 0,0-1 0,0 1 1,0 0-1,-1-1 0,1 1 0,0-1 1,-1 1-1,1-1 0,0 1 0,-1-1 1,1 1-1,-1-1 0,1 1 1,0-1-1,-1 0 0,1 1 0,-1-1 1,0 1-1,-6 6-15,7-4 16,-1 0-1,0 0 1,0-1-1,0 1 1,-1 0-1,1-1 1,-1 1 0,1-1-1,-1 0 1,0 1-1,0-1 1,-2 2 0,-8 10-20,8-6 22,0-2 1,-1 1-1,0 0 0,0-1 0,-8 7 0,11-12 23,1 1 0,-1-1 1,0-1-1,0 1 0,0 0 0,0 0 0,0-1 1,0 1-1,0-1 0,0 1 0,-4-1 0,4 0-31,0 0 0,0 0 0,-1 1 0,1-1 1,0 1-1,0-1 0,0 1 0,0 0 0,0 0 0,0 0 0,-3 2 0,-34 41-64,37-41 69,0 1 1,1-1-1,0 0 0,-1 1 0,1-1 1,1 1-1,-2 6 0,-2 7 17,-10 12 16,12-27-24,0 1 1,0 0 0,1 0-1,-1 0 1,1 0 0,0 1-1,0-1 1,0 0 0,0 0-1,0 5 1,-2 42 45,0 47 2,4-94-55,2 2 9,0 1 0,0 0-1,0 0 1,-1 0 0,0 0 0,0 0 0,-1 1-1,0-1 1,0 1 0,0-1 0,-1 11-1,0-16-1,1-1-7,-1 0 1,0 1-1,0-1 1,1 0-1,-1 0 1,0 1-1,0-1 0,0 0 1,0 1-1,1-1 1,-1 0-1,0 0 0,0 1 1,0-1-1,0 0 1,0 1-1,0-1 1,0 0-1,0 1 0,0-1 1,0 0-1,0 1 1,0-1-1,0 0 0,0 1 1,0-1-1,0 0 1,0 1-1,0-1 0,0 0 1,-1 1-1,1-1 1,0 0-1,0 1 1,0-1-1,-1 0 0,-6 19 20,5-16-15,-38 29 114,-47 53-125,85-78-3,-24 35 1,-34 37 13,56-72-7,-1 0 0,1 0 0,0 1-1,1-1 1,0 1 0,-3 10 0,-14 31 37,2-14-31,-19 48 0,31-72-29,5-9 22,0-1 0,1 0 0,-1 1 0,0-1 0,0 1 0,1-1 0,-1 1 0,1-1 0,-1 1 0,1-1 0,0 1 0,-1 1 0,1-1 4,0 0 0,-1 0 0,1 0 0,-1 0 0,1 0 0,-1 0 0,0 0-1,0 0 1,0 0 0,-2 2 0,2-2 1,0 0-1,-1 0 1,1 1 0,0-1-1,0 0 1,0 0 0,1 1-1,-1-1 1,0 1 0,1-1-1,-1 3 1,-4 26-24,4-25 24,1 0-1,-1 0 0,0 0 0,0 0 1,-1 0-1,0 0 0,0 0 0,0-1 0,-1 1 1,0-1-1,-5 8 0,-15 28 6,20-38 3,0 0 1,0 0 0,-1 0 0,1-1-1,-1 0 1,0 0 0,0 0 0,0 0-1,0 0 1,-7 1 0,-17 9-1,-106 60-6,124-67-6,4-3 0,0 0 0,1 1-1,-1 0 1,1 0-1,-9 7 1,12-9-2,1-1-8,0 3 8,-1-1 1,1 1 0,-1-1-1,0 1 1,0-1 0,0 0-1,0 0 1,-1 0 0,1 0-1,-3 2 1,-8 7-12,-3 6 39,14-15-26,-1 1-1,1-1 0,-1 0 0,1 1 1,0 0-1,0-1 0,1 1 1,-1 0-1,0 0 0,0 3 0,0 0 2,1-1 0,0 0 0,0 1-1,1-1 1,-1 1 0,1 0-1,1 5 1,0 14 42,-1-25-33,0 0-1,0 5 14,0-2-18,0-1 1,0 0-1,0 0 1,0 0 0,-1 0-1,1 0 1,-1 0-1,0 0 1,1 0 0,-1 0-1,0 0 1,0 0-1,0 0 1,-3 3-1,3-1-1,-1 0-1,0 0 0,-1 0 1,1-1-1,-1 1 0,1 0 1,-1-1-1,0 0 0,-1 0 1,1 0-1,0 0 0,-1 0 1,1 0-1,-1-1 0,0 0 1,0 0-1,0 0 0,0 0 1,-1-1-1,-4 2 0,-12 8-54,-12 3-226,32-10 264,1 0 0,0-1-1,0 1 1,1 0 0,-1-1-1,1 1 1,1 4 0,23 18-23,-22-24 36,-1 0 0,0-1 1,0 1-1,0 0 0,0 0 1,0 0-1,0 1 1,-1-1-1,1 0 0,1 3 1,-3-4 5,1 0 0,-1-1 1,1 1-1,-1 0 0,0-1 1,1 1-1,-1 0 0,0 0 0,1-1 1,-1 1-1,0 0 0,0 0 1,0-1-1,0 1 0,0 0 1,0 0-1,0 0 0,0-1 0,0 1 1,0 0-1,0 0 0,0-1 1,-1 1-1,1 0 0,0 0 1,0-1-1,-1 1 0,1 0 0,-1 0 1,1-1-1,-1 1 0,1-1 1,-1 1-1,1 0 0,-1-1 1,1 1-1,-1-1 0,0 1 0,0-1 1,-32 10 75,17-6-74,16-2 30,0-2-41,-1 0-35,0 4 25,1-1 1,-1 1-1,1 0 0,-1-1 0,1 1 0,0 0 1,1 4-1,-1-5 0,-1 14-40,1-13 52,-1 0 1,1 0-1,0 0 1,0 0-1,0 0 1,0 0-1,1-1 1,-1 1-1,1 0 1,0 0 0,0 0-1,1-1 1,-1 1-1,1-1 1,0 1-1,0-1 1,0 1-1,0-1 1,0 0-1,3 3 1,-4-6 6,-1 0-1,1 1 1,-1-1-1,0 0 1,1 0 0,-1 1-1,0-1 1,0 0-1,1 1 1,-1-1 0,0 1-1,0-1 1,1 0 0,-1 1-1,0-1 1,0 1-1,0-1 1,0 0 0,1 1-1,-1-1 1,0 1-1,0-1 1,0 1 0,0-1-1,0 1 1,0-1-1,0 0 1,-1 1 0,1-1-1,0 1 1,0-1-1,0 1 1,0-1 0,0 0-1,-1 1 1,1-1-1,0 1 1,0-1 0,-1 0-1,1 1 1,0-1 0,-1 0-1,1 1 1,0-1-1,-1 0 1,1 0 0,0 1-1,-1-1 1,0 0-1,-22 10-26,19-9 53,4-1-35,-1 0 0,1 1 0,-1-1 0,1 0 1,-1 1-1,1-1 0,-1 0 0,1 1 0,-1-1 0,1 1 1,-1-1-1,1 1 0,0-1 0,-1 1 0,1-1 0,0 1 1,0-1-1,-1 1 0,1-1 0,0 1 0,0 0 0,0-1 1,-1 1-1,1-1 0,0 1 0,0 0 0,0-1 0,0 1 0,0-1 1,0 1-1,0 0 0,1-1 0,-1 1 0,0-1 0,0 1 1,0-1-1,1 1 0,-1 0 0,0-1 0,0 1 0,1 0 1,13 15-65,-5-11 94,16 10-51,-24-15 29,-1 1 1,1 0-1,0 0 0,-1 0 1,1-1-1,0 1 0,-1 0 1,1 0-1,-1 0 0,1 0 1,-1 0-1,0 0 0,1 0 0,-1 0 1,0 0-1,0 0 0,0 0 1,0 0-1,0 0 0,0 0 1,0 0-1,0 0 0,0 0 0,0 0 1,0 0-1,-1 0 0,1 1 1,-2 0-2,1 0 0,-1 0 0,0-1 0,1 1 0,-1 0 0,0-1 0,0 0 0,0 1 0,0-1 0,0 0 0,0 0 0,-3 2 0,-5 1 5,10-3-13,0-1 0,-1 0 0,1 0 0,0 1-1,-1-1 1,1 0 0,0 1 0,0-1 0,-1 0 0,1 1 0,0-1 0,0 0-1,0 1 1,0-1 0,0 1 0,-1-1 0,1 0 0,0 1 0,0-1-1,0 0 1,0 1 0,0-1 0,0 1 0,0-1 0,0 0 0,0 1 0,0-1-1,1 1 1,-1-1 0,0 0 0,0 1 0,0-1 0,0 0 0,1 1 0,-1-1-1,0 0 1,0 1 0,0-1 0,1 0 0,-1 1 0,1-1 0,-1 1 43,7 2-37,0 1 1,1-2-1,-1 1 0,0-1 0,1 0 1,0 0-1,-1-1 0,13 1 1,-17 10 136,-20-1-197,7-6-37,26-3 46,6-2 46,-18-1 2,0 0 1,0 1-1,1 0 1,-1 0-1,0 0 1,0 0-1,1 1 1,-1 0-1,0 0 1,0 0-1,0 0 1,0 1-1,0-1 0,0 1 1,0 0-1,-1 0 1,6 4-1,-8-5-7,-1 0 14,0 1 1,0-1-1,-1 1 1,1-1-1,0 1 1,0-1-1,-1 1 1,1-1-1,-1 0 1,1 1-1,-1-1 1,0 0-1,0 1 1,1-1-1,-1 0 1,0 0-1,0 1 1,0-1-1,0 0 1,0 0-1,-3 1 1,-28 11 58,23-11-76,6-1 14,2 1 6,1-2-6,10 0-220,-8 0 212,1 0-1,-1 0 1,0 0 0,1 0-1,-1 0 1,0 0 0,1 1-1,-1-1 1,0 1 0,0 0-1,4 1 1,-5-1 5,0 0 0,0 1 0,-1-1 0,1 0-1,0 1 1,0-1 0,-1 1 0,1-1 0,-1 1 0,1 0-1,-1-1 1,0 1 0,1-1 0,-1 1 0,0 0 0,0-1 0,0 1-1,-1 3 1,1-4 8,0 0 0,0 0 0,-1 0 0,1 0 0,-1 1 0,1-1 0,-1 0 0,1 0 1,-1 0-1,1 0 0,-1 0 0,0 0 0,0 0 0,1 0 0,-1 0 0,0-1 0,0 1 0,0 0 0,0 0 0,0-1 0,0 1 0,0-1 0,-2 2 0,-33 11 32,9-3 45,12-5-115,13-5 27,1 0-1,0 0 1,-1 1-1,1-1 1,0 1-1,-1-1 0,1 1 1,0-1-1,0 1 1,0 0-1,0 0 1,-1-1-1,1 1 1,0 0-1,-1 1 1,-38 39-2,39-40 19,-4 1-8,0 0 0,0 0 1,0 0-1,0 1 0,0 0 0,-7 6 0,-11 15 10,18-19-11,0-1-1,0 1 0,0 1 1,1-1-1,-6 10 0,9-13 1,1-1 29,0 1-32,0 0 0,-1 1 0,0-1 1,0 1-1,0-1 0,-1 0 0,1 0 0,-1 0 0,1 0 1,-1 0-1,1 0 0,-1 0 0,0 0 0,0-1 1,0 1-1,-4 1 0,-15 18 8,-5 5 3,21-22-9,0 0 1,0 1 0,1-1-1,-1 1 1,1 1-1,-5 7 1,4-7 3,0 0 0,-1 0-1,0 0 1,0-1 0,-1 0 0,1 0 0,-1 0-1,0-1 1,0 0 0,-1 0 0,-9 3 0,-10 7 4,20-13 13,1 1 1,-1-1-1,1 0 0,-1 0 1,0-1-1,1 0 0,-8-1 1,-1 1 4,15 0-40,-1 0-16,-1 0 22,0 0 8,1 0-1,-1-1 1,0 1 0,0-1-1,1 1 1,-1-1-1,0 1 1,1-1-1,-1 0 1,1 0-1,-1 0 1,1 0-1,-1 0 1,1 0-1,0-1 1,-1 1 0,1 0-1,0-1 1,-2-2-1,-17-35-3,12 23 27,0 4-28,7 10 4,-1 0-1,1 0 1,0 0 0,-1 0-1,1 0 1,0-1-1,0 1 1,1 0 0,-1-1-1,0-3 1,0 5-29,-1-1 22,-36-27 61,35 25-67,0 0 0,0-1 1,0 1-1,0-1 0,-4-9 0,-2-4 15,9 16-13,-1-1 0,0 1 0,1-1 0,0 1 0,-1-1 0,1 1 0,0-1 0,1 1 0,-1-1 0,0 1 0,1-1 0,-1 1 0,1-1 0,0 1 0,-1-1 0,1 1 0,0 0 0,1 0 1,-1-1-1,0 1 0,1 0 0,-1 0 0,1 0 0,3-2 0,-2 0 14,1 0 1,-1 0 0,0 0 0,0-1 0,0 1 0,-1-1-1,1 0 1,-1 1 0,0-1 0,-1 0 0,3-7-1,3-10 1,-7 22-3,0-1 0,0 0 0,0 1 0,0-1 0,0 0 0,0 1 0,0-1 0,0 0 0,0 1 0,0-1 0,0 0 0,0 1-1,0-1 1,0 0 0,-1 1 0,1-1 0,0 1 0,0-1 0,-1 0 0,1 1 0,-1-1 0,1 1 0,0-1 0,-1 1 0,1-1 0,-1 1 0,1-1-1,-1 1 1,1 0 0,-1-1 0,0 1 0,1 0 0,-1-1 0,1 1 0,-1 0 0,0 0 0,1 0 0,-1-1 0,0 1 0,1 0 0,-1 0 0,0 0-1,1 0 1,-2 0 0,-37-1-54,32 1 72,-67 0-128,73 1 103,1 0-1,-1 0 1,0 0-1,1 0 1,-1 0 0,1 0-1,-1 0 1,1 0-1,-1 0 1,1 0 0,0 0-1,0 0 1,-1 0-1,1 0 1,0 0-1,0 0 1,0 1 0,0-1-1,1 1 1,-4 14-46,-8-2 78,8-12-28,0-2-3,-3 4 89,6-4-82,0 1 1,-1-1-1,1 0 1,0 1 0,0-1-1,-1 0 1,1 0 0,0 1-1,-1-1 1,1 0-1,0 0 1,-1 0 0,1 1-1,0-1 1,-1 0 0,1 0-1,0 0 1,-1 0-1,1 0 1,-1 0 0,1 0-1,0 0 1,-1 0 0,1 0-1,0 0 1,-1 0 0,1 0-1,-1 0 1,1 0-1,0 0 1,-1 0 0,1 0-1,0 0 1,-1-1 0,1 1-1,0 0 1,-1 0-1,1 0 1,0-1 0,-1 1-1,1-1 1,-3-1-15,0-1 0,1 0-1,-1-1 1,1 1 0,0 0 0,0-1-1,0 1 1,0-1 0,1 1 0,-1-1 0,1 0-1,0 0 1,0 0 0,0 0 0,1 0 0,-1-7-1,0 13 13,-1-1 0,0 0 0,0 0 0,0 0 0,0 0 0,0 0 0,0-1 0,0 1 0,0-1 0,0 1 0,0-1 0,0 0 0,0 1 0,-3-1 0,-12 0 21,11 1-13,0 0 0,1-1 0,-1 0 0,0 0 0,0-1 0,1 1-1,-1-1 1,1-1 0,-1 1 0,-8-4 0,8 0-32,5 3 17,-1 0 1,0 0 0,1 1-1,-1-1 1,0 1 0,0-1-1,0 1 1,-1 0-1,1 0 1,0 0 0,0 0-1,-1 0 1,1 0-1,0 1 1,-1-1 0,1 1-1,-5-1 1,-25-1-130,32 2 143,-1 0-4,-1 0-26,2 0 34,-12 0-39,-24 0 11,35 0 8,1 0 1,-65 0 53,64 0-57,-16 0-18,16-1 23,0 1 1,0 0 0,0 0-1,0 1 1,0-1 0,0 0 0,1 0-1,-1 0 1,0 0 0,0 1-1,0-1 1,1 0 0,-1 1-1,0-1 1,0 1 0,1-1 0,-1 1-1,0-1 1,0 1 0,1-1-1,-1 1 1,1 0 0,-1-1-1,1 1 1,-1 0 0,1 0 0,-1-1-1,1 1 1,0 0 0,-1 0-1,1 0 1,0 0 0,0-1-1,-1 1 1,1 0 0,0 0 0,0 1-1,0-2 1,0 1-2,0-1 10,0 1 1,0 0-1,0 0 0,-1 0 1,1 0-1,0-1 0,-1 1 0,1 0 1,0 0-1,-1-1 0,1 1 0,-1 0 1,1-1-1,-1 1 0,0 0 0,1-1 1,-1 1-1,1-1 0,-1 1 0,0-1 1,0 1-1,1-1 0,-1 1 1,0-1-1,0 0 0,0 1 0,1-1 1,-1 0-1,0 0 0,-1 0 0,-26 3 113,26-3-115,1 0 1,-21 0-39,22 0 68,-1 0-33,-10 1-6,10 0-7,-1-1 0,0 0-1,1 0 1,-1 0 0,0 0 0,0 0 0,1 0-1,-1 0 1,0 0 0,0-1 0,-2 0 0,-4 14-68,-1 7 47,8-15 13,0 0 0,0 0 0,0 0 1,0-1-1,1 1 0,0 0 0,0 0 0,1 9 1,0 3-21,-1-16 41,0-1 0,1 1 0,-1 0 0,0 0 1,1-1-1,-1 1 0,0 0 0,1 0 0,-1-1 0,1 1 0,-1-1 0,1 1 1,-1 0-1,1-1 0,-1 1 0,1-1 0,0 1 0,-1-1 0,1 1 1,0-1-1,-1 0 0,1 1 0,1-1 0,23 8 21,-14-5-16,-6-1 6,0-1 1,0-1-1,0 1 0,0-1 0,0 0 0,0 0 0,0 0 1,6-2-1,16 1-6,-26 1-5,1 1 1,0-1 0,0 1-1,0-1 1,-1 1 0,1 0-1,0 0 1,-1 0 0,1 0 0,0 0-1,-1 0 1,1 0 0,-1 1-1,0-1 1,0 0 0,1 1-1,-1-1 1,0 1 0,0-1 0,0 1-1,0 0 1,-1 0 0,1-1-1,0 3 1,7 8 27,-6-8-19,-1-1 0,1 1 1,-1 0-1,1 0 1,-1 0-1,0 0 0,-1 0 1,1 0-1,0 6 0,-1 26 287,-1-35-290,1 0 0,-1 0 0,1 0 0,-1 0 1,0 0-1,1 0 0,-1-1 0,0 1 0,0 0 1,1 0-1,-1-1 0,0 1 0,0 0 0,0-1 1,0 1-1,0-1 0,0 1 0,0-1 0,0 1 1,0-1-1,0 0 0,0 0 0,0 1 0,-2-1 1,-29 4 92,-126-4-2,137-6-103,13 5-241,6 21 133,2 81 186,0-100-68,0 0 0,-1 1 0,1-1 0,0 0 1,-1 0-1,1 0 0,-1 0 0,1 0 0,-1 0 0,1 1 0,-1-1 0,0-1 0,0 1 0,1 0 0,-1 0 0,0 0 0,0 0 0,0 0 0,0-1 0,-1 2 0,-28 13 50,6-1 21,23-14-66,0 0 1,0-1 0,0 1 0,0 0 0,0 0 0,0 0 0,0-1 0,0 1 0,0 0 0,0 0 0,0 0 0,-1 1 0,1-1 0,0 0 0,0 0 0,-2 1 0,2 0-7,-1-1 0,0 1 0,1-1 0,-1 1 0,0-1 0,1 0-1,-1 0 1,0 0 0,0 0 0,1 0 0,-1-1 0,0 1 0,1 0 0,-1-1 0,-2 0 0,2 0 1,0 0 1,1 0 0,-1 0-1,1 0 1,-1 0 0,1-1-1,0 1 1,-1 0 0,1-1-1,-2-2 1,-8-6-15,-26-18 12,33 24-1,3 3 0,0 0 0,1 1 1,-1-1-1,0 0 0,0 1 1,1-1-1,-1 1 0,0-1 1,0 1-1,0-1 0,0 1 1,0-1-1,0 1 0,0 0 1,0 0-1,0-1 0,0 1 1,0 0-1,-1 0 0,2 0 21,-25 0-26,24 0 0,0 0 5,0 0 0,1 1 0,-1-1 0,1 0 1,-1 0-1,1 1 0,-1-1 0,1 0 0,-1 1 0,1-1 0,0 1 0,-1-1 0,1 1 0,-1-1 0,1 1 0,0-1 0,0 1 0,-1-1 0,1 1 0,0-1 0,0 1 0,-1-1 0,1 1 0,0-1 0,0 1 0,0 0 0,-4 21-37,3-15 29,-1 3 7,-8 37-46,10-45 46,0 0 0,0 0 0,0 0-1,0 1 1,0-1 0,1 0 0,-1 0 0,1 0 0,0 0 0,-1 0 0,1 0 0,0 0 0,0 0 0,0 0 0,1 0 0,-1 0 0,0-1 0,4 4 0,-1 0 8,0 1 1,-1-1-1,1 1 1,-1-1 0,4 10-1,2 3 68,5 26-33,-6-13-18,-6-26-6,-1 0 1,0 1-1,-1-1 1,1 1-1,-1-1 1,0 0-1,-2 11 1,0 26 33,2-39-45,0-1 0,0 1 0,0 0 0,-1-1 0,1 1 0,-1 0 0,1-1 1,-1 1-1,0-1 0,0 1 0,-3 3 0,-21 28 7,-9 5-10,33-36-4,0-1 0,0 0-1,0 1 1,-1-1 0,1 0 0,-1 0 0,1 0-1,-1 0 1,-3 3 0,-4 6 30,7-9-62,1-2 32,0 1 1,0 0 0,0 0 0,0 0-1,0-1 1,0 1 0,0 0 0,1 0-1,-1 0 1,0 0 0,0 0 0,1 1 0,-1-1-1,0 2 1,-1-1 6,0 0 0,0 0 0,-1 0 0,1 0 0,-1 0-1,1 0 1,-1-1 0,1 0 0,-1 1 0,0-1 0,-4 1 0,-17 10 31,22-9-38,-1-1 1,0 1-1,0-1 1,0 0-1,0 0 1,0 0-1,0 0 0,-1-1 1,1 1-1,-1-1 1,1 0-1,-1 0 0,0 0 1,1 0-1,-6-1 1,4 2 5,0-1-1,0 1 1,0 0 0,0 0 0,0 1 0,0-1 0,-5 5-1,8-5-6,-25 14-32,-36 7 80,-69 31-22,110-45-19,0-2 0,-40 9 1,5-2-12,3 0 16,39-11-9,0 0 0,0 1 0,-18 8 0,-47 15-8,72-24 16,0-1-1,-1 0 0,1 0 1,0-1-1,-1 0 1,-15-1-1,-26 5-39,21 2 30,-1-1 0,-1-1 0,-56 2 0,1 3 6,-35-2 55,14 0-69,106-8-24,-39 0 74,-181-8-10,216 7-21,-1 0 0,1 0 0,-1-1-1,1 0 1,-1 0 0,1 0 0,0-1 0,-9-5 0,-37-29 77,45 33-83,0 0 1,0 0-1,-1 1 1,1 0 0,-1 0-1,1 0 1,-1 1-1,0 0 1,-10-1-1,8 1 10,0 0-1,1-1 1,-1 0 0,-16-8-1,17 6 22,-1-1-1,1 0 0,-10-11 1,12 12-5,-22-22 54,1-2-1,-29-40 1,52 65-39,1 1 1,0-1-1,-1 1 1,0 0 0,0 0-1,-7-4 1,-25-18 74,-33-53 53,66 75-174,1 0-1,-1 0 1,1-1-1,0 1 1,0-1-1,-3-6 1,-10-16 12,-2-9 67,7 13-66,2 4 2,1 0 1,1-1-1,0 0 0,-3-20 1,6-15 9,3 43-18,-9-74 18,-2-11-14,9 79 54,0-1-1,-1 0 1,0 1 0,-11-28 0,6 6-27,8 33-26,-1 0 1,-1 0 0,1 0-1,-1 0 1,0 0 0,-4-10-1,-1 2 16,1 0 0,1 0 1,-7-27-1,-3-13 20,7 26-2,8 25-39,0 0 0,-1 0 1,0 0-1,0 0 1,0 0-1,0 0 1,0 0-1,0 0 0,-1 0 1,0 0-1,1 0 1,-5-4-1,5 6 6,0-2 4,0 1-1,-1-1 1,1 0-1,-1 1 1,1 0-1,-1-1 1,0 1-1,0 0 1,0 0-1,0 0 0,-1 0 1,1 0-1,0 0 1,-1 1-1,0-1 1,-4-1-1,-12-10-20,12 4 0,0 1 0,1-1 0,0-1 0,0 1 0,1-1 0,1 0 0,-1 0 0,2 0 1,-5-16-1,-3-8 14,9 26-13,0 0 0,1 0 0,0 0 0,0 0 0,2-11 0,-10-14-4,8 19 12,-1 0 1,-1 0 0,0 0 0,-9-23 0,8 26-19,0-1 1,1 0 0,0 0-1,1-1 1,-1-22 0,2 19 1,-1 1 0,-1-1 0,-4-15 0,-1-5-27,1 18 28,5 16 6,1 0 0,0 0 0,0 0 0,0 0 0,0-1 0,1 1 0,-1 0 0,1 0-1,-1-1 1,1-3 0,-1 5 7,0 0-2,-1-1 0,1 0 0,0 0 0,0 1 1,0-1-1,0 0 0,0 0 0,1 0 0,-1 0 1,0 0-1,1 0 0,0 0 0,-1-4 1,-4-12-70,-20-39-239,25 56 286,-1-2 12,0 1 0,-1-1 1,1 0-1,0 1 0,-1-1 0,1 1 1,-1 0-1,0-1 0,0 1 1,-3-3-1,-7-10-2,11 14 11,0-1 1,0 1 0,0-1-1,0 1 1,0 0 0,0-1-1,-1 1 1,1 0-1,0 0 1,-1 0 0,1 0-1,0 0 1,-4-1-1,-6-3-47,-1 0-1,0 1 1,0 0-1,-1 1 1,1 0-1,-1 1 1,-20-1-1,-74-5-42,55 3-76,48 5 158,1 0 0,-1-1 0,1 1 0,-1-1 0,1 0 0,-1 0 0,1 0 0,0 0 0,0 0 0,-7-4 0,10 4 30,-20-13-27,6 2 0,10 9 3,0 0 0,0 0 0,1 0-1,-1-1 1,1 1 0,-3-6 0,5 8-3,-2-4-2,1 1-1,-1 0 1,0 0-1,0 0 1,0 0-1,-1 1 1,-6-6-1,-10-25-192,16 22 164,4 11 36,0 0 0,-1 0 0,1 0 1,0 0-1,0 1 0,0-1 0,-1 0 1,1 0-1,0 0 0,-1 0 0,1 1 1,-1-1-1,1 0 0,-1 0 0,0 1 1,1-1-1,-1 0 0,0 1 0,1-1 1,-1 0-1,0 1 0,0-1 0,1 1 1,-2-1-1,1 1-6,1-2-10,0 2-2,-25-3-416,25 3 447,-17-23-298,8 10 152,5 9-211,0 16 186,4-6 132,0-5 26,0 0 1,0 0 0,0 0 0,0 0 0,0 0-1,0 0 1,-1 0 0,1 0 0,0 0 0,0 0-1,-1 0 1,1 0 0,0 0 0,-2 1 0,0-1 0,2-1-18,-20 23 49,1-3-32,16-17 1,0-1 1,0 0-1,0 1 1,1 0-1,-1 0 1,1 0 0,0 0-1,0 0 1,0 0-1,0 0 1,-1 5-1,-18 3-6,16-9 7,0 1 1,-1-1-1,1 1 1,0 0 0,0 0-1,1 1 1,-7 5-1,-25 16-27,34-23 20,1 0 5,0-1 1,0 1-1,0-1 0,0 0 0,0 1 1,0-1-1,0 0 0,0 0 0,-1 0 1,1 0-1,0 0 0,-1 0 0,1-1 1,-4 2-1,4 0 58,1-2-57,0 0 0,0 0 0,0 1 0,0-1 0,0 0 0,-1 1 0,1-1 0,0 0-1,0 0 1,0 0 0,-1 1 0,1-1 0,0 0 0,0 0 0,-1 0 0,1 1 0,0-1 0,0 0-1,-1 0 1,1 0 0,0 0 0,-1 0 0,1 0 0,0 0 0,0 1 0,-1-1 0,1 0 0,0 0-1,-1 0 1,1 0 0,0 0 0,-1 0 0,1-1 0,0 1 0,-1 0 0,1 0 0,0 0-1,0 0 1,-1 0 0,0 0 58,1-8-531,0 1 1,0 0-1,1 0 1,0 0-1,0 0 1,0 0-1,1 0 1,0 0-1,1 0 1,-1 1-1,1-1 1,0 1-1,1 0 1,0 0 0,0 0-1,0 0 1,10-9-1,6-5-2606,-3 4-1580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7:11:43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4657,'0'0'13783,"24"21"-10586,43 20 203,-50-32-2856,-1 0 0,0 1 1,20 17-1,-19-10-42,19 14 25,-30-27-387,0-1-1,0 2 0,0-1 1,-1 1-1,1-1 1,-1 1-1,7 9 0,28 25 563,-32-32-563,-2-1-57,1 0 0,0 0 0,0-1 0,0 0 1,9 4-1,27 30 165,-29-30-143,-11-7-78,0-1 0,-1 1-1,1 0 1,-1 0-1,1 0 1,-1 0-1,4 4 1,41 70 413,-42-68-398,0-1 0,1 1 1,0-1-1,0 0 0,0 0 1,10 6-1,52 39 311,-68-52-344,1 1-11,1 0-1,-1 0 1,1 0-1,-1 0 0,0 0 1,0 0-1,0 0 1,1 0-1,-1 0 1,0 0-1,0 1 1,0-1-1,-1 0 0,2 3 1,10 10-49,-8-10-75,0-1 1,0 1-1,0 0 1,-1 0-1,1 0 1,-1 0-1,5 9 1,-7-10 99,0 0 0,0 0 0,0 0-1,0 0 1,0 0 0,1 0 0,0 0 0,-1-1 0,5 6 0,7 12-377,-17-28 295,0 0 0,-1 0 0,1 1 0,-1-1 0,-1 1 0,1 1 0,-1-1 0,-1 1 0,-13-11 0,-12-12 119,16 13-5,-71-68 196,-19-5-25,100 84-158,1-1 0,0 0 0,0 0 0,-4-8 0,-13-14 51,17 23-70,1-1 0,0 0-1,0 0 1,-7-13 0,-6-10 16,8 16-33,6 8 10,0 1 1,-1-1-1,1 1 0,-1 0 1,0 0-1,0 1 0,-7-6 0,-9-3 35,-1 1 0,-1 0-1,1 2 1,-2 1 0,-39-10-1,56 15-26,-1 0 0,1-1 0,0 1 0,0-1 0,1 0 0,-1-1 0,1 0 0,0 1 0,0-2-1,0 1 1,1 0 0,0-1 0,-7-12 0,9-3-21,2 21 27,0-1 1,0 0-3,0 1 36,-9-11 79,9 10-114,-2 1-1,2 0 36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5:12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11 1304,'0'0'1977,"-3"0"-1713,0 0-184,0 0-80,0 0 0,3-5-96,-2 0-408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5:17.1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881 1 1296,'0'0'4157,"-2"0"-3274,-15 1 9622,1 2-5097,7 0-5306,0 1 0,1 0 0,-1 0 0,0 1 0,-12 10 0,18-13 281,-9 5 21,0-1 0,0 0 0,-20 5 0,16-5-433,1 0 0,-21 11 0,-43 27 13,29-5 91,48-39-19,0 0-41,-34 15 238,26-10-237,-1-1 0,1-1 1,-1 0-1,1-1 0,-15 2 0,21-2-9,-1 0-1,1 0 1,-1 1-1,1-1 1,0 1 0,0 0-1,0 0 1,0 0-1,-3 5 1,4-5 1,-23 25-44,24-26 32,-1 2 1,1-1-1,0 0 0,0 0 1,0 1-1,0 0 1,1-1-1,0 1 0,-1 0 1,1-1-1,0 1 1,1 0-1,-1 0 1,1 0-1,0 4 0,-6 23-16,-5-12 42,10-18-20,0 1 1,0-1 0,0 1-1,0-1 1,0 1 0,1-1-1,-1 1 1,0-1 0,1 1-1,-1 0 1,1 0 0,-1 2-1,1-2-2,-2-1 7,1-1 18,-2 36-83,0-21 55,0 0 0,1 0 0,1 0 0,0 0 0,2 23 0,0-10-1,-3-13 9,0-1 0,-1 0-1,-5 17 1,5-22 0,2-5 27,-6 36-48,7-39 15,0 8 3,0 1-1,0 0 1,-1 0 0,0 0 0,-5 15 0,-28 77 36,32-97-36,0 1-1,1-1 1,0 1 0,0-1-1,0 1 1,1 8-1,0-11-1,0 1 0,-1 0-1,1 0 1,-1-1 0,1 1-1,-1 0 1,-1-1 0,0 5-1,2-8 1,-1 2 2,0 0 0,0 0-1,0 0 1,1 0-1,-1 1 1,1-1 0,-1 0-1,1 0 1,0 4-1,-2 0 6,0 0 0,0 0-1,0-1 1,-1 1 0,-5 8-1,-1 3 4,-20 33 20,20-31-50,7-16 24,0 1 0,0-1 1,0 1-1,1 0 1,-1-1-1,1 1 1,-1 6-1,-7 1-59,-13 35 69,16-32 2,0 0 1,-1-1-1,-1 0 1,-11 16-1,10-11-64,9-18 87,-5 16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5:36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771 1 4097,'0'0'5273,"-5"11"1106,-1 1-4382,5-6-1772,-1 0 0,1 0 0,0 0 0,1 0 0,0 10-1,0-10-86,0 0-1,-1 0 0,0 0 0,0 0 0,-2 9 0,1-7-22,2-7-71,0 0 0,0 0 0,0 0 0,0 0 0,0-1 0,0 1 0,0 0 0,0 0 0,-1 0 0,1-1 0,0 1 0,-1 0 0,1 0 0,0-1 0,-1 1 0,1 0 0,-1 0 0,1-1 0,-1 1 0,1-1 0,-1 1 0,0 0 0,1-1 0,-1 1 0,-1 0 0,-24 6 1385,11-5-1184,0 1-1,1 0 0,-21 7 1,32-9-233,-11 4 116,1 1-1,-1 0 1,1 1 0,-19 14 0,2-2 378,21-14-340,-1 0 1,0 0-1,-1-1 0,1 0 0,0-1 0,-1 0 0,0-1 1,0 0-1,-19 1 0,25-3-110,0 0 0,0 1 1,0-1-1,0 1 0,0 0 0,1 1 0,-1-1 0,0 1 1,0 0-1,1 0 0,-1 1 0,1-1 0,0 1 0,0 0 1,-6 5-1,3 3-34,6-10-12,1 0 1,0 0-1,-1 0 0,1 0 1,-1 0-1,1 0 1,-1 0-1,0 0 0,1-1 1,-1 1-1,0 0 1,0 0-1,1-1 0,-1 1 1,0 0-1,-2 0 1,-1 2 7,0-1 0,1 1 1,-1 0-1,1 0 0,0 1 1,0-1-1,0 1 0,-4 6 1,-13 14 122,-17 13-121,25-25 46,0 1 0,-21 15 0,27-24-36,1 1 1,1 0 0,-1 0-1,1 0 1,-6 9-1,-11 10 221,17-19-182,0 0-1,0 0 0,1 0 0,0 1 0,0-1 1,0 1-1,-3 10 0,-16 26 156,19-36-206,-1 0 0,1 1 0,1 0-1,-1-1 1,1 1 0,1 0 0,-1 0 0,1 0 0,-1 13 0,-6 40 160,5 65 146,4-120-315,0-1 0,0 0 0,1 0 0,-1 0 0,1-1-1,0 1 1,0 0 0,0-1 0,1 1 0,-1-1 0,1 0-1,0 0 1,0 0 0,5 4 0,10 14 28,60 66 67,-65-65-93,-10-16-7,1 0 1,-1-1 0,1 1-1,0-1 1,7 7-1,-6-7 3,0 0-1,-1 1 0,1-1 1,-1 1-1,-1 0 0,6 10 1,-4-6 3,24 36 7,9 24-9,-25-50 1,-10-16-7,0 0 1,0 0-1,0 1 0,-1 0 0,1-1 1,-1 1-1,0 0 0,0 0 0,-1 0 1,2 6-1,6 9 12,-7-17-16,-1 0 0,1 0 0,0 0 0,-1 1 0,1-1 0,-1 0 0,0 1 0,1 5 0,-1 1 4,0-1 1,1 1-1,0 0 1,1 0-1,0-1 1,1 1-1,5 9 1,5 19 34,-14-35-37,1-1 0,-1 1 0,1-1 0,0 0 0,0 0 0,0 1 0,0-1 0,0 0 0,0 0 0,0 0 0,1 0 0,2 2 0,-1 3-1,1 1 0,-1-1 0,-1 0 0,1 1 0,-1 0 0,1 10 0,0 103 79,0-54 117,-4-63-193,1-1 0,-1 1 1,0-1-1,0 1 0,0-1 1,0 1-1,-4 6 1,3-7-1,0 1 0,0 0 1,1 0-1,0 0 0,0 0 1,0 0-1,0 0 0,0 5 1,0-6 8,0 1 0,0 0 0,-1 0 0,0-1 1,1 1-1,-1-1 0,0 1 0,-3 3 0,-2 3 9,-29 44 121,-11 13-58,39-54-36,5-10-46,1 0-1,0 0 1,0 1 0,0-1 0,0 0-1,0 1 1,1-1 0,0 1 0,-2 5-1,-8 8-19,9-15 35,0 0-1,1-1 1,-1 1-1,1 0 1,-1 0-1,1 0 1,0 0-1,0 0 1,0 0-1,0 0 1,0 1 0,0 2-1,-3 3 31,1 0-1,-1-1 1,-1 1-1,1-1 1,-8 9-1,-3 3-62,9-12 24,0-1 0,1 1 0,1 1 0,-1-1 0,-3 8-1,-17 38 0,18-26 88,6-21-88,0 0-1,0-1 0,-1 1 1,0-1-1,-4 9 0,-14 58 147,16-59-116,0 1-1,1-1 0,1 1 0,0 0 0,1 0 0,0 0 0,1 0 0,3 24 0,-1 11 36,-2-43-72,-1 0 4,1-1 0,0 1-1,0 0 1,1-1-1,-1 1 1,1 0 0,1-1-1,-1 1 1,1-1 0,-1 0-1,2 1 1,-1-1 0,6 9-1,14 20-4,-17-25 3,0 0 0,1 0 1,1-1-1,0 0 0,10 10 1,5 13 15,19 31 7,-7 0 4,-22-25-24,-7-21 6,0 0 1,13 23 0,-15-32-20,1-1 0,0 1 0,1-1 0,-1 0 0,1-1 0,1 1 0,6 5 0,-9-9 2,0 0 0,0-1 0,-1 0-1,1 1 1,0-1 0,0 0 0,1 0 0,-1-1 0,0 1 0,0-1-1,0 0 1,6 1 0,-8-1-3,1 0 0,0 0 0,-1 0 1,1 0-1,-1 0 0,1 0 0,-1-1 0,1 1 0,-1-1 0,1 1 0,-1-1 0,1 1 0,-1-1 1,1 0-1,-1 1 0,1-1 0,-1 0 0,0 0 0,0 0 0,0 0 0,1 0 0,-1 0 0,0-1 1,0 1-1,0 0 0,1-3 0,4-17-129,-3 14 72,-1 0 1,0-1-1,-1 1 0,1-1 1,0-12-1,-3 18 44,1-1 0,0 1 0,1-1-1,-1 1 1,0 0 0,1-1 0,-1 1 0,1 0 0,0 0 0,0-1 0,0 1-1,0 0 1,0 0 0,0 0 0,0 0 0,1 0 0,-1 0 0,1 1-1,-1-1 1,1 0 0,3-2 0,-1 2-14,0 0-1,0 1 1,0-1 0,0 1-1,0 0 1,0 0-1,1 0 1,-1 0 0,0 1-1,0-1 1,6 1 0,-7 1 36,-1-1 1,1 0 0,0 1-1,0-1 1,-1 1 0,1 0-1,0 0 1,-1 0 0,1 0-1,-1 0 1,1 0 0,-1 1-1,0-1 1,1 1-1,-1 0 1,0 0 0,0 0-1,0 0 1,0 0 0,-1 0-1,1 0 1,-1 1 0,3 3 0,-2 0 25,0 1 1,-1 0 0,0-1 0,0 1 0,0 0 0,-1 0 0,0 0 0,-1 12 0,0 3 13,1-17-44,1 1 1,0-1 0,0 1-1,0-1 1,1 0 0,0 1 0,0-1-1,0 0 1,1 0 0,0-1 0,-1 1-1,2 0 1,-1-1 0,7 7 0,-9-10 3,0-1 0,0 1 0,1 0 0,-1-1 1,0 1-1,1-1 0,-1 0 0,1 1 0,-1-1 1,0 0-1,1 0 0,-1 0 0,1 0 1,-1 0-1,1 0 0,-1 0 0,0 0 0,3-2 1,-1 2 44,1 0-36,0 0 1,1 0-1,-1 0 0,0 0 1,0-1-1,0 0 0,0 0 1,0 0-1,0 0 0,0-1 1,0 1-1,-1-1 0,1 0 1,0 0-1,-1-1 0,1 1 1,-1-1-1,0 1 0,5-7 1,-2 4-12,-1 1 0,1-1 0,0 1 1,0 0-1,0 1 0,0 0 0,1 0 1,-1 0-1,1 0 0,10-1 0,1 1-15,0 1-1,35 1 1,-52 1 18,4 1 9,0 1 0,-1 0-1,0-1 1,1 2 0,-1-1-1,0 0 1,0 1 0,0 0-1,0 0 1,-1 0 0,1 0-1,5 7 1,2 1 32,0-5-34,1 1 1,21 8-1,-28-13-1,-1-1 0,1 0 0,-1 0 0,1 0 0,-1 0 0,1-1 0,0 1 0,-1-1 0,1-1 0,0 1 0,-1-1-1,9-1 1,-9 0-3,0 0 0,-1 0 0,1 0 0,-1-1-1,0 1 1,0-1 0,0 0 0,0 0 0,0 0-1,0 0 1,3-6 0,6-8 40,-8 10-44,1-1 1,1 1-1,-1 0 0,1 0 0,0 1 1,0 0-1,10-7 0,11-8-41,-25 18 39,0 1 0,1-1 0,-1 1 0,1 0 0,-1 0-1,1 0 1,0 0 0,0 1 0,-1-1 0,1 1 0,0-1-1,1 1 1,-1 0 0,3 0 0,3 0-3,0 0 1,0-1-1,0 0 1,0 0-1,-1-1 1,1 0-1,10-6 1,23-7 12,-38 15-5,0 0 0,-1-1 1,1 0-1,-1 0 0,1 0 1,-1 0-1,4-4 0,30-12 1,-36 17-26,0 0 0,1 1 1,-1-1-1,1 0 0,-1 1 0,1-1 1,-1 1-1,1 0 0,-1-1 0,1 1 1,0 0-1,-1 0 0,1 0 0,2 1 1,5-1-125,-8 0 162,-1 0 23,5 170-72,-6-140-81,0-26 117,0 0 1,1-1 0,0 1 0,-1 0 0,2 0 0,-1-1-1,0 1 1,1 0 0,-1 0 0,1-1 0,0 1 0,1-1-1,-1 1 1,0-1 0,1 1 0,4 5 0,3 5 18,13 13 82,-11-17-81,-1 0 9,1-1 0,19 14 0,-25-21-11,0 1 1,0-1-1,-1 0 0,1 0 0,0 0 0,1-1 1,-1 0-1,0 0 0,0 0 0,10 0 0,93 1 55,-96-1-72,0 0 0,0 1-1,17 5 1,-18-4-2,1-1-1,0 0 1,17 1-1,-27-3-4,0 0-1,0 1 1,0-1-1,0 1 1,-1-1 0,1 1-1,0 0 1,0 0-1,-1 0 1,1 0-1,0 0 1,-1 0-1,1 0 1,-1 0-1,1 1 1,-1-1 0,0 0-1,1 1 1,-1 0-1,0-1 1,0 1-1,0 0 1,0-1-1,-1 1 1,1 0 0,0 0-1,-1 0 1,1-1-1,-1 1 1,1 4-1,1 7 17,0 1 1,-1-1-1,-1 19 0,0-23-28,0-7 9,-1-1 1,1 0-1,-1 1 1,1-1-1,-1 0 0,1 1 1,-1-1-1,0 0 1,0 1-1,0-1 0,1 0 1,-1 0-1,0 0 1,-2 1-1,2-1 3,0 0-1,0 0 1,0 0-1,0 0 0,0 0 1,1 0-1,-1 1 1,0-1-1,1 0 1,-1 0-1,0 0 1,1 1-1,0-1 1,-1 2-1,1-3-1,0 1-10,0 0-24,0 44-130,3-43 171,-1 0 0,1 1 0,0-1-1,0 0 1,1 0 0,-1-1 0,0 1 0,1-1-1,-1 1 1,4 0 0,4 2 49,26 5-3,-32-9-46,-1 0 1,1 1 0,-1 0 0,0 0 0,1 0 0,-1 0 0,0 1 0,0 0 0,0-1-1,0 2 1,3 1 0,8 4 6,-14-8-11,1 0 1,-1 1 0,0-1-1,1 1 1,-1 0 0,0-1 0,1 1-1,-1 0 1,0 0 0,0 0-1,0 0 1,0 0 0,0 0-1,0 0 1,0 0 0,0 0-1,0 0 1,-1 0 0,2 2 0,30 54 27,-29-50-20,0 0 1,0 1-1,-1 0 0,2 8 1,-3-8-9,1 0 1,1-1-1,-1 1 1,5 7 0,22 50-13,11 9 70,-37-70-52,0-1 1,0 1-1,1-1 1,-1 0-1,1 0 1,0-1-1,-1 1 1,1-1-1,0 0 1,1 0-1,7 3 1,2 1 18,-9-3-20,-1 1 1,0-1-1,0 0 1,-1 1-1,1 0 1,0 0-1,-1 0 1,0 1-1,0-1 1,-1 1-1,1-1 1,-1 1-1,2 5 1,5 8 2,17 26-39,-21-34 41,-4-7-7,1 0-1,-1 0 0,1 0 0,0-1 1,0 1-1,0-1 0,0 0 1,0 1-1,3 1 0,-1-3 6,0 0 0,0 0 0,1 0-1,-1 0 1,0-1 0,9 1 0,86 4 27,-70-6-33,28 1-73,-53 1 73,0-1 1,0 1 0,-1 0-1,1 0 1,0 1 0,-1-1 0,1 1-1,-1-1 1,1 1 0,-1 0-1,0 0 1,3 3 0,-5-4 0,-1 0 0,1 0 0,0 0 0,0 0 0,0 0 0,-1 0 0,1-1 0,0 1 0,0 0 0,0-1 0,0 1 0,0 0 0,0-1 0,1 1 0,-1-1 0,0 0 0,0 1 0,2-1 0,46 3 77,-42-6-114,20-5-70,-4 6 134,-23 2 236,1 0-253,29 26 130,-24-22-116,-4-3-14,0 1 1,0-1-1,0 1 1,0-1 0,0 1-1,0 0 1,0-1 0,-1 1-1,1 0 1,-1 0-1,2 4 1,1-4-55,-11-1-1603,-13-1-1121,3 0-2726,-3 0-4899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5:40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3001,'0'0'22767,"20"15"-21723,-15-11-892,1 0-1,0 0 0,-1 1 0,0-1 0,0 1 0,6 8 1,-7-8-101,0-1 1,0 1 0,0-1-1,1 0 1,-1 0-1,1-1 1,0 1 0,6 2-1,46 12 727,-23-10-446,-28-5-311,1 0 0,-1 1 0,0-1 0,0 1 0,-1 0 0,1 1 0,-1-1 0,0 1 0,0 0 0,0 1 0,-1-1 0,7 12 0,-10-16-21,2 3-5,0-1 0,1 1 0,-1-1 0,1 1 0,0-1-1,0 0 1,0-1 0,0 1 0,0-1 0,1 1 0,-1-1-1,10 2 1,-4-1-4,1-1-1,-1 0 0,1-1 0,19 0 0,15 2-40,-4 2-357,-35-5 359,-1 0 1,1 0-1,0-1 0,-1 0 0,12-2 1,-16 2 31,0 1-1,1-1 1,-1 0 0,0 1-1,1-1 1,-1 0 0,0 0 0,0 0-1,0 0 1,1 0 0,-1 0 0,0 0-1,-1 0 1,1-1 0,0 1 0,0 0-1,0 0 1,-1-1 0,1 1 0,-1-1-1,1 1 1,-1 0 0,1-1 0,-1 1-1,0-1 1,0 1 0,0-1 0,0-2-1,1-2-40,0-1 0,0 1 0,0 0 0,1 0 0,0-1 0,0 1 0,1 0 0,-1 1 0,1-1 0,1 0 0,-1 1 0,1 0 0,5-6 0,-7 9 56,1 1 0,0 0 0,-1 0 1,1 0-1,0 0 0,0 0 0,0 1 1,-1-1-1,1 1 0,0 0 0,0 0 0,0 0 1,0 0-1,0 0 0,0 1 0,0-1 1,-1 1-1,1 0 0,0 0 0,0 0 1,-1 0-1,1 0 0,-1 1 0,1-1 1,-1 1-1,1-1 0,-1 1 0,0 0 1,3 3-1,1 0 22,1 1 0,-1-1 0,1 0 0,1 0-1,-1-1 1,12 5 0,0 1 12,-14-7-26,-1 0 0,1-1 0,0 1 0,0-1 0,0 0 0,7 1 0,43 0 44,-42-3-53,-12-1-10,1-1 11,-2 0 0,0 1-13,18 2-23,18 39 222,-35-39-149,-1-1-22,2 2-14,-1-2 2,1 0-1497,-13 0-7317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7T02:26:20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128 133 2633,'4'-13'18821,"7"10"-18753,0 0 0,0-1 0,-1 0 0,1-1 0,-1 0-1,0 0 1,0-1 0,0 0 0,-1-1 0,0 0 0,-1-1 0,1 0 0,10-13 0,-18 20-67,0 0 0,0-1 0,0 1 0,0 0 1,0 1-1,0-1 0,1 0 0,-1 0 0,0 0 0,0 1 1,1-1-1,1 0 0,9-6 17,-10 6-14,0 0-1,0 0 1,0 0-1,0 0 1,1 0-1,-1 0 1,0 1 0,0-1-1,1 1 1,-1 0-1,1-1 1,-1 1-1,0 0 1,1 0-1,-1 1 1,0-1-1,1 0 1,2 2 0,2-1 77,-1 1 0,1 0 0,-1 1 0,0-1 0,7 5 0,-7-5-29,1 0 1,0-1 0,0 1-1,-1-1 1,1-1 0,0 1-1,0-1 1,0 0-1,0-1 1,7-1 0,13 1 14,-24 1-40,1 0 0,-1 0 0,0 0 0,0 1 0,0-1 0,0 1 0,0 0 0,0 0 0,0 0 0,0 0 0,0 1 0,0-1-1,-1 1 1,1 0 0,-1 0 0,1 0 0,-1 0 0,1 0 0,-1 0 0,2 3 0,1 3 66,0 0 1,0 1-1,-1-1 1,-1 1-1,4 10 1,-3-7-6,-3-9-54,0 1-1,0 0 0,-1 0 0,0 0 1,0-1-1,0 1 0,0 0 0,0 0 1,-1 0-1,1-1 0,-1 1 1,0 0-1,-1 0 0,1-1 0,0 1 1,-1-1-1,0 0 0,-3 5 0,-3 3 56,8-11-80,-1 1 0,1 0 0,-1 0-1,1 0 1,-1-1 0,1 1 0,-1 0 0,0-1-1,1 1 1,-1 0 0,0-1 0,0 1 0,1-1-1,-1 1 1,0-1 0,0 0 0,0 1-1,0-1 1,0 0 0,-1 1 0,-3 0 1,-5 3 76,0-1 0,-1-1 0,0 0 0,0 0-1,-16 0 1,10-1 15,1 1-1,0 1 0,1 1 1,-1 0-1,1 1 1,-22 9-1,29-10-75,0 1-1,1 0 1,0 0-1,0 0 1,0 1-1,1 0 0,-10 11 1,-12 12 181,-12 10 356,36-35-542,1 0 0,-1 1 0,1-1 0,0 1-1,1 0 1,-1 0 0,1 0 0,0 0 0,0 0 0,-1 7-1,-4 6 3,5-6 39,0-1-1,0 0 1,1 1-1,1-1 1,0 1-1,2 18 1,0 8 74,10 8-31,-12-45-48,-4 17 191,-96-13-294,96-4 39,0-1 1,0 1-1,0 1 0,0-1 0,0 0 1,1 1-1,-1 0 0,0 0 1,1 0-1,-1 0 0,1 1 0,0-1 1,0 1-1,0 0 0,0 0 0,0 0 1,1 0-1,-1 0 0,1 1 0,0-1 1,0 1-1,0-1 0,0 1 0,1 0 1,-2 7-1,2-3-36,0-1 0,0 1 0,1 0 0,1 11-1,0-2 3,2-16 51,0 1-1,0-1 1,0 0-1,1 0 1,-1 0 0,0 0-1,0-1 1,1 1-1,-1-1 1,4 0 0,1 1 57,2 1-12,1-1-1,0-1 0,0 1 0,0-2 0,20-2 0,3-18 19,-29 20-65,0 0 0,-1 0 0,1 0-1,0 0 1,0 1 0,-1 0 0,1 0 0,0 0-1,0 1 1,0-1 0,-1 1 0,1 0 0,0 1-1,-1-1 1,1 1 0,-1 0 0,1 0 0,-1 0-1,0 1 1,6 4 0,8 8 52,-9-7-5,0-1 1,0 1-1,-1 1 1,0 0-1,12 17 0,-16-19-31,0-1 0,1 0-1,0 0 1,0-1-1,6 6 1,-6-7-4,-1 0 1,0 0 0,-1 0-1,1 1 1,-1-1 0,0 1-1,0-1 1,5 11-1,-6-11-7,-1 13 78,-1-17-88,35 3-140,-29-1 142,1 1 0,0 0-1,-1 1 1,0-1 0,0 1 0,0 1 0,0-1 0,-1 1 0,1 0 0,-1 0 0,0 0 0,7 11-1,-7-6 2,0-1 0,0 1-1,-1 0 1,0 0 0,-1 0-1,0 0 1,0 1 0,-1-1-1,-1 1 1,0 0 0,0 17-1,-1-26-1,0 0-1,1 1 1,-1-1-1,1 0 0,0 1 1,0-1-1,0 0 0,0 0 1,2 4-1,-1-4 0,-1 1 1,0-1-1,1 1 0,-1 0 1,0-1-1,-1 1 0,1 0 1,0 0-1,-1 0 0,1 3 1,-1 143 42,-21-133 102,11-4-176,-4 6-34,5 24-34,9-37 98,-1 0 1,0 0-1,0 0 1,0 0-1,0 0 1,-1 0-1,-3 6 0,0 3 2,5-13 1,-1 0 0,1 1 0,0-1-1,0 0 1,-1 0 0,1 0 0,-1 0 0,1 0 0,-1 0-1,1-1 1,-1 1 0,1 0 0,-1 0 0,0 0-1,1 0 1,-1-1 0,0 1 0,0 0 0,0-1 0,0 1-1,0 0 1,1-1 0,-1 1 0,0-1 0,0 0-1,0 1 1,-1-1 0,1 0 0,0 0 0,0 1 0,0-1-1,0 0 1,0 0 0,0 0 0,0 0 0,-1-1-1,-1 2-10,0-1-1,1 1 0,-1 0 0,0 0 1,1 0-1,-1 0 0,1 0 0,-1 0 1,1 1-1,0-1 0,-4 4 0,-15 7-35,-8-3-5,25-9 38,0 1 0,1 0 0,-1 0 0,0 0 1,0 1-1,1-1 0,-1 1 0,-5 4 0,-37 19-99,45-23 112,0-1 0,-1 0 0,1 0 0,0 0 1,-1 0-1,1 0 0,-1-1 0,1 1 0,-1 0 0,1-1 0,-1 1 1,-3 0-1,-2 1-18,4 0 22,-3 0-12,0 1 0,1 0 0,-1 0 0,1 1-1,0-1 1,-8 8 0,11-7 6,0 0-1,0-1 1,1 1-1,0 0 1,0 0-1,0 1 1,-1 4-1,0 3-3,-1 3 38,1 1 0,0 0-1,2 0 1,0 0-1,2 18 1,0 18 69,-2-4 162,0-47 15,-1-1-289,1 0 1,-1 0-1,0 1 0,1-1 0,-1 1 1,0-1-1,1 1 0,-1-1 0,1 1 1,-1-1-1,1 1 0,-1-1 0,1 1 1,-1-1-1,1 1 0,-1 0 0,1-1 1,0 1-1,0 0 0,-1 0 0,1-1 1,0 1-1,0 0 0,0 0 0,-1-1 1,1 1-1,0 0 0,0 0 0,0 0 1,2 22-200,2-19 238,0 0-1,0-1 0,1 0 0,-1 1 0,1-1 0,0-1 0,0 1 0,0-1 0,1 0 0,-1 0 0,11 2 0,-2 1-8,-2-2 30,-1 0-1,1-1 0,19 2 0,17 3 62,-24-2-57,0-1 0,0-1 0,39 0 0,-61-4-54,-1 1 1,1 0-1,-1-1 0,1 1 1,-1-1-1,1 0 1,-1 1-1,1-1 1,-1 0-1,0 0 0,1 0 1,-1 0-1,0 0 1,0 0-1,0 0 1,1 0-1,-1 0 0,0-1 1,-1 1-1,1 0 1,0-1-1,0 1 1,1-4-1,13-41 89,-10 28-72,-2 9-24,-1 1 0,0-1 0,0 0 0,-1 0 0,0 0 0,0-16 0,2-167-607,-1 186 607,0 0 0,1 0 0,-1 0 0,1 1 0,1-1 0,-1 1 0,1 0 0,0-1 0,5-4 0,1-2 0,3-8 9,-10 14-3,1 1 0,0-1-1,0 1 1,8-8 0,-2 3-8,0-2 0,-1 1 0,10-16 0,-1 2 9,-3-4 3,-13 25-10,-1 1-1,0-1 1,1 1 0,0 0 0,0 0-1,0 0 1,0 0 0,0 0 0,0 0-1,1 0 1,0 1 0,-1-1 0,1 1-1,0 0 1,4-2 0,1 0-18,-1 0 1,1 1-1,0 0 0,0 1 1,0 0-1,1 0 0,-1 1 1,0 0-1,1 0 0,8 1 0,-14-1 30,0 1 0,0 0-1,-1 0 1,1 0 0,0 1 0,0-1-1,0 1 1,0-1 0,-1 1-1,1 0 1,0 0 0,-1 0-1,1 1 1,-1-1 0,1 1-1,-1-1 1,1 1 0,-1 0-1,0 0 1,0 0 0,0 0-1,0 0 1,0 0 0,-1 0-1,1 1 1,0-1 0,-1 1-1,0-1 1,2 4 0,-2-3-5,1 4 26,1 0-1,-1 0 1,0 0-1,0 1 1,0 13 0,-2-20-24,0 1 0,0-1 0,1 1-1,-1-1 1,0 1 0,0-1 0,1 1 0,-1-1 0,1 0 0,-1 1 0,1-1 0,0 0 0,0 1 0,-1-1 0,1 0 0,0 0 0,0 0 0,0 0 0,0 0 0,0 0 0,0 0 0,1 0 0,-1 0 0,0 0 0,0 0 0,1-1 0,-1 1 0,0-1 0,1 1 0,1 0 0,4 0 24,-1 0 1,1 0-1,0 0 1,0-1 0,7 0-1,-5 0-13,-5-2-7,0 0 0,0 0-1,0 0 1,0 0 0,0-1 0,0 0-1,-1 1 1,5-6 0,12-8 13,6 0-19,-21 12 0,1 0 0,-1 0 0,1 1 0,0-1 0,0 1 1,1 1-1,-1-1 0,1 1 0,-1 0 0,1 1 0,0 0 0,-1 0 1,9 0-1,-5 1 45,1 0 1,-1 1-1,0 0 1,1 1-1,11 4 1,101 28 420,-121-34-467,-1 1 0,1 0 0,0 0 0,-1 0 0,0 0 0,1 1 0,-1-1 0,0 0 0,1 1 0,-1-1 0,0 0 0,0 1 0,0 0-1,0-1 1,0 1 0,-1 0 0,1-1 0,0 1 0,-1 0 0,1 0 0,-1-1 0,0 1 0,1 3 0,-1 51-68,-2-33 107,2-22-43,0 1 0,-1 0 0,1 0-1,-1 0 1,0 0 0,0-1 0,1 1 0,-1 0-1,0-1 1,-1 1 0,1-1 0,0 1-1,0-1 1,-1 1 0,1-1 0,-1 0 0,1 0-1,-1 1 1,1-1 0,-1-1 0,0 1 0,1 0-1,-1 0 1,0 0 0,-3 0 0,-2 1-18,1 0-1,-1 0 1,0-1 0,0 1 0,-11-1-1,14-1 4,0-1-1,1 1 0,-1 0 0,0 1 1,0-1-1,0 1 0,0-1 0,1 1 0,-1 0 1,0 1-1,1-1 0,-1 1 0,1-1 1,-1 1-1,1 0 0,0 0 0,0 1 1,0-1-1,0 0 0,0 1 0,1 0 0,-1 0 1,1 0-1,-1 0 0,-1 4 0,-5 12-27,2 0 0,-9 33 0,11-23 53,1 0 1,2 0-1,2 33 0,0-59-4,-1 4 6,1 0 0,1 0 1,-1 0-1,1 0 0,1 0 1,-1 0-1,1-1 0,0 1 1,0 0-1,1-1 0,6 12 1,-3 0 29,5 14 0,-10-31-42,-1 0 0,0 0 0,1 0 0,-1 0 0,1 0 0,0 0 0,-1 0 0,1 0 0,0-1 0,-1 1 0,1 0 0,0 0 0,0-1 0,0 1 0,0-1 0,0 1 0,0 0 0,0-1 0,0 0 0,0 1 0,0-1 0,0 0 0,1 1 0,-1-1-7,3 1 22,1 0 0,0 0 0,-1-1 1,1 0-1,-1 0 0,8 0 0,-8 0 25,73 0-133,-74 1 96,-1 0 0,0 0-1,0 1 1,0-1-1,0 1 1,0-1 0,0 1-1,-1 0 1,1 0-1,0 0 1,-1 0 0,0 0-1,1 0 1,1 5-1,-3-7 2,31 70 118,-30-68-118,1 3 6,0 0 0,0 0 0,-1 0 0,0 0 0,0 0 0,0 0 0,-1 0 0,1 7 0,5 104 55,-4 19-36,0-119-22,0 0 0,1-1 0,0 1 0,7 17 0,1 12 16,-5-25-10,14 35 1,-11-35-12,9 38-1,-13-42 11,1 1 0,1-1 0,0 0 0,10 16-1,26 36-22,-31-55 55,-1 0 0,24 19 1,-30-26-32,73 66 104,-53-36-90,-24-34-16,-1-1-2,0 14-108,0-5 98,0 0 1,0 0 0,-1 0 0,-4 19 0,4-25 3,-1-1 1,1 1 0,0 0-1,0-1 1,0 1 0,0 0-1,1 0 1,-1 0 0,1 4-1,-2 22-28,0 10-13,2-38 48,0 0 1,0 0-1,0 0 0,1-1 1,-1 1-1,1 0 0,-1 0 1,1 0-1,0 0 0,0-1 1,0 1-1,0 0 0,0-1 1,0 1-1,3 2 0,0 1-2,-1 0 0,1-1 0,-1 2 0,6 10 0,5 9 58,6 1-48,-5-8-13,18 31-1,-28-42-5,-3-4 5,-1-1 0,1 0 0,-1 1 0,0-1 0,0 1 0,0-1 0,0 1 0,0 0 0,0-1 0,-1 1 0,1 0 0,-1 4 0,1 0 0,0 0 0,0 0 0,1 0 0,0-1 0,5 11 1,1 8 12,-7-23-15,4 15-8,0 1 0,-2-1 0,0 1 0,-1-1 0,0 28-1,-3-42 3,0-1 0,-1 0 0,1 0 0,-1 0 0,1 1 0,-1-1 0,0-1 0,0 1 0,0 0 0,0 0-1,0-1 1,0 1 0,0-1 0,-4 2 0,-33 19-61,30-18 80,6-2-27,1 0 0,-1-1 0,0 0 0,0 0 0,-1 0 0,1 0 0,0 0 0,0-1 0,0 1 0,-1-1 0,-5 0 0,-33 5-152,41-4 158,0 0 0,0-1 0,0 1 0,0 0 0,0 0 0,0-1 0,1 1 0,-1 0 0,0 0 1,0 0-1,1 0 0,-1 0 0,1 0 0,-1 0 0,1 0 0,-1 1 0,1-1 0,0 0 0,0 0 0,-1 2 0,0 2 13,-1 3-2,0 1-1,1 0 1,0 0 0,0 0 0,1 0-1,0 1 1,2 10 0,1 28-40,-4-43 41,1 1-1,0-1 1,1 1 0,0-1 0,0 1-1,1 5 1,-1-9-1,0 0 0,0 0-1,0-1 1,0 1 0,1-1 0,-1 1 0,0-1-1,1 1 1,-1-1 0,1 0 0,-1 1-1,1-1 1,-1 0 0,1 0 0,0 0 0,3 1-1,-3-1-11,0-1 1,0 1-1,-1-1 0,1 1 0,0-1 0,0 0 0,0 0 0,0 1 0,0-1 0,0-1 1,0 1-1,0 0 0,0 0 0,0-1 0,-1 1 0,1-1 0,0 1 0,0-1 0,0 0 1,-1 0-1,1 0 0,0 0 0,1-2 0,-2 3 7,-1-1 1,1 1-1,-1-1 1,1 1-1,-1-1 0,1 1 1,0 0-1,-1-1 1,1 1-1,-1 0 0,1-1 1,0 1-1,-1 0 1,1 0-1,0 0 0,0-1 1,-1 1-1,1 0 1,1 0-1,-2 0-37,1 0 17,1 0-7,-1 0 33,0 0 0,1 0 1,-1 0-1,1 0 0,-1 1 1,1-1-1,-1 0 0,0 1 1,1-1-1,-1 1 0,0-1 1,1 1-1,-1-1 0,0 1 1,0 0-1,0 0 0,1 0 1,-1 0-1,0 0 0,0 0 1,0 0-1,0 0 0,-1 0 1,1 0-1,0 0 0,0 1 1,-1-1-1,1 0 0,0 2 1,4 9 12,-4-10 7,0 0 0,0 1 0,0-1 0,0 1 0,-1-1 0,1 1 0,-1-1 1,1 6-1,8 57 305,-9 150-167,2-191-41,12-1-16,-13-22-99,27 62 134,-24-53-132,-2-5-4,0 1 6,0-1-1,0 1 1,0 0-1,-1 0 1,0-1-1,1 10 1,-2 6-9,0-20-7,-32 12-280,23-10 258,1 1 0,-1-2 0,0 1 1,0-1-1,1-1 0,-1 0 0,-1 0 0,1 0 0,0-1 0,-13-2 0,-4 1 32,26 1-9,-49 0 54,47 0-57,-1 0 0,1 0 0,0 0 1,0 0-1,-1 0 0,1 1 0,0-1 0,0 1 1,0-1-1,0 1 0,0 0 0,0 0 0,0 0 1,0 0-1,0 0 0,0 0 0,0 1 0,0-1 1,-2 2-1,-32 36-127,35-37 127,0 0 1,0 0-1,1 1 0,-1-1 1,1 0-1,-1 0 1,1 1-1,0-1 0,-1 0 1,1 0-1,1 1 1,-1-1-1,0 0 1,1 4-1,0 1 2,-2 10 27,0-12-9,1 1-1,0 0 1,0-1 0,0 1-1,0-1 1,1 1-1,0-1 1,0 1 0,3 7-1,-1-9 4,-1 0-1,1-1 0,-1 1 1,1-1-1,0 1 0,1-1 1,4 4-1,8 8 14,-12-11-19,0 0-1,0-1 1,0 1 0,0-1 0,1 0 0,0 0 0,-1 0-1,1-1 1,0 1 0,0-1 0,1 0 0,-1-1-1,10 2 1,4 3 79,-11-5-66,-1 0 0,1 0 0,-1-1 1,1 0-1,0 0 0,-1-1 0,1 0 0,11-3 0,-11 0-16,-1 0-1,0 0 0,0-1 0,0 0 1,9-9-1,-11 10-2,0-1 0,1 1 0,-1 0 0,1 1 0,0-1 0,0 1 0,0 0 0,1 1 0,-1-1 0,1 1 0,11-2 0,33 2-10,-48 2 38,13 9-51,-15-8 19,0 0 0,1 0 0,-1 0 1,0 0-1,0-1 0,1 1 0,-1-1 0,1 1 0,-1-1 0,0 1 0,1-1 0,-1 0 0,3 1 0,-1-1-1,0 0-1,-1 1 1,1 0-1,-1-1 1,1 1-1,-1 0 1,1 0-1,3 3 1,-4-3-1,1 0 1,-1 0-1,1 0 1,-1 0 0,1 0-1,0 0 1,-1 0-1,6 0 1,38 9 11,-42-10-6,1 1 0,0 0 0,-1 0 0,1 0 0,-1 0 0,1 1 0,3 2 0,-7-3 1,0 0 1,0 0-1,0 0 1,-1 1 0,1-1-1,-1 0 1,1 1-1,-1-1 1,1 0-1,-1 1 1,0-1-1,1 0 1,-1 1-1,0 2 1,1 4 7,4 17 46,-2 1 0,0-1 0,-1 1 0,-3 37 0,0-21-21,1-39-33,0 0 0,1 0 0,-1 0 0,1 0 0,0 0 0,0 0 0,0 0 0,0 0 0,1 0 0,-1 0 0,3 3 0,1 2 33,-4-7-29,1 0-1,0 0 1,-1 0-1,1 0 1,0 0 0,0-1-1,0 1 1,-1 0-1,1-1 1,3 1-1,6 2-6,1-1 0,-1 0 0,0 0 0,1-1-1,0-1 1,-1 0 0,21-3 0,8 1-80,-37 2 68,0-1-1,0 1 1,0-1 0,0 0-1,0 0 1,0-1 0,0 1 0,-1-1-1,5-2 1,20-9-65,-10 7 75,6 0 4,-21 5-1,1 1 0,-1-1 0,0 1 0,1-1 0,-1 0 0,0 0 0,1 0 0,-1-1 0,0 1 0,2-2 0,-2 2 0,0-1 1,0 1 0,0 0 0,1 0 0,-1 0 0,0 0 0,1 0 0,-1 0 0,0 0 0,3 1 0,9-4 3,16-5-43,-28 9 38,-1 0 0,0-1 0,1 1 0,-1 0 0,0 0 0,1 0 0,-1 0 0,0 0 0,1 0 0,-1 0 0,0 1 0,1-1 0,-1 0 0,0 1 0,0-1 0,1 1 0,0 0 0,1 3 1,-2-2 3,0 0 0,0 0 0,1-1 0,-1 1-1,1 0 1,-1-1 0,1 0 0,-1 1 0,1-1 0,0 0 0,-1 0 0,1 0 0,2 1 0,5 5 21,-8-5-25,1 0 0,-1 0 0,1 0 0,-1 0 1,1 0-1,0-1 0,0 1 0,0-1 0,0 1 0,3 1 1,-2-1 4,-1-1 1,1 1 0,-1 0 0,0 0 0,0 0 0,0 0 0,0 0 0,0 0 0,0 0 0,2 5 0,1 0 1,0-1 0,0 0 0,0 0 0,7 5 1,25 25 33,-28-24-34,-7-11-27,1-1 0,-1 1 0,0-1 0,0 0 0,1 1 0,-1-1 0,0-1 0,1 1 0,2-1 0,-2 1-35,8 0-23,-7 0 70,1-1 1,-1 1-1,1 0 1,-1 0-1,1 1 1,-1-1-1,1 1 1,-1 0-1,0 0 1,1 1 0,-1-1-1,0 1 1,7 4-1,-8-4 17,-1 1 1,1 0-1,-1 0 0,0 1 0,0-1 1,0 0-1,0 1 0,2 6 0,3 6 100,3 8 11,-9-21-107,0 1 1,0-1 0,0 0 0,1 0-1,-1 0 1,1 0 0,0 0 0,0 0-1,0 0 1,4 4 0,12 33-6,-15-34-8,-1-2 1,23 6-352,-12-6 277,1 12 86,-13-15-6,0 0-1,1 0 1,-1 0-1,0 1 1,0-1-1,-1 0 1,1 0-1,0 1 1,0-1-1,0 1 1,0 1-1,27 49 172,-26-46-173,1 0 1,-1 0 0,1-1 0,1 1-1,-1-1 1,6 7 0,13 4 46,5 8 34,16 25-46,-41-45-48,1-1 1,0 1 0,0 0-1,0-1 1,1 1 0,-1-1 0,1 0-1,0 0 1,0-1 0,0 1 0,0-1-1,0 1 1,0-1 0,1-1 0,-1 1-1,1-1 1,0 0 0,-1 0-1,1 0 1,0 0 0,-1-1 0,1 0-1,0 0 1,5 0 0,85-3-540,-73-6 142,-22 8 400,17-32-361,-17 30 353,1 0-1,0 1 1,0-1 0,0 1-1,0-1 1,1 1 0,-1 0-1,1-1 1,-1 1-1,1 0 1,0 0 0,0 0-1,0 0 1,0 0 0,0 1-1,0-1 1,0 0 0,1 1-1,-1 0 1,1-1 0,-1 1-1,1 0 1,2 0 0,8-5-29,-13 6 42,0 0 0,1 0 0,-1 0-1,0-1 1,1 1 0,-1 0 0,0-1 0,1 1-1,-1 0 1,0-1 0,1 1 0,-1 0 0,0-1-1,0 1 1,0 0 0,1-1 0,-1 1 0,0-1-1,0 1 1,0-1 0,0 1 0,0 0 0,0-1-1,1 1 1,-1-1 0,0 1 0,0-1 0,0 1-1,-1-1 1,2-1 4,1 3 4,3-11-5,-1-13-919,-4 22 904,0 0 0,0-1 0,-1 1-1,2-1 1,-1 1 0,0-1-1,0 1 1,0-1 0,1 1 0,-1-1-1,0 1 1,1 0 0,0-1 0,-1 1-1,1 0 1,0-1 0,-1 1 0,1 0-1,0 0 1,0 0 0,0 0-1,0 0 1,0 0 0,0 0 0,1 0-1,-1 0 1,0 0 0,2 0 0,0-4-17,-1 0 0,1 1 0,-1-1 0,-1 0 0,1 0 0,-1 0 0,1 0 0,-1 0 0,-1-1 0,1-7 0,-1 11 20,0-1-1,0 0 1,1 1-1,-1-1 1,1 0-1,-1 1 1,1-1-1,0 1 1,0-1-1,0 1 1,0-1-1,0 1 1,1 0-1,-1 0 1,1 0-1,0-1 0,-1 1 1,1 1-1,0-1 1,0 0-1,0 0 1,0 1-1,1-1 1,2-1-1,-3 1 11,0-1 0,-1 0 0,0 1 0,0-1 0,1 0 0,-2 0 0,1 0 0,0 0-1,-1 0 1,1 0 0,-1-6 0,7-9 15,-7 16-15,1 0 0,-1 0-1,1 1 1,-1-1 0,1 0-1,0 0 1,-1 1 0,1-1-1,0 0 1,0 1 0,0-1-1,1 1 1,-1-1 0,0 1-1,1 0 1,-1 0 0,2-2-1,-1 0-1,0 0 0,-1 0 0,1 0 0,-1 0 0,0-1 0,0 1 0,0 0 0,0-1 0,0-3 0,4-13 22,10-1-5,-11 17-16,0 0 0,-1 0 0,1-1 0,-1 1 0,1-1 0,2-7 0,14-8-11,-18 19-2,0-1 0,-1 1 1,1-1-1,0 1 0,0-1 0,-1 0 1,0 1-1,1-1 0,-1 0 1,0 0-1,2-3 0,-2-7-136,1 1 1,1 0-1,5-17 0,-4 14 180,-1-1-1,0 1 0,-1-1 1,0 0-1,-1 1 0,-1-20 1,0 25 36,2-94-27,1 75-120,-3 28 265,0 0-144,-4 0-34,0-1 0,0 2 1,0-1-1,0 0 1,0 1-1,0-1 0,0 1 1,1 0-1,-1 1 1,0-1-1,1 1 0,-1-1 1,0 1-1,1 0 1,0 0-1,0 1 0,-1-1 1,-3 5-1,-19 12 94,25-18-88,0-1-15,1 1 1,-1-1 0,1 0-1,-1 1 1,0-1-1,1 0 1,-1 1-1,1-1 1,-1 1 0,1-1-1,-1 1 1,1-1-1,-1 1 1,1-1-1,0 1 1,-1-1 0,1 1-1,0 0 1,-1-1-1,1 1 1,0-1-1,0 2 1,-41 1-190,40-4 190,0 1 0,1-1-1,-1 0 1,0 1 0,0-1 0,0 0 0,0 1-1,1-1 1,-1 0 0,0 0 0,1 0 0,-1 0-1,0 0 1,1 0 0,-1 0 0,1 0-1,0 0 1,-1 0 0,1 0 0,0 0 0,0 0-1,0 0 1,-1 0 0,1-1 0,0 1 0,0 0-1,1 0 1,-1-1 0,0 0-1,0 0 0,-1 1-1,1-1 1,1 0 0,-1 1 0,0-1 0,0 0-1,0 1 1,1-1 0,-1 0 0,1 1 0,0-1-1,-1 1 1,1-1 0,0 1 0,0-1 0,0 1-1,0 0 1,2-3 0,31-19 20,-20 16 8,-11 5-20,1 0-1,0 0 1,0 1-1,-1-1 1,1 1 0,0 0-1,1 0 1,-1 0-1,7 0 1,-9 0-8,0 0-1,1 0 1,-1 0-1,0 0 1,0 0-1,-1 0 1,1-1-1,0 1 1,0-1-1,-1 1 1,1-1-1,0 0 1,-1 0-1,0 0 1,1 0-1,-1 0 1,0 0-1,0 0 1,0 0-1,0-3 1,5-16 37,-5 16-21,0 1-1,0 0 0,0 0 1,1-1-1,0 1 1,2-5-1,35-38 68,-10-27-1,-17 29-70,-10 42 12,0 0 0,0 0 0,0-1 0,0 1 0,0 1 0,0-1 0,1 0 0,0 1 0,-1-1 0,1 1 0,0 0 0,0-1 0,0 2 0,1-1 0,-1 0 0,0 1 0,1-1 0,-1 1 0,1 0 0,-1 0 0,1 0 0,-1 1 0,1-1 0,0 1 0,-1 0 0,6 0 0,-8 0-28,-1 0 1,2 0 6,-1 0 6,-1-1 2,0-3-2,0 3-7,0 0 0,0 0 0,0-1 1,0 1-1,0 0 0,1 0 1,-1 0-1,0 0 0,1-1 0,-1 1 1,1 0-1,-1 0 0,1 0 1,0 0-1,-1 0 0,1 0 1,0 0-1,0 1 0,0-1 0,0 0 1,0 0-1,2-1 0,6-6-4,-8 6 6,1 1-1,0-1 0,0 0 1,1 1-1,-1 0 1,0-1-1,0 1 0,5-1 1,-5 1-1,0 0 1,0 0-1,0 0 0,0 0 1,0 0-1,0 0 0,0-1 1,0 1-1,-1-1 0,1 1 1,2-3-1,5-36-67,-9 36 69,0 2-2,0-1 1,1 1 0,-1-1-1,1 1 1,-1 0 0,1-1-1,0 1 1,0 0 0,2-3-1,3-16-4,-6-141 223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7538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d133436f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d133436f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310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969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517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28582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597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8360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80325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04590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45377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8271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16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d133436f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d133436f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712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20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51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5" name="Google Shape;7415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6" name="Google Shape;7416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29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d133436f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d133436f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63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3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924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288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92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8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15650" y="1684600"/>
            <a:ext cx="6712800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36425" y="3101588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3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7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58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94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20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1" indent="0">
              <a:buNone/>
              <a:defRPr sz="2000" b="1"/>
            </a:lvl2pPr>
            <a:lvl3pPr marL="914162" indent="0">
              <a:buNone/>
              <a:defRPr sz="1800" b="1"/>
            </a:lvl3pPr>
            <a:lvl4pPr marL="1371243" indent="0">
              <a:buNone/>
              <a:defRPr sz="1600" b="1"/>
            </a:lvl4pPr>
            <a:lvl5pPr marL="1828323" indent="0">
              <a:buNone/>
              <a:defRPr sz="1600" b="1"/>
            </a:lvl5pPr>
            <a:lvl6pPr marL="2285404" indent="0">
              <a:buNone/>
              <a:defRPr sz="1600" b="1"/>
            </a:lvl6pPr>
            <a:lvl7pPr marL="2742485" indent="0">
              <a:buNone/>
              <a:defRPr sz="1600" b="1"/>
            </a:lvl7pPr>
            <a:lvl8pPr marL="3199565" indent="0">
              <a:buNone/>
              <a:defRPr sz="1600" b="1"/>
            </a:lvl8pPr>
            <a:lvl9pPr marL="36566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1" indent="0">
              <a:buNone/>
              <a:defRPr sz="2000" b="1"/>
            </a:lvl2pPr>
            <a:lvl3pPr marL="914162" indent="0">
              <a:buNone/>
              <a:defRPr sz="1800" b="1"/>
            </a:lvl3pPr>
            <a:lvl4pPr marL="1371243" indent="0">
              <a:buNone/>
              <a:defRPr sz="1600" b="1"/>
            </a:lvl4pPr>
            <a:lvl5pPr marL="1828323" indent="0">
              <a:buNone/>
              <a:defRPr sz="1600" b="1"/>
            </a:lvl5pPr>
            <a:lvl6pPr marL="2285404" indent="0">
              <a:buNone/>
              <a:defRPr sz="1600" b="1"/>
            </a:lvl6pPr>
            <a:lvl7pPr marL="2742485" indent="0">
              <a:buNone/>
              <a:defRPr sz="1600" b="1"/>
            </a:lvl7pPr>
            <a:lvl8pPr marL="3199565" indent="0">
              <a:buNone/>
              <a:defRPr sz="1600" b="1"/>
            </a:lvl8pPr>
            <a:lvl9pPr marL="36566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63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32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62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3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66075" y="2829500"/>
            <a:ext cx="37647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666075" y="3527956"/>
            <a:ext cx="37290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666075" y="1469213"/>
            <a:ext cx="1262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97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4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95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67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73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09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3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90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0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692227" y="3228819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1692225" y="2841718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4896077" y="3228819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4"/>
          </p:nvPr>
        </p:nvSpPr>
        <p:spPr>
          <a:xfrm>
            <a:off x="4896075" y="2841718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672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1" indent="0">
              <a:buNone/>
              <a:defRPr sz="1200"/>
            </a:lvl2pPr>
            <a:lvl3pPr marL="914162" indent="0">
              <a:buNone/>
              <a:defRPr sz="1000"/>
            </a:lvl3pPr>
            <a:lvl4pPr marL="1371243" indent="0">
              <a:buNone/>
              <a:defRPr sz="900"/>
            </a:lvl4pPr>
            <a:lvl5pPr marL="1828323" indent="0">
              <a:buNone/>
              <a:defRPr sz="900"/>
            </a:lvl5pPr>
            <a:lvl6pPr marL="2285404" indent="0">
              <a:buNone/>
              <a:defRPr sz="900"/>
            </a:lvl6pPr>
            <a:lvl7pPr marL="2742485" indent="0">
              <a:buNone/>
              <a:defRPr sz="900"/>
            </a:lvl7pPr>
            <a:lvl8pPr marL="3199565" indent="0">
              <a:buNone/>
              <a:defRPr sz="900"/>
            </a:lvl8pPr>
            <a:lvl9pPr marL="36566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1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1" indent="0">
              <a:buNone/>
              <a:defRPr sz="2800"/>
            </a:lvl2pPr>
            <a:lvl3pPr marL="914162" indent="0">
              <a:buNone/>
              <a:defRPr sz="2400"/>
            </a:lvl3pPr>
            <a:lvl4pPr marL="1371243" indent="0">
              <a:buNone/>
              <a:defRPr sz="2000"/>
            </a:lvl4pPr>
            <a:lvl5pPr marL="1828323" indent="0">
              <a:buNone/>
              <a:defRPr sz="2000"/>
            </a:lvl5pPr>
            <a:lvl6pPr marL="2285404" indent="0">
              <a:buNone/>
              <a:defRPr sz="2000"/>
            </a:lvl6pPr>
            <a:lvl7pPr marL="2742485" indent="0">
              <a:buNone/>
              <a:defRPr sz="2000"/>
            </a:lvl7pPr>
            <a:lvl8pPr marL="3199565" indent="0">
              <a:buNone/>
              <a:defRPr sz="2000"/>
            </a:lvl8pPr>
            <a:lvl9pPr marL="36566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1" indent="0">
              <a:buNone/>
              <a:defRPr sz="1200"/>
            </a:lvl2pPr>
            <a:lvl3pPr marL="914162" indent="0">
              <a:buNone/>
              <a:defRPr sz="1000"/>
            </a:lvl3pPr>
            <a:lvl4pPr marL="1371243" indent="0">
              <a:buNone/>
              <a:defRPr sz="900"/>
            </a:lvl4pPr>
            <a:lvl5pPr marL="1828323" indent="0">
              <a:buNone/>
              <a:defRPr sz="900"/>
            </a:lvl5pPr>
            <a:lvl6pPr marL="2285404" indent="0">
              <a:buNone/>
              <a:defRPr sz="900"/>
            </a:lvl6pPr>
            <a:lvl7pPr marL="2742485" indent="0">
              <a:buNone/>
              <a:defRPr sz="900"/>
            </a:lvl7pPr>
            <a:lvl8pPr marL="3199565" indent="0">
              <a:buNone/>
              <a:defRPr sz="900"/>
            </a:lvl8pPr>
            <a:lvl9pPr marL="36566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28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879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40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853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174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206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947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17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9884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0152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888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068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9062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6519-EE4C-40CD-99F2-FD675FB9873F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326A9-125B-4A78-A2A0-EE98645BD0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808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2713125" y="2065950"/>
            <a:ext cx="4117800" cy="22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2713125" y="1240175"/>
            <a:ext cx="41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046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8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99" name="Google Shape;199;p8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01" name="Google Shape;201;p8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8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8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8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8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8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8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8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8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8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8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8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8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8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8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8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8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8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8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8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8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2" name="Google Shape;222;p8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2129635" y="1543050"/>
            <a:ext cx="5277000" cy="26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713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098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21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554" name="Google Shape;554;p21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21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556" name="Google Shape;556;p21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21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21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21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21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21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21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21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21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21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21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21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21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21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21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21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21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21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21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21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21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7" name="Google Shape;577;p21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8" name="Google Shape;578;p21"/>
          <p:cNvSpPr txBox="1">
            <a:spLocks noGrp="1"/>
          </p:cNvSpPr>
          <p:nvPr>
            <p:ph type="title"/>
          </p:nvPr>
        </p:nvSpPr>
        <p:spPr>
          <a:xfrm>
            <a:off x="3476625" y="1265300"/>
            <a:ext cx="4927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3476625" y="3077300"/>
            <a:ext cx="49272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60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9675" y="2174650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3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3049675" y="178320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5" name="Google Shape;65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2134685" y="174155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"/>
          </p:nvPr>
        </p:nvSpPr>
        <p:spPr>
          <a:xfrm>
            <a:off x="6280675" y="2174650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3">
            <a:hlinkClick r:id="rId4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280674" y="178320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" name="Google Shape;68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5365672" y="174155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3049675" y="3368806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049675" y="297735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2134675" y="2935673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3"/>
          </p:nvPr>
        </p:nvSpPr>
        <p:spPr>
          <a:xfrm>
            <a:off x="6280675" y="3368806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6280674" y="297735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4" name="Google Shape;74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5365672" y="293572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8147964" y="4252397"/>
            <a:ext cx="572771" cy="558909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8092450" y="354875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8147964" y="3337997"/>
            <a:ext cx="572771" cy="558909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5149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3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60" name="Google Shape;960;p3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1" name="Google Shape;961;p3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62" name="Google Shape;962;p3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3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3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3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3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3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3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3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3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3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3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3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3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3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3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3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3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3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3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83" name="Google Shape;983;p3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84" name="Google Shape;984;p33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3"/>
          <p:cNvGrpSpPr/>
          <p:nvPr/>
        </p:nvGrpSpPr>
        <p:grpSpPr>
          <a:xfrm>
            <a:off x="8145913" y="517500"/>
            <a:ext cx="421798" cy="427751"/>
            <a:chOff x="7124413" y="-757600"/>
            <a:chExt cx="421798" cy="427751"/>
          </a:xfrm>
        </p:grpSpPr>
        <p:sp>
          <p:nvSpPr>
            <p:cNvPr id="986" name="Google Shape;986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33"/>
          <p:cNvGrpSpPr/>
          <p:nvPr/>
        </p:nvGrpSpPr>
        <p:grpSpPr>
          <a:xfrm>
            <a:off x="1032666" y="4252397"/>
            <a:ext cx="572771" cy="558909"/>
            <a:chOff x="4804725" y="-1188869"/>
            <a:chExt cx="421807" cy="411568"/>
          </a:xfrm>
        </p:grpSpPr>
        <p:sp>
          <p:nvSpPr>
            <p:cNvPr id="989" name="Google Shape;989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5160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253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35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1024" name="Google Shape;1024;p3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5" name="Google Shape;1025;p3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26" name="Google Shape;1026;p3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3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3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3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3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3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3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3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3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3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3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3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3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3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3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3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3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3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3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3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3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47" name="Google Shape;1047;p3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8" name="Google Shape;1048;p35"/>
          <p:cNvGrpSpPr/>
          <p:nvPr/>
        </p:nvGrpSpPr>
        <p:grpSpPr>
          <a:xfrm rot="-1328026" flipH="1">
            <a:off x="2709650" y="-173598"/>
            <a:ext cx="3880551" cy="2061360"/>
            <a:chOff x="-414611" y="-234423"/>
            <a:chExt cx="4662232" cy="2476592"/>
          </a:xfrm>
        </p:grpSpPr>
        <p:grpSp>
          <p:nvGrpSpPr>
            <p:cNvPr id="1049" name="Google Shape;1049;p35"/>
            <p:cNvGrpSpPr/>
            <p:nvPr/>
          </p:nvGrpSpPr>
          <p:grpSpPr>
            <a:xfrm>
              <a:off x="-414611" y="-234423"/>
              <a:ext cx="4662232" cy="2476592"/>
              <a:chOff x="-414611" y="-234423"/>
              <a:chExt cx="4662232" cy="2476592"/>
            </a:xfrm>
          </p:grpSpPr>
          <p:sp>
            <p:nvSpPr>
              <p:cNvPr id="1050" name="Google Shape;1050;p35"/>
              <p:cNvSpPr/>
              <p:nvPr/>
            </p:nvSpPr>
            <p:spPr>
              <a:xfrm rot="-1139945">
                <a:off x="-369483" y="482665"/>
                <a:ext cx="4571976" cy="1042415"/>
              </a:xfrm>
              <a:custGeom>
                <a:avLst/>
                <a:gdLst/>
                <a:ahLst/>
                <a:cxnLst/>
                <a:rect l="l" t="t" r="r" b="b"/>
                <a:pathLst>
                  <a:path w="72350" h="16530" extrusionOk="0">
                    <a:moveTo>
                      <a:pt x="72031" y="0"/>
                    </a:moveTo>
                    <a:cubicBezTo>
                      <a:pt x="71980" y="0"/>
                      <a:pt x="71929" y="13"/>
                      <a:pt x="71882" y="40"/>
                    </a:cubicBezTo>
                    <a:cubicBezTo>
                      <a:pt x="69735" y="1269"/>
                      <a:pt x="67550" y="2401"/>
                      <a:pt x="65287" y="3396"/>
                    </a:cubicBezTo>
                    <a:lnTo>
                      <a:pt x="65228" y="3279"/>
                    </a:lnTo>
                    <a:lnTo>
                      <a:pt x="60253" y="5386"/>
                    </a:lnTo>
                    <a:cubicBezTo>
                      <a:pt x="59784" y="5542"/>
                      <a:pt x="59316" y="5698"/>
                      <a:pt x="58848" y="5854"/>
                    </a:cubicBezTo>
                    <a:cubicBezTo>
                      <a:pt x="58614" y="5933"/>
                      <a:pt x="58399" y="5991"/>
                      <a:pt x="58165" y="6069"/>
                    </a:cubicBezTo>
                    <a:lnTo>
                      <a:pt x="58048" y="5815"/>
                    </a:lnTo>
                    <a:lnTo>
                      <a:pt x="52487" y="7415"/>
                    </a:lnTo>
                    <a:lnTo>
                      <a:pt x="52526" y="7571"/>
                    </a:lnTo>
                    <a:cubicBezTo>
                      <a:pt x="51765" y="7728"/>
                      <a:pt x="50985" y="7884"/>
                      <a:pt x="50204" y="8020"/>
                    </a:cubicBezTo>
                    <a:lnTo>
                      <a:pt x="50185" y="7845"/>
                    </a:lnTo>
                    <a:lnTo>
                      <a:pt x="44390" y="8274"/>
                    </a:lnTo>
                    <a:lnTo>
                      <a:pt x="44448" y="8840"/>
                    </a:lnTo>
                    <a:cubicBezTo>
                      <a:pt x="43707" y="8918"/>
                      <a:pt x="42946" y="8976"/>
                      <a:pt x="42204" y="9035"/>
                    </a:cubicBezTo>
                    <a:lnTo>
                      <a:pt x="42165" y="8625"/>
                    </a:lnTo>
                    <a:lnTo>
                      <a:pt x="36370" y="8606"/>
                    </a:lnTo>
                    <a:lnTo>
                      <a:pt x="36370" y="9210"/>
                    </a:lnTo>
                    <a:cubicBezTo>
                      <a:pt x="35473" y="9191"/>
                      <a:pt x="34575" y="9171"/>
                      <a:pt x="33678" y="9132"/>
                    </a:cubicBezTo>
                    <a:lnTo>
                      <a:pt x="33678" y="8879"/>
                    </a:lnTo>
                    <a:lnTo>
                      <a:pt x="27902" y="8352"/>
                    </a:lnTo>
                    <a:lnTo>
                      <a:pt x="27883" y="8684"/>
                    </a:lnTo>
                    <a:cubicBezTo>
                      <a:pt x="27044" y="8586"/>
                      <a:pt x="26205" y="8469"/>
                      <a:pt x="25366" y="8352"/>
                    </a:cubicBezTo>
                    <a:lnTo>
                      <a:pt x="25385" y="7806"/>
                    </a:lnTo>
                    <a:lnTo>
                      <a:pt x="19649" y="6947"/>
                    </a:lnTo>
                    <a:lnTo>
                      <a:pt x="19590" y="7298"/>
                    </a:lnTo>
                    <a:cubicBezTo>
                      <a:pt x="18751" y="7103"/>
                      <a:pt x="17932" y="6928"/>
                      <a:pt x="17132" y="6713"/>
                    </a:cubicBezTo>
                    <a:lnTo>
                      <a:pt x="17151" y="6557"/>
                    </a:lnTo>
                    <a:lnTo>
                      <a:pt x="11610" y="4879"/>
                    </a:lnTo>
                    <a:lnTo>
                      <a:pt x="11532" y="5152"/>
                    </a:lnTo>
                    <a:cubicBezTo>
                      <a:pt x="10556" y="4859"/>
                      <a:pt x="9639" y="4547"/>
                      <a:pt x="8800" y="4255"/>
                    </a:cubicBezTo>
                    <a:lnTo>
                      <a:pt x="8878" y="3942"/>
                    </a:lnTo>
                    <a:lnTo>
                      <a:pt x="3551" y="1679"/>
                    </a:lnTo>
                    <a:lnTo>
                      <a:pt x="3356" y="2167"/>
                    </a:lnTo>
                    <a:cubicBezTo>
                      <a:pt x="1522" y="1367"/>
                      <a:pt x="488" y="820"/>
                      <a:pt x="469" y="820"/>
                    </a:cubicBezTo>
                    <a:cubicBezTo>
                      <a:pt x="427" y="797"/>
                      <a:pt x="381" y="785"/>
                      <a:pt x="336" y="785"/>
                    </a:cubicBezTo>
                    <a:cubicBezTo>
                      <a:pt x="234" y="785"/>
                      <a:pt x="132" y="843"/>
                      <a:pt x="78" y="938"/>
                    </a:cubicBezTo>
                    <a:cubicBezTo>
                      <a:pt x="0" y="1094"/>
                      <a:pt x="59" y="1269"/>
                      <a:pt x="195" y="1347"/>
                    </a:cubicBezTo>
                    <a:cubicBezTo>
                      <a:pt x="215" y="1347"/>
                      <a:pt x="1269" y="1894"/>
                      <a:pt x="3142" y="2713"/>
                    </a:cubicBezTo>
                    <a:lnTo>
                      <a:pt x="839" y="8528"/>
                    </a:lnTo>
                    <a:cubicBezTo>
                      <a:pt x="740" y="8760"/>
                      <a:pt x="922" y="8978"/>
                      <a:pt x="1147" y="8978"/>
                    </a:cubicBezTo>
                    <a:cubicBezTo>
                      <a:pt x="1187" y="8978"/>
                      <a:pt x="1228" y="8971"/>
                      <a:pt x="1269" y="8957"/>
                    </a:cubicBezTo>
                    <a:lnTo>
                      <a:pt x="4117" y="7728"/>
                    </a:lnTo>
                    <a:cubicBezTo>
                      <a:pt x="4157" y="7713"/>
                      <a:pt x="4198" y="7705"/>
                      <a:pt x="4239" y="7705"/>
                    </a:cubicBezTo>
                    <a:cubicBezTo>
                      <a:pt x="4357" y="7705"/>
                      <a:pt x="4469" y="7767"/>
                      <a:pt x="4527" y="7884"/>
                    </a:cubicBezTo>
                    <a:lnTo>
                      <a:pt x="6185" y="11045"/>
                    </a:lnTo>
                    <a:cubicBezTo>
                      <a:pt x="6247" y="11160"/>
                      <a:pt x="6362" y="11215"/>
                      <a:pt x="6475" y="11215"/>
                    </a:cubicBezTo>
                    <a:cubicBezTo>
                      <a:pt x="6612" y="11215"/>
                      <a:pt x="6748" y="11135"/>
                      <a:pt x="6790" y="10986"/>
                    </a:cubicBezTo>
                    <a:lnTo>
                      <a:pt x="8624" y="4859"/>
                    </a:lnTo>
                    <a:cubicBezTo>
                      <a:pt x="9463" y="5152"/>
                      <a:pt x="10381" y="5445"/>
                      <a:pt x="11376" y="5757"/>
                    </a:cubicBezTo>
                    <a:lnTo>
                      <a:pt x="9639" y="12001"/>
                    </a:lnTo>
                    <a:cubicBezTo>
                      <a:pt x="9578" y="12229"/>
                      <a:pt x="9743" y="12421"/>
                      <a:pt x="9938" y="12421"/>
                    </a:cubicBezTo>
                    <a:cubicBezTo>
                      <a:pt x="9993" y="12421"/>
                      <a:pt x="10051" y="12406"/>
                      <a:pt x="10107" y="12371"/>
                    </a:cubicBezTo>
                    <a:lnTo>
                      <a:pt x="12819" y="10849"/>
                    </a:lnTo>
                    <a:cubicBezTo>
                      <a:pt x="12872" y="10823"/>
                      <a:pt x="12926" y="10810"/>
                      <a:pt x="12978" y="10810"/>
                    </a:cubicBezTo>
                    <a:cubicBezTo>
                      <a:pt x="13084" y="10810"/>
                      <a:pt x="13184" y="10862"/>
                      <a:pt x="13249" y="10967"/>
                    </a:cubicBezTo>
                    <a:lnTo>
                      <a:pt x="15239" y="13913"/>
                    </a:lnTo>
                    <a:cubicBezTo>
                      <a:pt x="15303" y="14017"/>
                      <a:pt x="15404" y="14066"/>
                      <a:pt x="15505" y="14066"/>
                    </a:cubicBezTo>
                    <a:cubicBezTo>
                      <a:pt x="15648" y="14066"/>
                      <a:pt x="15790" y="13968"/>
                      <a:pt x="15824" y="13796"/>
                    </a:cubicBezTo>
                    <a:lnTo>
                      <a:pt x="17015" y="7318"/>
                    </a:lnTo>
                    <a:cubicBezTo>
                      <a:pt x="17834" y="7513"/>
                      <a:pt x="18654" y="7708"/>
                      <a:pt x="19512" y="7884"/>
                    </a:cubicBezTo>
                    <a:lnTo>
                      <a:pt x="18712" y="14225"/>
                    </a:lnTo>
                    <a:cubicBezTo>
                      <a:pt x="18684" y="14437"/>
                      <a:pt x="18850" y="14588"/>
                      <a:pt x="19033" y="14588"/>
                    </a:cubicBezTo>
                    <a:cubicBezTo>
                      <a:pt x="19103" y="14588"/>
                      <a:pt x="19174" y="14566"/>
                      <a:pt x="19239" y="14518"/>
                    </a:cubicBezTo>
                    <a:lnTo>
                      <a:pt x="21697" y="12625"/>
                    </a:lnTo>
                    <a:cubicBezTo>
                      <a:pt x="21758" y="12573"/>
                      <a:pt x="21826" y="12548"/>
                      <a:pt x="21893" y="12548"/>
                    </a:cubicBezTo>
                    <a:cubicBezTo>
                      <a:pt x="21978" y="12548"/>
                      <a:pt x="22061" y="12588"/>
                      <a:pt x="22127" y="12664"/>
                    </a:cubicBezTo>
                    <a:lnTo>
                      <a:pt x="24527" y="15298"/>
                    </a:lnTo>
                    <a:cubicBezTo>
                      <a:pt x="24595" y="15374"/>
                      <a:pt x="24684" y="15408"/>
                      <a:pt x="24770" y="15408"/>
                    </a:cubicBezTo>
                    <a:cubicBezTo>
                      <a:pt x="24928" y="15408"/>
                      <a:pt x="25080" y="15292"/>
                      <a:pt x="25092" y="15103"/>
                    </a:cubicBezTo>
                    <a:lnTo>
                      <a:pt x="25327" y="8918"/>
                    </a:lnTo>
                    <a:cubicBezTo>
                      <a:pt x="26166" y="9035"/>
                      <a:pt x="27005" y="9152"/>
                      <a:pt x="27844" y="9249"/>
                    </a:cubicBezTo>
                    <a:lnTo>
                      <a:pt x="27395" y="15688"/>
                    </a:lnTo>
                    <a:cubicBezTo>
                      <a:pt x="27381" y="15891"/>
                      <a:pt x="27546" y="16029"/>
                      <a:pt x="27720" y="16029"/>
                    </a:cubicBezTo>
                    <a:cubicBezTo>
                      <a:pt x="27797" y="16029"/>
                      <a:pt x="27875" y="16002"/>
                      <a:pt x="27941" y="15942"/>
                    </a:cubicBezTo>
                    <a:lnTo>
                      <a:pt x="30283" y="13913"/>
                    </a:lnTo>
                    <a:cubicBezTo>
                      <a:pt x="30336" y="13859"/>
                      <a:pt x="30406" y="13834"/>
                      <a:pt x="30478" y="13834"/>
                    </a:cubicBezTo>
                    <a:cubicBezTo>
                      <a:pt x="30562" y="13834"/>
                      <a:pt x="30648" y="13869"/>
                      <a:pt x="30712" y="13932"/>
                    </a:cubicBezTo>
                    <a:lnTo>
                      <a:pt x="33268" y="16430"/>
                    </a:lnTo>
                    <a:cubicBezTo>
                      <a:pt x="33331" y="16499"/>
                      <a:pt x="33410" y="16530"/>
                      <a:pt x="33488" y="16530"/>
                    </a:cubicBezTo>
                    <a:cubicBezTo>
                      <a:pt x="33653" y="16530"/>
                      <a:pt x="33814" y="16394"/>
                      <a:pt x="33814" y="16196"/>
                    </a:cubicBezTo>
                    <a:lnTo>
                      <a:pt x="33678" y="9737"/>
                    </a:lnTo>
                    <a:lnTo>
                      <a:pt x="33678" y="9737"/>
                    </a:lnTo>
                    <a:cubicBezTo>
                      <a:pt x="34595" y="9776"/>
                      <a:pt x="35492" y="9796"/>
                      <a:pt x="36390" y="9796"/>
                    </a:cubicBezTo>
                    <a:lnTo>
                      <a:pt x="36526" y="15962"/>
                    </a:lnTo>
                    <a:cubicBezTo>
                      <a:pt x="36526" y="16156"/>
                      <a:pt x="36681" y="16281"/>
                      <a:pt x="36841" y="16281"/>
                    </a:cubicBezTo>
                    <a:cubicBezTo>
                      <a:pt x="36923" y="16281"/>
                      <a:pt x="37007" y="16249"/>
                      <a:pt x="37073" y="16176"/>
                    </a:cubicBezTo>
                    <a:lnTo>
                      <a:pt x="39238" y="13932"/>
                    </a:lnTo>
                    <a:cubicBezTo>
                      <a:pt x="39300" y="13871"/>
                      <a:pt x="39382" y="13842"/>
                      <a:pt x="39464" y="13842"/>
                    </a:cubicBezTo>
                    <a:cubicBezTo>
                      <a:pt x="39538" y="13842"/>
                      <a:pt x="39612" y="13866"/>
                      <a:pt x="39668" y="13913"/>
                    </a:cubicBezTo>
                    <a:lnTo>
                      <a:pt x="42438" y="16176"/>
                    </a:lnTo>
                    <a:cubicBezTo>
                      <a:pt x="42499" y="16231"/>
                      <a:pt x="42569" y="16255"/>
                      <a:pt x="42637" y="16255"/>
                    </a:cubicBezTo>
                    <a:cubicBezTo>
                      <a:pt x="42812" y="16255"/>
                      <a:pt x="42979" y="16099"/>
                      <a:pt x="42965" y="15903"/>
                    </a:cubicBezTo>
                    <a:lnTo>
                      <a:pt x="42282" y="9620"/>
                    </a:lnTo>
                    <a:cubicBezTo>
                      <a:pt x="43024" y="9562"/>
                      <a:pt x="43765" y="9503"/>
                      <a:pt x="44507" y="9425"/>
                    </a:cubicBezTo>
                    <a:lnTo>
                      <a:pt x="45072" y="15591"/>
                    </a:lnTo>
                    <a:cubicBezTo>
                      <a:pt x="45098" y="15766"/>
                      <a:pt x="45252" y="15877"/>
                      <a:pt x="45410" y="15877"/>
                    </a:cubicBezTo>
                    <a:cubicBezTo>
                      <a:pt x="45498" y="15877"/>
                      <a:pt x="45588" y="15843"/>
                      <a:pt x="45658" y="15766"/>
                    </a:cubicBezTo>
                    <a:lnTo>
                      <a:pt x="47629" y="13386"/>
                    </a:lnTo>
                    <a:cubicBezTo>
                      <a:pt x="47697" y="13306"/>
                      <a:pt x="47785" y="13266"/>
                      <a:pt x="47878" y="13266"/>
                    </a:cubicBezTo>
                    <a:cubicBezTo>
                      <a:pt x="47944" y="13266"/>
                      <a:pt x="48012" y="13287"/>
                      <a:pt x="48077" y="13327"/>
                    </a:cubicBezTo>
                    <a:lnTo>
                      <a:pt x="51004" y="15396"/>
                    </a:lnTo>
                    <a:cubicBezTo>
                      <a:pt x="51061" y="15434"/>
                      <a:pt x="51123" y="15451"/>
                      <a:pt x="51183" y="15451"/>
                    </a:cubicBezTo>
                    <a:cubicBezTo>
                      <a:pt x="51368" y="15451"/>
                      <a:pt x="51536" y="15285"/>
                      <a:pt x="51492" y="15064"/>
                    </a:cubicBezTo>
                    <a:lnTo>
                      <a:pt x="50302" y="8606"/>
                    </a:lnTo>
                    <a:cubicBezTo>
                      <a:pt x="51102" y="8469"/>
                      <a:pt x="51902" y="8293"/>
                      <a:pt x="52702" y="8118"/>
                    </a:cubicBezTo>
                    <a:lnTo>
                      <a:pt x="54692" y="14440"/>
                    </a:lnTo>
                    <a:cubicBezTo>
                      <a:pt x="54734" y="14589"/>
                      <a:pt x="54870" y="14668"/>
                      <a:pt x="55004" y="14668"/>
                    </a:cubicBezTo>
                    <a:cubicBezTo>
                      <a:pt x="55115" y="14668"/>
                      <a:pt x="55224" y="14613"/>
                      <a:pt x="55277" y="14498"/>
                    </a:cubicBezTo>
                    <a:lnTo>
                      <a:pt x="56721" y="11747"/>
                    </a:lnTo>
                    <a:cubicBezTo>
                      <a:pt x="56779" y="11631"/>
                      <a:pt x="56891" y="11569"/>
                      <a:pt x="57009" y="11569"/>
                    </a:cubicBezTo>
                    <a:cubicBezTo>
                      <a:pt x="57050" y="11569"/>
                      <a:pt x="57091" y="11576"/>
                      <a:pt x="57131" y="11591"/>
                    </a:cubicBezTo>
                    <a:lnTo>
                      <a:pt x="60428" y="12996"/>
                    </a:lnTo>
                    <a:cubicBezTo>
                      <a:pt x="60472" y="13016"/>
                      <a:pt x="60516" y="13025"/>
                      <a:pt x="60559" y="13025"/>
                    </a:cubicBezTo>
                    <a:cubicBezTo>
                      <a:pt x="60765" y="13025"/>
                      <a:pt x="60938" y="12812"/>
                      <a:pt x="60857" y="12586"/>
                    </a:cubicBezTo>
                    <a:lnTo>
                      <a:pt x="58379" y="6615"/>
                    </a:lnTo>
                    <a:cubicBezTo>
                      <a:pt x="58594" y="6557"/>
                      <a:pt x="58809" y="6479"/>
                      <a:pt x="59004" y="6420"/>
                    </a:cubicBezTo>
                    <a:cubicBezTo>
                      <a:pt x="59375" y="6303"/>
                      <a:pt x="59745" y="6186"/>
                      <a:pt x="60116" y="6050"/>
                    </a:cubicBezTo>
                    <a:lnTo>
                      <a:pt x="62906" y="12254"/>
                    </a:lnTo>
                    <a:cubicBezTo>
                      <a:pt x="62964" y="12379"/>
                      <a:pt x="63087" y="12442"/>
                      <a:pt x="63209" y="12442"/>
                    </a:cubicBezTo>
                    <a:cubicBezTo>
                      <a:pt x="63336" y="12442"/>
                      <a:pt x="63461" y="12374"/>
                      <a:pt x="63511" y="12235"/>
                    </a:cubicBezTo>
                    <a:lnTo>
                      <a:pt x="64604" y="9328"/>
                    </a:lnTo>
                    <a:cubicBezTo>
                      <a:pt x="64652" y="9198"/>
                      <a:pt x="64781" y="9122"/>
                      <a:pt x="64924" y="9122"/>
                    </a:cubicBezTo>
                    <a:cubicBezTo>
                      <a:pt x="64953" y="9122"/>
                      <a:pt x="64983" y="9126"/>
                      <a:pt x="65013" y="9132"/>
                    </a:cubicBezTo>
                    <a:lnTo>
                      <a:pt x="68428" y="10128"/>
                    </a:lnTo>
                    <a:cubicBezTo>
                      <a:pt x="68459" y="10136"/>
                      <a:pt x="68489" y="10140"/>
                      <a:pt x="68518" y="10140"/>
                    </a:cubicBezTo>
                    <a:cubicBezTo>
                      <a:pt x="68749" y="10140"/>
                      <a:pt x="68920" y="9884"/>
                      <a:pt x="68799" y="9659"/>
                    </a:cubicBezTo>
                    <a:lnTo>
                      <a:pt x="65579" y="3903"/>
                    </a:lnTo>
                    <a:cubicBezTo>
                      <a:pt x="67823" y="2908"/>
                      <a:pt x="70028" y="1796"/>
                      <a:pt x="72174" y="547"/>
                    </a:cubicBezTo>
                    <a:cubicBezTo>
                      <a:pt x="72311" y="469"/>
                      <a:pt x="72350" y="294"/>
                      <a:pt x="72272" y="138"/>
                    </a:cubicBezTo>
                    <a:cubicBezTo>
                      <a:pt x="72221" y="48"/>
                      <a:pt x="72127" y="0"/>
                      <a:pt x="72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1" name="Google Shape;1051;p35"/>
              <p:cNvGrpSpPr/>
              <p:nvPr/>
            </p:nvGrpSpPr>
            <p:grpSpPr>
              <a:xfrm rot="-1142745">
                <a:off x="-369111" y="482911"/>
                <a:ext cx="4571233" cy="1041922"/>
                <a:chOff x="1413100" y="2803075"/>
                <a:chExt cx="3100600" cy="706675"/>
              </a:xfrm>
            </p:grpSpPr>
            <p:sp>
              <p:nvSpPr>
                <p:cNvPr id="1052" name="Google Shape;1052;p35"/>
                <p:cNvSpPr/>
                <p:nvPr/>
              </p:nvSpPr>
              <p:spPr>
                <a:xfrm>
                  <a:off x="1413100" y="2803075"/>
                  <a:ext cx="3100600" cy="4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24" h="16755" extrusionOk="0">
                      <a:moveTo>
                        <a:pt x="123303" y="0"/>
                      </a:moveTo>
                      <a:cubicBezTo>
                        <a:pt x="123221" y="0"/>
                        <a:pt x="123134" y="23"/>
                        <a:pt x="123045" y="75"/>
                      </a:cubicBezTo>
                      <a:cubicBezTo>
                        <a:pt x="115973" y="4178"/>
                        <a:pt x="108501" y="7514"/>
                        <a:pt x="100762" y="10016"/>
                      </a:cubicBezTo>
                      <a:cubicBezTo>
                        <a:pt x="93624" y="12318"/>
                        <a:pt x="86319" y="13919"/>
                        <a:pt x="78913" y="14819"/>
                      </a:cubicBezTo>
                      <a:cubicBezTo>
                        <a:pt x="73669" y="15436"/>
                        <a:pt x="68398" y="15746"/>
                        <a:pt x="63130" y="15746"/>
                      </a:cubicBezTo>
                      <a:cubicBezTo>
                        <a:pt x="55297" y="15746"/>
                        <a:pt x="47471" y="15061"/>
                        <a:pt x="39752" y="13685"/>
                      </a:cubicBezTo>
                      <a:cubicBezTo>
                        <a:pt x="30179" y="12017"/>
                        <a:pt x="20772" y="9449"/>
                        <a:pt x="11665" y="6046"/>
                      </a:cubicBezTo>
                      <a:cubicBezTo>
                        <a:pt x="8029" y="4712"/>
                        <a:pt x="4427" y="3144"/>
                        <a:pt x="958" y="1410"/>
                      </a:cubicBezTo>
                      <a:cubicBezTo>
                        <a:pt x="881" y="1374"/>
                        <a:pt x="807" y="1358"/>
                        <a:pt x="736" y="1358"/>
                      </a:cubicBezTo>
                      <a:cubicBezTo>
                        <a:pt x="284" y="1358"/>
                        <a:pt x="0" y="2017"/>
                        <a:pt x="491" y="2277"/>
                      </a:cubicBezTo>
                      <a:cubicBezTo>
                        <a:pt x="3993" y="4045"/>
                        <a:pt x="7629" y="5613"/>
                        <a:pt x="11298" y="6980"/>
                      </a:cubicBezTo>
                      <a:cubicBezTo>
                        <a:pt x="20438" y="10416"/>
                        <a:pt x="29912" y="12985"/>
                        <a:pt x="39519" y="14653"/>
                      </a:cubicBezTo>
                      <a:cubicBezTo>
                        <a:pt x="47458" y="16054"/>
                        <a:pt x="55497" y="16721"/>
                        <a:pt x="63536" y="16754"/>
                      </a:cubicBezTo>
                      <a:cubicBezTo>
                        <a:pt x="68739" y="16754"/>
                        <a:pt x="73876" y="16454"/>
                        <a:pt x="79013" y="15820"/>
                      </a:cubicBezTo>
                      <a:cubicBezTo>
                        <a:pt x="86519" y="14919"/>
                        <a:pt x="93891" y="13285"/>
                        <a:pt x="101029" y="10983"/>
                      </a:cubicBezTo>
                      <a:cubicBezTo>
                        <a:pt x="108868" y="8448"/>
                        <a:pt x="116407" y="5079"/>
                        <a:pt x="123545" y="943"/>
                      </a:cubicBezTo>
                      <a:cubicBezTo>
                        <a:pt x="124024" y="661"/>
                        <a:pt x="123743" y="0"/>
                        <a:pt x="1233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>
                  <a:off x="1448550" y="2875825"/>
                  <a:ext cx="347925" cy="40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7" h="16248" extrusionOk="0">
                      <a:moveTo>
                        <a:pt x="4810" y="1"/>
                      </a:moveTo>
                      <a:lnTo>
                        <a:pt x="140" y="11676"/>
                      </a:lnTo>
                      <a:cubicBezTo>
                        <a:pt x="1" y="12038"/>
                        <a:pt x="304" y="12424"/>
                        <a:pt x="661" y="12424"/>
                      </a:cubicBezTo>
                      <a:cubicBezTo>
                        <a:pt x="731" y="12424"/>
                        <a:pt x="803" y="12409"/>
                        <a:pt x="874" y="12376"/>
                      </a:cubicBezTo>
                      <a:lnTo>
                        <a:pt x="5778" y="10275"/>
                      </a:lnTo>
                      <a:cubicBezTo>
                        <a:pt x="5837" y="10249"/>
                        <a:pt x="5903" y="10237"/>
                        <a:pt x="5971" y="10237"/>
                      </a:cubicBezTo>
                      <a:cubicBezTo>
                        <a:pt x="6168" y="10237"/>
                        <a:pt x="6379" y="10343"/>
                        <a:pt x="6478" y="10542"/>
                      </a:cubicBezTo>
                      <a:lnTo>
                        <a:pt x="9313" y="15946"/>
                      </a:lnTo>
                      <a:cubicBezTo>
                        <a:pt x="9422" y="16147"/>
                        <a:pt x="9616" y="16248"/>
                        <a:pt x="9807" y="16248"/>
                      </a:cubicBezTo>
                      <a:cubicBezTo>
                        <a:pt x="10028" y="16248"/>
                        <a:pt x="10243" y="16114"/>
                        <a:pt x="10314" y="15846"/>
                      </a:cubicBezTo>
                      <a:lnTo>
                        <a:pt x="13917" y="3870"/>
                      </a:lnTo>
                      <a:lnTo>
                        <a:pt x="481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5"/>
                <p:cNvSpPr/>
                <p:nvPr/>
              </p:nvSpPr>
              <p:spPr>
                <a:xfrm>
                  <a:off x="1826325" y="3012600"/>
                  <a:ext cx="323750" cy="39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0" h="15640" extrusionOk="0">
                      <a:moveTo>
                        <a:pt x="3442" y="0"/>
                      </a:moveTo>
                      <a:lnTo>
                        <a:pt x="107" y="12109"/>
                      </a:lnTo>
                      <a:cubicBezTo>
                        <a:pt x="0" y="12482"/>
                        <a:pt x="297" y="12811"/>
                        <a:pt x="641" y="12811"/>
                      </a:cubicBezTo>
                      <a:cubicBezTo>
                        <a:pt x="729" y="12811"/>
                        <a:pt x="819" y="12790"/>
                        <a:pt x="907" y="12743"/>
                      </a:cubicBezTo>
                      <a:lnTo>
                        <a:pt x="5510" y="10141"/>
                      </a:lnTo>
                      <a:cubicBezTo>
                        <a:pt x="5602" y="10095"/>
                        <a:pt x="5701" y="10073"/>
                        <a:pt x="5798" y="10073"/>
                      </a:cubicBezTo>
                      <a:cubicBezTo>
                        <a:pt x="5983" y="10073"/>
                        <a:pt x="6157" y="10154"/>
                        <a:pt x="6244" y="10308"/>
                      </a:cubicBezTo>
                      <a:lnTo>
                        <a:pt x="9647" y="15378"/>
                      </a:lnTo>
                      <a:cubicBezTo>
                        <a:pt x="9771" y="15557"/>
                        <a:pt x="9951" y="15639"/>
                        <a:pt x="10125" y="15639"/>
                      </a:cubicBezTo>
                      <a:cubicBezTo>
                        <a:pt x="10373" y="15639"/>
                        <a:pt x="10608" y="15472"/>
                        <a:pt x="10647" y="15178"/>
                      </a:cubicBezTo>
                      <a:lnTo>
                        <a:pt x="12949" y="2869"/>
                      </a:lnTo>
                      <a:lnTo>
                        <a:pt x="3442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5"/>
                <p:cNvSpPr/>
                <p:nvPr/>
              </p:nvSpPr>
              <p:spPr>
                <a:xfrm>
                  <a:off x="3659450" y="3051800"/>
                  <a:ext cx="361925" cy="37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7" h="15135" extrusionOk="0">
                      <a:moveTo>
                        <a:pt x="9541" y="0"/>
                      </a:moveTo>
                      <a:lnTo>
                        <a:pt x="1" y="2769"/>
                      </a:lnTo>
                      <a:lnTo>
                        <a:pt x="3803" y="14744"/>
                      </a:lnTo>
                      <a:cubicBezTo>
                        <a:pt x="3876" y="14999"/>
                        <a:pt x="4108" y="15135"/>
                        <a:pt x="4336" y="15135"/>
                      </a:cubicBezTo>
                      <a:cubicBezTo>
                        <a:pt x="4526" y="15135"/>
                        <a:pt x="4713" y="15041"/>
                        <a:pt x="4804" y="14844"/>
                      </a:cubicBezTo>
                      <a:lnTo>
                        <a:pt x="7272" y="10141"/>
                      </a:lnTo>
                      <a:cubicBezTo>
                        <a:pt x="7366" y="9954"/>
                        <a:pt x="7542" y="9848"/>
                        <a:pt x="7730" y="9848"/>
                      </a:cubicBezTo>
                      <a:cubicBezTo>
                        <a:pt x="7811" y="9848"/>
                        <a:pt x="7893" y="9868"/>
                        <a:pt x="7973" y="9907"/>
                      </a:cubicBezTo>
                      <a:lnTo>
                        <a:pt x="13610" y="12276"/>
                      </a:lnTo>
                      <a:cubicBezTo>
                        <a:pt x="13685" y="12310"/>
                        <a:pt x="13760" y="12326"/>
                        <a:pt x="13833" y="12326"/>
                      </a:cubicBezTo>
                      <a:cubicBezTo>
                        <a:pt x="14185" y="12326"/>
                        <a:pt x="14477" y="11962"/>
                        <a:pt x="14311" y="11575"/>
                      </a:cubicBezTo>
                      <a:lnTo>
                        <a:pt x="9541" y="0"/>
                      </a:lnTo>
                      <a:close/>
                    </a:path>
                  </a:pathLst>
                </a:custGeom>
                <a:solidFill>
                  <a:srgbClr val="F198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5"/>
                <p:cNvSpPr/>
                <p:nvPr/>
              </p:nvSpPr>
              <p:spPr>
                <a:xfrm>
                  <a:off x="2215525" y="3099325"/>
                  <a:ext cx="285625" cy="3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5" h="14524" extrusionOk="0">
                      <a:moveTo>
                        <a:pt x="1617" y="1"/>
                      </a:moveTo>
                      <a:lnTo>
                        <a:pt x="50" y="12476"/>
                      </a:lnTo>
                      <a:cubicBezTo>
                        <a:pt x="0" y="12845"/>
                        <a:pt x="296" y="13124"/>
                        <a:pt x="616" y="13124"/>
                      </a:cubicBezTo>
                      <a:cubicBezTo>
                        <a:pt x="729" y="13124"/>
                        <a:pt x="845" y="13089"/>
                        <a:pt x="950" y="13010"/>
                      </a:cubicBezTo>
                      <a:lnTo>
                        <a:pt x="5153" y="9741"/>
                      </a:lnTo>
                      <a:cubicBezTo>
                        <a:pt x="5254" y="9669"/>
                        <a:pt x="5368" y="9634"/>
                        <a:pt x="5480" y="9634"/>
                      </a:cubicBezTo>
                      <a:cubicBezTo>
                        <a:pt x="5628" y="9634"/>
                        <a:pt x="5774" y="9694"/>
                        <a:pt x="5887" y="9808"/>
                      </a:cubicBezTo>
                      <a:lnTo>
                        <a:pt x="9990" y="14344"/>
                      </a:lnTo>
                      <a:cubicBezTo>
                        <a:pt x="10103" y="14468"/>
                        <a:pt x="10249" y="14523"/>
                        <a:pt x="10394" y="14523"/>
                      </a:cubicBezTo>
                      <a:cubicBezTo>
                        <a:pt x="10679" y="14523"/>
                        <a:pt x="10957" y="14309"/>
                        <a:pt x="10957" y="13977"/>
                      </a:cubicBezTo>
                      <a:lnTo>
                        <a:pt x="11424" y="1468"/>
                      </a:lnTo>
                      <a:lnTo>
                        <a:pt x="1617" y="1"/>
                      </a:lnTo>
                      <a:close/>
                    </a:path>
                  </a:pathLst>
                </a:custGeom>
                <a:solidFill>
                  <a:srgbClr val="CDEA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5"/>
                <p:cNvSpPr/>
                <p:nvPr/>
              </p:nvSpPr>
              <p:spPr>
                <a:xfrm>
                  <a:off x="2587250" y="3160200"/>
                  <a:ext cx="275550" cy="3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3982" extrusionOk="0">
                      <a:moveTo>
                        <a:pt x="859" y="1"/>
                      </a:moveTo>
                      <a:lnTo>
                        <a:pt x="25" y="12543"/>
                      </a:lnTo>
                      <a:cubicBezTo>
                        <a:pt x="1" y="12897"/>
                        <a:pt x="295" y="13151"/>
                        <a:pt x="599" y="13151"/>
                      </a:cubicBezTo>
                      <a:cubicBezTo>
                        <a:pt x="724" y="13151"/>
                        <a:pt x="851" y="13108"/>
                        <a:pt x="959" y="13010"/>
                      </a:cubicBezTo>
                      <a:lnTo>
                        <a:pt x="4961" y="9507"/>
                      </a:lnTo>
                      <a:cubicBezTo>
                        <a:pt x="5057" y="9428"/>
                        <a:pt x="5183" y="9386"/>
                        <a:pt x="5310" y="9386"/>
                      </a:cubicBezTo>
                      <a:cubicBezTo>
                        <a:pt x="5450" y="9386"/>
                        <a:pt x="5591" y="9436"/>
                        <a:pt x="5695" y="9541"/>
                      </a:cubicBezTo>
                      <a:lnTo>
                        <a:pt x="10065" y="13811"/>
                      </a:lnTo>
                      <a:cubicBezTo>
                        <a:pt x="10183" y="13929"/>
                        <a:pt x="10326" y="13981"/>
                        <a:pt x="10464" y="13981"/>
                      </a:cubicBezTo>
                      <a:cubicBezTo>
                        <a:pt x="10753" y="13981"/>
                        <a:pt x="11022" y="13749"/>
                        <a:pt x="10999" y="13410"/>
                      </a:cubicBezTo>
                      <a:lnTo>
                        <a:pt x="10766" y="901"/>
                      </a:lnTo>
                      <a:lnTo>
                        <a:pt x="85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5"/>
                <p:cNvSpPr/>
                <p:nvPr/>
              </p:nvSpPr>
              <p:spPr>
                <a:xfrm>
                  <a:off x="2970625" y="3171050"/>
                  <a:ext cx="283100" cy="32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3123" extrusionOk="0">
                      <a:moveTo>
                        <a:pt x="1" y="0"/>
                      </a:moveTo>
                      <a:lnTo>
                        <a:pt x="267" y="12576"/>
                      </a:lnTo>
                      <a:cubicBezTo>
                        <a:pt x="267" y="12908"/>
                        <a:pt x="531" y="13122"/>
                        <a:pt x="816" y="13122"/>
                      </a:cubicBezTo>
                      <a:cubicBezTo>
                        <a:pt x="961" y="13122"/>
                        <a:pt x="1111" y="13067"/>
                        <a:pt x="1235" y="12943"/>
                      </a:cubicBezTo>
                      <a:lnTo>
                        <a:pt x="4904" y="9107"/>
                      </a:lnTo>
                      <a:cubicBezTo>
                        <a:pt x="5009" y="9002"/>
                        <a:pt x="5150" y="8952"/>
                        <a:pt x="5294" y="8952"/>
                      </a:cubicBezTo>
                      <a:cubicBezTo>
                        <a:pt x="5426" y="8952"/>
                        <a:pt x="5560" y="8994"/>
                        <a:pt x="5671" y="9073"/>
                      </a:cubicBezTo>
                      <a:lnTo>
                        <a:pt x="10375" y="12943"/>
                      </a:lnTo>
                      <a:cubicBezTo>
                        <a:pt x="10477" y="13036"/>
                        <a:pt x="10598" y="13077"/>
                        <a:pt x="10717" y="13077"/>
                      </a:cubicBezTo>
                      <a:cubicBezTo>
                        <a:pt x="11025" y="13077"/>
                        <a:pt x="11323" y="12803"/>
                        <a:pt x="11275" y="12443"/>
                      </a:cubicBezTo>
                      <a:lnTo>
                        <a:pt x="99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5"/>
                <p:cNvSpPr/>
                <p:nvPr/>
              </p:nvSpPr>
              <p:spPr>
                <a:xfrm>
                  <a:off x="3976350" y="2943375"/>
                  <a:ext cx="386300" cy="3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2" h="15650" extrusionOk="0">
                      <a:moveTo>
                        <a:pt x="9107" y="1"/>
                      </a:moveTo>
                      <a:lnTo>
                        <a:pt x="0" y="3870"/>
                      </a:lnTo>
                      <a:lnTo>
                        <a:pt x="5171" y="15312"/>
                      </a:lnTo>
                      <a:cubicBezTo>
                        <a:pt x="5269" y="15541"/>
                        <a:pt x="5471" y="15650"/>
                        <a:pt x="5672" y="15650"/>
                      </a:cubicBezTo>
                      <a:cubicBezTo>
                        <a:pt x="5880" y="15650"/>
                        <a:pt x="6086" y="15533"/>
                        <a:pt x="6171" y="15312"/>
                      </a:cubicBezTo>
                      <a:lnTo>
                        <a:pt x="8073" y="10342"/>
                      </a:lnTo>
                      <a:cubicBezTo>
                        <a:pt x="8153" y="10128"/>
                        <a:pt x="8361" y="9979"/>
                        <a:pt x="8578" y="9979"/>
                      </a:cubicBezTo>
                      <a:cubicBezTo>
                        <a:pt x="8632" y="9979"/>
                        <a:pt x="8686" y="9988"/>
                        <a:pt x="8740" y="10008"/>
                      </a:cubicBezTo>
                      <a:lnTo>
                        <a:pt x="14611" y="11709"/>
                      </a:lnTo>
                      <a:cubicBezTo>
                        <a:pt x="14663" y="11724"/>
                        <a:pt x="14715" y="11731"/>
                        <a:pt x="14765" y="11731"/>
                      </a:cubicBezTo>
                      <a:cubicBezTo>
                        <a:pt x="15160" y="11731"/>
                        <a:pt x="15452" y="11294"/>
                        <a:pt x="15244" y="10909"/>
                      </a:cubicBezTo>
                      <a:lnTo>
                        <a:pt x="910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5"/>
                <p:cNvSpPr/>
                <p:nvPr/>
              </p:nvSpPr>
              <p:spPr>
                <a:xfrm>
                  <a:off x="3313375" y="3138525"/>
                  <a:ext cx="305650" cy="34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6" h="13742" extrusionOk="0">
                      <a:moveTo>
                        <a:pt x="9907" y="0"/>
                      </a:moveTo>
                      <a:lnTo>
                        <a:pt x="0" y="734"/>
                      </a:lnTo>
                      <a:lnTo>
                        <a:pt x="1201" y="13243"/>
                      </a:lnTo>
                      <a:cubicBezTo>
                        <a:pt x="1222" y="13559"/>
                        <a:pt x="1482" y="13742"/>
                        <a:pt x="1746" y="13742"/>
                      </a:cubicBezTo>
                      <a:cubicBezTo>
                        <a:pt x="1901" y="13742"/>
                        <a:pt x="2058" y="13679"/>
                        <a:pt x="2169" y="13543"/>
                      </a:cubicBezTo>
                      <a:lnTo>
                        <a:pt x="5571" y="9474"/>
                      </a:lnTo>
                      <a:cubicBezTo>
                        <a:pt x="5668" y="9338"/>
                        <a:pt x="5822" y="9270"/>
                        <a:pt x="5980" y="9270"/>
                      </a:cubicBezTo>
                      <a:cubicBezTo>
                        <a:pt x="6093" y="9270"/>
                        <a:pt x="6208" y="9304"/>
                        <a:pt x="6305" y="9374"/>
                      </a:cubicBezTo>
                      <a:lnTo>
                        <a:pt x="11308" y="12876"/>
                      </a:lnTo>
                      <a:cubicBezTo>
                        <a:pt x="11409" y="12952"/>
                        <a:pt x="11519" y="12985"/>
                        <a:pt x="11625" y="12985"/>
                      </a:cubicBezTo>
                      <a:cubicBezTo>
                        <a:pt x="11940" y="12985"/>
                        <a:pt x="12226" y="12692"/>
                        <a:pt x="12176" y="12343"/>
                      </a:cubicBezTo>
                      <a:lnTo>
                        <a:pt x="990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5"/>
            <p:cNvGrpSpPr/>
            <p:nvPr/>
          </p:nvGrpSpPr>
          <p:grpSpPr>
            <a:xfrm>
              <a:off x="-186667" y="71201"/>
              <a:ext cx="4008593" cy="1647641"/>
              <a:chOff x="-191008" y="-79500"/>
              <a:chExt cx="4008593" cy="1647641"/>
            </a:xfrm>
          </p:grpSpPr>
          <p:sp>
            <p:nvSpPr>
              <p:cNvPr id="1062" name="Google Shape;1062;p35"/>
              <p:cNvSpPr txBox="1"/>
              <p:nvPr/>
            </p:nvSpPr>
            <p:spPr>
              <a:xfrm rot="161600">
                <a:off x="-181791" y="1129473"/>
                <a:ext cx="421365" cy="4003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3" name="Google Shape;1063;p35"/>
              <p:cNvSpPr txBox="1"/>
              <p:nvPr/>
            </p:nvSpPr>
            <p:spPr>
              <a:xfrm rot="-301257">
                <a:off x="359160" y="1150207"/>
                <a:ext cx="421618" cy="400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S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4" name="Google Shape;1064;p35"/>
              <p:cNvSpPr txBox="1"/>
              <p:nvPr/>
            </p:nvSpPr>
            <p:spPr>
              <a:xfrm rot="-727052">
                <a:off x="902765" y="1065650"/>
                <a:ext cx="421594" cy="400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5" name="Google Shape;1065;p35"/>
              <p:cNvSpPr txBox="1"/>
              <p:nvPr/>
            </p:nvSpPr>
            <p:spPr>
              <a:xfrm rot="-890215">
                <a:off x="1457037" y="959706"/>
                <a:ext cx="421762" cy="400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M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6" name="Google Shape;1066;p35"/>
              <p:cNvSpPr txBox="1"/>
              <p:nvPr/>
            </p:nvSpPr>
            <p:spPr>
              <a:xfrm rot="-1055830">
                <a:off x="1953543" y="782189"/>
                <a:ext cx="421735" cy="400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I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7" name="Google Shape;1067;p35"/>
              <p:cNvSpPr txBox="1"/>
              <p:nvPr/>
            </p:nvSpPr>
            <p:spPr>
              <a:xfrm rot="-1685788">
                <a:off x="2433365" y="582887"/>
                <a:ext cx="421694" cy="40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T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8" name="Google Shape;1068;p35"/>
              <p:cNvSpPr txBox="1"/>
              <p:nvPr/>
            </p:nvSpPr>
            <p:spPr>
              <a:xfrm rot="-2315388">
                <a:off x="2915720" y="306175"/>
                <a:ext cx="421810" cy="400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P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  <p:sp>
            <p:nvSpPr>
              <p:cNvPr id="1069" name="Google Shape;1069;p35"/>
              <p:cNvSpPr txBox="1"/>
              <p:nvPr/>
            </p:nvSpPr>
            <p:spPr>
              <a:xfrm rot="-2700000">
                <a:off x="3315876" y="10885"/>
                <a:ext cx="421718" cy="400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lt1"/>
                    </a:solidFill>
                    <a:latin typeface="Lilita One"/>
                    <a:ea typeface="Lilita One"/>
                    <a:cs typeface="Lilita One"/>
                    <a:sym typeface="Lilita One"/>
                  </a:rPr>
                  <a:t>O</a:t>
                </a:r>
                <a:endParaRPr>
                  <a:solidFill>
                    <a:schemeClr val="lt1"/>
                  </a:solidFill>
                  <a:latin typeface="Lilita One"/>
                  <a:ea typeface="Lilita One"/>
                  <a:cs typeface="Lilita One"/>
                  <a:sym typeface="Lilita One"/>
                </a:endParaRPr>
              </a:p>
            </p:txBody>
          </p:sp>
        </p:grpSp>
      </p:grpSp>
      <p:grpSp>
        <p:nvGrpSpPr>
          <p:cNvPr id="1070" name="Google Shape;1070;p35"/>
          <p:cNvGrpSpPr/>
          <p:nvPr/>
        </p:nvGrpSpPr>
        <p:grpSpPr>
          <a:xfrm rot="-1615734">
            <a:off x="8201771" y="4116565"/>
            <a:ext cx="421812" cy="427765"/>
            <a:chOff x="7124413" y="-757600"/>
            <a:chExt cx="421798" cy="427751"/>
          </a:xfrm>
        </p:grpSpPr>
        <p:sp>
          <p:nvSpPr>
            <p:cNvPr id="1071" name="Google Shape;1071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35"/>
          <p:cNvSpPr/>
          <p:nvPr/>
        </p:nvSpPr>
        <p:spPr>
          <a:xfrm>
            <a:off x="7555025" y="434896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58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1140100" y="2700913"/>
            <a:ext cx="29322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1140100" y="3404206"/>
            <a:ext cx="38385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2" hasCustomPrompt="1"/>
          </p:nvPr>
        </p:nvSpPr>
        <p:spPr>
          <a:xfrm>
            <a:off x="1140100" y="1496225"/>
            <a:ext cx="148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2549400" y="1725788"/>
            <a:ext cx="4045200" cy="10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subTitle" idx="1"/>
          </p:nvPr>
        </p:nvSpPr>
        <p:spPr>
          <a:xfrm>
            <a:off x="2549400" y="2858213"/>
            <a:ext cx="40452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0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"/>
              <a:buNone/>
              <a:defRPr sz="30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68" r:id="rId6"/>
    <p:sldLayoutId id="2147483671" r:id="rId7"/>
    <p:sldLayoutId id="2147483680" r:id="rId8"/>
    <p:sldLayoutId id="2147483686" r:id="rId9"/>
    <p:sldLayoutId id="2147483687" r:id="rId10"/>
    <p:sldLayoutId id="21474837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9" tIns="45709" rIns="91419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6F1052E-9318-4EE8-9F70-AC7C059B8A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9/24/2023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70EE86F-A67A-4542-B66D-889F3BF5AF9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68" r:id="rId8"/>
    <p:sldLayoutId id="2147483767" r:id="rId9"/>
    <p:sldLayoutId id="2147483766" r:id="rId10"/>
    <p:sldLayoutId id="2147483765" r:id="rId11"/>
    <p:sldLayoutId id="2147483764" r:id="rId12"/>
    <p:sldLayoutId id="2147483732" r:id="rId13"/>
    <p:sldLayoutId id="2147483731" r:id="rId14"/>
    <p:sldLayoutId id="214748373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</p:sldLayoutIdLst>
  <p:txStyles>
    <p:titleStyle>
      <a:lvl1pPr algn="ctr" defTabSz="9141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1" indent="-342811" algn="l" defTabSz="91416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7" indent="-285675" algn="l" defTabSz="9141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2" indent="-228540" algn="l" defTabSz="91416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83" indent="-228540" algn="l" defTabSz="9141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64" indent="-228540" algn="l" defTabSz="9141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45" indent="-228540" algn="l" defTabSz="914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24" indent="-228540" algn="l" defTabSz="914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05" indent="-228540" algn="l" defTabSz="914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87" indent="-228540" algn="l" defTabSz="9141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4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5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5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2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062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image" Target="../media/image10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36.xml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24" Type="http://schemas.openxmlformats.org/officeDocument/2006/relationships/customXml" Target="../ink/ink11.xml"/><Relationship Id="rId5" Type="http://schemas.openxmlformats.org/officeDocument/2006/relationships/image" Target="../media/image160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customXml" Target="../ink/ink4.xml"/><Relationship Id="rId19" Type="http://schemas.openxmlformats.org/officeDocument/2006/relationships/image" Target="../media/image23.png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2.png"/><Relationship Id="rId18" Type="http://schemas.openxmlformats.org/officeDocument/2006/relationships/customXml" Target="../ink/ink15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36.xml"/><Relationship Id="rId21" Type="http://schemas.openxmlformats.org/officeDocument/2006/relationships/customXml" Target="../ink/ink17.xml"/><Relationship Id="rId7" Type="http://schemas.openxmlformats.org/officeDocument/2006/relationships/diagramQuickStyle" Target="../diagrams/quickStyle4.xml"/><Relationship Id="rId12" Type="http://schemas.openxmlformats.org/officeDocument/2006/relationships/customXml" Target="../ink/ink12.xml"/><Relationship Id="rId17" Type="http://schemas.openxmlformats.org/officeDocument/2006/relationships/image" Target="../media/image34.png"/><Relationship Id="rId25" Type="http://schemas.openxmlformats.org/officeDocument/2006/relationships/customXml" Target="../ink/ink19.xml"/><Relationship Id="rId2" Type="http://schemas.openxmlformats.org/officeDocument/2006/relationships/video" Target="../media/media1.mp4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microsoft.com/office/2007/relationships/media" Target="../media/media1.mp4"/><Relationship Id="rId6" Type="http://schemas.openxmlformats.org/officeDocument/2006/relationships/diagramLayout" Target="../diagrams/layout4.xml"/><Relationship Id="rId11" Type="http://schemas.openxmlformats.org/officeDocument/2006/relationships/image" Target="../media/image27.png"/><Relationship Id="rId24" Type="http://schemas.openxmlformats.org/officeDocument/2006/relationships/image" Target="../media/image37.png"/><Relationship Id="rId5" Type="http://schemas.openxmlformats.org/officeDocument/2006/relationships/diagramData" Target="../diagrams/data4.xml"/><Relationship Id="rId15" Type="http://schemas.openxmlformats.org/officeDocument/2006/relationships/image" Target="../media/image33.png"/><Relationship Id="rId23" Type="http://schemas.openxmlformats.org/officeDocument/2006/relationships/customXml" Target="../ink/ink18.xml"/><Relationship Id="rId10" Type="http://schemas.openxmlformats.org/officeDocument/2006/relationships/image" Target="../media/image16.png"/><Relationship Id="rId19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microsoft.com/office/2007/relationships/diagramDrawing" Target="../diagrams/drawing4.xml"/><Relationship Id="rId14" Type="http://schemas.openxmlformats.org/officeDocument/2006/relationships/customXml" Target="../ink/ink13.xml"/><Relationship Id="rId2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customXml" Target="../ink/ink25.xml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customXml" Target="../ink/ink21.xml"/><Relationship Id="rId11" Type="http://schemas.openxmlformats.org/officeDocument/2006/relationships/customXml" Target="../ink/ink24.xml"/><Relationship Id="rId5" Type="http://schemas.openxmlformats.org/officeDocument/2006/relationships/image" Target="../media/image33.png"/><Relationship Id="rId15" Type="http://schemas.openxmlformats.org/officeDocument/2006/relationships/customXml" Target="../ink/ink26.xml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customXml" Target="../ink/ink32.xml"/><Relationship Id="rId1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customXml" Target="../ink/ink34.xml"/><Relationship Id="rId2" Type="http://schemas.openxmlformats.org/officeDocument/2006/relationships/image" Target="../media/image1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customXml" Target="../ink/ink28.xml"/><Relationship Id="rId11" Type="http://schemas.openxmlformats.org/officeDocument/2006/relationships/customXml" Target="../ink/ink31.xml"/><Relationship Id="rId5" Type="http://schemas.openxmlformats.org/officeDocument/2006/relationships/image" Target="../media/image33.png"/><Relationship Id="rId15" Type="http://schemas.openxmlformats.org/officeDocument/2006/relationships/customXml" Target="../ink/ink33.xml"/><Relationship Id="rId10" Type="http://schemas.openxmlformats.org/officeDocument/2006/relationships/customXml" Target="../ink/ink30.xml"/><Relationship Id="rId4" Type="http://schemas.openxmlformats.org/officeDocument/2006/relationships/customXml" Target="../ink/ink27.xml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customXml" Target="../ink/ink40.xml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12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0.png"/><Relationship Id="rId11" Type="http://schemas.openxmlformats.org/officeDocument/2006/relationships/customXml" Target="../ink/ink39.xml"/><Relationship Id="rId5" Type="http://schemas.openxmlformats.org/officeDocument/2006/relationships/customXml" Target="../ink/ink36.xml"/><Relationship Id="rId15" Type="http://schemas.openxmlformats.org/officeDocument/2006/relationships/image" Target="../media/image41.jpeg"/><Relationship Id="rId10" Type="http://schemas.openxmlformats.org/officeDocument/2006/relationships/image" Target="../media/image51.png"/><Relationship Id="rId4" Type="http://schemas.openxmlformats.org/officeDocument/2006/relationships/image" Target="../media/image480.png"/><Relationship Id="rId9" Type="http://schemas.openxmlformats.org/officeDocument/2006/relationships/customXml" Target="../ink/ink38.xml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ubaothoitiet.info/thoi-tiet/thoi-tiet-ha-noi" TargetMode="External"/><Relationship Id="rId2" Type="http://schemas.openxmlformats.org/officeDocument/2006/relationships/hyperlink" Target="https://dubaothoitiet.info/dac-diem-cua-khi-hau-nhiet-doi-gio-mu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baothoitiet.info/" TargetMode="External"/><Relationship Id="rId4" Type="http://schemas.openxmlformats.org/officeDocument/2006/relationships/hyperlink" Target="https://dubaothoitiet.info/cac-mua-o-viet-nam-va-dac-die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audio" Target="../media/audio1.wav"/><Relationship Id="rId10" Type="http://schemas.openxmlformats.org/officeDocument/2006/relationships/slide" Target="slide34.xml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slide" Target="slide34.xml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slide" Target="slide34.xml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slide" Target="slide34.xml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/>
          <p:nvPr/>
        </p:nvSpPr>
        <p:spPr>
          <a:xfrm rot="6853707">
            <a:off x="7808726" y="-139620"/>
            <a:ext cx="787218" cy="1877222"/>
          </a:xfrm>
          <a:custGeom>
            <a:avLst/>
            <a:gdLst/>
            <a:ahLst/>
            <a:cxnLst/>
            <a:rect l="l" t="t" r="r" b="b"/>
            <a:pathLst>
              <a:path w="5318" h="6518" extrusionOk="0">
                <a:moveTo>
                  <a:pt x="3978" y="0"/>
                </a:moveTo>
                <a:cubicBezTo>
                  <a:pt x="3355" y="0"/>
                  <a:pt x="760" y="360"/>
                  <a:pt x="297" y="664"/>
                </a:cubicBezTo>
                <a:cubicBezTo>
                  <a:pt x="274" y="686"/>
                  <a:pt x="254" y="707"/>
                  <a:pt x="244" y="717"/>
                </a:cubicBezTo>
                <a:cubicBezTo>
                  <a:pt x="1" y="1066"/>
                  <a:pt x="803" y="6393"/>
                  <a:pt x="1320" y="6499"/>
                </a:cubicBezTo>
                <a:cubicBezTo>
                  <a:pt x="1381" y="6511"/>
                  <a:pt x="1477" y="6517"/>
                  <a:pt x="1599" y="6517"/>
                </a:cubicBezTo>
                <a:cubicBezTo>
                  <a:pt x="2535" y="6517"/>
                  <a:pt x="5014" y="6176"/>
                  <a:pt x="5191" y="5643"/>
                </a:cubicBezTo>
                <a:cubicBezTo>
                  <a:pt x="5318" y="5297"/>
                  <a:pt x="4431" y="43"/>
                  <a:pt x="4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8" name="Google Shape;268;p44"/>
          <p:cNvSpPr txBox="1">
            <a:spLocks noGrp="1"/>
          </p:cNvSpPr>
          <p:nvPr>
            <p:ph type="ctrTitle"/>
          </p:nvPr>
        </p:nvSpPr>
        <p:spPr>
          <a:xfrm>
            <a:off x="663446" y="1276792"/>
            <a:ext cx="7832709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LỊCH SỬ VÀ ĐỊA LÝ</a:t>
            </a:r>
            <a:b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</a:rPr>
              <a:t>Chủ đề 1. Địa phương em (Tỉnh, Thành phố trực thuộc Trung ương)</a:t>
            </a:r>
            <a:b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2. THIÊN NHIÊN VÀ CON NGƯỜI HÀ NỘI</a:t>
            </a:r>
            <a:br>
              <a:rPr lang="en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1 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"/>
          </p:nvPr>
        </p:nvSpPr>
        <p:spPr>
          <a:xfrm rot="1014190">
            <a:off x="7407010" y="527147"/>
            <a:ext cx="1614762" cy="494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iệp nổi 3D Hà Nội quán xá phố phường">
            <a:extLst>
              <a:ext uri="{FF2B5EF4-FFF2-40B4-BE49-F238E27FC236}">
                <a16:creationId xmlns:a16="http://schemas.microsoft.com/office/drawing/2014/main" id="{7C891A4C-AD01-1C6F-21DF-8E0F8116E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63" y="2332792"/>
            <a:ext cx="3094264" cy="30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327;p44">
            <a:extLst>
              <a:ext uri="{FF2B5EF4-FFF2-40B4-BE49-F238E27FC236}">
                <a16:creationId xmlns:a16="http://schemas.microsoft.com/office/drawing/2014/main" id="{DFC4D705-B29A-E057-5BF6-B98C55719072}"/>
              </a:ext>
            </a:extLst>
          </p:cNvPr>
          <p:cNvGrpSpPr/>
          <p:nvPr/>
        </p:nvGrpSpPr>
        <p:grpSpPr>
          <a:xfrm>
            <a:off x="479067" y="3341601"/>
            <a:ext cx="1219103" cy="1568100"/>
            <a:chOff x="487575" y="4251100"/>
            <a:chExt cx="393550" cy="586300"/>
          </a:xfrm>
        </p:grpSpPr>
        <p:sp>
          <p:nvSpPr>
            <p:cNvPr id="3" name="Google Shape;328;p44">
              <a:extLst>
                <a:ext uri="{FF2B5EF4-FFF2-40B4-BE49-F238E27FC236}">
                  <a16:creationId xmlns:a16="http://schemas.microsoft.com/office/drawing/2014/main" id="{87F54FB3-AEA6-F012-4DEA-0C6E332D91EC}"/>
                </a:ext>
              </a:extLst>
            </p:cNvPr>
            <p:cNvSpPr/>
            <p:nvPr/>
          </p:nvSpPr>
          <p:spPr>
            <a:xfrm>
              <a:off x="598650" y="4253450"/>
              <a:ext cx="274125" cy="291450"/>
            </a:xfrm>
            <a:custGeom>
              <a:avLst/>
              <a:gdLst/>
              <a:ahLst/>
              <a:cxnLst/>
              <a:rect l="l" t="t" r="r" b="b"/>
              <a:pathLst>
                <a:path w="10965" h="11658" extrusionOk="0">
                  <a:moveTo>
                    <a:pt x="6460" y="0"/>
                  </a:moveTo>
                  <a:cubicBezTo>
                    <a:pt x="5511" y="0"/>
                    <a:pt x="4650" y="235"/>
                    <a:pt x="4176" y="637"/>
                  </a:cubicBezTo>
                  <a:cubicBezTo>
                    <a:pt x="3578" y="725"/>
                    <a:pt x="1523" y="1165"/>
                    <a:pt x="1143" y="2572"/>
                  </a:cubicBezTo>
                  <a:cubicBezTo>
                    <a:pt x="939" y="3377"/>
                    <a:pt x="1217" y="3891"/>
                    <a:pt x="1070" y="4946"/>
                  </a:cubicBezTo>
                  <a:cubicBezTo>
                    <a:pt x="1010" y="5340"/>
                    <a:pt x="482" y="5766"/>
                    <a:pt x="426" y="6191"/>
                  </a:cubicBezTo>
                  <a:cubicBezTo>
                    <a:pt x="352" y="6719"/>
                    <a:pt x="732" y="7246"/>
                    <a:pt x="658" y="7760"/>
                  </a:cubicBezTo>
                  <a:cubicBezTo>
                    <a:pt x="616" y="8154"/>
                    <a:pt x="148" y="8889"/>
                    <a:pt x="102" y="9241"/>
                  </a:cubicBezTo>
                  <a:cubicBezTo>
                    <a:pt x="0" y="10046"/>
                    <a:pt x="278" y="10384"/>
                    <a:pt x="412" y="10634"/>
                  </a:cubicBezTo>
                  <a:cubicBezTo>
                    <a:pt x="412" y="10634"/>
                    <a:pt x="602" y="10662"/>
                    <a:pt x="922" y="10722"/>
                  </a:cubicBezTo>
                  <a:cubicBezTo>
                    <a:pt x="924" y="10722"/>
                    <a:pt x="926" y="10723"/>
                    <a:pt x="928" y="10723"/>
                  </a:cubicBezTo>
                  <a:cubicBezTo>
                    <a:pt x="972" y="10723"/>
                    <a:pt x="1029" y="10568"/>
                    <a:pt x="1070" y="10426"/>
                  </a:cubicBezTo>
                  <a:cubicBezTo>
                    <a:pt x="1127" y="10271"/>
                    <a:pt x="1181" y="10119"/>
                    <a:pt x="1226" y="10119"/>
                  </a:cubicBezTo>
                  <a:cubicBezTo>
                    <a:pt x="1228" y="10119"/>
                    <a:pt x="1230" y="10120"/>
                    <a:pt x="1231" y="10120"/>
                  </a:cubicBezTo>
                  <a:cubicBezTo>
                    <a:pt x="1333" y="10134"/>
                    <a:pt x="1407" y="10810"/>
                    <a:pt x="1537" y="10824"/>
                  </a:cubicBezTo>
                  <a:cubicBezTo>
                    <a:pt x="2448" y="10968"/>
                    <a:pt x="3753" y="11130"/>
                    <a:pt x="4823" y="11130"/>
                  </a:cubicBezTo>
                  <a:lnTo>
                    <a:pt x="4837" y="11144"/>
                  </a:lnTo>
                  <a:cubicBezTo>
                    <a:pt x="5920" y="11555"/>
                    <a:pt x="7855" y="11643"/>
                    <a:pt x="9086" y="11657"/>
                  </a:cubicBezTo>
                  <a:cubicBezTo>
                    <a:pt x="9160" y="11657"/>
                    <a:pt x="9234" y="11496"/>
                    <a:pt x="9308" y="11337"/>
                  </a:cubicBezTo>
                  <a:cubicBezTo>
                    <a:pt x="9382" y="11176"/>
                    <a:pt x="9452" y="11014"/>
                    <a:pt x="9512" y="11014"/>
                  </a:cubicBezTo>
                  <a:cubicBezTo>
                    <a:pt x="9600" y="11014"/>
                    <a:pt x="9628" y="11657"/>
                    <a:pt x="9702" y="11657"/>
                  </a:cubicBezTo>
                  <a:cubicBezTo>
                    <a:pt x="10025" y="11657"/>
                    <a:pt x="10229" y="11643"/>
                    <a:pt x="10229" y="11643"/>
                  </a:cubicBezTo>
                  <a:cubicBezTo>
                    <a:pt x="10391" y="11439"/>
                    <a:pt x="10729" y="11144"/>
                    <a:pt x="10757" y="10324"/>
                  </a:cubicBezTo>
                  <a:cubicBezTo>
                    <a:pt x="10789" y="9973"/>
                    <a:pt x="10451" y="9167"/>
                    <a:pt x="10465" y="8770"/>
                  </a:cubicBezTo>
                  <a:cubicBezTo>
                    <a:pt x="10479" y="8259"/>
                    <a:pt x="10947" y="7802"/>
                    <a:pt x="10964" y="7261"/>
                  </a:cubicBezTo>
                  <a:cubicBezTo>
                    <a:pt x="10964" y="6835"/>
                    <a:pt x="10525" y="6339"/>
                    <a:pt x="10539" y="5927"/>
                  </a:cubicBezTo>
                  <a:cubicBezTo>
                    <a:pt x="10553" y="4872"/>
                    <a:pt x="10876" y="4418"/>
                    <a:pt x="10845" y="3581"/>
                  </a:cubicBezTo>
                  <a:cubicBezTo>
                    <a:pt x="10748" y="997"/>
                    <a:pt x="8416" y="0"/>
                    <a:pt x="646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Google Shape;329;p44">
              <a:extLst>
                <a:ext uri="{FF2B5EF4-FFF2-40B4-BE49-F238E27FC236}">
                  <a16:creationId xmlns:a16="http://schemas.microsoft.com/office/drawing/2014/main" id="{C4984904-51D2-C97D-931F-9EC02B9A928B}"/>
                </a:ext>
              </a:extLst>
            </p:cNvPr>
            <p:cNvSpPr/>
            <p:nvPr/>
          </p:nvSpPr>
          <p:spPr>
            <a:xfrm>
              <a:off x="682175" y="4251100"/>
              <a:ext cx="23875" cy="31475"/>
            </a:xfrm>
            <a:custGeom>
              <a:avLst/>
              <a:gdLst/>
              <a:ahLst/>
              <a:cxnLst/>
              <a:rect l="l" t="t" r="r" b="b"/>
              <a:pathLst>
                <a:path w="955" h="1259" extrusionOk="0">
                  <a:moveTo>
                    <a:pt x="653" y="1"/>
                  </a:moveTo>
                  <a:cubicBezTo>
                    <a:pt x="636" y="1"/>
                    <a:pt x="618" y="4"/>
                    <a:pt x="602" y="13"/>
                  </a:cubicBezTo>
                  <a:cubicBezTo>
                    <a:pt x="529" y="56"/>
                    <a:pt x="529" y="158"/>
                    <a:pt x="529" y="246"/>
                  </a:cubicBezTo>
                  <a:cubicBezTo>
                    <a:pt x="543" y="509"/>
                    <a:pt x="557" y="759"/>
                    <a:pt x="557" y="1023"/>
                  </a:cubicBezTo>
                  <a:cubicBezTo>
                    <a:pt x="469" y="791"/>
                    <a:pt x="381" y="569"/>
                    <a:pt x="293" y="334"/>
                  </a:cubicBezTo>
                  <a:cubicBezTo>
                    <a:pt x="267" y="268"/>
                    <a:pt x="214" y="173"/>
                    <a:pt x="136" y="173"/>
                  </a:cubicBezTo>
                  <a:cubicBezTo>
                    <a:pt x="130" y="173"/>
                    <a:pt x="124" y="174"/>
                    <a:pt x="117" y="175"/>
                  </a:cubicBezTo>
                  <a:cubicBezTo>
                    <a:pt x="29" y="175"/>
                    <a:pt x="1" y="319"/>
                    <a:pt x="15" y="407"/>
                  </a:cubicBezTo>
                  <a:cubicBezTo>
                    <a:pt x="61" y="745"/>
                    <a:pt x="251" y="1055"/>
                    <a:pt x="529" y="1259"/>
                  </a:cubicBezTo>
                  <a:lnTo>
                    <a:pt x="806" y="1111"/>
                  </a:lnTo>
                  <a:cubicBezTo>
                    <a:pt x="923" y="833"/>
                    <a:pt x="954" y="509"/>
                    <a:pt x="866" y="217"/>
                  </a:cubicBezTo>
                  <a:cubicBezTo>
                    <a:pt x="852" y="158"/>
                    <a:pt x="821" y="101"/>
                    <a:pt x="778" y="56"/>
                  </a:cubicBezTo>
                  <a:cubicBezTo>
                    <a:pt x="746" y="2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Google Shape;330;p44">
              <a:extLst>
                <a:ext uri="{FF2B5EF4-FFF2-40B4-BE49-F238E27FC236}">
                  <a16:creationId xmlns:a16="http://schemas.microsoft.com/office/drawing/2014/main" id="{4D69F309-CC36-CFFA-F03D-C5261CA954F3}"/>
                </a:ext>
              </a:extLst>
            </p:cNvPr>
            <p:cNvSpPr/>
            <p:nvPr/>
          </p:nvSpPr>
          <p:spPr>
            <a:xfrm>
              <a:off x="594600" y="4273400"/>
              <a:ext cx="103000" cy="249150"/>
            </a:xfrm>
            <a:custGeom>
              <a:avLst/>
              <a:gdLst/>
              <a:ahLst/>
              <a:cxnLst/>
              <a:rect l="l" t="t" r="r" b="b"/>
              <a:pathLst>
                <a:path w="4120" h="9966" extrusionOk="0">
                  <a:moveTo>
                    <a:pt x="3783" y="0"/>
                  </a:moveTo>
                  <a:cubicBezTo>
                    <a:pt x="3376" y="0"/>
                    <a:pt x="2489" y="178"/>
                    <a:pt x="1981" y="585"/>
                  </a:cubicBezTo>
                  <a:cubicBezTo>
                    <a:pt x="1422" y="1056"/>
                    <a:pt x="1084" y="1700"/>
                    <a:pt x="1056" y="2343"/>
                  </a:cubicBezTo>
                  <a:cubicBezTo>
                    <a:pt x="1042" y="2593"/>
                    <a:pt x="1070" y="2857"/>
                    <a:pt x="1101" y="3107"/>
                  </a:cubicBezTo>
                  <a:cubicBezTo>
                    <a:pt x="1144" y="3592"/>
                    <a:pt x="1203" y="4032"/>
                    <a:pt x="996" y="4454"/>
                  </a:cubicBezTo>
                  <a:cubicBezTo>
                    <a:pt x="940" y="4574"/>
                    <a:pt x="866" y="4676"/>
                    <a:pt x="792" y="4792"/>
                  </a:cubicBezTo>
                  <a:cubicBezTo>
                    <a:pt x="676" y="4953"/>
                    <a:pt x="556" y="5129"/>
                    <a:pt x="500" y="5319"/>
                  </a:cubicBezTo>
                  <a:cubicBezTo>
                    <a:pt x="426" y="5657"/>
                    <a:pt x="542" y="5981"/>
                    <a:pt x="662" y="6301"/>
                  </a:cubicBezTo>
                  <a:cubicBezTo>
                    <a:pt x="778" y="6624"/>
                    <a:pt x="894" y="6948"/>
                    <a:pt x="820" y="7268"/>
                  </a:cubicBezTo>
                  <a:cubicBezTo>
                    <a:pt x="764" y="7461"/>
                    <a:pt x="644" y="7637"/>
                    <a:pt x="528" y="7813"/>
                  </a:cubicBezTo>
                  <a:cubicBezTo>
                    <a:pt x="454" y="7901"/>
                    <a:pt x="380" y="8003"/>
                    <a:pt x="338" y="8105"/>
                  </a:cubicBezTo>
                  <a:cubicBezTo>
                    <a:pt x="0" y="8693"/>
                    <a:pt x="102" y="9484"/>
                    <a:pt x="574" y="9966"/>
                  </a:cubicBezTo>
                  <a:lnTo>
                    <a:pt x="602" y="9952"/>
                  </a:lnTo>
                  <a:cubicBezTo>
                    <a:pt x="134" y="9466"/>
                    <a:pt x="46" y="8693"/>
                    <a:pt x="366" y="8119"/>
                  </a:cubicBezTo>
                  <a:cubicBezTo>
                    <a:pt x="426" y="8017"/>
                    <a:pt x="486" y="7929"/>
                    <a:pt x="556" y="7841"/>
                  </a:cubicBezTo>
                  <a:cubicBezTo>
                    <a:pt x="676" y="7666"/>
                    <a:pt x="806" y="7490"/>
                    <a:pt x="852" y="7268"/>
                  </a:cubicBezTo>
                  <a:cubicBezTo>
                    <a:pt x="940" y="6948"/>
                    <a:pt x="806" y="6610"/>
                    <a:pt x="690" y="6287"/>
                  </a:cubicBezTo>
                  <a:cubicBezTo>
                    <a:pt x="588" y="5981"/>
                    <a:pt x="454" y="5643"/>
                    <a:pt x="542" y="5333"/>
                  </a:cubicBezTo>
                  <a:cubicBezTo>
                    <a:pt x="588" y="5143"/>
                    <a:pt x="704" y="4968"/>
                    <a:pt x="820" y="4806"/>
                  </a:cubicBezTo>
                  <a:cubicBezTo>
                    <a:pt x="894" y="4704"/>
                    <a:pt x="968" y="4588"/>
                    <a:pt x="1028" y="4472"/>
                  </a:cubicBezTo>
                  <a:cubicBezTo>
                    <a:pt x="1232" y="4046"/>
                    <a:pt x="1189" y="3561"/>
                    <a:pt x="1130" y="3107"/>
                  </a:cubicBezTo>
                  <a:cubicBezTo>
                    <a:pt x="1101" y="2857"/>
                    <a:pt x="1084" y="2593"/>
                    <a:pt x="1084" y="2343"/>
                  </a:cubicBezTo>
                  <a:cubicBezTo>
                    <a:pt x="1116" y="1714"/>
                    <a:pt x="1453" y="1070"/>
                    <a:pt x="2009" y="616"/>
                  </a:cubicBezTo>
                  <a:cubicBezTo>
                    <a:pt x="2489" y="231"/>
                    <a:pt x="3327" y="40"/>
                    <a:pt x="3747" y="40"/>
                  </a:cubicBezTo>
                  <a:cubicBezTo>
                    <a:pt x="3776" y="40"/>
                    <a:pt x="3803" y="41"/>
                    <a:pt x="3828" y="43"/>
                  </a:cubicBezTo>
                  <a:cubicBezTo>
                    <a:pt x="3898" y="43"/>
                    <a:pt x="3958" y="57"/>
                    <a:pt x="3986" y="103"/>
                  </a:cubicBezTo>
                  <a:cubicBezTo>
                    <a:pt x="4046" y="163"/>
                    <a:pt x="4032" y="265"/>
                    <a:pt x="4032" y="381"/>
                  </a:cubicBezTo>
                  <a:cubicBezTo>
                    <a:pt x="4032" y="528"/>
                    <a:pt x="4017" y="673"/>
                    <a:pt x="4091" y="834"/>
                  </a:cubicBezTo>
                  <a:lnTo>
                    <a:pt x="4120" y="820"/>
                  </a:lnTo>
                  <a:cubicBezTo>
                    <a:pt x="4060" y="673"/>
                    <a:pt x="4060" y="514"/>
                    <a:pt x="4074" y="381"/>
                  </a:cubicBezTo>
                  <a:cubicBezTo>
                    <a:pt x="4074" y="251"/>
                    <a:pt x="4074" y="145"/>
                    <a:pt x="4017" y="75"/>
                  </a:cubicBezTo>
                  <a:cubicBezTo>
                    <a:pt x="3972" y="29"/>
                    <a:pt x="3915" y="1"/>
                    <a:pt x="3828" y="1"/>
                  </a:cubicBezTo>
                  <a:cubicBezTo>
                    <a:pt x="3813" y="0"/>
                    <a:pt x="3799" y="0"/>
                    <a:pt x="378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Google Shape;331;p44">
              <a:extLst>
                <a:ext uri="{FF2B5EF4-FFF2-40B4-BE49-F238E27FC236}">
                  <a16:creationId xmlns:a16="http://schemas.microsoft.com/office/drawing/2014/main" id="{61E8AC9F-1FE6-5D51-4861-B2953D35BEA5}"/>
                </a:ext>
              </a:extLst>
            </p:cNvPr>
            <p:cNvSpPr/>
            <p:nvPr/>
          </p:nvSpPr>
          <p:spPr>
            <a:xfrm>
              <a:off x="772675" y="4261275"/>
              <a:ext cx="108450" cy="286625"/>
            </a:xfrm>
            <a:custGeom>
              <a:avLst/>
              <a:gdLst/>
              <a:ahLst/>
              <a:cxnLst/>
              <a:rect l="l" t="t" r="r" b="b"/>
              <a:pathLst>
                <a:path w="4338" h="11465" extrusionOk="0">
                  <a:moveTo>
                    <a:pt x="0" y="0"/>
                  </a:moveTo>
                  <a:lnTo>
                    <a:pt x="0" y="32"/>
                  </a:lnTo>
                  <a:cubicBezTo>
                    <a:pt x="792" y="88"/>
                    <a:pt x="1805" y="222"/>
                    <a:pt x="2653" y="736"/>
                  </a:cubicBezTo>
                  <a:cubicBezTo>
                    <a:pt x="3504" y="1232"/>
                    <a:pt x="4060" y="2097"/>
                    <a:pt x="4060" y="2948"/>
                  </a:cubicBezTo>
                  <a:cubicBezTo>
                    <a:pt x="4060" y="3328"/>
                    <a:pt x="3944" y="3708"/>
                    <a:pt x="3842" y="4077"/>
                  </a:cubicBezTo>
                  <a:cubicBezTo>
                    <a:pt x="3810" y="4193"/>
                    <a:pt x="3768" y="4295"/>
                    <a:pt x="3754" y="4397"/>
                  </a:cubicBezTo>
                  <a:cubicBezTo>
                    <a:pt x="3634" y="4795"/>
                    <a:pt x="3518" y="5379"/>
                    <a:pt x="3740" y="5878"/>
                  </a:cubicBezTo>
                  <a:cubicBezTo>
                    <a:pt x="3796" y="6026"/>
                    <a:pt x="3884" y="6156"/>
                    <a:pt x="3972" y="6290"/>
                  </a:cubicBezTo>
                  <a:cubicBezTo>
                    <a:pt x="4134" y="6554"/>
                    <a:pt x="4295" y="6817"/>
                    <a:pt x="4250" y="7109"/>
                  </a:cubicBezTo>
                  <a:cubicBezTo>
                    <a:pt x="4221" y="7331"/>
                    <a:pt x="4091" y="7489"/>
                    <a:pt x="3958" y="7683"/>
                  </a:cubicBezTo>
                  <a:cubicBezTo>
                    <a:pt x="3842" y="7827"/>
                    <a:pt x="3740" y="7975"/>
                    <a:pt x="3680" y="8151"/>
                  </a:cubicBezTo>
                  <a:cubicBezTo>
                    <a:pt x="3564" y="8488"/>
                    <a:pt x="3680" y="8826"/>
                    <a:pt x="3796" y="9160"/>
                  </a:cubicBezTo>
                  <a:cubicBezTo>
                    <a:pt x="3828" y="9294"/>
                    <a:pt x="3870" y="9424"/>
                    <a:pt x="3898" y="9543"/>
                  </a:cubicBezTo>
                  <a:cubicBezTo>
                    <a:pt x="4060" y="10201"/>
                    <a:pt x="3884" y="10936"/>
                    <a:pt x="3430" y="11446"/>
                  </a:cubicBezTo>
                  <a:lnTo>
                    <a:pt x="3458" y="11464"/>
                  </a:lnTo>
                  <a:cubicBezTo>
                    <a:pt x="3915" y="10950"/>
                    <a:pt x="4105" y="10215"/>
                    <a:pt x="3944" y="9543"/>
                  </a:cubicBezTo>
                  <a:cubicBezTo>
                    <a:pt x="3915" y="9410"/>
                    <a:pt x="3870" y="9280"/>
                    <a:pt x="3828" y="9160"/>
                  </a:cubicBezTo>
                  <a:cubicBezTo>
                    <a:pt x="3708" y="8826"/>
                    <a:pt x="3606" y="8488"/>
                    <a:pt x="3708" y="8151"/>
                  </a:cubicBezTo>
                  <a:cubicBezTo>
                    <a:pt x="3768" y="7989"/>
                    <a:pt x="3884" y="7841"/>
                    <a:pt x="3986" y="7697"/>
                  </a:cubicBezTo>
                  <a:cubicBezTo>
                    <a:pt x="4119" y="7521"/>
                    <a:pt x="4267" y="7345"/>
                    <a:pt x="4295" y="7109"/>
                  </a:cubicBezTo>
                  <a:cubicBezTo>
                    <a:pt x="4338" y="6803"/>
                    <a:pt x="4162" y="6539"/>
                    <a:pt x="4003" y="6276"/>
                  </a:cubicBezTo>
                  <a:cubicBezTo>
                    <a:pt x="3915" y="6142"/>
                    <a:pt x="3828" y="6012"/>
                    <a:pt x="3768" y="5864"/>
                  </a:cubicBezTo>
                  <a:cubicBezTo>
                    <a:pt x="3564" y="5379"/>
                    <a:pt x="3680" y="4809"/>
                    <a:pt x="3782" y="4411"/>
                  </a:cubicBezTo>
                  <a:cubicBezTo>
                    <a:pt x="3810" y="4309"/>
                    <a:pt x="3842" y="4193"/>
                    <a:pt x="3870" y="4091"/>
                  </a:cubicBezTo>
                  <a:cubicBezTo>
                    <a:pt x="3972" y="3725"/>
                    <a:pt x="4091" y="3328"/>
                    <a:pt x="4091" y="2948"/>
                  </a:cubicBezTo>
                  <a:cubicBezTo>
                    <a:pt x="4091" y="2083"/>
                    <a:pt x="3546" y="1217"/>
                    <a:pt x="2667" y="690"/>
                  </a:cubicBezTo>
                  <a:cubicBezTo>
                    <a:pt x="1805" y="190"/>
                    <a:pt x="792" y="6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Google Shape;332;p44">
              <a:extLst>
                <a:ext uri="{FF2B5EF4-FFF2-40B4-BE49-F238E27FC236}">
                  <a16:creationId xmlns:a16="http://schemas.microsoft.com/office/drawing/2014/main" id="{B4FBBC3A-A6C7-B35B-F16F-1BCF954658C2}"/>
                </a:ext>
              </a:extLst>
            </p:cNvPr>
            <p:cNvSpPr/>
            <p:nvPr/>
          </p:nvSpPr>
          <p:spPr>
            <a:xfrm>
              <a:off x="616225" y="4284050"/>
              <a:ext cx="64150" cy="228225"/>
            </a:xfrm>
            <a:custGeom>
              <a:avLst/>
              <a:gdLst/>
              <a:ahLst/>
              <a:cxnLst/>
              <a:rect l="l" t="t" r="r" b="b"/>
              <a:pathLst>
                <a:path w="2566" h="9129" extrusionOk="0">
                  <a:moveTo>
                    <a:pt x="2551" y="0"/>
                  </a:moveTo>
                  <a:cubicBezTo>
                    <a:pt x="2171" y="190"/>
                    <a:pt x="1819" y="482"/>
                    <a:pt x="1556" y="820"/>
                  </a:cubicBezTo>
                  <a:cubicBezTo>
                    <a:pt x="1292" y="1158"/>
                    <a:pt x="1098" y="1566"/>
                    <a:pt x="1010" y="1991"/>
                  </a:cubicBezTo>
                  <a:cubicBezTo>
                    <a:pt x="922" y="2417"/>
                    <a:pt x="940" y="2857"/>
                    <a:pt x="1028" y="3282"/>
                  </a:cubicBezTo>
                  <a:cubicBezTo>
                    <a:pt x="1056" y="3384"/>
                    <a:pt x="1084" y="3486"/>
                    <a:pt x="1130" y="3588"/>
                  </a:cubicBezTo>
                  <a:cubicBezTo>
                    <a:pt x="1158" y="3694"/>
                    <a:pt x="1204" y="3796"/>
                    <a:pt x="1246" y="3898"/>
                  </a:cubicBezTo>
                  <a:cubicBezTo>
                    <a:pt x="1274" y="4000"/>
                    <a:pt x="1320" y="4102"/>
                    <a:pt x="1334" y="4204"/>
                  </a:cubicBezTo>
                  <a:cubicBezTo>
                    <a:pt x="1362" y="4309"/>
                    <a:pt x="1362" y="4411"/>
                    <a:pt x="1348" y="4513"/>
                  </a:cubicBezTo>
                  <a:cubicBezTo>
                    <a:pt x="1320" y="4615"/>
                    <a:pt x="1274" y="4717"/>
                    <a:pt x="1204" y="4791"/>
                  </a:cubicBezTo>
                  <a:cubicBezTo>
                    <a:pt x="1130" y="4865"/>
                    <a:pt x="1042" y="4939"/>
                    <a:pt x="954" y="4995"/>
                  </a:cubicBezTo>
                  <a:cubicBezTo>
                    <a:pt x="866" y="5069"/>
                    <a:pt x="778" y="5129"/>
                    <a:pt x="704" y="5203"/>
                  </a:cubicBezTo>
                  <a:cubicBezTo>
                    <a:pt x="616" y="5259"/>
                    <a:pt x="542" y="5347"/>
                    <a:pt x="483" y="5453"/>
                  </a:cubicBezTo>
                  <a:cubicBezTo>
                    <a:pt x="440" y="5541"/>
                    <a:pt x="412" y="5657"/>
                    <a:pt x="412" y="5759"/>
                  </a:cubicBezTo>
                  <a:cubicBezTo>
                    <a:pt x="395" y="5875"/>
                    <a:pt x="412" y="5980"/>
                    <a:pt x="440" y="6082"/>
                  </a:cubicBezTo>
                  <a:cubicBezTo>
                    <a:pt x="483" y="6300"/>
                    <a:pt x="571" y="6508"/>
                    <a:pt x="630" y="6712"/>
                  </a:cubicBezTo>
                  <a:cubicBezTo>
                    <a:pt x="645" y="6814"/>
                    <a:pt x="676" y="6916"/>
                    <a:pt x="676" y="7035"/>
                  </a:cubicBezTo>
                  <a:cubicBezTo>
                    <a:pt x="659" y="7137"/>
                    <a:pt x="645" y="7240"/>
                    <a:pt x="616" y="7342"/>
                  </a:cubicBezTo>
                  <a:cubicBezTo>
                    <a:pt x="542" y="7546"/>
                    <a:pt x="426" y="7721"/>
                    <a:pt x="307" y="7915"/>
                  </a:cubicBezTo>
                  <a:cubicBezTo>
                    <a:pt x="251" y="8003"/>
                    <a:pt x="191" y="8091"/>
                    <a:pt x="149" y="8193"/>
                  </a:cubicBezTo>
                  <a:cubicBezTo>
                    <a:pt x="103" y="8295"/>
                    <a:pt x="61" y="8397"/>
                    <a:pt x="43" y="8499"/>
                  </a:cubicBezTo>
                  <a:cubicBezTo>
                    <a:pt x="15" y="8601"/>
                    <a:pt x="1" y="8720"/>
                    <a:pt x="15" y="8822"/>
                  </a:cubicBezTo>
                  <a:cubicBezTo>
                    <a:pt x="29" y="8924"/>
                    <a:pt x="61" y="9040"/>
                    <a:pt x="131" y="9128"/>
                  </a:cubicBezTo>
                  <a:lnTo>
                    <a:pt x="149" y="9128"/>
                  </a:lnTo>
                  <a:lnTo>
                    <a:pt x="149" y="9114"/>
                  </a:lnTo>
                  <a:cubicBezTo>
                    <a:pt x="75" y="9026"/>
                    <a:pt x="43" y="8924"/>
                    <a:pt x="29" y="8822"/>
                  </a:cubicBezTo>
                  <a:cubicBezTo>
                    <a:pt x="15" y="8720"/>
                    <a:pt x="29" y="8601"/>
                    <a:pt x="61" y="8499"/>
                  </a:cubicBezTo>
                  <a:cubicBezTo>
                    <a:pt x="89" y="8397"/>
                    <a:pt x="117" y="8295"/>
                    <a:pt x="163" y="8207"/>
                  </a:cubicBezTo>
                  <a:cubicBezTo>
                    <a:pt x="219" y="8105"/>
                    <a:pt x="279" y="8017"/>
                    <a:pt x="324" y="7915"/>
                  </a:cubicBezTo>
                  <a:cubicBezTo>
                    <a:pt x="440" y="7739"/>
                    <a:pt x="557" y="7563"/>
                    <a:pt x="630" y="7342"/>
                  </a:cubicBezTo>
                  <a:cubicBezTo>
                    <a:pt x="676" y="7240"/>
                    <a:pt x="690" y="7137"/>
                    <a:pt x="690" y="7035"/>
                  </a:cubicBezTo>
                  <a:cubicBezTo>
                    <a:pt x="690" y="6916"/>
                    <a:pt x="676" y="6814"/>
                    <a:pt x="645" y="6698"/>
                  </a:cubicBezTo>
                  <a:cubicBezTo>
                    <a:pt x="602" y="6490"/>
                    <a:pt x="514" y="6286"/>
                    <a:pt x="469" y="6082"/>
                  </a:cubicBezTo>
                  <a:cubicBezTo>
                    <a:pt x="440" y="5980"/>
                    <a:pt x="426" y="5875"/>
                    <a:pt x="440" y="5759"/>
                  </a:cubicBezTo>
                  <a:cubicBezTo>
                    <a:pt x="440" y="5657"/>
                    <a:pt x="469" y="5555"/>
                    <a:pt x="514" y="5467"/>
                  </a:cubicBezTo>
                  <a:cubicBezTo>
                    <a:pt x="557" y="5365"/>
                    <a:pt x="630" y="5291"/>
                    <a:pt x="718" y="5217"/>
                  </a:cubicBezTo>
                  <a:cubicBezTo>
                    <a:pt x="806" y="5143"/>
                    <a:pt x="894" y="5083"/>
                    <a:pt x="982" y="5027"/>
                  </a:cubicBezTo>
                  <a:cubicBezTo>
                    <a:pt x="1070" y="4967"/>
                    <a:pt x="1158" y="4893"/>
                    <a:pt x="1232" y="4819"/>
                  </a:cubicBezTo>
                  <a:cubicBezTo>
                    <a:pt x="1306" y="4731"/>
                    <a:pt x="1348" y="4629"/>
                    <a:pt x="1380" y="4527"/>
                  </a:cubicBezTo>
                  <a:cubicBezTo>
                    <a:pt x="1408" y="4411"/>
                    <a:pt x="1394" y="4309"/>
                    <a:pt x="1380" y="4190"/>
                  </a:cubicBezTo>
                  <a:cubicBezTo>
                    <a:pt x="1348" y="4088"/>
                    <a:pt x="1320" y="3986"/>
                    <a:pt x="1274" y="3884"/>
                  </a:cubicBezTo>
                  <a:cubicBezTo>
                    <a:pt x="1186" y="3676"/>
                    <a:pt x="1116" y="3486"/>
                    <a:pt x="1070" y="3268"/>
                  </a:cubicBezTo>
                  <a:cubicBezTo>
                    <a:pt x="968" y="2857"/>
                    <a:pt x="954" y="2417"/>
                    <a:pt x="1042" y="1991"/>
                  </a:cubicBezTo>
                  <a:cubicBezTo>
                    <a:pt x="1218" y="1158"/>
                    <a:pt x="1802" y="408"/>
                    <a:pt x="2565" y="14"/>
                  </a:cubicBezTo>
                  <a:lnTo>
                    <a:pt x="25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Google Shape;333;p44">
              <a:extLst>
                <a:ext uri="{FF2B5EF4-FFF2-40B4-BE49-F238E27FC236}">
                  <a16:creationId xmlns:a16="http://schemas.microsoft.com/office/drawing/2014/main" id="{848BEB1F-055D-2185-CFC3-0C29061AA3A3}"/>
                </a:ext>
              </a:extLst>
            </p:cNvPr>
            <p:cNvSpPr/>
            <p:nvPr/>
          </p:nvSpPr>
          <p:spPr>
            <a:xfrm>
              <a:off x="618075" y="4613750"/>
              <a:ext cx="175550" cy="192800"/>
            </a:xfrm>
            <a:custGeom>
              <a:avLst/>
              <a:gdLst/>
              <a:ahLst/>
              <a:cxnLst/>
              <a:rect l="l" t="t" r="r" b="b"/>
              <a:pathLst>
                <a:path w="7022" h="7712" extrusionOk="0">
                  <a:moveTo>
                    <a:pt x="3316" y="1"/>
                  </a:moveTo>
                  <a:cubicBezTo>
                    <a:pt x="1920" y="1"/>
                    <a:pt x="475" y="368"/>
                    <a:pt x="177" y="1072"/>
                  </a:cubicBezTo>
                  <a:cubicBezTo>
                    <a:pt x="1" y="1512"/>
                    <a:pt x="43" y="7284"/>
                    <a:pt x="43" y="7284"/>
                  </a:cubicBezTo>
                  <a:cubicBezTo>
                    <a:pt x="532" y="7615"/>
                    <a:pt x="951" y="7700"/>
                    <a:pt x="1250" y="7700"/>
                  </a:cubicBezTo>
                  <a:cubicBezTo>
                    <a:pt x="1562" y="7700"/>
                    <a:pt x="1745" y="7608"/>
                    <a:pt x="1745" y="7608"/>
                  </a:cubicBezTo>
                  <a:lnTo>
                    <a:pt x="3005" y="3489"/>
                  </a:lnTo>
                  <a:lnTo>
                    <a:pt x="3856" y="3345"/>
                  </a:lnTo>
                  <a:lnTo>
                    <a:pt x="5291" y="7682"/>
                  </a:lnTo>
                  <a:cubicBezTo>
                    <a:pt x="5411" y="7702"/>
                    <a:pt x="5532" y="7711"/>
                    <a:pt x="5650" y="7711"/>
                  </a:cubicBezTo>
                  <a:cubicBezTo>
                    <a:pt x="6380" y="7711"/>
                    <a:pt x="7022" y="7372"/>
                    <a:pt x="7022" y="7372"/>
                  </a:cubicBezTo>
                  <a:cubicBezTo>
                    <a:pt x="7022" y="7372"/>
                    <a:pt x="6536" y="2522"/>
                    <a:pt x="6142" y="1041"/>
                  </a:cubicBezTo>
                  <a:cubicBezTo>
                    <a:pt x="5948" y="338"/>
                    <a:pt x="4655" y="1"/>
                    <a:pt x="331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Google Shape;334;p44">
              <a:extLst>
                <a:ext uri="{FF2B5EF4-FFF2-40B4-BE49-F238E27FC236}">
                  <a16:creationId xmlns:a16="http://schemas.microsoft.com/office/drawing/2014/main" id="{B719C433-C97B-71F2-80D4-5A69697D5C8E}"/>
                </a:ext>
              </a:extLst>
            </p:cNvPr>
            <p:cNvSpPr/>
            <p:nvPr/>
          </p:nvSpPr>
          <p:spPr>
            <a:xfrm>
              <a:off x="675600" y="4695150"/>
              <a:ext cx="57875" cy="8025"/>
            </a:xfrm>
            <a:custGeom>
              <a:avLst/>
              <a:gdLst/>
              <a:ahLst/>
              <a:cxnLst/>
              <a:rect l="l" t="t" r="r" b="b"/>
              <a:pathLst>
                <a:path w="2315" h="321" extrusionOk="0">
                  <a:moveTo>
                    <a:pt x="2315" y="1"/>
                  </a:moveTo>
                  <a:cubicBezTo>
                    <a:pt x="2315" y="1"/>
                    <a:pt x="2170" y="15"/>
                    <a:pt x="1949" y="29"/>
                  </a:cubicBezTo>
                  <a:cubicBezTo>
                    <a:pt x="1731" y="57"/>
                    <a:pt x="1449" y="89"/>
                    <a:pt x="1157" y="131"/>
                  </a:cubicBezTo>
                  <a:cubicBezTo>
                    <a:pt x="1010" y="145"/>
                    <a:pt x="865" y="159"/>
                    <a:pt x="732" y="177"/>
                  </a:cubicBezTo>
                  <a:cubicBezTo>
                    <a:pt x="588" y="205"/>
                    <a:pt x="468" y="219"/>
                    <a:pt x="352" y="233"/>
                  </a:cubicBezTo>
                  <a:cubicBezTo>
                    <a:pt x="250" y="247"/>
                    <a:pt x="162" y="265"/>
                    <a:pt x="88" y="279"/>
                  </a:cubicBezTo>
                  <a:cubicBezTo>
                    <a:pt x="28" y="279"/>
                    <a:pt x="0" y="293"/>
                    <a:pt x="0" y="293"/>
                  </a:cubicBezTo>
                  <a:lnTo>
                    <a:pt x="0" y="321"/>
                  </a:lnTo>
                  <a:cubicBezTo>
                    <a:pt x="0" y="321"/>
                    <a:pt x="28" y="307"/>
                    <a:pt x="102" y="307"/>
                  </a:cubicBezTo>
                  <a:cubicBezTo>
                    <a:pt x="162" y="307"/>
                    <a:pt x="250" y="293"/>
                    <a:pt x="366" y="279"/>
                  </a:cubicBezTo>
                  <a:cubicBezTo>
                    <a:pt x="468" y="265"/>
                    <a:pt x="602" y="247"/>
                    <a:pt x="732" y="233"/>
                  </a:cubicBezTo>
                  <a:cubicBezTo>
                    <a:pt x="865" y="219"/>
                    <a:pt x="1010" y="205"/>
                    <a:pt x="1157" y="191"/>
                  </a:cubicBezTo>
                  <a:cubicBezTo>
                    <a:pt x="1449" y="145"/>
                    <a:pt x="1745" y="103"/>
                    <a:pt x="1963" y="71"/>
                  </a:cubicBezTo>
                  <a:cubicBezTo>
                    <a:pt x="2170" y="43"/>
                    <a:pt x="2315" y="15"/>
                    <a:pt x="2315" y="15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Google Shape;335;p44">
              <a:extLst>
                <a:ext uri="{FF2B5EF4-FFF2-40B4-BE49-F238E27FC236}">
                  <a16:creationId xmlns:a16="http://schemas.microsoft.com/office/drawing/2014/main" id="{A3C88DA8-8084-47F8-9EF3-DCC1405B744B}"/>
                </a:ext>
              </a:extLst>
            </p:cNvPr>
            <p:cNvSpPr/>
            <p:nvPr/>
          </p:nvSpPr>
          <p:spPr>
            <a:xfrm>
              <a:off x="674450" y="4694025"/>
              <a:ext cx="60175" cy="9950"/>
            </a:xfrm>
            <a:custGeom>
              <a:avLst/>
              <a:gdLst/>
              <a:ahLst/>
              <a:cxnLst/>
              <a:rect l="l" t="t" r="r" b="b"/>
              <a:pathLst>
                <a:path w="2407" h="398" extrusionOk="0">
                  <a:moveTo>
                    <a:pt x="2392" y="0"/>
                  </a:moveTo>
                  <a:lnTo>
                    <a:pt x="2361" y="14"/>
                  </a:lnTo>
                  <a:cubicBezTo>
                    <a:pt x="2361" y="14"/>
                    <a:pt x="2216" y="28"/>
                    <a:pt x="1995" y="46"/>
                  </a:cubicBezTo>
                  <a:cubicBezTo>
                    <a:pt x="1777" y="74"/>
                    <a:pt x="1481" y="102"/>
                    <a:pt x="1189" y="148"/>
                  </a:cubicBezTo>
                  <a:lnTo>
                    <a:pt x="1203" y="148"/>
                  </a:lnTo>
                  <a:cubicBezTo>
                    <a:pt x="1056" y="162"/>
                    <a:pt x="911" y="176"/>
                    <a:pt x="764" y="190"/>
                  </a:cubicBezTo>
                  <a:cubicBezTo>
                    <a:pt x="634" y="222"/>
                    <a:pt x="500" y="236"/>
                    <a:pt x="398" y="250"/>
                  </a:cubicBezTo>
                  <a:cubicBezTo>
                    <a:pt x="296" y="264"/>
                    <a:pt x="194" y="278"/>
                    <a:pt x="134" y="292"/>
                  </a:cubicBezTo>
                  <a:cubicBezTo>
                    <a:pt x="74" y="292"/>
                    <a:pt x="32" y="310"/>
                    <a:pt x="32" y="310"/>
                  </a:cubicBezTo>
                  <a:lnTo>
                    <a:pt x="0" y="310"/>
                  </a:lnTo>
                  <a:lnTo>
                    <a:pt x="18" y="338"/>
                  </a:lnTo>
                  <a:lnTo>
                    <a:pt x="18" y="366"/>
                  </a:lnTo>
                  <a:lnTo>
                    <a:pt x="18" y="398"/>
                  </a:lnTo>
                  <a:lnTo>
                    <a:pt x="46" y="398"/>
                  </a:lnTo>
                  <a:cubicBezTo>
                    <a:pt x="46" y="398"/>
                    <a:pt x="88" y="380"/>
                    <a:pt x="148" y="380"/>
                  </a:cubicBezTo>
                  <a:cubicBezTo>
                    <a:pt x="208" y="380"/>
                    <a:pt x="310" y="366"/>
                    <a:pt x="412" y="352"/>
                  </a:cubicBezTo>
                  <a:cubicBezTo>
                    <a:pt x="514" y="338"/>
                    <a:pt x="648" y="324"/>
                    <a:pt x="778" y="310"/>
                  </a:cubicBezTo>
                  <a:cubicBezTo>
                    <a:pt x="926" y="292"/>
                    <a:pt x="1073" y="278"/>
                    <a:pt x="1217" y="264"/>
                  </a:cubicBezTo>
                  <a:lnTo>
                    <a:pt x="1203" y="264"/>
                  </a:lnTo>
                  <a:cubicBezTo>
                    <a:pt x="1495" y="222"/>
                    <a:pt x="1791" y="176"/>
                    <a:pt x="2009" y="148"/>
                  </a:cubicBezTo>
                  <a:cubicBezTo>
                    <a:pt x="2231" y="116"/>
                    <a:pt x="2375" y="88"/>
                    <a:pt x="2375" y="88"/>
                  </a:cubicBezTo>
                  <a:lnTo>
                    <a:pt x="2406" y="88"/>
                  </a:lnTo>
                  <a:lnTo>
                    <a:pt x="2392" y="28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Google Shape;336;p44">
              <a:extLst>
                <a:ext uri="{FF2B5EF4-FFF2-40B4-BE49-F238E27FC236}">
                  <a16:creationId xmlns:a16="http://schemas.microsoft.com/office/drawing/2014/main" id="{99448054-CA3F-9DAB-CDD4-6374F8217C19}"/>
                </a:ext>
              </a:extLst>
            </p:cNvPr>
            <p:cNvSpPr/>
            <p:nvPr/>
          </p:nvSpPr>
          <p:spPr>
            <a:xfrm>
              <a:off x="700475" y="4636500"/>
              <a:ext cx="1525" cy="51650"/>
            </a:xfrm>
            <a:custGeom>
              <a:avLst/>
              <a:gdLst/>
              <a:ahLst/>
              <a:cxnLst/>
              <a:rect l="l" t="t" r="r" b="b"/>
              <a:pathLst>
                <a:path w="61" h="2066" extrusionOk="0">
                  <a:moveTo>
                    <a:pt x="1" y="1"/>
                  </a:moveTo>
                  <a:lnTo>
                    <a:pt x="1" y="324"/>
                  </a:lnTo>
                  <a:lnTo>
                    <a:pt x="1" y="1042"/>
                  </a:lnTo>
                  <a:lnTo>
                    <a:pt x="1" y="1408"/>
                  </a:lnTo>
                  <a:cubicBezTo>
                    <a:pt x="1" y="1538"/>
                    <a:pt x="15" y="1643"/>
                    <a:pt x="15" y="1745"/>
                  </a:cubicBezTo>
                  <a:cubicBezTo>
                    <a:pt x="15" y="1847"/>
                    <a:pt x="15" y="1921"/>
                    <a:pt x="32" y="1978"/>
                  </a:cubicBezTo>
                  <a:lnTo>
                    <a:pt x="32" y="2065"/>
                  </a:lnTo>
                  <a:lnTo>
                    <a:pt x="60" y="2065"/>
                  </a:lnTo>
                  <a:lnTo>
                    <a:pt x="60" y="1978"/>
                  </a:lnTo>
                  <a:lnTo>
                    <a:pt x="60" y="1745"/>
                  </a:lnTo>
                  <a:lnTo>
                    <a:pt x="60" y="1408"/>
                  </a:lnTo>
                  <a:lnTo>
                    <a:pt x="60" y="1042"/>
                  </a:lnTo>
                  <a:cubicBezTo>
                    <a:pt x="60" y="778"/>
                    <a:pt x="46" y="514"/>
                    <a:pt x="46" y="324"/>
                  </a:cubicBezTo>
                  <a:cubicBezTo>
                    <a:pt x="32" y="131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Google Shape;337;p44">
              <a:extLst>
                <a:ext uri="{FF2B5EF4-FFF2-40B4-BE49-F238E27FC236}">
                  <a16:creationId xmlns:a16="http://schemas.microsoft.com/office/drawing/2014/main" id="{90EE5D4A-112F-5C5F-928F-3997EBE44BE9}"/>
                </a:ext>
              </a:extLst>
            </p:cNvPr>
            <p:cNvSpPr/>
            <p:nvPr/>
          </p:nvSpPr>
          <p:spPr>
            <a:xfrm>
              <a:off x="699775" y="4635800"/>
              <a:ext cx="2925" cy="53150"/>
            </a:xfrm>
            <a:custGeom>
              <a:avLst/>
              <a:gdLst/>
              <a:ahLst/>
              <a:cxnLst/>
              <a:rect l="l" t="t" r="r" b="b"/>
              <a:pathLst>
                <a:path w="117" h="2126" extrusionOk="0">
                  <a:moveTo>
                    <a:pt x="0" y="1"/>
                  </a:moveTo>
                  <a:lnTo>
                    <a:pt x="0" y="29"/>
                  </a:lnTo>
                  <a:lnTo>
                    <a:pt x="0" y="352"/>
                  </a:lnTo>
                  <a:lnTo>
                    <a:pt x="0" y="528"/>
                  </a:lnTo>
                  <a:lnTo>
                    <a:pt x="0" y="1070"/>
                  </a:lnTo>
                  <a:lnTo>
                    <a:pt x="0" y="1436"/>
                  </a:lnTo>
                  <a:cubicBezTo>
                    <a:pt x="0" y="1566"/>
                    <a:pt x="15" y="1671"/>
                    <a:pt x="15" y="1773"/>
                  </a:cubicBezTo>
                  <a:cubicBezTo>
                    <a:pt x="15" y="1875"/>
                    <a:pt x="15" y="1949"/>
                    <a:pt x="29" y="2006"/>
                  </a:cubicBezTo>
                  <a:lnTo>
                    <a:pt x="29" y="2093"/>
                  </a:lnTo>
                  <a:lnTo>
                    <a:pt x="29" y="2125"/>
                  </a:lnTo>
                  <a:lnTo>
                    <a:pt x="117" y="2125"/>
                  </a:lnTo>
                  <a:lnTo>
                    <a:pt x="117" y="2093"/>
                  </a:lnTo>
                  <a:lnTo>
                    <a:pt x="117" y="2006"/>
                  </a:lnTo>
                  <a:lnTo>
                    <a:pt x="117" y="1773"/>
                  </a:lnTo>
                  <a:lnTo>
                    <a:pt x="117" y="1612"/>
                  </a:lnTo>
                  <a:lnTo>
                    <a:pt x="117" y="1436"/>
                  </a:lnTo>
                  <a:lnTo>
                    <a:pt x="117" y="1056"/>
                  </a:lnTo>
                  <a:cubicBezTo>
                    <a:pt x="117" y="806"/>
                    <a:pt x="102" y="542"/>
                    <a:pt x="102" y="352"/>
                  </a:cubicBezTo>
                  <a:cubicBezTo>
                    <a:pt x="88" y="159"/>
                    <a:pt x="88" y="29"/>
                    <a:pt x="88" y="2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Google Shape;338;p44">
              <a:extLst>
                <a:ext uri="{FF2B5EF4-FFF2-40B4-BE49-F238E27FC236}">
                  <a16:creationId xmlns:a16="http://schemas.microsoft.com/office/drawing/2014/main" id="{94EA9CE9-0C2A-0ACB-1D5F-2B10424DE8CA}"/>
                </a:ext>
              </a:extLst>
            </p:cNvPr>
            <p:cNvSpPr/>
            <p:nvPr/>
          </p:nvSpPr>
          <p:spPr>
            <a:xfrm>
              <a:off x="752525" y="4653400"/>
              <a:ext cx="22725" cy="29300"/>
            </a:xfrm>
            <a:custGeom>
              <a:avLst/>
              <a:gdLst/>
              <a:ahLst/>
              <a:cxnLst/>
              <a:rect l="l" t="t" r="r" b="b"/>
              <a:pathLst>
                <a:path w="909" h="1172" extrusionOk="0">
                  <a:moveTo>
                    <a:pt x="1" y="0"/>
                  </a:moveTo>
                  <a:cubicBezTo>
                    <a:pt x="1" y="0"/>
                    <a:pt x="15" y="28"/>
                    <a:pt x="15" y="70"/>
                  </a:cubicBezTo>
                  <a:cubicBezTo>
                    <a:pt x="29" y="88"/>
                    <a:pt x="29" y="116"/>
                    <a:pt x="43" y="144"/>
                  </a:cubicBezTo>
                  <a:cubicBezTo>
                    <a:pt x="43" y="176"/>
                    <a:pt x="61" y="204"/>
                    <a:pt x="75" y="232"/>
                  </a:cubicBezTo>
                  <a:cubicBezTo>
                    <a:pt x="75" y="264"/>
                    <a:pt x="89" y="306"/>
                    <a:pt x="103" y="334"/>
                  </a:cubicBezTo>
                  <a:cubicBezTo>
                    <a:pt x="117" y="380"/>
                    <a:pt x="149" y="408"/>
                    <a:pt x="163" y="454"/>
                  </a:cubicBezTo>
                  <a:cubicBezTo>
                    <a:pt x="191" y="496"/>
                    <a:pt x="205" y="542"/>
                    <a:pt x="237" y="570"/>
                  </a:cubicBezTo>
                  <a:cubicBezTo>
                    <a:pt x="265" y="616"/>
                    <a:pt x="293" y="644"/>
                    <a:pt x="325" y="686"/>
                  </a:cubicBezTo>
                  <a:cubicBezTo>
                    <a:pt x="353" y="732"/>
                    <a:pt x="381" y="760"/>
                    <a:pt x="413" y="792"/>
                  </a:cubicBezTo>
                  <a:cubicBezTo>
                    <a:pt x="441" y="834"/>
                    <a:pt x="469" y="862"/>
                    <a:pt x="515" y="894"/>
                  </a:cubicBezTo>
                  <a:cubicBezTo>
                    <a:pt x="543" y="922"/>
                    <a:pt x="571" y="950"/>
                    <a:pt x="602" y="981"/>
                  </a:cubicBezTo>
                  <a:cubicBezTo>
                    <a:pt x="631" y="996"/>
                    <a:pt x="659" y="1024"/>
                    <a:pt x="690" y="1038"/>
                  </a:cubicBezTo>
                  <a:cubicBezTo>
                    <a:pt x="719" y="1069"/>
                    <a:pt x="747" y="1083"/>
                    <a:pt x="778" y="1098"/>
                  </a:cubicBezTo>
                  <a:cubicBezTo>
                    <a:pt x="806" y="1112"/>
                    <a:pt x="821" y="1126"/>
                    <a:pt x="835" y="1126"/>
                  </a:cubicBezTo>
                  <a:cubicBezTo>
                    <a:pt x="880" y="1157"/>
                    <a:pt x="894" y="1171"/>
                    <a:pt x="894" y="1171"/>
                  </a:cubicBezTo>
                  <a:lnTo>
                    <a:pt x="908" y="1143"/>
                  </a:lnTo>
                  <a:cubicBezTo>
                    <a:pt x="908" y="1143"/>
                    <a:pt x="894" y="1126"/>
                    <a:pt x="866" y="1112"/>
                  </a:cubicBezTo>
                  <a:cubicBezTo>
                    <a:pt x="835" y="1098"/>
                    <a:pt x="821" y="1083"/>
                    <a:pt x="792" y="1069"/>
                  </a:cubicBezTo>
                  <a:cubicBezTo>
                    <a:pt x="778" y="1055"/>
                    <a:pt x="747" y="1038"/>
                    <a:pt x="719" y="1010"/>
                  </a:cubicBezTo>
                  <a:cubicBezTo>
                    <a:pt x="690" y="996"/>
                    <a:pt x="659" y="967"/>
                    <a:pt x="631" y="936"/>
                  </a:cubicBezTo>
                  <a:cubicBezTo>
                    <a:pt x="602" y="922"/>
                    <a:pt x="571" y="894"/>
                    <a:pt x="543" y="848"/>
                  </a:cubicBezTo>
                  <a:cubicBezTo>
                    <a:pt x="515" y="820"/>
                    <a:pt x="483" y="792"/>
                    <a:pt x="455" y="760"/>
                  </a:cubicBezTo>
                  <a:cubicBezTo>
                    <a:pt x="427" y="732"/>
                    <a:pt x="395" y="686"/>
                    <a:pt x="367" y="658"/>
                  </a:cubicBezTo>
                  <a:cubicBezTo>
                    <a:pt x="307" y="584"/>
                    <a:pt x="265" y="496"/>
                    <a:pt x="219" y="422"/>
                  </a:cubicBezTo>
                  <a:cubicBezTo>
                    <a:pt x="191" y="394"/>
                    <a:pt x="177" y="352"/>
                    <a:pt x="163" y="320"/>
                  </a:cubicBezTo>
                  <a:cubicBezTo>
                    <a:pt x="149" y="278"/>
                    <a:pt x="117" y="246"/>
                    <a:pt x="117" y="218"/>
                  </a:cubicBezTo>
                  <a:cubicBezTo>
                    <a:pt x="103" y="190"/>
                    <a:pt x="89" y="158"/>
                    <a:pt x="75" y="130"/>
                  </a:cubicBezTo>
                  <a:cubicBezTo>
                    <a:pt x="61" y="102"/>
                    <a:pt x="61" y="70"/>
                    <a:pt x="61" y="56"/>
                  </a:cubicBezTo>
                  <a:cubicBezTo>
                    <a:pt x="43" y="14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339;p44">
              <a:extLst>
                <a:ext uri="{FF2B5EF4-FFF2-40B4-BE49-F238E27FC236}">
                  <a16:creationId xmlns:a16="http://schemas.microsoft.com/office/drawing/2014/main" id="{088FE402-66A4-315C-804C-8C1C1AD7C160}"/>
                </a:ext>
              </a:extLst>
            </p:cNvPr>
            <p:cNvSpPr/>
            <p:nvPr/>
          </p:nvSpPr>
          <p:spPr>
            <a:xfrm>
              <a:off x="751825" y="4652600"/>
              <a:ext cx="24575" cy="30800"/>
            </a:xfrm>
            <a:custGeom>
              <a:avLst/>
              <a:gdLst/>
              <a:ahLst/>
              <a:cxnLst/>
              <a:rect l="l" t="t" r="r" b="b"/>
              <a:pathLst>
                <a:path w="983" h="1232" extrusionOk="0">
                  <a:moveTo>
                    <a:pt x="228" y="485"/>
                  </a:moveTo>
                  <a:cubicBezTo>
                    <a:pt x="244" y="512"/>
                    <a:pt x="261" y="541"/>
                    <a:pt x="278" y="570"/>
                  </a:cubicBezTo>
                  <a:lnTo>
                    <a:pt x="278" y="570"/>
                  </a:lnTo>
                  <a:cubicBezTo>
                    <a:pt x="260" y="546"/>
                    <a:pt x="246" y="516"/>
                    <a:pt x="228" y="485"/>
                  </a:cubicBezTo>
                  <a:close/>
                  <a:moveTo>
                    <a:pt x="302" y="611"/>
                  </a:moveTo>
                  <a:cubicBezTo>
                    <a:pt x="316" y="633"/>
                    <a:pt x="330" y="654"/>
                    <a:pt x="344" y="675"/>
                  </a:cubicBezTo>
                  <a:lnTo>
                    <a:pt x="344" y="675"/>
                  </a:lnTo>
                  <a:cubicBezTo>
                    <a:pt x="328" y="653"/>
                    <a:pt x="313" y="633"/>
                    <a:pt x="302" y="611"/>
                  </a:cubicBezTo>
                  <a:close/>
                  <a:moveTo>
                    <a:pt x="29" y="0"/>
                  </a:moveTo>
                  <a:lnTo>
                    <a:pt x="1" y="14"/>
                  </a:lnTo>
                  <a:lnTo>
                    <a:pt x="1" y="46"/>
                  </a:lnTo>
                  <a:cubicBezTo>
                    <a:pt x="1" y="46"/>
                    <a:pt x="15" y="60"/>
                    <a:pt x="15" y="102"/>
                  </a:cubicBezTo>
                  <a:cubicBezTo>
                    <a:pt x="29" y="134"/>
                    <a:pt x="29" y="148"/>
                    <a:pt x="43" y="176"/>
                  </a:cubicBezTo>
                  <a:cubicBezTo>
                    <a:pt x="43" y="208"/>
                    <a:pt x="57" y="236"/>
                    <a:pt x="71" y="278"/>
                  </a:cubicBezTo>
                  <a:cubicBezTo>
                    <a:pt x="71" y="310"/>
                    <a:pt x="89" y="338"/>
                    <a:pt x="117" y="384"/>
                  </a:cubicBezTo>
                  <a:cubicBezTo>
                    <a:pt x="131" y="426"/>
                    <a:pt x="145" y="454"/>
                    <a:pt x="159" y="500"/>
                  </a:cubicBezTo>
                  <a:lnTo>
                    <a:pt x="177" y="500"/>
                  </a:lnTo>
                  <a:cubicBezTo>
                    <a:pt x="191" y="542"/>
                    <a:pt x="219" y="588"/>
                    <a:pt x="233" y="616"/>
                  </a:cubicBezTo>
                  <a:cubicBezTo>
                    <a:pt x="265" y="662"/>
                    <a:pt x="293" y="704"/>
                    <a:pt x="321" y="736"/>
                  </a:cubicBezTo>
                  <a:cubicBezTo>
                    <a:pt x="351" y="776"/>
                    <a:pt x="378" y="803"/>
                    <a:pt x="417" y="845"/>
                  </a:cubicBezTo>
                  <a:lnTo>
                    <a:pt x="417" y="845"/>
                  </a:lnTo>
                  <a:lnTo>
                    <a:pt x="409" y="852"/>
                  </a:lnTo>
                  <a:cubicBezTo>
                    <a:pt x="455" y="880"/>
                    <a:pt x="483" y="911"/>
                    <a:pt x="511" y="954"/>
                  </a:cubicBezTo>
                  <a:cubicBezTo>
                    <a:pt x="543" y="982"/>
                    <a:pt x="585" y="1013"/>
                    <a:pt x="616" y="1028"/>
                  </a:cubicBezTo>
                  <a:cubicBezTo>
                    <a:pt x="645" y="1056"/>
                    <a:pt x="673" y="1087"/>
                    <a:pt x="704" y="1101"/>
                  </a:cubicBezTo>
                  <a:cubicBezTo>
                    <a:pt x="732" y="1130"/>
                    <a:pt x="761" y="1144"/>
                    <a:pt x="792" y="1158"/>
                  </a:cubicBezTo>
                  <a:cubicBezTo>
                    <a:pt x="820" y="1175"/>
                    <a:pt x="834" y="1189"/>
                    <a:pt x="863" y="1189"/>
                  </a:cubicBezTo>
                  <a:cubicBezTo>
                    <a:pt x="894" y="1217"/>
                    <a:pt x="908" y="1217"/>
                    <a:pt x="908" y="1217"/>
                  </a:cubicBezTo>
                  <a:lnTo>
                    <a:pt x="936" y="1232"/>
                  </a:lnTo>
                  <a:lnTo>
                    <a:pt x="968" y="1189"/>
                  </a:lnTo>
                  <a:lnTo>
                    <a:pt x="982" y="1158"/>
                  </a:lnTo>
                  <a:lnTo>
                    <a:pt x="951" y="1144"/>
                  </a:lnTo>
                  <a:cubicBezTo>
                    <a:pt x="951" y="1144"/>
                    <a:pt x="936" y="1130"/>
                    <a:pt x="908" y="1115"/>
                  </a:cubicBezTo>
                  <a:cubicBezTo>
                    <a:pt x="880" y="1101"/>
                    <a:pt x="863" y="1087"/>
                    <a:pt x="849" y="1070"/>
                  </a:cubicBezTo>
                  <a:cubicBezTo>
                    <a:pt x="820" y="1056"/>
                    <a:pt x="792" y="1042"/>
                    <a:pt x="761" y="1013"/>
                  </a:cubicBezTo>
                  <a:cubicBezTo>
                    <a:pt x="747" y="999"/>
                    <a:pt x="718" y="968"/>
                    <a:pt x="687" y="954"/>
                  </a:cubicBezTo>
                  <a:cubicBezTo>
                    <a:pt x="659" y="926"/>
                    <a:pt x="630" y="894"/>
                    <a:pt x="585" y="866"/>
                  </a:cubicBezTo>
                  <a:cubicBezTo>
                    <a:pt x="557" y="838"/>
                    <a:pt x="528" y="806"/>
                    <a:pt x="497" y="778"/>
                  </a:cubicBezTo>
                  <a:cubicBezTo>
                    <a:pt x="469" y="736"/>
                    <a:pt x="441" y="704"/>
                    <a:pt x="409" y="662"/>
                  </a:cubicBezTo>
                  <a:cubicBezTo>
                    <a:pt x="367" y="588"/>
                    <a:pt x="307" y="514"/>
                    <a:pt x="265" y="440"/>
                  </a:cubicBezTo>
                  <a:cubicBezTo>
                    <a:pt x="247" y="412"/>
                    <a:pt x="233" y="366"/>
                    <a:pt x="219" y="338"/>
                  </a:cubicBezTo>
                  <a:lnTo>
                    <a:pt x="205" y="338"/>
                  </a:lnTo>
                  <a:cubicBezTo>
                    <a:pt x="191" y="296"/>
                    <a:pt x="177" y="264"/>
                    <a:pt x="159" y="236"/>
                  </a:cubicBezTo>
                  <a:cubicBezTo>
                    <a:pt x="145" y="208"/>
                    <a:pt x="145" y="176"/>
                    <a:pt x="131" y="148"/>
                  </a:cubicBezTo>
                  <a:cubicBezTo>
                    <a:pt x="117" y="120"/>
                    <a:pt x="117" y="102"/>
                    <a:pt x="103" y="88"/>
                  </a:cubicBezTo>
                  <a:lnTo>
                    <a:pt x="103" y="74"/>
                  </a:lnTo>
                  <a:cubicBezTo>
                    <a:pt x="103" y="46"/>
                    <a:pt x="89" y="14"/>
                    <a:pt x="89" y="1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Google Shape;340;p44">
              <a:extLst>
                <a:ext uri="{FF2B5EF4-FFF2-40B4-BE49-F238E27FC236}">
                  <a16:creationId xmlns:a16="http://schemas.microsoft.com/office/drawing/2014/main" id="{081DB833-BBFE-79EE-E415-1D13C522532B}"/>
                </a:ext>
              </a:extLst>
            </p:cNvPr>
            <p:cNvSpPr/>
            <p:nvPr/>
          </p:nvSpPr>
          <p:spPr>
            <a:xfrm>
              <a:off x="620275" y="4637550"/>
              <a:ext cx="29675" cy="48850"/>
            </a:xfrm>
            <a:custGeom>
              <a:avLst/>
              <a:gdLst/>
              <a:ahLst/>
              <a:cxnLst/>
              <a:rect l="l" t="t" r="r" b="b"/>
              <a:pathLst>
                <a:path w="1187" h="1954" extrusionOk="0">
                  <a:moveTo>
                    <a:pt x="1158" y="1"/>
                  </a:moveTo>
                  <a:cubicBezTo>
                    <a:pt x="1158" y="1"/>
                    <a:pt x="1158" y="33"/>
                    <a:pt x="1144" y="106"/>
                  </a:cubicBezTo>
                  <a:cubicBezTo>
                    <a:pt x="1144" y="135"/>
                    <a:pt x="1130" y="163"/>
                    <a:pt x="1130" y="208"/>
                  </a:cubicBezTo>
                  <a:cubicBezTo>
                    <a:pt x="1112" y="251"/>
                    <a:pt x="1098" y="310"/>
                    <a:pt x="1084" y="353"/>
                  </a:cubicBezTo>
                  <a:cubicBezTo>
                    <a:pt x="1070" y="412"/>
                    <a:pt x="1056" y="472"/>
                    <a:pt x="1042" y="529"/>
                  </a:cubicBezTo>
                  <a:cubicBezTo>
                    <a:pt x="1024" y="588"/>
                    <a:pt x="996" y="648"/>
                    <a:pt x="968" y="704"/>
                  </a:cubicBezTo>
                  <a:cubicBezTo>
                    <a:pt x="936" y="764"/>
                    <a:pt x="908" y="838"/>
                    <a:pt x="880" y="898"/>
                  </a:cubicBezTo>
                  <a:cubicBezTo>
                    <a:pt x="848" y="954"/>
                    <a:pt x="806" y="1028"/>
                    <a:pt x="778" y="1088"/>
                  </a:cubicBezTo>
                  <a:cubicBezTo>
                    <a:pt x="732" y="1144"/>
                    <a:pt x="704" y="1204"/>
                    <a:pt x="658" y="1264"/>
                  </a:cubicBezTo>
                  <a:cubicBezTo>
                    <a:pt x="616" y="1320"/>
                    <a:pt x="570" y="1380"/>
                    <a:pt x="528" y="1426"/>
                  </a:cubicBezTo>
                  <a:cubicBezTo>
                    <a:pt x="483" y="1482"/>
                    <a:pt x="440" y="1528"/>
                    <a:pt x="395" y="1570"/>
                  </a:cubicBezTo>
                  <a:cubicBezTo>
                    <a:pt x="366" y="1615"/>
                    <a:pt x="321" y="1658"/>
                    <a:pt x="278" y="1703"/>
                  </a:cubicBezTo>
                  <a:cubicBezTo>
                    <a:pt x="264" y="1717"/>
                    <a:pt x="233" y="1732"/>
                    <a:pt x="219" y="1746"/>
                  </a:cubicBezTo>
                  <a:cubicBezTo>
                    <a:pt x="205" y="1760"/>
                    <a:pt x="191" y="1791"/>
                    <a:pt x="176" y="1805"/>
                  </a:cubicBezTo>
                  <a:cubicBezTo>
                    <a:pt x="131" y="1819"/>
                    <a:pt x="103" y="1848"/>
                    <a:pt x="89" y="1865"/>
                  </a:cubicBezTo>
                  <a:cubicBezTo>
                    <a:pt x="29" y="1907"/>
                    <a:pt x="1" y="1936"/>
                    <a:pt x="1" y="1936"/>
                  </a:cubicBezTo>
                  <a:lnTo>
                    <a:pt x="15" y="1953"/>
                  </a:lnTo>
                  <a:cubicBezTo>
                    <a:pt x="15" y="1953"/>
                    <a:pt x="43" y="1936"/>
                    <a:pt x="103" y="1893"/>
                  </a:cubicBezTo>
                  <a:cubicBezTo>
                    <a:pt x="131" y="1879"/>
                    <a:pt x="162" y="1865"/>
                    <a:pt x="191" y="1834"/>
                  </a:cubicBezTo>
                  <a:cubicBezTo>
                    <a:pt x="233" y="1805"/>
                    <a:pt x="264" y="1777"/>
                    <a:pt x="307" y="1732"/>
                  </a:cubicBezTo>
                  <a:cubicBezTo>
                    <a:pt x="352" y="1703"/>
                    <a:pt x="395" y="1658"/>
                    <a:pt x="440" y="1615"/>
                  </a:cubicBezTo>
                  <a:cubicBezTo>
                    <a:pt x="483" y="1570"/>
                    <a:pt x="528" y="1513"/>
                    <a:pt x="570" y="1468"/>
                  </a:cubicBezTo>
                  <a:cubicBezTo>
                    <a:pt x="616" y="1408"/>
                    <a:pt x="658" y="1352"/>
                    <a:pt x="704" y="1292"/>
                  </a:cubicBezTo>
                  <a:cubicBezTo>
                    <a:pt x="746" y="1232"/>
                    <a:pt x="792" y="1176"/>
                    <a:pt x="820" y="1116"/>
                  </a:cubicBezTo>
                  <a:cubicBezTo>
                    <a:pt x="866" y="1042"/>
                    <a:pt x="894" y="986"/>
                    <a:pt x="922" y="926"/>
                  </a:cubicBezTo>
                  <a:cubicBezTo>
                    <a:pt x="968" y="852"/>
                    <a:pt x="996" y="792"/>
                    <a:pt x="1010" y="722"/>
                  </a:cubicBezTo>
                  <a:cubicBezTo>
                    <a:pt x="1042" y="662"/>
                    <a:pt x="1070" y="602"/>
                    <a:pt x="1084" y="546"/>
                  </a:cubicBezTo>
                  <a:cubicBezTo>
                    <a:pt x="1098" y="486"/>
                    <a:pt x="1112" y="427"/>
                    <a:pt x="1130" y="370"/>
                  </a:cubicBezTo>
                  <a:cubicBezTo>
                    <a:pt x="1144" y="310"/>
                    <a:pt x="1158" y="265"/>
                    <a:pt x="1158" y="223"/>
                  </a:cubicBezTo>
                  <a:cubicBezTo>
                    <a:pt x="1172" y="177"/>
                    <a:pt x="1172" y="135"/>
                    <a:pt x="1172" y="106"/>
                  </a:cubicBezTo>
                  <a:cubicBezTo>
                    <a:pt x="1186" y="47"/>
                    <a:pt x="1186" y="1"/>
                    <a:pt x="1186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Google Shape;341;p44">
              <a:extLst>
                <a:ext uri="{FF2B5EF4-FFF2-40B4-BE49-F238E27FC236}">
                  <a16:creationId xmlns:a16="http://schemas.microsoft.com/office/drawing/2014/main" id="{016A0C52-8D10-F825-E518-CB04FC0B1B27}"/>
                </a:ext>
              </a:extLst>
            </p:cNvPr>
            <p:cNvSpPr/>
            <p:nvPr/>
          </p:nvSpPr>
          <p:spPr>
            <a:xfrm>
              <a:off x="619125" y="4636850"/>
              <a:ext cx="31600" cy="50600"/>
            </a:xfrm>
            <a:custGeom>
              <a:avLst/>
              <a:gdLst/>
              <a:ahLst/>
              <a:cxnLst/>
              <a:rect l="l" t="t" r="r" b="b"/>
              <a:pathLst>
                <a:path w="1264" h="2024" extrusionOk="0">
                  <a:moveTo>
                    <a:pt x="1190" y="1"/>
                  </a:moveTo>
                  <a:lnTo>
                    <a:pt x="1176" y="29"/>
                  </a:lnTo>
                  <a:cubicBezTo>
                    <a:pt x="1176" y="29"/>
                    <a:pt x="1176" y="61"/>
                    <a:pt x="1158" y="117"/>
                  </a:cubicBezTo>
                  <a:cubicBezTo>
                    <a:pt x="1158" y="163"/>
                    <a:pt x="1158" y="191"/>
                    <a:pt x="1144" y="236"/>
                  </a:cubicBezTo>
                  <a:cubicBezTo>
                    <a:pt x="1130" y="279"/>
                    <a:pt x="1116" y="324"/>
                    <a:pt x="1102" y="381"/>
                  </a:cubicBezTo>
                  <a:cubicBezTo>
                    <a:pt x="1102" y="426"/>
                    <a:pt x="1070" y="486"/>
                    <a:pt x="1056" y="542"/>
                  </a:cubicBezTo>
                  <a:cubicBezTo>
                    <a:pt x="1042" y="602"/>
                    <a:pt x="1014" y="662"/>
                    <a:pt x="982" y="718"/>
                  </a:cubicBezTo>
                  <a:cubicBezTo>
                    <a:pt x="954" y="778"/>
                    <a:pt x="940" y="852"/>
                    <a:pt x="894" y="908"/>
                  </a:cubicBezTo>
                  <a:cubicBezTo>
                    <a:pt x="866" y="968"/>
                    <a:pt x="838" y="1042"/>
                    <a:pt x="792" y="1102"/>
                  </a:cubicBezTo>
                  <a:cubicBezTo>
                    <a:pt x="764" y="1158"/>
                    <a:pt x="718" y="1218"/>
                    <a:pt x="676" y="1278"/>
                  </a:cubicBezTo>
                  <a:cubicBezTo>
                    <a:pt x="648" y="1334"/>
                    <a:pt x="602" y="1380"/>
                    <a:pt x="560" y="1436"/>
                  </a:cubicBezTo>
                  <a:cubicBezTo>
                    <a:pt x="514" y="1496"/>
                    <a:pt x="472" y="1541"/>
                    <a:pt x="426" y="1584"/>
                  </a:cubicBezTo>
                  <a:cubicBezTo>
                    <a:pt x="384" y="1629"/>
                    <a:pt x="339" y="1672"/>
                    <a:pt x="310" y="1700"/>
                  </a:cubicBezTo>
                  <a:cubicBezTo>
                    <a:pt x="279" y="1731"/>
                    <a:pt x="265" y="1745"/>
                    <a:pt x="251" y="1760"/>
                  </a:cubicBezTo>
                  <a:cubicBezTo>
                    <a:pt x="237" y="1774"/>
                    <a:pt x="208" y="1788"/>
                    <a:pt x="191" y="1805"/>
                  </a:cubicBezTo>
                  <a:cubicBezTo>
                    <a:pt x="163" y="1833"/>
                    <a:pt x="135" y="1862"/>
                    <a:pt x="103" y="1876"/>
                  </a:cubicBezTo>
                  <a:cubicBezTo>
                    <a:pt x="61" y="1921"/>
                    <a:pt x="33" y="1935"/>
                    <a:pt x="33" y="1935"/>
                  </a:cubicBezTo>
                  <a:lnTo>
                    <a:pt x="1" y="1949"/>
                  </a:lnTo>
                  <a:lnTo>
                    <a:pt x="15" y="1981"/>
                  </a:lnTo>
                  <a:lnTo>
                    <a:pt x="47" y="1995"/>
                  </a:lnTo>
                  <a:lnTo>
                    <a:pt x="61" y="2023"/>
                  </a:lnTo>
                  <a:lnTo>
                    <a:pt x="75" y="2009"/>
                  </a:lnTo>
                  <a:cubicBezTo>
                    <a:pt x="75" y="2009"/>
                    <a:pt x="103" y="1981"/>
                    <a:pt x="163" y="1949"/>
                  </a:cubicBezTo>
                  <a:cubicBezTo>
                    <a:pt x="191" y="1935"/>
                    <a:pt x="222" y="1907"/>
                    <a:pt x="251" y="1876"/>
                  </a:cubicBezTo>
                  <a:cubicBezTo>
                    <a:pt x="296" y="1847"/>
                    <a:pt x="339" y="1819"/>
                    <a:pt x="384" y="1788"/>
                  </a:cubicBezTo>
                  <a:lnTo>
                    <a:pt x="375" y="1779"/>
                  </a:lnTo>
                  <a:lnTo>
                    <a:pt x="500" y="1658"/>
                  </a:lnTo>
                  <a:cubicBezTo>
                    <a:pt x="560" y="1612"/>
                    <a:pt x="602" y="1570"/>
                    <a:pt x="648" y="1510"/>
                  </a:cubicBezTo>
                  <a:cubicBezTo>
                    <a:pt x="689" y="1456"/>
                    <a:pt x="732" y="1412"/>
                    <a:pt x="773" y="1343"/>
                  </a:cubicBezTo>
                  <a:lnTo>
                    <a:pt x="773" y="1343"/>
                  </a:lnTo>
                  <a:lnTo>
                    <a:pt x="778" y="1348"/>
                  </a:lnTo>
                  <a:cubicBezTo>
                    <a:pt x="824" y="1278"/>
                    <a:pt x="852" y="1218"/>
                    <a:pt x="894" y="1158"/>
                  </a:cubicBezTo>
                  <a:cubicBezTo>
                    <a:pt x="924" y="1088"/>
                    <a:pt x="964" y="1034"/>
                    <a:pt x="995" y="966"/>
                  </a:cubicBezTo>
                  <a:lnTo>
                    <a:pt x="995" y="966"/>
                  </a:lnTo>
                  <a:lnTo>
                    <a:pt x="1000" y="968"/>
                  </a:lnTo>
                  <a:cubicBezTo>
                    <a:pt x="1042" y="894"/>
                    <a:pt x="1056" y="838"/>
                    <a:pt x="1088" y="764"/>
                  </a:cubicBezTo>
                  <a:cubicBezTo>
                    <a:pt x="1116" y="704"/>
                    <a:pt x="1144" y="630"/>
                    <a:pt x="1158" y="574"/>
                  </a:cubicBezTo>
                  <a:cubicBezTo>
                    <a:pt x="1176" y="514"/>
                    <a:pt x="1190" y="455"/>
                    <a:pt x="1204" y="398"/>
                  </a:cubicBezTo>
                  <a:cubicBezTo>
                    <a:pt x="1218" y="353"/>
                    <a:pt x="1232" y="293"/>
                    <a:pt x="1232" y="251"/>
                  </a:cubicBezTo>
                  <a:cubicBezTo>
                    <a:pt x="1246" y="205"/>
                    <a:pt x="1246" y="177"/>
                    <a:pt x="1246" y="134"/>
                  </a:cubicBezTo>
                  <a:cubicBezTo>
                    <a:pt x="1264" y="75"/>
                    <a:pt x="1264" y="29"/>
                    <a:pt x="1264" y="29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Google Shape;342;p44">
              <a:extLst>
                <a:ext uri="{FF2B5EF4-FFF2-40B4-BE49-F238E27FC236}">
                  <a16:creationId xmlns:a16="http://schemas.microsoft.com/office/drawing/2014/main" id="{C4E591DB-2A66-83D2-420B-FEF9B3398B01}"/>
                </a:ext>
              </a:extLst>
            </p:cNvPr>
            <p:cNvSpPr/>
            <p:nvPr/>
          </p:nvSpPr>
          <p:spPr>
            <a:xfrm>
              <a:off x="593900" y="4464625"/>
              <a:ext cx="205175" cy="196450"/>
            </a:xfrm>
            <a:custGeom>
              <a:avLst/>
              <a:gdLst/>
              <a:ahLst/>
              <a:cxnLst/>
              <a:rect l="l" t="t" r="r" b="b"/>
              <a:pathLst>
                <a:path w="8207" h="7858" extrusionOk="0">
                  <a:moveTo>
                    <a:pt x="6044" y="1"/>
                  </a:moveTo>
                  <a:cubicBezTo>
                    <a:pt x="5402" y="1"/>
                    <a:pt x="4623" y="411"/>
                    <a:pt x="4133" y="456"/>
                  </a:cubicBezTo>
                  <a:cubicBezTo>
                    <a:pt x="3660" y="412"/>
                    <a:pt x="2812" y="2"/>
                    <a:pt x="2150" y="2"/>
                  </a:cubicBezTo>
                  <a:cubicBezTo>
                    <a:pt x="1907" y="2"/>
                    <a:pt x="1689" y="57"/>
                    <a:pt x="1523" y="206"/>
                  </a:cubicBezTo>
                  <a:cubicBezTo>
                    <a:pt x="1200" y="484"/>
                    <a:pt x="0" y="6935"/>
                    <a:pt x="704" y="7389"/>
                  </a:cubicBezTo>
                  <a:cubicBezTo>
                    <a:pt x="1260" y="7741"/>
                    <a:pt x="2624" y="7857"/>
                    <a:pt x="4031" y="7857"/>
                  </a:cubicBezTo>
                  <a:cubicBezTo>
                    <a:pt x="5818" y="7857"/>
                    <a:pt x="6947" y="7741"/>
                    <a:pt x="7503" y="7389"/>
                  </a:cubicBezTo>
                  <a:cubicBezTo>
                    <a:pt x="8207" y="6935"/>
                    <a:pt x="6962" y="396"/>
                    <a:pt x="6596" y="147"/>
                  </a:cubicBezTo>
                  <a:cubicBezTo>
                    <a:pt x="6434" y="41"/>
                    <a:pt x="6246" y="1"/>
                    <a:pt x="604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Google Shape;343;p44">
              <a:extLst>
                <a:ext uri="{FF2B5EF4-FFF2-40B4-BE49-F238E27FC236}">
                  <a16:creationId xmlns:a16="http://schemas.microsoft.com/office/drawing/2014/main" id="{8FF82536-EF69-3DDC-12AA-CB346FF35156}"/>
                </a:ext>
              </a:extLst>
            </p:cNvPr>
            <p:cNvSpPr/>
            <p:nvPr/>
          </p:nvSpPr>
          <p:spPr>
            <a:xfrm>
              <a:off x="724300" y="4466050"/>
              <a:ext cx="79525" cy="85800"/>
            </a:xfrm>
            <a:custGeom>
              <a:avLst/>
              <a:gdLst/>
              <a:ahLst/>
              <a:cxnLst/>
              <a:rect l="l" t="t" r="r" b="b"/>
              <a:pathLst>
                <a:path w="3181" h="3432" extrusionOk="0">
                  <a:moveTo>
                    <a:pt x="757" y="0"/>
                  </a:moveTo>
                  <a:cubicBezTo>
                    <a:pt x="305" y="0"/>
                    <a:pt x="45" y="370"/>
                    <a:pt x="15" y="825"/>
                  </a:cubicBezTo>
                  <a:lnTo>
                    <a:pt x="15" y="927"/>
                  </a:lnTo>
                  <a:cubicBezTo>
                    <a:pt x="1" y="1075"/>
                    <a:pt x="47" y="1191"/>
                    <a:pt x="103" y="1307"/>
                  </a:cubicBezTo>
                  <a:cubicBezTo>
                    <a:pt x="177" y="1409"/>
                    <a:pt x="251" y="1514"/>
                    <a:pt x="310" y="1616"/>
                  </a:cubicBezTo>
                  <a:cubicBezTo>
                    <a:pt x="441" y="1820"/>
                    <a:pt x="574" y="2042"/>
                    <a:pt x="704" y="2246"/>
                  </a:cubicBezTo>
                  <a:cubicBezTo>
                    <a:pt x="820" y="2450"/>
                    <a:pt x="940" y="2672"/>
                    <a:pt x="1042" y="2861"/>
                  </a:cubicBezTo>
                  <a:cubicBezTo>
                    <a:pt x="1084" y="2963"/>
                    <a:pt x="1130" y="3065"/>
                    <a:pt x="1158" y="3153"/>
                  </a:cubicBezTo>
                  <a:cubicBezTo>
                    <a:pt x="1172" y="3167"/>
                    <a:pt x="1172" y="3185"/>
                    <a:pt x="1190" y="3213"/>
                  </a:cubicBezTo>
                  <a:cubicBezTo>
                    <a:pt x="1195" y="3224"/>
                    <a:pt x="1200" y="3226"/>
                    <a:pt x="1204" y="3226"/>
                  </a:cubicBezTo>
                  <a:cubicBezTo>
                    <a:pt x="1204" y="3226"/>
                    <a:pt x="1205" y="3226"/>
                    <a:pt x="1205" y="3226"/>
                  </a:cubicBezTo>
                  <a:lnTo>
                    <a:pt x="1205" y="3226"/>
                  </a:lnTo>
                  <a:cubicBezTo>
                    <a:pt x="1205" y="3227"/>
                    <a:pt x="1204" y="3227"/>
                    <a:pt x="1204" y="3227"/>
                  </a:cubicBezTo>
                  <a:cubicBezTo>
                    <a:pt x="1862" y="3329"/>
                    <a:pt x="2523" y="3389"/>
                    <a:pt x="3167" y="3431"/>
                  </a:cubicBezTo>
                  <a:cubicBezTo>
                    <a:pt x="3181" y="3361"/>
                    <a:pt x="3181" y="3287"/>
                    <a:pt x="3181" y="3227"/>
                  </a:cubicBezTo>
                  <a:cubicBezTo>
                    <a:pt x="3181" y="3139"/>
                    <a:pt x="3167" y="3051"/>
                    <a:pt x="3153" y="2992"/>
                  </a:cubicBezTo>
                  <a:cubicBezTo>
                    <a:pt x="3138" y="2861"/>
                    <a:pt x="2829" y="1792"/>
                    <a:pt x="2052" y="603"/>
                  </a:cubicBezTo>
                  <a:cubicBezTo>
                    <a:pt x="1658" y="121"/>
                    <a:pt x="894" y="2"/>
                    <a:pt x="806" y="2"/>
                  </a:cubicBezTo>
                  <a:cubicBezTo>
                    <a:pt x="789" y="1"/>
                    <a:pt x="773" y="0"/>
                    <a:pt x="7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344;p44">
              <a:extLst>
                <a:ext uri="{FF2B5EF4-FFF2-40B4-BE49-F238E27FC236}">
                  <a16:creationId xmlns:a16="http://schemas.microsoft.com/office/drawing/2014/main" id="{2C394A1C-307E-C37C-7F9D-F1C650800E07}"/>
                </a:ext>
              </a:extLst>
            </p:cNvPr>
            <p:cNvSpPr/>
            <p:nvPr/>
          </p:nvSpPr>
          <p:spPr>
            <a:xfrm>
              <a:off x="584300" y="4811250"/>
              <a:ext cx="23875" cy="19800"/>
            </a:xfrm>
            <a:custGeom>
              <a:avLst/>
              <a:gdLst/>
              <a:ahLst/>
              <a:cxnLst/>
              <a:rect l="l" t="t" r="r" b="b"/>
              <a:pathLst>
                <a:path w="955" h="79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1" y="162"/>
                    <a:pt x="149" y="689"/>
                    <a:pt x="149" y="689"/>
                  </a:cubicBezTo>
                  <a:cubicBezTo>
                    <a:pt x="384" y="735"/>
                    <a:pt x="514" y="763"/>
                    <a:pt x="792" y="791"/>
                  </a:cubicBezTo>
                  <a:cubicBezTo>
                    <a:pt x="912" y="545"/>
                    <a:pt x="954" y="281"/>
                    <a:pt x="82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Google Shape;345;p44">
              <a:extLst>
                <a:ext uri="{FF2B5EF4-FFF2-40B4-BE49-F238E27FC236}">
                  <a16:creationId xmlns:a16="http://schemas.microsoft.com/office/drawing/2014/main" id="{07E7B154-F9B5-52B5-1465-9EB687CEB4D7}"/>
                </a:ext>
              </a:extLst>
            </p:cNvPr>
            <p:cNvSpPr/>
            <p:nvPr/>
          </p:nvSpPr>
          <p:spPr>
            <a:xfrm>
              <a:off x="603750" y="4792150"/>
              <a:ext cx="60450" cy="39525"/>
            </a:xfrm>
            <a:custGeom>
              <a:avLst/>
              <a:gdLst/>
              <a:ahLst/>
              <a:cxnLst/>
              <a:rect l="l" t="t" r="r" b="b"/>
              <a:pathLst>
                <a:path w="2418" h="1581" extrusionOk="0">
                  <a:moveTo>
                    <a:pt x="863" y="1"/>
                  </a:moveTo>
                  <a:cubicBezTo>
                    <a:pt x="241" y="1"/>
                    <a:pt x="310" y="708"/>
                    <a:pt x="310" y="708"/>
                  </a:cubicBezTo>
                  <a:cubicBezTo>
                    <a:pt x="236" y="708"/>
                    <a:pt x="236" y="722"/>
                    <a:pt x="32" y="750"/>
                  </a:cubicBezTo>
                  <a:cubicBezTo>
                    <a:pt x="162" y="1014"/>
                    <a:pt x="120" y="1292"/>
                    <a:pt x="0" y="1541"/>
                  </a:cubicBezTo>
                  <a:cubicBezTo>
                    <a:pt x="364" y="1570"/>
                    <a:pt x="713" y="1580"/>
                    <a:pt x="1028" y="1580"/>
                  </a:cubicBezTo>
                  <a:cubicBezTo>
                    <a:pt x="1831" y="1580"/>
                    <a:pt x="2406" y="1513"/>
                    <a:pt x="2406" y="1513"/>
                  </a:cubicBezTo>
                  <a:lnTo>
                    <a:pt x="2406" y="662"/>
                  </a:lnTo>
                  <a:cubicBezTo>
                    <a:pt x="2418" y="392"/>
                    <a:pt x="2195" y="198"/>
                    <a:pt x="1947" y="198"/>
                  </a:cubicBezTo>
                  <a:cubicBezTo>
                    <a:pt x="1885" y="198"/>
                    <a:pt x="1821" y="210"/>
                    <a:pt x="1759" y="236"/>
                  </a:cubicBezTo>
                  <a:cubicBezTo>
                    <a:pt x="1569" y="324"/>
                    <a:pt x="1509" y="430"/>
                    <a:pt x="1481" y="500"/>
                  </a:cubicBezTo>
                  <a:cubicBezTo>
                    <a:pt x="1495" y="356"/>
                    <a:pt x="1319" y="32"/>
                    <a:pt x="939" y="4"/>
                  </a:cubicBezTo>
                  <a:cubicBezTo>
                    <a:pt x="913" y="2"/>
                    <a:pt x="888" y="1"/>
                    <a:pt x="86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Google Shape;346;p44">
              <a:extLst>
                <a:ext uri="{FF2B5EF4-FFF2-40B4-BE49-F238E27FC236}">
                  <a16:creationId xmlns:a16="http://schemas.microsoft.com/office/drawing/2014/main" id="{758A014F-C346-4446-0BEC-24162C6680D6}"/>
                </a:ext>
              </a:extLst>
            </p:cNvPr>
            <p:cNvSpPr/>
            <p:nvPr/>
          </p:nvSpPr>
          <p:spPr>
            <a:xfrm>
              <a:off x="587300" y="4827775"/>
              <a:ext cx="76625" cy="9625"/>
            </a:xfrm>
            <a:custGeom>
              <a:avLst/>
              <a:gdLst/>
              <a:ahLst/>
              <a:cxnLst/>
              <a:rect l="l" t="t" r="r" b="b"/>
              <a:pathLst>
                <a:path w="3065" h="385" extrusionOk="0">
                  <a:moveTo>
                    <a:pt x="57" y="0"/>
                  </a:moveTo>
                  <a:cubicBezTo>
                    <a:pt x="1" y="0"/>
                    <a:pt x="74" y="218"/>
                    <a:pt x="74" y="218"/>
                  </a:cubicBezTo>
                  <a:cubicBezTo>
                    <a:pt x="564" y="346"/>
                    <a:pt x="1131" y="384"/>
                    <a:pt x="1638" y="384"/>
                  </a:cubicBezTo>
                  <a:cubicBezTo>
                    <a:pt x="2422" y="384"/>
                    <a:pt x="3064" y="292"/>
                    <a:pt x="3064" y="292"/>
                  </a:cubicBezTo>
                  <a:lnTo>
                    <a:pt x="3064" y="102"/>
                  </a:lnTo>
                  <a:cubicBezTo>
                    <a:pt x="3064" y="102"/>
                    <a:pt x="2620" y="146"/>
                    <a:pt x="1975" y="146"/>
                  </a:cubicBezTo>
                  <a:cubicBezTo>
                    <a:pt x="1430" y="146"/>
                    <a:pt x="742" y="115"/>
                    <a:pt x="5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Google Shape;347;p44">
              <a:extLst>
                <a:ext uri="{FF2B5EF4-FFF2-40B4-BE49-F238E27FC236}">
                  <a16:creationId xmlns:a16="http://schemas.microsoft.com/office/drawing/2014/main" id="{2D83D108-73BC-BDE3-1D44-65E168C6CE5D}"/>
                </a:ext>
              </a:extLst>
            </p:cNvPr>
            <p:cNvSpPr/>
            <p:nvPr/>
          </p:nvSpPr>
          <p:spPr>
            <a:xfrm>
              <a:off x="644450" y="48105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219" y="1"/>
                  </a:moveTo>
                  <a:cubicBezTo>
                    <a:pt x="103" y="1"/>
                    <a:pt x="1" y="103"/>
                    <a:pt x="1" y="222"/>
                  </a:cubicBezTo>
                  <a:cubicBezTo>
                    <a:pt x="1" y="339"/>
                    <a:pt x="89" y="441"/>
                    <a:pt x="219" y="441"/>
                  </a:cubicBezTo>
                  <a:cubicBezTo>
                    <a:pt x="339" y="441"/>
                    <a:pt x="427" y="339"/>
                    <a:pt x="427" y="222"/>
                  </a:cubicBezTo>
                  <a:cubicBezTo>
                    <a:pt x="441" y="103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Google Shape;348;p44">
              <a:extLst>
                <a:ext uri="{FF2B5EF4-FFF2-40B4-BE49-F238E27FC236}">
                  <a16:creationId xmlns:a16="http://schemas.microsoft.com/office/drawing/2014/main" id="{889B2178-B898-1870-A4B5-C347DE67252C}"/>
                </a:ext>
              </a:extLst>
            </p:cNvPr>
            <p:cNvSpPr/>
            <p:nvPr/>
          </p:nvSpPr>
          <p:spPr>
            <a:xfrm>
              <a:off x="610700" y="4809050"/>
              <a:ext cx="20950" cy="3700"/>
            </a:xfrm>
            <a:custGeom>
              <a:avLst/>
              <a:gdLst/>
              <a:ahLst/>
              <a:cxnLst/>
              <a:rect l="l" t="t" r="r" b="b"/>
              <a:pathLst>
                <a:path w="838" h="148" extrusionOk="0">
                  <a:moveTo>
                    <a:pt x="46" y="0"/>
                  </a:moveTo>
                  <a:cubicBezTo>
                    <a:pt x="32" y="0"/>
                    <a:pt x="0" y="32"/>
                    <a:pt x="0" y="46"/>
                  </a:cubicBezTo>
                  <a:cubicBezTo>
                    <a:pt x="0" y="74"/>
                    <a:pt x="18" y="88"/>
                    <a:pt x="46" y="88"/>
                  </a:cubicBezTo>
                  <a:lnTo>
                    <a:pt x="792" y="148"/>
                  </a:lnTo>
                  <a:cubicBezTo>
                    <a:pt x="823" y="148"/>
                    <a:pt x="837" y="120"/>
                    <a:pt x="837" y="106"/>
                  </a:cubicBezTo>
                  <a:cubicBezTo>
                    <a:pt x="837" y="74"/>
                    <a:pt x="823" y="60"/>
                    <a:pt x="809" y="6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349;p44">
              <a:extLst>
                <a:ext uri="{FF2B5EF4-FFF2-40B4-BE49-F238E27FC236}">
                  <a16:creationId xmlns:a16="http://schemas.microsoft.com/office/drawing/2014/main" id="{0CC6F9B5-5D1C-0B3D-C1BE-4F60CAC5786D}"/>
                </a:ext>
              </a:extLst>
            </p:cNvPr>
            <p:cNvSpPr/>
            <p:nvPr/>
          </p:nvSpPr>
          <p:spPr>
            <a:xfrm>
              <a:off x="602700" y="4790575"/>
              <a:ext cx="30450" cy="18150"/>
            </a:xfrm>
            <a:custGeom>
              <a:avLst/>
              <a:gdLst/>
              <a:ahLst/>
              <a:cxnLst/>
              <a:rect l="l" t="t" r="r" b="b"/>
              <a:pathLst>
                <a:path w="1218" h="726" extrusionOk="0">
                  <a:moveTo>
                    <a:pt x="394" y="81"/>
                  </a:moveTo>
                  <a:cubicBezTo>
                    <a:pt x="394" y="81"/>
                    <a:pt x="408" y="81"/>
                    <a:pt x="408" y="95"/>
                  </a:cubicBezTo>
                  <a:cubicBezTo>
                    <a:pt x="426" y="95"/>
                    <a:pt x="440" y="124"/>
                    <a:pt x="454" y="141"/>
                  </a:cubicBezTo>
                  <a:cubicBezTo>
                    <a:pt x="496" y="211"/>
                    <a:pt x="528" y="299"/>
                    <a:pt x="542" y="405"/>
                  </a:cubicBezTo>
                  <a:cubicBezTo>
                    <a:pt x="542" y="433"/>
                    <a:pt x="556" y="461"/>
                    <a:pt x="556" y="493"/>
                  </a:cubicBezTo>
                  <a:lnTo>
                    <a:pt x="542" y="475"/>
                  </a:lnTo>
                  <a:cubicBezTo>
                    <a:pt x="468" y="373"/>
                    <a:pt x="408" y="271"/>
                    <a:pt x="380" y="155"/>
                  </a:cubicBezTo>
                  <a:cubicBezTo>
                    <a:pt x="366" y="124"/>
                    <a:pt x="366" y="95"/>
                    <a:pt x="380" y="81"/>
                  </a:cubicBezTo>
                  <a:close/>
                  <a:moveTo>
                    <a:pt x="130" y="285"/>
                  </a:moveTo>
                  <a:cubicBezTo>
                    <a:pt x="162" y="285"/>
                    <a:pt x="190" y="299"/>
                    <a:pt x="218" y="317"/>
                  </a:cubicBezTo>
                  <a:cubicBezTo>
                    <a:pt x="306" y="387"/>
                    <a:pt x="408" y="447"/>
                    <a:pt x="482" y="535"/>
                  </a:cubicBezTo>
                  <a:lnTo>
                    <a:pt x="496" y="549"/>
                  </a:lnTo>
                  <a:cubicBezTo>
                    <a:pt x="380" y="521"/>
                    <a:pt x="232" y="461"/>
                    <a:pt x="130" y="373"/>
                  </a:cubicBezTo>
                  <a:cubicBezTo>
                    <a:pt x="88" y="345"/>
                    <a:pt x="88" y="331"/>
                    <a:pt x="88" y="317"/>
                  </a:cubicBezTo>
                  <a:cubicBezTo>
                    <a:pt x="88" y="299"/>
                    <a:pt x="102" y="285"/>
                    <a:pt x="130" y="285"/>
                  </a:cubicBezTo>
                  <a:close/>
                  <a:moveTo>
                    <a:pt x="387" y="0"/>
                  </a:moveTo>
                  <a:cubicBezTo>
                    <a:pt x="365" y="0"/>
                    <a:pt x="343" y="7"/>
                    <a:pt x="320" y="22"/>
                  </a:cubicBezTo>
                  <a:cubicBezTo>
                    <a:pt x="292" y="36"/>
                    <a:pt x="264" y="95"/>
                    <a:pt x="292" y="183"/>
                  </a:cubicBezTo>
                  <a:cubicBezTo>
                    <a:pt x="306" y="229"/>
                    <a:pt x="320" y="271"/>
                    <a:pt x="352" y="299"/>
                  </a:cubicBezTo>
                  <a:cubicBezTo>
                    <a:pt x="320" y="285"/>
                    <a:pt x="292" y="271"/>
                    <a:pt x="264" y="243"/>
                  </a:cubicBezTo>
                  <a:cubicBezTo>
                    <a:pt x="218" y="229"/>
                    <a:pt x="176" y="197"/>
                    <a:pt x="130" y="197"/>
                  </a:cubicBezTo>
                  <a:cubicBezTo>
                    <a:pt x="74" y="197"/>
                    <a:pt x="14" y="243"/>
                    <a:pt x="0" y="299"/>
                  </a:cubicBezTo>
                  <a:cubicBezTo>
                    <a:pt x="0" y="373"/>
                    <a:pt x="56" y="419"/>
                    <a:pt x="74" y="433"/>
                  </a:cubicBezTo>
                  <a:cubicBezTo>
                    <a:pt x="144" y="493"/>
                    <a:pt x="232" y="549"/>
                    <a:pt x="352" y="595"/>
                  </a:cubicBezTo>
                  <a:cubicBezTo>
                    <a:pt x="352" y="623"/>
                    <a:pt x="366" y="637"/>
                    <a:pt x="380" y="637"/>
                  </a:cubicBezTo>
                  <a:lnTo>
                    <a:pt x="616" y="669"/>
                  </a:lnTo>
                  <a:lnTo>
                    <a:pt x="644" y="669"/>
                  </a:lnTo>
                  <a:lnTo>
                    <a:pt x="1171" y="725"/>
                  </a:lnTo>
                  <a:cubicBezTo>
                    <a:pt x="1200" y="725"/>
                    <a:pt x="1217" y="697"/>
                    <a:pt x="1217" y="683"/>
                  </a:cubicBezTo>
                  <a:cubicBezTo>
                    <a:pt x="1217" y="651"/>
                    <a:pt x="1200" y="637"/>
                    <a:pt x="1171" y="637"/>
                  </a:cubicBezTo>
                  <a:lnTo>
                    <a:pt x="690" y="581"/>
                  </a:lnTo>
                  <a:cubicBezTo>
                    <a:pt x="658" y="521"/>
                    <a:pt x="644" y="447"/>
                    <a:pt x="630" y="373"/>
                  </a:cubicBezTo>
                  <a:cubicBezTo>
                    <a:pt x="602" y="285"/>
                    <a:pt x="584" y="183"/>
                    <a:pt x="528" y="95"/>
                  </a:cubicBezTo>
                  <a:cubicBezTo>
                    <a:pt x="514" y="67"/>
                    <a:pt x="482" y="36"/>
                    <a:pt x="454" y="22"/>
                  </a:cubicBezTo>
                  <a:cubicBezTo>
                    <a:pt x="431" y="7"/>
                    <a:pt x="409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Google Shape;350;p44">
              <a:extLst>
                <a:ext uri="{FF2B5EF4-FFF2-40B4-BE49-F238E27FC236}">
                  <a16:creationId xmlns:a16="http://schemas.microsoft.com/office/drawing/2014/main" id="{1F3BB02C-15D3-B151-B794-823CE65816B3}"/>
                </a:ext>
              </a:extLst>
            </p:cNvPr>
            <p:cNvSpPr/>
            <p:nvPr/>
          </p:nvSpPr>
          <p:spPr>
            <a:xfrm>
              <a:off x="804600" y="4810175"/>
              <a:ext cx="23775" cy="19825"/>
            </a:xfrm>
            <a:custGeom>
              <a:avLst/>
              <a:gdLst/>
              <a:ahLst/>
              <a:cxnLst/>
              <a:rect l="l" t="t" r="r" b="b"/>
              <a:pathLst>
                <a:path w="951" h="79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0" y="265"/>
                    <a:pt x="28" y="543"/>
                    <a:pt x="159" y="792"/>
                  </a:cubicBezTo>
                  <a:cubicBezTo>
                    <a:pt x="440" y="764"/>
                    <a:pt x="556" y="732"/>
                    <a:pt x="806" y="676"/>
                  </a:cubicBezTo>
                  <a:cubicBezTo>
                    <a:pt x="806" y="676"/>
                    <a:pt x="950" y="163"/>
                    <a:pt x="116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Google Shape;351;p44">
              <a:extLst>
                <a:ext uri="{FF2B5EF4-FFF2-40B4-BE49-F238E27FC236}">
                  <a16:creationId xmlns:a16="http://schemas.microsoft.com/office/drawing/2014/main" id="{02681DF3-CDB7-7640-8524-EB29CA5E988C}"/>
                </a:ext>
              </a:extLst>
            </p:cNvPr>
            <p:cNvSpPr/>
            <p:nvPr/>
          </p:nvSpPr>
          <p:spPr>
            <a:xfrm>
              <a:off x="748500" y="4791025"/>
              <a:ext cx="60075" cy="39525"/>
            </a:xfrm>
            <a:custGeom>
              <a:avLst/>
              <a:gdLst/>
              <a:ahLst/>
              <a:cxnLst/>
              <a:rect l="l" t="t" r="r" b="b"/>
              <a:pathLst>
                <a:path w="2403" h="1581" extrusionOk="0">
                  <a:moveTo>
                    <a:pt x="1539" y="1"/>
                  </a:moveTo>
                  <a:cubicBezTo>
                    <a:pt x="1516" y="1"/>
                    <a:pt x="1492" y="2"/>
                    <a:pt x="1467" y="4"/>
                  </a:cubicBezTo>
                  <a:cubicBezTo>
                    <a:pt x="1101" y="35"/>
                    <a:pt x="925" y="341"/>
                    <a:pt x="939" y="503"/>
                  </a:cubicBezTo>
                  <a:cubicBezTo>
                    <a:pt x="908" y="429"/>
                    <a:pt x="851" y="313"/>
                    <a:pt x="644" y="225"/>
                  </a:cubicBezTo>
                  <a:cubicBezTo>
                    <a:pt x="584" y="199"/>
                    <a:pt x="524" y="187"/>
                    <a:pt x="464" y="187"/>
                  </a:cubicBezTo>
                  <a:cubicBezTo>
                    <a:pt x="219" y="187"/>
                    <a:pt x="0" y="393"/>
                    <a:pt x="0" y="665"/>
                  </a:cubicBezTo>
                  <a:lnTo>
                    <a:pt x="14" y="1498"/>
                  </a:lnTo>
                  <a:cubicBezTo>
                    <a:pt x="14" y="1498"/>
                    <a:pt x="623" y="1580"/>
                    <a:pt x="1464" y="1580"/>
                  </a:cubicBezTo>
                  <a:cubicBezTo>
                    <a:pt x="1754" y="1580"/>
                    <a:pt x="2072" y="1570"/>
                    <a:pt x="2403" y="1544"/>
                  </a:cubicBezTo>
                  <a:cubicBezTo>
                    <a:pt x="2287" y="1280"/>
                    <a:pt x="2258" y="1017"/>
                    <a:pt x="2374" y="753"/>
                  </a:cubicBezTo>
                  <a:cubicBezTo>
                    <a:pt x="2185" y="707"/>
                    <a:pt x="2185" y="707"/>
                    <a:pt x="2097" y="707"/>
                  </a:cubicBezTo>
                  <a:cubicBezTo>
                    <a:pt x="2097" y="707"/>
                    <a:pt x="2165" y="1"/>
                    <a:pt x="15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Google Shape;352;p44">
              <a:extLst>
                <a:ext uri="{FF2B5EF4-FFF2-40B4-BE49-F238E27FC236}">
                  <a16:creationId xmlns:a16="http://schemas.microsoft.com/office/drawing/2014/main" id="{74FC948C-760E-D918-D925-AF19CA16CCC5}"/>
                </a:ext>
              </a:extLst>
            </p:cNvPr>
            <p:cNvSpPr/>
            <p:nvPr/>
          </p:nvSpPr>
          <p:spPr>
            <a:xfrm>
              <a:off x="755800" y="4809475"/>
              <a:ext cx="11000" cy="10575"/>
            </a:xfrm>
            <a:custGeom>
              <a:avLst/>
              <a:gdLst/>
              <a:ahLst/>
              <a:cxnLst/>
              <a:rect l="l" t="t" r="r" b="b"/>
              <a:pathLst>
                <a:path w="440" h="423" extrusionOk="0">
                  <a:moveTo>
                    <a:pt x="222" y="1"/>
                  </a:moveTo>
                  <a:cubicBezTo>
                    <a:pt x="106" y="1"/>
                    <a:pt x="0" y="89"/>
                    <a:pt x="0" y="205"/>
                  </a:cubicBezTo>
                  <a:cubicBezTo>
                    <a:pt x="0" y="335"/>
                    <a:pt x="88" y="423"/>
                    <a:pt x="222" y="423"/>
                  </a:cubicBezTo>
                  <a:cubicBezTo>
                    <a:pt x="338" y="423"/>
                    <a:pt x="426" y="335"/>
                    <a:pt x="440" y="219"/>
                  </a:cubicBezTo>
                  <a:cubicBezTo>
                    <a:pt x="440" y="89"/>
                    <a:pt x="338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Google Shape;353;p44">
              <a:extLst>
                <a:ext uri="{FF2B5EF4-FFF2-40B4-BE49-F238E27FC236}">
                  <a16:creationId xmlns:a16="http://schemas.microsoft.com/office/drawing/2014/main" id="{707FF416-778F-533D-3D70-B2CCBE617FDE}"/>
                </a:ext>
              </a:extLst>
            </p:cNvPr>
            <p:cNvSpPr/>
            <p:nvPr/>
          </p:nvSpPr>
          <p:spPr>
            <a:xfrm>
              <a:off x="748500" y="4826625"/>
              <a:ext cx="76600" cy="9725"/>
            </a:xfrm>
            <a:custGeom>
              <a:avLst/>
              <a:gdLst/>
              <a:ahLst/>
              <a:cxnLst/>
              <a:rect l="l" t="t" r="r" b="b"/>
              <a:pathLst>
                <a:path w="3064" h="389" extrusionOk="0">
                  <a:moveTo>
                    <a:pt x="3018" y="1"/>
                  </a:moveTo>
                  <a:cubicBezTo>
                    <a:pt x="2318" y="116"/>
                    <a:pt x="1618" y="148"/>
                    <a:pt x="1068" y="148"/>
                  </a:cubicBezTo>
                  <a:cubicBezTo>
                    <a:pt x="434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48" y="388"/>
                    <a:pt x="1435" y="388"/>
                  </a:cubicBezTo>
                  <a:cubicBezTo>
                    <a:pt x="1946" y="388"/>
                    <a:pt x="2515" y="349"/>
                    <a:pt x="3004" y="222"/>
                  </a:cubicBezTo>
                  <a:cubicBezTo>
                    <a:pt x="3004" y="222"/>
                    <a:pt x="3064" y="1"/>
                    <a:pt x="301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Google Shape;354;p44">
              <a:extLst>
                <a:ext uri="{FF2B5EF4-FFF2-40B4-BE49-F238E27FC236}">
                  <a16:creationId xmlns:a16="http://schemas.microsoft.com/office/drawing/2014/main" id="{418367B3-D2A0-9B28-36B6-A71BC78BEDE1}"/>
                </a:ext>
              </a:extLst>
            </p:cNvPr>
            <p:cNvSpPr/>
            <p:nvPr/>
          </p:nvSpPr>
          <p:spPr>
            <a:xfrm>
              <a:off x="780775" y="4807975"/>
              <a:ext cx="20850" cy="3300"/>
            </a:xfrm>
            <a:custGeom>
              <a:avLst/>
              <a:gdLst/>
              <a:ahLst/>
              <a:cxnLst/>
              <a:rect l="l" t="t" r="r" b="b"/>
              <a:pathLst>
                <a:path w="834" h="132" extrusionOk="0">
                  <a:moveTo>
                    <a:pt x="792" y="1"/>
                  </a:moveTo>
                  <a:lnTo>
                    <a:pt x="42" y="61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117"/>
                    <a:pt x="28" y="131"/>
                    <a:pt x="42" y="131"/>
                  </a:cubicBezTo>
                  <a:lnTo>
                    <a:pt x="806" y="89"/>
                  </a:lnTo>
                  <a:cubicBezTo>
                    <a:pt x="820" y="89"/>
                    <a:pt x="834" y="75"/>
                    <a:pt x="834" y="43"/>
                  </a:cubicBezTo>
                  <a:cubicBezTo>
                    <a:pt x="834" y="15"/>
                    <a:pt x="820" y="1"/>
                    <a:pt x="79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Google Shape;355;p44">
              <a:extLst>
                <a:ext uri="{FF2B5EF4-FFF2-40B4-BE49-F238E27FC236}">
                  <a16:creationId xmlns:a16="http://schemas.microsoft.com/office/drawing/2014/main" id="{81C913AB-3DDC-45B7-87C6-8FD69409645E}"/>
                </a:ext>
              </a:extLst>
            </p:cNvPr>
            <p:cNvSpPr/>
            <p:nvPr/>
          </p:nvSpPr>
          <p:spPr>
            <a:xfrm>
              <a:off x="779275" y="4789400"/>
              <a:ext cx="30800" cy="17900"/>
            </a:xfrm>
            <a:custGeom>
              <a:avLst/>
              <a:gdLst/>
              <a:ahLst/>
              <a:cxnLst/>
              <a:rect l="l" t="t" r="r" b="b"/>
              <a:pathLst>
                <a:path w="1232" h="716" extrusionOk="0">
                  <a:moveTo>
                    <a:pt x="852" y="83"/>
                  </a:moveTo>
                  <a:cubicBezTo>
                    <a:pt x="866" y="100"/>
                    <a:pt x="866" y="128"/>
                    <a:pt x="852" y="156"/>
                  </a:cubicBezTo>
                  <a:cubicBezTo>
                    <a:pt x="806" y="276"/>
                    <a:pt x="750" y="378"/>
                    <a:pt x="676" y="480"/>
                  </a:cubicBezTo>
                  <a:lnTo>
                    <a:pt x="662" y="494"/>
                  </a:lnTo>
                  <a:cubicBezTo>
                    <a:pt x="676" y="452"/>
                    <a:pt x="676" y="420"/>
                    <a:pt x="690" y="392"/>
                  </a:cubicBezTo>
                  <a:cubicBezTo>
                    <a:pt x="704" y="304"/>
                    <a:pt x="718" y="216"/>
                    <a:pt x="778" y="142"/>
                  </a:cubicBezTo>
                  <a:cubicBezTo>
                    <a:pt x="778" y="128"/>
                    <a:pt x="792" y="100"/>
                    <a:pt x="820" y="83"/>
                  </a:cubicBezTo>
                  <a:close/>
                  <a:moveTo>
                    <a:pt x="1101" y="290"/>
                  </a:moveTo>
                  <a:cubicBezTo>
                    <a:pt x="1115" y="290"/>
                    <a:pt x="1143" y="304"/>
                    <a:pt x="1143" y="318"/>
                  </a:cubicBezTo>
                  <a:cubicBezTo>
                    <a:pt x="1143" y="318"/>
                    <a:pt x="1129" y="346"/>
                    <a:pt x="1101" y="378"/>
                  </a:cubicBezTo>
                  <a:cubicBezTo>
                    <a:pt x="982" y="466"/>
                    <a:pt x="852" y="522"/>
                    <a:pt x="718" y="554"/>
                  </a:cubicBezTo>
                  <a:cubicBezTo>
                    <a:pt x="732" y="540"/>
                    <a:pt x="732" y="540"/>
                    <a:pt x="750" y="522"/>
                  </a:cubicBezTo>
                  <a:cubicBezTo>
                    <a:pt x="820" y="452"/>
                    <a:pt x="908" y="378"/>
                    <a:pt x="1013" y="318"/>
                  </a:cubicBezTo>
                  <a:cubicBezTo>
                    <a:pt x="1041" y="304"/>
                    <a:pt x="1070" y="290"/>
                    <a:pt x="1101" y="290"/>
                  </a:cubicBezTo>
                  <a:close/>
                  <a:moveTo>
                    <a:pt x="827" y="0"/>
                  </a:moveTo>
                  <a:cubicBezTo>
                    <a:pt x="807" y="0"/>
                    <a:pt x="790" y="5"/>
                    <a:pt x="778" y="12"/>
                  </a:cubicBezTo>
                  <a:cubicBezTo>
                    <a:pt x="732" y="40"/>
                    <a:pt x="718" y="69"/>
                    <a:pt x="704" y="100"/>
                  </a:cubicBezTo>
                  <a:cubicBezTo>
                    <a:pt x="644" y="188"/>
                    <a:pt x="616" y="290"/>
                    <a:pt x="602" y="378"/>
                  </a:cubicBezTo>
                  <a:cubicBezTo>
                    <a:pt x="588" y="452"/>
                    <a:pt x="574" y="522"/>
                    <a:pt x="542" y="582"/>
                  </a:cubicBezTo>
                  <a:lnTo>
                    <a:pt x="46" y="642"/>
                  </a:lnTo>
                  <a:cubicBezTo>
                    <a:pt x="28" y="642"/>
                    <a:pt x="0" y="656"/>
                    <a:pt x="14" y="684"/>
                  </a:cubicBezTo>
                  <a:cubicBezTo>
                    <a:pt x="14" y="698"/>
                    <a:pt x="28" y="716"/>
                    <a:pt x="46" y="716"/>
                  </a:cubicBezTo>
                  <a:lnTo>
                    <a:pt x="60" y="716"/>
                  </a:lnTo>
                  <a:lnTo>
                    <a:pt x="574" y="670"/>
                  </a:lnTo>
                  <a:lnTo>
                    <a:pt x="616" y="670"/>
                  </a:lnTo>
                  <a:lnTo>
                    <a:pt x="837" y="642"/>
                  </a:lnTo>
                  <a:cubicBezTo>
                    <a:pt x="866" y="642"/>
                    <a:pt x="880" y="628"/>
                    <a:pt x="880" y="596"/>
                  </a:cubicBezTo>
                  <a:cubicBezTo>
                    <a:pt x="982" y="554"/>
                    <a:pt x="1084" y="494"/>
                    <a:pt x="1158" y="434"/>
                  </a:cubicBezTo>
                  <a:cubicBezTo>
                    <a:pt x="1172" y="420"/>
                    <a:pt x="1231" y="378"/>
                    <a:pt x="1231" y="304"/>
                  </a:cubicBezTo>
                  <a:cubicBezTo>
                    <a:pt x="1217" y="244"/>
                    <a:pt x="1158" y="202"/>
                    <a:pt x="1101" y="202"/>
                  </a:cubicBezTo>
                  <a:cubicBezTo>
                    <a:pt x="1041" y="202"/>
                    <a:pt x="996" y="230"/>
                    <a:pt x="968" y="244"/>
                  </a:cubicBezTo>
                  <a:cubicBezTo>
                    <a:pt x="939" y="258"/>
                    <a:pt x="908" y="290"/>
                    <a:pt x="880" y="304"/>
                  </a:cubicBezTo>
                  <a:cubicBezTo>
                    <a:pt x="894" y="258"/>
                    <a:pt x="908" y="230"/>
                    <a:pt x="925" y="188"/>
                  </a:cubicBezTo>
                  <a:cubicBezTo>
                    <a:pt x="954" y="83"/>
                    <a:pt x="939" y="40"/>
                    <a:pt x="908" y="26"/>
                  </a:cubicBezTo>
                  <a:cubicBezTo>
                    <a:pt x="884" y="8"/>
                    <a:pt x="854" y="0"/>
                    <a:pt x="8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356;p44">
              <a:extLst>
                <a:ext uri="{FF2B5EF4-FFF2-40B4-BE49-F238E27FC236}">
                  <a16:creationId xmlns:a16="http://schemas.microsoft.com/office/drawing/2014/main" id="{796EF0E0-6690-6860-D60B-7F232AC6B172}"/>
                </a:ext>
              </a:extLst>
            </p:cNvPr>
            <p:cNvSpPr/>
            <p:nvPr/>
          </p:nvSpPr>
          <p:spPr>
            <a:xfrm>
              <a:off x="578850" y="4466050"/>
              <a:ext cx="79875" cy="85800"/>
            </a:xfrm>
            <a:custGeom>
              <a:avLst/>
              <a:gdLst/>
              <a:ahLst/>
              <a:cxnLst/>
              <a:rect l="l" t="t" r="r" b="b"/>
              <a:pathLst>
                <a:path w="3195" h="3432" extrusionOk="0">
                  <a:moveTo>
                    <a:pt x="2427" y="0"/>
                  </a:moveTo>
                  <a:cubicBezTo>
                    <a:pt x="2410" y="0"/>
                    <a:pt x="2393" y="1"/>
                    <a:pt x="2375" y="2"/>
                  </a:cubicBezTo>
                  <a:cubicBezTo>
                    <a:pt x="2301" y="2"/>
                    <a:pt x="1538" y="121"/>
                    <a:pt x="1144" y="603"/>
                  </a:cubicBezTo>
                  <a:cubicBezTo>
                    <a:pt x="367" y="1792"/>
                    <a:pt x="61" y="2861"/>
                    <a:pt x="29" y="2992"/>
                  </a:cubicBezTo>
                  <a:cubicBezTo>
                    <a:pt x="29" y="3051"/>
                    <a:pt x="15" y="3139"/>
                    <a:pt x="15" y="3227"/>
                  </a:cubicBezTo>
                  <a:cubicBezTo>
                    <a:pt x="1" y="3287"/>
                    <a:pt x="15" y="3361"/>
                    <a:pt x="15" y="3431"/>
                  </a:cubicBezTo>
                  <a:cubicBezTo>
                    <a:pt x="676" y="3389"/>
                    <a:pt x="1334" y="3329"/>
                    <a:pt x="1978" y="3227"/>
                  </a:cubicBezTo>
                  <a:cubicBezTo>
                    <a:pt x="1978" y="3224"/>
                    <a:pt x="1978" y="3223"/>
                    <a:pt x="1978" y="3223"/>
                  </a:cubicBezTo>
                  <a:cubicBezTo>
                    <a:pt x="1979" y="3223"/>
                    <a:pt x="1981" y="3226"/>
                    <a:pt x="1986" y="3226"/>
                  </a:cubicBezTo>
                  <a:cubicBezTo>
                    <a:pt x="1990" y="3226"/>
                    <a:pt x="1998" y="3224"/>
                    <a:pt x="2009" y="3213"/>
                  </a:cubicBezTo>
                  <a:cubicBezTo>
                    <a:pt x="2009" y="3185"/>
                    <a:pt x="2023" y="3167"/>
                    <a:pt x="2023" y="3153"/>
                  </a:cubicBezTo>
                  <a:cubicBezTo>
                    <a:pt x="2052" y="3065"/>
                    <a:pt x="2097" y="2963"/>
                    <a:pt x="2154" y="2861"/>
                  </a:cubicBezTo>
                  <a:cubicBezTo>
                    <a:pt x="2259" y="2672"/>
                    <a:pt x="2375" y="2450"/>
                    <a:pt x="2491" y="2246"/>
                  </a:cubicBezTo>
                  <a:cubicBezTo>
                    <a:pt x="2611" y="2042"/>
                    <a:pt x="2741" y="1820"/>
                    <a:pt x="2875" y="1616"/>
                  </a:cubicBezTo>
                  <a:cubicBezTo>
                    <a:pt x="2945" y="1514"/>
                    <a:pt x="3019" y="1409"/>
                    <a:pt x="3079" y="1307"/>
                  </a:cubicBezTo>
                  <a:cubicBezTo>
                    <a:pt x="3138" y="1191"/>
                    <a:pt x="3195" y="1075"/>
                    <a:pt x="3181" y="927"/>
                  </a:cubicBezTo>
                  <a:lnTo>
                    <a:pt x="3181" y="825"/>
                  </a:lnTo>
                  <a:cubicBezTo>
                    <a:pt x="3140" y="370"/>
                    <a:pt x="2893" y="0"/>
                    <a:pt x="242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Google Shape;357;p44">
              <a:extLst>
                <a:ext uri="{FF2B5EF4-FFF2-40B4-BE49-F238E27FC236}">
                  <a16:creationId xmlns:a16="http://schemas.microsoft.com/office/drawing/2014/main" id="{92282AE1-5E3D-6A02-9623-B4725529A5C0}"/>
                </a:ext>
              </a:extLst>
            </p:cNvPr>
            <p:cNvSpPr/>
            <p:nvPr/>
          </p:nvSpPr>
          <p:spPr>
            <a:xfrm>
              <a:off x="694675" y="4411775"/>
              <a:ext cx="61925" cy="76375"/>
            </a:xfrm>
            <a:custGeom>
              <a:avLst/>
              <a:gdLst/>
              <a:ahLst/>
              <a:cxnLst/>
              <a:rect l="l" t="t" r="r" b="b"/>
              <a:pathLst>
                <a:path w="2477" h="3055" extrusionOk="0">
                  <a:moveTo>
                    <a:pt x="1422" y="1"/>
                  </a:moveTo>
                  <a:cubicBezTo>
                    <a:pt x="1025" y="1"/>
                    <a:pt x="664" y="250"/>
                    <a:pt x="556" y="650"/>
                  </a:cubicBezTo>
                  <a:lnTo>
                    <a:pt x="145" y="2085"/>
                  </a:lnTo>
                  <a:cubicBezTo>
                    <a:pt x="0" y="2570"/>
                    <a:pt x="352" y="2834"/>
                    <a:pt x="820" y="2964"/>
                  </a:cubicBezTo>
                  <a:lnTo>
                    <a:pt x="880" y="2982"/>
                  </a:lnTo>
                  <a:cubicBezTo>
                    <a:pt x="1028" y="3028"/>
                    <a:pt x="1174" y="3055"/>
                    <a:pt x="1308" y="3055"/>
                  </a:cubicBezTo>
                  <a:cubicBezTo>
                    <a:pt x="1596" y="3055"/>
                    <a:pt x="1829" y="2930"/>
                    <a:pt x="1917" y="2598"/>
                  </a:cubicBezTo>
                  <a:lnTo>
                    <a:pt x="2329" y="1163"/>
                  </a:lnTo>
                  <a:cubicBezTo>
                    <a:pt x="2477" y="678"/>
                    <a:pt x="2199" y="182"/>
                    <a:pt x="1713" y="48"/>
                  </a:cubicBezTo>
                  <a:lnTo>
                    <a:pt x="1671" y="34"/>
                  </a:lnTo>
                  <a:cubicBezTo>
                    <a:pt x="1588" y="12"/>
                    <a:pt x="1504" y="1"/>
                    <a:pt x="142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358;p44">
              <a:extLst>
                <a:ext uri="{FF2B5EF4-FFF2-40B4-BE49-F238E27FC236}">
                  <a16:creationId xmlns:a16="http://schemas.microsoft.com/office/drawing/2014/main" id="{1DE60BFD-75DF-3ED7-935E-E05A12EC38FB}"/>
                </a:ext>
              </a:extLst>
            </p:cNvPr>
            <p:cNvSpPr/>
            <p:nvPr/>
          </p:nvSpPr>
          <p:spPr>
            <a:xfrm>
              <a:off x="697925" y="4437500"/>
              <a:ext cx="52450" cy="27900"/>
            </a:xfrm>
            <a:custGeom>
              <a:avLst/>
              <a:gdLst/>
              <a:ahLst/>
              <a:cxnLst/>
              <a:rect l="l" t="t" r="r" b="b"/>
              <a:pathLst>
                <a:path w="2098" h="1116" extrusionOk="0">
                  <a:moveTo>
                    <a:pt x="310" y="1"/>
                  </a:moveTo>
                  <a:lnTo>
                    <a:pt x="62" y="895"/>
                  </a:lnTo>
                  <a:lnTo>
                    <a:pt x="324" y="1"/>
                  </a:lnTo>
                  <a:close/>
                  <a:moveTo>
                    <a:pt x="2097" y="500"/>
                  </a:moveTo>
                  <a:lnTo>
                    <a:pt x="1921" y="1087"/>
                  </a:lnTo>
                  <a:lnTo>
                    <a:pt x="2097" y="514"/>
                  </a:lnTo>
                  <a:lnTo>
                    <a:pt x="2097" y="500"/>
                  </a:lnTo>
                  <a:close/>
                  <a:moveTo>
                    <a:pt x="62" y="895"/>
                  </a:moveTo>
                  <a:lnTo>
                    <a:pt x="15" y="1056"/>
                  </a:lnTo>
                  <a:cubicBezTo>
                    <a:pt x="1" y="1073"/>
                    <a:pt x="1" y="1102"/>
                    <a:pt x="1" y="1116"/>
                  </a:cubicBezTo>
                  <a:lnTo>
                    <a:pt x="62" y="895"/>
                  </a:lnTo>
                  <a:close/>
                </a:path>
              </a:pathLst>
            </a:custGeom>
            <a:solidFill>
              <a:srgbClr val="BE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359;p44">
              <a:extLst>
                <a:ext uri="{FF2B5EF4-FFF2-40B4-BE49-F238E27FC236}">
                  <a16:creationId xmlns:a16="http://schemas.microsoft.com/office/drawing/2014/main" id="{81554BD5-561C-8AED-1E37-870783C0E358}"/>
                </a:ext>
              </a:extLst>
            </p:cNvPr>
            <p:cNvSpPr/>
            <p:nvPr/>
          </p:nvSpPr>
          <p:spPr>
            <a:xfrm>
              <a:off x="745600" y="4464675"/>
              <a:ext cx="375" cy="1425"/>
            </a:xfrm>
            <a:custGeom>
              <a:avLst/>
              <a:gdLst/>
              <a:ahLst/>
              <a:cxnLst/>
              <a:rect l="l" t="t" r="r" b="b"/>
              <a:pathLst>
                <a:path w="15" h="57" extrusionOk="0">
                  <a:moveTo>
                    <a:pt x="14" y="0"/>
                  </a:move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360;p44">
              <a:extLst>
                <a:ext uri="{FF2B5EF4-FFF2-40B4-BE49-F238E27FC236}">
                  <a16:creationId xmlns:a16="http://schemas.microsoft.com/office/drawing/2014/main" id="{113278C5-B8E5-3C3D-C84A-9EA05231EB81}"/>
                </a:ext>
              </a:extLst>
            </p:cNvPr>
            <p:cNvSpPr/>
            <p:nvPr/>
          </p:nvSpPr>
          <p:spPr>
            <a:xfrm>
              <a:off x="743400" y="4466075"/>
              <a:ext cx="2225" cy="8475"/>
            </a:xfrm>
            <a:custGeom>
              <a:avLst/>
              <a:gdLst/>
              <a:ahLst/>
              <a:cxnLst/>
              <a:rect l="l" t="t" r="r" b="b"/>
              <a:pathLst>
                <a:path w="89" h="339" extrusionOk="0">
                  <a:moveTo>
                    <a:pt x="88" y="1"/>
                  </a:move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361;p44">
              <a:extLst>
                <a:ext uri="{FF2B5EF4-FFF2-40B4-BE49-F238E27FC236}">
                  <a16:creationId xmlns:a16="http://schemas.microsoft.com/office/drawing/2014/main" id="{5AE27055-8EFB-6814-BE9F-82866256761A}"/>
                </a:ext>
              </a:extLst>
            </p:cNvPr>
            <p:cNvSpPr/>
            <p:nvPr/>
          </p:nvSpPr>
          <p:spPr>
            <a:xfrm>
              <a:off x="697925" y="4421400"/>
              <a:ext cx="55700" cy="53150"/>
            </a:xfrm>
            <a:custGeom>
              <a:avLst/>
              <a:gdLst/>
              <a:ahLst/>
              <a:cxnLst/>
              <a:rect l="l" t="t" r="r" b="b"/>
              <a:pathLst>
                <a:path w="2228" h="2126" extrusionOk="0">
                  <a:moveTo>
                    <a:pt x="1172" y="1"/>
                  </a:moveTo>
                  <a:cubicBezTo>
                    <a:pt x="792" y="1"/>
                    <a:pt x="426" y="251"/>
                    <a:pt x="324" y="645"/>
                  </a:cubicBezTo>
                  <a:lnTo>
                    <a:pt x="15" y="1700"/>
                  </a:lnTo>
                  <a:cubicBezTo>
                    <a:pt x="1" y="1717"/>
                    <a:pt x="1" y="1746"/>
                    <a:pt x="1" y="1760"/>
                  </a:cubicBezTo>
                  <a:cubicBezTo>
                    <a:pt x="352" y="1921"/>
                    <a:pt x="968" y="2125"/>
                    <a:pt x="1787" y="2125"/>
                  </a:cubicBezTo>
                  <a:lnTo>
                    <a:pt x="1819" y="2125"/>
                  </a:lnTo>
                  <a:lnTo>
                    <a:pt x="1907" y="1788"/>
                  </a:lnTo>
                  <a:lnTo>
                    <a:pt x="1921" y="1731"/>
                  </a:lnTo>
                  <a:lnTo>
                    <a:pt x="2097" y="1144"/>
                  </a:lnTo>
                  <a:cubicBezTo>
                    <a:pt x="2227" y="676"/>
                    <a:pt x="1949" y="177"/>
                    <a:pt x="1481" y="47"/>
                  </a:cubicBezTo>
                  <a:lnTo>
                    <a:pt x="1422" y="29"/>
                  </a:lnTo>
                  <a:cubicBezTo>
                    <a:pt x="1348" y="1"/>
                    <a:pt x="1260" y="1"/>
                    <a:pt x="1172" y="1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Google Shape;362;p44">
              <a:extLst>
                <a:ext uri="{FF2B5EF4-FFF2-40B4-BE49-F238E27FC236}">
                  <a16:creationId xmlns:a16="http://schemas.microsoft.com/office/drawing/2014/main" id="{C1AE4545-0D36-69A5-F38B-A065E099B83E}"/>
                </a:ext>
              </a:extLst>
            </p:cNvPr>
            <p:cNvSpPr/>
            <p:nvPr/>
          </p:nvSpPr>
          <p:spPr>
            <a:xfrm>
              <a:off x="620275" y="4348750"/>
              <a:ext cx="63000" cy="55575"/>
            </a:xfrm>
            <a:custGeom>
              <a:avLst/>
              <a:gdLst/>
              <a:ahLst/>
              <a:cxnLst/>
              <a:rect l="l" t="t" r="r" b="b"/>
              <a:pathLst>
                <a:path w="2520" h="2223" extrusionOk="0">
                  <a:moveTo>
                    <a:pt x="1270" y="0"/>
                  </a:moveTo>
                  <a:cubicBezTo>
                    <a:pt x="898" y="0"/>
                    <a:pt x="532" y="189"/>
                    <a:pt x="321" y="532"/>
                  </a:cubicBezTo>
                  <a:cubicBezTo>
                    <a:pt x="1" y="1046"/>
                    <a:pt x="162" y="1735"/>
                    <a:pt x="672" y="2056"/>
                  </a:cubicBezTo>
                  <a:cubicBezTo>
                    <a:pt x="856" y="2168"/>
                    <a:pt x="1058" y="2222"/>
                    <a:pt x="1256" y="2222"/>
                  </a:cubicBezTo>
                  <a:cubicBezTo>
                    <a:pt x="1628" y="2222"/>
                    <a:pt x="1988" y="2034"/>
                    <a:pt x="2199" y="1690"/>
                  </a:cubicBezTo>
                  <a:cubicBezTo>
                    <a:pt x="2519" y="1176"/>
                    <a:pt x="2361" y="490"/>
                    <a:pt x="1847" y="167"/>
                  </a:cubicBezTo>
                  <a:cubicBezTo>
                    <a:pt x="1668" y="54"/>
                    <a:pt x="1468" y="0"/>
                    <a:pt x="127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Google Shape;363;p44">
              <a:extLst>
                <a:ext uri="{FF2B5EF4-FFF2-40B4-BE49-F238E27FC236}">
                  <a16:creationId xmlns:a16="http://schemas.microsoft.com/office/drawing/2014/main" id="{9CFE17B6-857D-CF24-643F-7F754BE154F7}"/>
                </a:ext>
              </a:extLst>
            </p:cNvPr>
            <p:cNvSpPr/>
            <p:nvPr/>
          </p:nvSpPr>
          <p:spPr>
            <a:xfrm>
              <a:off x="625025" y="4366100"/>
              <a:ext cx="47250" cy="38100"/>
            </a:xfrm>
            <a:custGeom>
              <a:avLst/>
              <a:gdLst/>
              <a:ahLst/>
              <a:cxnLst/>
              <a:rect l="l" t="t" r="r" b="b"/>
              <a:pathLst>
                <a:path w="1890" h="1524" extrusionOk="0">
                  <a:moveTo>
                    <a:pt x="820" y="0"/>
                  </a:moveTo>
                  <a:cubicBezTo>
                    <a:pt x="570" y="0"/>
                    <a:pt x="338" y="102"/>
                    <a:pt x="219" y="306"/>
                  </a:cubicBezTo>
                  <a:cubicBezTo>
                    <a:pt x="1" y="644"/>
                    <a:pt x="162" y="1129"/>
                    <a:pt x="570" y="1379"/>
                  </a:cubicBezTo>
                  <a:cubicBezTo>
                    <a:pt x="732" y="1481"/>
                    <a:pt x="908" y="1523"/>
                    <a:pt x="1070" y="1523"/>
                  </a:cubicBezTo>
                  <a:cubicBezTo>
                    <a:pt x="1320" y="1523"/>
                    <a:pt x="1555" y="1421"/>
                    <a:pt x="1685" y="1217"/>
                  </a:cubicBezTo>
                  <a:cubicBezTo>
                    <a:pt x="1889" y="866"/>
                    <a:pt x="1731" y="394"/>
                    <a:pt x="1334" y="148"/>
                  </a:cubicBezTo>
                  <a:cubicBezTo>
                    <a:pt x="1172" y="42"/>
                    <a:pt x="996" y="0"/>
                    <a:pt x="820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Google Shape;364;p44">
              <a:extLst>
                <a:ext uri="{FF2B5EF4-FFF2-40B4-BE49-F238E27FC236}">
                  <a16:creationId xmlns:a16="http://schemas.microsoft.com/office/drawing/2014/main" id="{BD9128BC-E548-F75D-5DD2-855F156BEF52}"/>
                </a:ext>
              </a:extLst>
            </p:cNvPr>
            <p:cNvSpPr/>
            <p:nvPr/>
          </p:nvSpPr>
          <p:spPr>
            <a:xfrm>
              <a:off x="629425" y="4366100"/>
              <a:ext cx="44350" cy="22000"/>
            </a:xfrm>
            <a:custGeom>
              <a:avLst/>
              <a:gdLst/>
              <a:ahLst/>
              <a:cxnLst/>
              <a:rect l="l" t="t" r="r" b="b"/>
              <a:pathLst>
                <a:path w="1774" h="880" extrusionOk="0">
                  <a:moveTo>
                    <a:pt x="542" y="0"/>
                  </a:moveTo>
                  <a:cubicBezTo>
                    <a:pt x="454" y="0"/>
                    <a:pt x="366" y="0"/>
                    <a:pt x="278" y="14"/>
                  </a:cubicBezTo>
                  <a:cubicBezTo>
                    <a:pt x="190" y="28"/>
                    <a:pt x="117" y="42"/>
                    <a:pt x="29" y="74"/>
                  </a:cubicBezTo>
                  <a:cubicBezTo>
                    <a:pt x="14" y="88"/>
                    <a:pt x="0" y="102"/>
                    <a:pt x="0" y="116"/>
                  </a:cubicBezTo>
                  <a:cubicBezTo>
                    <a:pt x="14" y="130"/>
                    <a:pt x="29" y="148"/>
                    <a:pt x="43" y="148"/>
                  </a:cubicBezTo>
                  <a:cubicBezTo>
                    <a:pt x="165" y="114"/>
                    <a:pt x="295" y="97"/>
                    <a:pt x="420" y="97"/>
                  </a:cubicBezTo>
                  <a:cubicBezTo>
                    <a:pt x="462" y="97"/>
                    <a:pt x="502" y="99"/>
                    <a:pt x="542" y="102"/>
                  </a:cubicBezTo>
                  <a:cubicBezTo>
                    <a:pt x="704" y="102"/>
                    <a:pt x="866" y="130"/>
                    <a:pt x="1010" y="190"/>
                  </a:cubicBezTo>
                  <a:cubicBezTo>
                    <a:pt x="1158" y="250"/>
                    <a:pt x="1305" y="338"/>
                    <a:pt x="1422" y="454"/>
                  </a:cubicBezTo>
                  <a:cubicBezTo>
                    <a:pt x="1481" y="514"/>
                    <a:pt x="1524" y="588"/>
                    <a:pt x="1569" y="644"/>
                  </a:cubicBezTo>
                  <a:cubicBezTo>
                    <a:pt x="1597" y="676"/>
                    <a:pt x="1611" y="718"/>
                    <a:pt x="1643" y="746"/>
                  </a:cubicBezTo>
                  <a:lnTo>
                    <a:pt x="1699" y="852"/>
                  </a:lnTo>
                  <a:lnTo>
                    <a:pt x="1699" y="866"/>
                  </a:lnTo>
                  <a:cubicBezTo>
                    <a:pt x="1713" y="880"/>
                    <a:pt x="1731" y="880"/>
                    <a:pt x="1759" y="880"/>
                  </a:cubicBezTo>
                  <a:cubicBezTo>
                    <a:pt x="1773" y="866"/>
                    <a:pt x="1773" y="834"/>
                    <a:pt x="1773" y="820"/>
                  </a:cubicBezTo>
                  <a:lnTo>
                    <a:pt x="1713" y="704"/>
                  </a:lnTo>
                  <a:cubicBezTo>
                    <a:pt x="1685" y="676"/>
                    <a:pt x="1671" y="630"/>
                    <a:pt x="1643" y="602"/>
                  </a:cubicBezTo>
                  <a:cubicBezTo>
                    <a:pt x="1597" y="528"/>
                    <a:pt x="1538" y="454"/>
                    <a:pt x="1481" y="394"/>
                  </a:cubicBezTo>
                  <a:cubicBezTo>
                    <a:pt x="1450" y="366"/>
                    <a:pt x="1422" y="324"/>
                    <a:pt x="1393" y="306"/>
                  </a:cubicBezTo>
                  <a:lnTo>
                    <a:pt x="1291" y="218"/>
                  </a:lnTo>
                  <a:cubicBezTo>
                    <a:pt x="1203" y="176"/>
                    <a:pt x="1130" y="130"/>
                    <a:pt x="1056" y="102"/>
                  </a:cubicBezTo>
                  <a:cubicBezTo>
                    <a:pt x="894" y="28"/>
                    <a:pt x="718" y="0"/>
                    <a:pt x="542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365;p44">
              <a:extLst>
                <a:ext uri="{FF2B5EF4-FFF2-40B4-BE49-F238E27FC236}">
                  <a16:creationId xmlns:a16="http://schemas.microsoft.com/office/drawing/2014/main" id="{20D997B6-8742-4E8B-9EFA-FA1C12A3EA08}"/>
                </a:ext>
              </a:extLst>
            </p:cNvPr>
            <p:cNvSpPr/>
            <p:nvPr/>
          </p:nvSpPr>
          <p:spPr>
            <a:xfrm>
              <a:off x="643325" y="4381125"/>
              <a:ext cx="34500" cy="17425"/>
            </a:xfrm>
            <a:custGeom>
              <a:avLst/>
              <a:gdLst/>
              <a:ahLst/>
              <a:cxnLst/>
              <a:rect l="l" t="t" r="r" b="b"/>
              <a:pathLst>
                <a:path w="1380" h="697" extrusionOk="0">
                  <a:moveTo>
                    <a:pt x="426" y="1"/>
                  </a:moveTo>
                  <a:cubicBezTo>
                    <a:pt x="278" y="1"/>
                    <a:pt x="148" y="15"/>
                    <a:pt x="32" y="75"/>
                  </a:cubicBezTo>
                  <a:cubicBezTo>
                    <a:pt x="14" y="75"/>
                    <a:pt x="0" y="89"/>
                    <a:pt x="0" y="103"/>
                  </a:cubicBezTo>
                  <a:cubicBezTo>
                    <a:pt x="14" y="117"/>
                    <a:pt x="32" y="131"/>
                    <a:pt x="46" y="131"/>
                  </a:cubicBezTo>
                  <a:cubicBezTo>
                    <a:pt x="162" y="103"/>
                    <a:pt x="296" y="103"/>
                    <a:pt x="412" y="103"/>
                  </a:cubicBezTo>
                  <a:cubicBezTo>
                    <a:pt x="542" y="103"/>
                    <a:pt x="676" y="131"/>
                    <a:pt x="778" y="177"/>
                  </a:cubicBezTo>
                  <a:cubicBezTo>
                    <a:pt x="894" y="219"/>
                    <a:pt x="1013" y="293"/>
                    <a:pt x="1101" y="381"/>
                  </a:cubicBezTo>
                  <a:cubicBezTo>
                    <a:pt x="1143" y="426"/>
                    <a:pt x="1175" y="469"/>
                    <a:pt x="1217" y="514"/>
                  </a:cubicBezTo>
                  <a:cubicBezTo>
                    <a:pt x="1263" y="571"/>
                    <a:pt x="1291" y="630"/>
                    <a:pt x="1319" y="673"/>
                  </a:cubicBezTo>
                  <a:lnTo>
                    <a:pt x="1319" y="690"/>
                  </a:lnTo>
                  <a:cubicBezTo>
                    <a:pt x="1329" y="690"/>
                    <a:pt x="1340" y="696"/>
                    <a:pt x="1350" y="696"/>
                  </a:cubicBezTo>
                  <a:cubicBezTo>
                    <a:pt x="1355" y="696"/>
                    <a:pt x="1360" y="695"/>
                    <a:pt x="1365" y="690"/>
                  </a:cubicBezTo>
                  <a:cubicBezTo>
                    <a:pt x="1379" y="690"/>
                    <a:pt x="1379" y="673"/>
                    <a:pt x="1379" y="659"/>
                  </a:cubicBezTo>
                  <a:cubicBezTo>
                    <a:pt x="1351" y="602"/>
                    <a:pt x="1319" y="528"/>
                    <a:pt x="1277" y="483"/>
                  </a:cubicBezTo>
                  <a:cubicBezTo>
                    <a:pt x="1245" y="426"/>
                    <a:pt x="1203" y="367"/>
                    <a:pt x="1157" y="321"/>
                  </a:cubicBezTo>
                  <a:cubicBezTo>
                    <a:pt x="1115" y="265"/>
                    <a:pt x="1055" y="219"/>
                    <a:pt x="999" y="177"/>
                  </a:cubicBezTo>
                  <a:cubicBezTo>
                    <a:pt x="939" y="145"/>
                    <a:pt x="880" y="103"/>
                    <a:pt x="823" y="89"/>
                  </a:cubicBezTo>
                  <a:cubicBezTo>
                    <a:pt x="690" y="29"/>
                    <a:pt x="559" y="1"/>
                    <a:pt x="42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366;p44">
              <a:extLst>
                <a:ext uri="{FF2B5EF4-FFF2-40B4-BE49-F238E27FC236}">
                  <a16:creationId xmlns:a16="http://schemas.microsoft.com/office/drawing/2014/main" id="{4EB3BC7D-8D4B-A0ED-5927-1F3F8F9DE6B3}"/>
                </a:ext>
              </a:extLst>
            </p:cNvPr>
            <p:cNvSpPr/>
            <p:nvPr/>
          </p:nvSpPr>
          <p:spPr>
            <a:xfrm>
              <a:off x="789200" y="4411275"/>
              <a:ext cx="58950" cy="55550"/>
            </a:xfrm>
            <a:custGeom>
              <a:avLst/>
              <a:gdLst/>
              <a:ahLst/>
              <a:cxnLst/>
              <a:rect l="l" t="t" r="r" b="b"/>
              <a:pathLst>
                <a:path w="2358" h="2222" extrusionOk="0">
                  <a:moveTo>
                    <a:pt x="1175" y="0"/>
                  </a:moveTo>
                  <a:cubicBezTo>
                    <a:pt x="637" y="0"/>
                    <a:pt x="169" y="399"/>
                    <a:pt x="89" y="948"/>
                  </a:cubicBezTo>
                  <a:cubicBezTo>
                    <a:pt x="1" y="1563"/>
                    <a:pt x="423" y="2122"/>
                    <a:pt x="1024" y="2210"/>
                  </a:cubicBezTo>
                  <a:cubicBezTo>
                    <a:pt x="1077" y="2218"/>
                    <a:pt x="1130" y="2222"/>
                    <a:pt x="1182" y="2222"/>
                  </a:cubicBezTo>
                  <a:cubicBezTo>
                    <a:pt x="1720" y="2222"/>
                    <a:pt x="2189" y="1818"/>
                    <a:pt x="2270" y="1257"/>
                  </a:cubicBezTo>
                  <a:cubicBezTo>
                    <a:pt x="2357" y="656"/>
                    <a:pt x="1935" y="100"/>
                    <a:pt x="1334" y="12"/>
                  </a:cubicBezTo>
                  <a:cubicBezTo>
                    <a:pt x="1281" y="4"/>
                    <a:pt x="1227" y="0"/>
                    <a:pt x="1175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367;p44">
              <a:extLst>
                <a:ext uri="{FF2B5EF4-FFF2-40B4-BE49-F238E27FC236}">
                  <a16:creationId xmlns:a16="http://schemas.microsoft.com/office/drawing/2014/main" id="{6569C723-F477-E4D8-8D18-091D6380D8E9}"/>
                </a:ext>
              </a:extLst>
            </p:cNvPr>
            <p:cNvSpPr/>
            <p:nvPr/>
          </p:nvSpPr>
          <p:spPr>
            <a:xfrm>
              <a:off x="792800" y="4429150"/>
              <a:ext cx="45500" cy="36600"/>
            </a:xfrm>
            <a:custGeom>
              <a:avLst/>
              <a:gdLst/>
              <a:ahLst/>
              <a:cxnLst/>
              <a:rect l="l" t="t" r="r" b="b"/>
              <a:pathLst>
                <a:path w="1820" h="1464" extrusionOk="0">
                  <a:moveTo>
                    <a:pt x="866" y="0"/>
                  </a:moveTo>
                  <a:cubicBezTo>
                    <a:pt x="455" y="0"/>
                    <a:pt x="121" y="264"/>
                    <a:pt x="61" y="616"/>
                  </a:cubicBezTo>
                  <a:cubicBezTo>
                    <a:pt x="1" y="1010"/>
                    <a:pt x="339" y="1390"/>
                    <a:pt x="806" y="1450"/>
                  </a:cubicBezTo>
                  <a:cubicBezTo>
                    <a:pt x="866" y="1450"/>
                    <a:pt x="912" y="1464"/>
                    <a:pt x="954" y="1464"/>
                  </a:cubicBezTo>
                  <a:cubicBezTo>
                    <a:pt x="1366" y="1464"/>
                    <a:pt x="1718" y="1200"/>
                    <a:pt x="1760" y="848"/>
                  </a:cubicBezTo>
                  <a:cubicBezTo>
                    <a:pt x="1820" y="454"/>
                    <a:pt x="1482" y="88"/>
                    <a:pt x="1014" y="14"/>
                  </a:cubicBezTo>
                  <a:cubicBezTo>
                    <a:pt x="968" y="14"/>
                    <a:pt x="926" y="0"/>
                    <a:pt x="866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368;p44">
              <a:extLst>
                <a:ext uri="{FF2B5EF4-FFF2-40B4-BE49-F238E27FC236}">
                  <a16:creationId xmlns:a16="http://schemas.microsoft.com/office/drawing/2014/main" id="{7573F334-F148-A092-3682-88A5002091AC}"/>
                </a:ext>
              </a:extLst>
            </p:cNvPr>
            <p:cNvSpPr/>
            <p:nvPr/>
          </p:nvSpPr>
          <p:spPr>
            <a:xfrm>
              <a:off x="794650" y="4428700"/>
              <a:ext cx="46550" cy="19000"/>
            </a:xfrm>
            <a:custGeom>
              <a:avLst/>
              <a:gdLst/>
              <a:ahLst/>
              <a:cxnLst/>
              <a:rect l="l" t="t" r="r" b="b"/>
              <a:pathLst>
                <a:path w="1862" h="760" extrusionOk="0">
                  <a:moveTo>
                    <a:pt x="662" y="1"/>
                  </a:moveTo>
                  <a:cubicBezTo>
                    <a:pt x="616" y="1"/>
                    <a:pt x="574" y="18"/>
                    <a:pt x="528" y="18"/>
                  </a:cubicBezTo>
                  <a:cubicBezTo>
                    <a:pt x="441" y="18"/>
                    <a:pt x="353" y="46"/>
                    <a:pt x="279" y="75"/>
                  </a:cubicBezTo>
                  <a:cubicBezTo>
                    <a:pt x="237" y="75"/>
                    <a:pt x="191" y="106"/>
                    <a:pt x="149" y="120"/>
                  </a:cubicBezTo>
                  <a:lnTo>
                    <a:pt x="29" y="163"/>
                  </a:lnTo>
                  <a:cubicBezTo>
                    <a:pt x="15" y="177"/>
                    <a:pt x="1" y="194"/>
                    <a:pt x="15" y="208"/>
                  </a:cubicBezTo>
                  <a:cubicBezTo>
                    <a:pt x="15" y="236"/>
                    <a:pt x="47" y="236"/>
                    <a:pt x="61" y="236"/>
                  </a:cubicBezTo>
                  <a:lnTo>
                    <a:pt x="177" y="194"/>
                  </a:lnTo>
                  <a:cubicBezTo>
                    <a:pt x="222" y="177"/>
                    <a:pt x="251" y="163"/>
                    <a:pt x="293" y="148"/>
                  </a:cubicBezTo>
                  <a:cubicBezTo>
                    <a:pt x="381" y="134"/>
                    <a:pt x="455" y="120"/>
                    <a:pt x="543" y="106"/>
                  </a:cubicBezTo>
                  <a:cubicBezTo>
                    <a:pt x="574" y="103"/>
                    <a:pt x="605" y="101"/>
                    <a:pt x="636" y="101"/>
                  </a:cubicBezTo>
                  <a:cubicBezTo>
                    <a:pt x="766" y="101"/>
                    <a:pt x="895" y="129"/>
                    <a:pt x="1014" y="163"/>
                  </a:cubicBezTo>
                  <a:cubicBezTo>
                    <a:pt x="1172" y="208"/>
                    <a:pt x="1320" y="296"/>
                    <a:pt x="1436" y="398"/>
                  </a:cubicBezTo>
                  <a:cubicBezTo>
                    <a:pt x="1570" y="500"/>
                    <a:pt x="1686" y="616"/>
                    <a:pt x="1788" y="736"/>
                  </a:cubicBezTo>
                  <a:cubicBezTo>
                    <a:pt x="1798" y="752"/>
                    <a:pt x="1812" y="759"/>
                    <a:pt x="1825" y="759"/>
                  </a:cubicBezTo>
                  <a:cubicBezTo>
                    <a:pt x="1833" y="759"/>
                    <a:pt x="1842" y="756"/>
                    <a:pt x="1848" y="750"/>
                  </a:cubicBezTo>
                  <a:cubicBezTo>
                    <a:pt x="1862" y="736"/>
                    <a:pt x="1862" y="722"/>
                    <a:pt x="1848" y="704"/>
                  </a:cubicBezTo>
                  <a:cubicBezTo>
                    <a:pt x="1805" y="616"/>
                    <a:pt x="1760" y="560"/>
                    <a:pt x="1700" y="486"/>
                  </a:cubicBezTo>
                  <a:cubicBezTo>
                    <a:pt x="1644" y="426"/>
                    <a:pt x="1570" y="370"/>
                    <a:pt x="1510" y="310"/>
                  </a:cubicBezTo>
                  <a:cubicBezTo>
                    <a:pt x="1380" y="208"/>
                    <a:pt x="1218" y="120"/>
                    <a:pt x="1042" y="61"/>
                  </a:cubicBezTo>
                  <a:cubicBezTo>
                    <a:pt x="968" y="32"/>
                    <a:pt x="880" y="32"/>
                    <a:pt x="792" y="1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369;p44">
              <a:extLst>
                <a:ext uri="{FF2B5EF4-FFF2-40B4-BE49-F238E27FC236}">
                  <a16:creationId xmlns:a16="http://schemas.microsoft.com/office/drawing/2014/main" id="{534E78AD-1457-2782-E7F5-B5C5A46BFAC1}"/>
                </a:ext>
              </a:extLst>
            </p:cNvPr>
            <p:cNvSpPr/>
            <p:nvPr/>
          </p:nvSpPr>
          <p:spPr>
            <a:xfrm>
              <a:off x="785150" y="4435300"/>
              <a:ext cx="35925" cy="14625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395" y="1"/>
                  </a:moveTo>
                  <a:cubicBezTo>
                    <a:pt x="321" y="18"/>
                    <a:pt x="265" y="32"/>
                    <a:pt x="205" y="46"/>
                  </a:cubicBezTo>
                  <a:cubicBezTo>
                    <a:pt x="131" y="74"/>
                    <a:pt x="75" y="106"/>
                    <a:pt x="15" y="134"/>
                  </a:cubicBezTo>
                  <a:cubicBezTo>
                    <a:pt x="1" y="134"/>
                    <a:pt x="1" y="148"/>
                    <a:pt x="1" y="162"/>
                  </a:cubicBezTo>
                  <a:cubicBezTo>
                    <a:pt x="1" y="172"/>
                    <a:pt x="8" y="184"/>
                    <a:pt x="17" y="184"/>
                  </a:cubicBezTo>
                  <a:cubicBezTo>
                    <a:pt x="21" y="184"/>
                    <a:pt x="25" y="182"/>
                    <a:pt x="29" y="176"/>
                  </a:cubicBezTo>
                  <a:lnTo>
                    <a:pt x="43" y="176"/>
                  </a:lnTo>
                  <a:cubicBezTo>
                    <a:pt x="103" y="162"/>
                    <a:pt x="163" y="134"/>
                    <a:pt x="219" y="120"/>
                  </a:cubicBezTo>
                  <a:cubicBezTo>
                    <a:pt x="279" y="120"/>
                    <a:pt x="339" y="89"/>
                    <a:pt x="409" y="89"/>
                  </a:cubicBezTo>
                  <a:cubicBezTo>
                    <a:pt x="429" y="86"/>
                    <a:pt x="450" y="85"/>
                    <a:pt x="471" y="85"/>
                  </a:cubicBezTo>
                  <a:cubicBezTo>
                    <a:pt x="572" y="85"/>
                    <a:pt x="679" y="111"/>
                    <a:pt x="778" y="134"/>
                  </a:cubicBezTo>
                  <a:cubicBezTo>
                    <a:pt x="894" y="176"/>
                    <a:pt x="996" y="236"/>
                    <a:pt x="1098" y="310"/>
                  </a:cubicBezTo>
                  <a:cubicBezTo>
                    <a:pt x="1200" y="398"/>
                    <a:pt x="1288" y="486"/>
                    <a:pt x="1376" y="574"/>
                  </a:cubicBezTo>
                  <a:cubicBezTo>
                    <a:pt x="1385" y="581"/>
                    <a:pt x="1393" y="584"/>
                    <a:pt x="1400" y="584"/>
                  </a:cubicBezTo>
                  <a:cubicBezTo>
                    <a:pt x="1408" y="584"/>
                    <a:pt x="1415" y="581"/>
                    <a:pt x="1422" y="574"/>
                  </a:cubicBezTo>
                  <a:cubicBezTo>
                    <a:pt x="1422" y="574"/>
                    <a:pt x="1436" y="560"/>
                    <a:pt x="1422" y="546"/>
                  </a:cubicBezTo>
                  <a:cubicBezTo>
                    <a:pt x="1362" y="426"/>
                    <a:pt x="1274" y="324"/>
                    <a:pt x="1172" y="236"/>
                  </a:cubicBezTo>
                  <a:cubicBezTo>
                    <a:pt x="1056" y="148"/>
                    <a:pt x="937" y="89"/>
                    <a:pt x="806" y="46"/>
                  </a:cubicBezTo>
                  <a:cubicBezTo>
                    <a:pt x="733" y="18"/>
                    <a:pt x="673" y="18"/>
                    <a:pt x="60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370;p44">
              <a:extLst>
                <a:ext uri="{FF2B5EF4-FFF2-40B4-BE49-F238E27FC236}">
                  <a16:creationId xmlns:a16="http://schemas.microsoft.com/office/drawing/2014/main" id="{BC49FBFE-6457-F272-8A88-C44BE4CE32E4}"/>
                </a:ext>
              </a:extLst>
            </p:cNvPr>
            <p:cNvSpPr/>
            <p:nvPr/>
          </p:nvSpPr>
          <p:spPr>
            <a:xfrm>
              <a:off x="651050" y="4278825"/>
              <a:ext cx="203700" cy="184775"/>
            </a:xfrm>
            <a:custGeom>
              <a:avLst/>
              <a:gdLst/>
              <a:ahLst/>
              <a:cxnLst/>
              <a:rect l="l" t="t" r="r" b="b"/>
              <a:pathLst>
                <a:path w="8148" h="7391" extrusionOk="0">
                  <a:moveTo>
                    <a:pt x="4099" y="0"/>
                  </a:moveTo>
                  <a:cubicBezTo>
                    <a:pt x="2831" y="0"/>
                    <a:pt x="1601" y="688"/>
                    <a:pt x="954" y="1894"/>
                  </a:cubicBezTo>
                  <a:cubicBezTo>
                    <a:pt x="1" y="3639"/>
                    <a:pt x="321" y="5778"/>
                    <a:pt x="2343" y="6893"/>
                  </a:cubicBezTo>
                  <a:cubicBezTo>
                    <a:pt x="2978" y="7237"/>
                    <a:pt x="3578" y="7390"/>
                    <a:pt x="4133" y="7390"/>
                  </a:cubicBezTo>
                  <a:cubicBezTo>
                    <a:pt x="5464" y="7390"/>
                    <a:pt x="6535" y="6510"/>
                    <a:pt x="7198" y="5278"/>
                  </a:cubicBezTo>
                  <a:cubicBezTo>
                    <a:pt x="8147" y="3533"/>
                    <a:pt x="7504" y="1353"/>
                    <a:pt x="5773" y="428"/>
                  </a:cubicBezTo>
                  <a:cubicBezTo>
                    <a:pt x="5240" y="137"/>
                    <a:pt x="4665" y="0"/>
                    <a:pt x="4099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371;p44">
              <a:extLst>
                <a:ext uri="{FF2B5EF4-FFF2-40B4-BE49-F238E27FC236}">
                  <a16:creationId xmlns:a16="http://schemas.microsoft.com/office/drawing/2014/main" id="{3AF8DE4C-D060-FFB6-AE15-102A391A5A5A}"/>
                </a:ext>
              </a:extLst>
            </p:cNvPr>
            <p:cNvSpPr/>
            <p:nvPr/>
          </p:nvSpPr>
          <p:spPr>
            <a:xfrm>
              <a:off x="658700" y="4263275"/>
              <a:ext cx="213275" cy="141275"/>
            </a:xfrm>
            <a:custGeom>
              <a:avLst/>
              <a:gdLst/>
              <a:ahLst/>
              <a:cxnLst/>
              <a:rect l="l" t="t" r="r" b="b"/>
              <a:pathLst>
                <a:path w="8531" h="5651" extrusionOk="0">
                  <a:moveTo>
                    <a:pt x="3336" y="1"/>
                  </a:moveTo>
                  <a:cubicBezTo>
                    <a:pt x="3092" y="1"/>
                    <a:pt x="2862" y="23"/>
                    <a:pt x="2653" y="68"/>
                  </a:cubicBezTo>
                  <a:cubicBezTo>
                    <a:pt x="1292" y="360"/>
                    <a:pt x="1" y="1359"/>
                    <a:pt x="89" y="3558"/>
                  </a:cubicBezTo>
                  <a:cubicBezTo>
                    <a:pt x="89" y="3558"/>
                    <a:pt x="2037" y="3132"/>
                    <a:pt x="3388" y="1577"/>
                  </a:cubicBezTo>
                  <a:cubicBezTo>
                    <a:pt x="3388" y="1577"/>
                    <a:pt x="4619" y="4391"/>
                    <a:pt x="7198" y="5650"/>
                  </a:cubicBezTo>
                  <a:cubicBezTo>
                    <a:pt x="7198" y="5650"/>
                    <a:pt x="8531" y="3234"/>
                    <a:pt x="7402" y="1841"/>
                  </a:cubicBezTo>
                  <a:cubicBezTo>
                    <a:pt x="6435" y="663"/>
                    <a:pt x="4674" y="1"/>
                    <a:pt x="333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372;p44">
              <a:extLst>
                <a:ext uri="{FF2B5EF4-FFF2-40B4-BE49-F238E27FC236}">
                  <a16:creationId xmlns:a16="http://schemas.microsoft.com/office/drawing/2014/main" id="{D42729FA-F84C-B489-58EB-1ACA1234BFEA}"/>
                </a:ext>
              </a:extLst>
            </p:cNvPr>
            <p:cNvSpPr/>
            <p:nvPr/>
          </p:nvSpPr>
          <p:spPr>
            <a:xfrm>
              <a:off x="728000" y="4403125"/>
              <a:ext cx="23850" cy="13550"/>
            </a:xfrm>
            <a:custGeom>
              <a:avLst/>
              <a:gdLst/>
              <a:ahLst/>
              <a:cxnLst/>
              <a:rect l="l" t="t" r="r" b="b"/>
              <a:pathLst>
                <a:path w="954" h="542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lnTo>
                    <a:pt x="1" y="28"/>
                  </a:lnTo>
                  <a:lnTo>
                    <a:pt x="1" y="74"/>
                  </a:lnTo>
                  <a:cubicBezTo>
                    <a:pt x="15" y="102"/>
                    <a:pt x="15" y="144"/>
                    <a:pt x="43" y="204"/>
                  </a:cubicBezTo>
                  <a:cubicBezTo>
                    <a:pt x="57" y="232"/>
                    <a:pt x="74" y="264"/>
                    <a:pt x="89" y="292"/>
                  </a:cubicBezTo>
                  <a:cubicBezTo>
                    <a:pt x="103" y="320"/>
                    <a:pt x="131" y="352"/>
                    <a:pt x="162" y="366"/>
                  </a:cubicBezTo>
                  <a:cubicBezTo>
                    <a:pt x="191" y="394"/>
                    <a:pt x="219" y="426"/>
                    <a:pt x="250" y="440"/>
                  </a:cubicBezTo>
                  <a:cubicBezTo>
                    <a:pt x="264" y="454"/>
                    <a:pt x="278" y="468"/>
                    <a:pt x="293" y="468"/>
                  </a:cubicBezTo>
                  <a:lnTo>
                    <a:pt x="352" y="496"/>
                  </a:lnTo>
                  <a:cubicBezTo>
                    <a:pt x="380" y="514"/>
                    <a:pt x="395" y="514"/>
                    <a:pt x="409" y="514"/>
                  </a:cubicBezTo>
                  <a:cubicBezTo>
                    <a:pt x="426" y="528"/>
                    <a:pt x="440" y="528"/>
                    <a:pt x="468" y="528"/>
                  </a:cubicBezTo>
                  <a:cubicBezTo>
                    <a:pt x="497" y="542"/>
                    <a:pt x="542" y="542"/>
                    <a:pt x="584" y="542"/>
                  </a:cubicBezTo>
                  <a:cubicBezTo>
                    <a:pt x="658" y="542"/>
                    <a:pt x="732" y="528"/>
                    <a:pt x="778" y="514"/>
                  </a:cubicBezTo>
                  <a:cubicBezTo>
                    <a:pt x="834" y="482"/>
                    <a:pt x="880" y="454"/>
                    <a:pt x="908" y="440"/>
                  </a:cubicBezTo>
                  <a:cubicBezTo>
                    <a:pt x="922" y="408"/>
                    <a:pt x="936" y="394"/>
                    <a:pt x="936" y="394"/>
                  </a:cubicBezTo>
                  <a:cubicBezTo>
                    <a:pt x="954" y="394"/>
                    <a:pt x="954" y="380"/>
                    <a:pt x="936" y="380"/>
                  </a:cubicBezTo>
                  <a:cubicBezTo>
                    <a:pt x="936" y="366"/>
                    <a:pt x="922" y="366"/>
                    <a:pt x="922" y="366"/>
                  </a:cubicBezTo>
                  <a:cubicBezTo>
                    <a:pt x="922" y="366"/>
                    <a:pt x="908" y="380"/>
                    <a:pt x="880" y="394"/>
                  </a:cubicBezTo>
                  <a:cubicBezTo>
                    <a:pt x="848" y="408"/>
                    <a:pt x="806" y="440"/>
                    <a:pt x="760" y="454"/>
                  </a:cubicBezTo>
                  <a:cubicBezTo>
                    <a:pt x="704" y="468"/>
                    <a:pt x="644" y="482"/>
                    <a:pt x="584" y="482"/>
                  </a:cubicBezTo>
                  <a:cubicBezTo>
                    <a:pt x="556" y="482"/>
                    <a:pt x="514" y="468"/>
                    <a:pt x="482" y="468"/>
                  </a:cubicBezTo>
                  <a:cubicBezTo>
                    <a:pt x="468" y="468"/>
                    <a:pt x="454" y="454"/>
                    <a:pt x="426" y="454"/>
                  </a:cubicBezTo>
                  <a:cubicBezTo>
                    <a:pt x="409" y="440"/>
                    <a:pt x="395" y="440"/>
                    <a:pt x="380" y="440"/>
                  </a:cubicBezTo>
                  <a:lnTo>
                    <a:pt x="338" y="408"/>
                  </a:lnTo>
                  <a:cubicBezTo>
                    <a:pt x="321" y="394"/>
                    <a:pt x="307" y="394"/>
                    <a:pt x="293" y="380"/>
                  </a:cubicBezTo>
                  <a:cubicBezTo>
                    <a:pt x="264" y="366"/>
                    <a:pt x="233" y="352"/>
                    <a:pt x="205" y="320"/>
                  </a:cubicBezTo>
                  <a:cubicBezTo>
                    <a:pt x="176" y="306"/>
                    <a:pt x="162" y="278"/>
                    <a:pt x="145" y="250"/>
                  </a:cubicBezTo>
                  <a:cubicBezTo>
                    <a:pt x="117" y="232"/>
                    <a:pt x="103" y="204"/>
                    <a:pt x="89" y="176"/>
                  </a:cubicBezTo>
                  <a:cubicBezTo>
                    <a:pt x="74" y="130"/>
                    <a:pt x="57" y="88"/>
                    <a:pt x="43" y="56"/>
                  </a:cubicBezTo>
                  <a:lnTo>
                    <a:pt x="43" y="28"/>
                  </a:lnTo>
                  <a:lnTo>
                    <a:pt x="43" y="14"/>
                  </a:lnTo>
                  <a:cubicBezTo>
                    <a:pt x="43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373;p44">
              <a:extLst>
                <a:ext uri="{FF2B5EF4-FFF2-40B4-BE49-F238E27FC236}">
                  <a16:creationId xmlns:a16="http://schemas.microsoft.com/office/drawing/2014/main" id="{9BCD6B56-2494-31C7-D163-B124906C477E}"/>
                </a:ext>
              </a:extLst>
            </p:cNvPr>
            <p:cNvSpPr/>
            <p:nvPr/>
          </p:nvSpPr>
          <p:spPr>
            <a:xfrm>
              <a:off x="686750" y="4331800"/>
              <a:ext cx="53675" cy="19325"/>
            </a:xfrm>
            <a:custGeom>
              <a:avLst/>
              <a:gdLst/>
              <a:ahLst/>
              <a:cxnLst/>
              <a:rect l="l" t="t" r="r" b="b"/>
              <a:pathLst>
                <a:path w="2147" h="773" extrusionOk="0">
                  <a:moveTo>
                    <a:pt x="1541" y="0"/>
                  </a:moveTo>
                  <a:cubicBezTo>
                    <a:pt x="1080" y="0"/>
                    <a:pt x="360" y="391"/>
                    <a:pt x="360" y="391"/>
                  </a:cubicBezTo>
                  <a:cubicBezTo>
                    <a:pt x="0" y="699"/>
                    <a:pt x="527" y="773"/>
                    <a:pt x="756" y="773"/>
                  </a:cubicBezTo>
                  <a:cubicBezTo>
                    <a:pt x="778" y="773"/>
                    <a:pt x="798" y="772"/>
                    <a:pt x="813" y="771"/>
                  </a:cubicBezTo>
                  <a:cubicBezTo>
                    <a:pt x="975" y="771"/>
                    <a:pt x="2147" y="567"/>
                    <a:pt x="1869" y="141"/>
                  </a:cubicBezTo>
                  <a:cubicBezTo>
                    <a:pt x="1805" y="39"/>
                    <a:pt x="1686" y="0"/>
                    <a:pt x="154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374;p44">
              <a:extLst>
                <a:ext uri="{FF2B5EF4-FFF2-40B4-BE49-F238E27FC236}">
                  <a16:creationId xmlns:a16="http://schemas.microsoft.com/office/drawing/2014/main" id="{B17797D8-5F62-2215-AB8A-0B9A5B836038}"/>
                </a:ext>
              </a:extLst>
            </p:cNvPr>
            <p:cNvSpPr/>
            <p:nvPr/>
          </p:nvSpPr>
          <p:spPr>
            <a:xfrm>
              <a:off x="774875" y="4358500"/>
              <a:ext cx="37375" cy="36100"/>
            </a:xfrm>
            <a:custGeom>
              <a:avLst/>
              <a:gdLst/>
              <a:ahLst/>
              <a:cxnLst/>
              <a:rect l="l" t="t" r="r" b="b"/>
              <a:pathLst>
                <a:path w="1495" h="1444" extrusionOk="0">
                  <a:moveTo>
                    <a:pt x="562" y="1"/>
                  </a:moveTo>
                  <a:cubicBezTo>
                    <a:pt x="536" y="1"/>
                    <a:pt x="511" y="5"/>
                    <a:pt x="486" y="12"/>
                  </a:cubicBezTo>
                  <a:cubicBezTo>
                    <a:pt x="0" y="142"/>
                    <a:pt x="750" y="1068"/>
                    <a:pt x="866" y="1184"/>
                  </a:cubicBezTo>
                  <a:cubicBezTo>
                    <a:pt x="948" y="1257"/>
                    <a:pt x="1197" y="1443"/>
                    <a:pt x="1350" y="1443"/>
                  </a:cubicBezTo>
                  <a:cubicBezTo>
                    <a:pt x="1438" y="1443"/>
                    <a:pt x="1494" y="1381"/>
                    <a:pt x="1467" y="1198"/>
                  </a:cubicBezTo>
                  <a:cubicBezTo>
                    <a:pt x="1467" y="1198"/>
                    <a:pt x="1019" y="1"/>
                    <a:pt x="5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375;p44">
              <a:extLst>
                <a:ext uri="{FF2B5EF4-FFF2-40B4-BE49-F238E27FC236}">
                  <a16:creationId xmlns:a16="http://schemas.microsoft.com/office/drawing/2014/main" id="{13CCE3A7-C573-E422-868C-88EE89BB141C}"/>
                </a:ext>
              </a:extLst>
            </p:cNvPr>
            <p:cNvSpPr/>
            <p:nvPr/>
          </p:nvSpPr>
          <p:spPr>
            <a:xfrm>
              <a:off x="740850" y="4357400"/>
              <a:ext cx="18650" cy="47150"/>
            </a:xfrm>
            <a:custGeom>
              <a:avLst/>
              <a:gdLst/>
              <a:ahLst/>
              <a:cxnLst/>
              <a:rect l="l" t="t" r="r" b="b"/>
              <a:pathLst>
                <a:path w="746" h="1886" extrusionOk="0">
                  <a:moveTo>
                    <a:pt x="489" y="0"/>
                  </a:moveTo>
                  <a:cubicBezTo>
                    <a:pt x="486" y="0"/>
                    <a:pt x="482" y="4"/>
                    <a:pt x="482" y="11"/>
                  </a:cubicBezTo>
                  <a:cubicBezTo>
                    <a:pt x="482" y="11"/>
                    <a:pt x="454" y="56"/>
                    <a:pt x="422" y="113"/>
                  </a:cubicBezTo>
                  <a:cubicBezTo>
                    <a:pt x="380" y="186"/>
                    <a:pt x="320" y="288"/>
                    <a:pt x="278" y="422"/>
                  </a:cubicBezTo>
                  <a:cubicBezTo>
                    <a:pt x="246" y="478"/>
                    <a:pt x="204" y="538"/>
                    <a:pt x="176" y="612"/>
                  </a:cubicBezTo>
                  <a:cubicBezTo>
                    <a:pt x="144" y="686"/>
                    <a:pt x="116" y="774"/>
                    <a:pt x="102" y="848"/>
                  </a:cubicBezTo>
                  <a:cubicBezTo>
                    <a:pt x="88" y="890"/>
                    <a:pt x="70" y="936"/>
                    <a:pt x="56" y="978"/>
                  </a:cubicBezTo>
                  <a:cubicBezTo>
                    <a:pt x="56" y="1024"/>
                    <a:pt x="42" y="1066"/>
                    <a:pt x="56" y="1126"/>
                  </a:cubicBezTo>
                  <a:cubicBezTo>
                    <a:pt x="56" y="1140"/>
                    <a:pt x="56" y="1168"/>
                    <a:pt x="88" y="1200"/>
                  </a:cubicBezTo>
                  <a:cubicBezTo>
                    <a:pt x="88" y="1214"/>
                    <a:pt x="102" y="1214"/>
                    <a:pt x="102" y="1214"/>
                  </a:cubicBezTo>
                  <a:cubicBezTo>
                    <a:pt x="102" y="1214"/>
                    <a:pt x="102" y="1228"/>
                    <a:pt x="116" y="1228"/>
                  </a:cubicBezTo>
                  <a:cubicBezTo>
                    <a:pt x="130" y="1228"/>
                    <a:pt x="144" y="1242"/>
                    <a:pt x="158" y="1242"/>
                  </a:cubicBezTo>
                  <a:cubicBezTo>
                    <a:pt x="204" y="1256"/>
                    <a:pt x="246" y="1270"/>
                    <a:pt x="292" y="1270"/>
                  </a:cubicBezTo>
                  <a:cubicBezTo>
                    <a:pt x="394" y="1270"/>
                    <a:pt x="482" y="1270"/>
                    <a:pt x="556" y="1287"/>
                  </a:cubicBezTo>
                  <a:cubicBezTo>
                    <a:pt x="598" y="1287"/>
                    <a:pt x="630" y="1316"/>
                    <a:pt x="658" y="1330"/>
                  </a:cubicBezTo>
                  <a:cubicBezTo>
                    <a:pt x="672" y="1358"/>
                    <a:pt x="672" y="1404"/>
                    <a:pt x="672" y="1446"/>
                  </a:cubicBezTo>
                  <a:cubicBezTo>
                    <a:pt x="672" y="1520"/>
                    <a:pt x="644" y="1593"/>
                    <a:pt x="616" y="1653"/>
                  </a:cubicBezTo>
                  <a:cubicBezTo>
                    <a:pt x="570" y="1710"/>
                    <a:pt x="510" y="1755"/>
                    <a:pt x="454" y="1783"/>
                  </a:cubicBezTo>
                  <a:cubicBezTo>
                    <a:pt x="394" y="1797"/>
                    <a:pt x="334" y="1815"/>
                    <a:pt x="278" y="1829"/>
                  </a:cubicBezTo>
                  <a:cubicBezTo>
                    <a:pt x="232" y="1843"/>
                    <a:pt x="176" y="1843"/>
                    <a:pt x="144" y="1843"/>
                  </a:cubicBezTo>
                  <a:lnTo>
                    <a:pt x="14" y="1843"/>
                  </a:lnTo>
                  <a:cubicBezTo>
                    <a:pt x="14" y="1843"/>
                    <a:pt x="0" y="1843"/>
                    <a:pt x="0" y="1857"/>
                  </a:cubicBezTo>
                  <a:lnTo>
                    <a:pt x="14" y="1871"/>
                  </a:lnTo>
                  <a:lnTo>
                    <a:pt x="42" y="1871"/>
                  </a:lnTo>
                  <a:cubicBezTo>
                    <a:pt x="70" y="1871"/>
                    <a:pt x="102" y="1885"/>
                    <a:pt x="144" y="1885"/>
                  </a:cubicBezTo>
                  <a:cubicBezTo>
                    <a:pt x="218" y="1885"/>
                    <a:pt x="334" y="1871"/>
                    <a:pt x="468" y="1829"/>
                  </a:cubicBezTo>
                  <a:cubicBezTo>
                    <a:pt x="542" y="1797"/>
                    <a:pt x="616" y="1755"/>
                    <a:pt x="658" y="1681"/>
                  </a:cubicBezTo>
                  <a:cubicBezTo>
                    <a:pt x="718" y="1622"/>
                    <a:pt x="746" y="1534"/>
                    <a:pt x="746" y="1446"/>
                  </a:cubicBezTo>
                  <a:cubicBezTo>
                    <a:pt x="746" y="1404"/>
                    <a:pt x="746" y="1344"/>
                    <a:pt x="704" y="1302"/>
                  </a:cubicBezTo>
                  <a:cubicBezTo>
                    <a:pt x="672" y="1256"/>
                    <a:pt x="630" y="1228"/>
                    <a:pt x="584" y="1214"/>
                  </a:cubicBezTo>
                  <a:cubicBezTo>
                    <a:pt x="482" y="1200"/>
                    <a:pt x="394" y="1200"/>
                    <a:pt x="306" y="1200"/>
                  </a:cubicBezTo>
                  <a:cubicBezTo>
                    <a:pt x="264" y="1200"/>
                    <a:pt x="218" y="1182"/>
                    <a:pt x="176" y="1182"/>
                  </a:cubicBezTo>
                  <a:cubicBezTo>
                    <a:pt x="176" y="1168"/>
                    <a:pt x="158" y="1168"/>
                    <a:pt x="144" y="1168"/>
                  </a:cubicBezTo>
                  <a:lnTo>
                    <a:pt x="144" y="1154"/>
                  </a:lnTo>
                  <a:lnTo>
                    <a:pt x="130" y="1154"/>
                  </a:lnTo>
                  <a:cubicBezTo>
                    <a:pt x="130" y="1154"/>
                    <a:pt x="116" y="1126"/>
                    <a:pt x="116" y="1112"/>
                  </a:cubicBezTo>
                  <a:cubicBezTo>
                    <a:pt x="116" y="1080"/>
                    <a:pt x="116" y="1038"/>
                    <a:pt x="130" y="992"/>
                  </a:cubicBezTo>
                  <a:cubicBezTo>
                    <a:pt x="130" y="950"/>
                    <a:pt x="144" y="904"/>
                    <a:pt x="158" y="862"/>
                  </a:cubicBezTo>
                  <a:cubicBezTo>
                    <a:pt x="204" y="714"/>
                    <a:pt x="264" y="552"/>
                    <a:pt x="320" y="436"/>
                  </a:cubicBezTo>
                  <a:cubicBezTo>
                    <a:pt x="366" y="303"/>
                    <a:pt x="422" y="201"/>
                    <a:pt x="454" y="144"/>
                  </a:cubicBezTo>
                  <a:cubicBezTo>
                    <a:pt x="482" y="70"/>
                    <a:pt x="496" y="25"/>
                    <a:pt x="496" y="25"/>
                  </a:cubicBezTo>
                  <a:cubicBezTo>
                    <a:pt x="510" y="11"/>
                    <a:pt x="510" y="11"/>
                    <a:pt x="496" y="11"/>
                  </a:cubicBezTo>
                  <a:cubicBezTo>
                    <a:pt x="496" y="4"/>
                    <a:pt x="493" y="0"/>
                    <a:pt x="48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376;p44">
              <a:extLst>
                <a:ext uri="{FF2B5EF4-FFF2-40B4-BE49-F238E27FC236}">
                  <a16:creationId xmlns:a16="http://schemas.microsoft.com/office/drawing/2014/main" id="{0770C99E-0437-5305-98FA-AB26902B15DA}"/>
                </a:ext>
              </a:extLst>
            </p:cNvPr>
            <p:cNvSpPr/>
            <p:nvPr/>
          </p:nvSpPr>
          <p:spPr>
            <a:xfrm>
              <a:off x="764225" y="4388375"/>
              <a:ext cx="33800" cy="25400"/>
            </a:xfrm>
            <a:custGeom>
              <a:avLst/>
              <a:gdLst/>
              <a:ahLst/>
              <a:cxnLst/>
              <a:rect l="l" t="t" r="r" b="b"/>
              <a:pathLst>
                <a:path w="1352" h="1016" extrusionOk="0">
                  <a:moveTo>
                    <a:pt x="648" y="1"/>
                  </a:moveTo>
                  <a:cubicBezTo>
                    <a:pt x="537" y="1"/>
                    <a:pt x="424" y="27"/>
                    <a:pt x="324" y="77"/>
                  </a:cubicBezTo>
                  <a:cubicBezTo>
                    <a:pt x="163" y="165"/>
                    <a:pt x="32" y="326"/>
                    <a:pt x="1" y="516"/>
                  </a:cubicBezTo>
                  <a:cubicBezTo>
                    <a:pt x="1" y="530"/>
                    <a:pt x="1" y="544"/>
                    <a:pt x="15" y="544"/>
                  </a:cubicBezTo>
                  <a:cubicBezTo>
                    <a:pt x="32" y="544"/>
                    <a:pt x="47" y="544"/>
                    <a:pt x="47" y="530"/>
                  </a:cubicBezTo>
                  <a:cubicBezTo>
                    <a:pt x="89" y="354"/>
                    <a:pt x="222" y="224"/>
                    <a:pt x="367" y="165"/>
                  </a:cubicBezTo>
                  <a:cubicBezTo>
                    <a:pt x="452" y="126"/>
                    <a:pt x="541" y="107"/>
                    <a:pt x="628" y="107"/>
                  </a:cubicBezTo>
                  <a:cubicBezTo>
                    <a:pt x="706" y="107"/>
                    <a:pt x="782" y="122"/>
                    <a:pt x="852" y="150"/>
                  </a:cubicBezTo>
                  <a:cubicBezTo>
                    <a:pt x="926" y="179"/>
                    <a:pt x="1000" y="224"/>
                    <a:pt x="1056" y="281"/>
                  </a:cubicBezTo>
                  <a:cubicBezTo>
                    <a:pt x="1116" y="340"/>
                    <a:pt x="1158" y="414"/>
                    <a:pt x="1190" y="488"/>
                  </a:cubicBezTo>
                  <a:cubicBezTo>
                    <a:pt x="1264" y="646"/>
                    <a:pt x="1246" y="822"/>
                    <a:pt x="1158" y="970"/>
                  </a:cubicBezTo>
                  <a:lnTo>
                    <a:pt x="1158" y="1016"/>
                  </a:lnTo>
                  <a:cubicBezTo>
                    <a:pt x="1176" y="1016"/>
                    <a:pt x="1190" y="1016"/>
                    <a:pt x="1204" y="998"/>
                  </a:cubicBezTo>
                  <a:cubicBezTo>
                    <a:pt x="1320" y="854"/>
                    <a:pt x="1352" y="646"/>
                    <a:pt x="1292" y="456"/>
                  </a:cubicBezTo>
                  <a:cubicBezTo>
                    <a:pt x="1232" y="267"/>
                    <a:pt x="1070" y="119"/>
                    <a:pt x="894" y="48"/>
                  </a:cubicBezTo>
                  <a:cubicBezTo>
                    <a:pt x="818" y="16"/>
                    <a:pt x="733" y="1"/>
                    <a:pt x="6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377;p44">
              <a:extLst>
                <a:ext uri="{FF2B5EF4-FFF2-40B4-BE49-F238E27FC236}">
                  <a16:creationId xmlns:a16="http://schemas.microsoft.com/office/drawing/2014/main" id="{8274FB30-2F0E-A1CA-2775-D56474057EB8}"/>
                </a:ext>
              </a:extLst>
            </p:cNvPr>
            <p:cNvSpPr/>
            <p:nvPr/>
          </p:nvSpPr>
          <p:spPr>
            <a:xfrm>
              <a:off x="794650" y="4408925"/>
              <a:ext cx="9175" cy="4075"/>
            </a:xfrm>
            <a:custGeom>
              <a:avLst/>
              <a:gdLst/>
              <a:ahLst/>
              <a:cxnLst/>
              <a:rect l="l" t="t" r="r" b="b"/>
              <a:pathLst>
                <a:path w="367" h="163" extrusionOk="0">
                  <a:moveTo>
                    <a:pt x="61" y="0"/>
                  </a:moveTo>
                  <a:cubicBezTo>
                    <a:pt x="29" y="0"/>
                    <a:pt x="15" y="18"/>
                    <a:pt x="1" y="46"/>
                  </a:cubicBezTo>
                  <a:cubicBezTo>
                    <a:pt x="1" y="60"/>
                    <a:pt x="15" y="88"/>
                    <a:pt x="47" y="88"/>
                  </a:cubicBezTo>
                  <a:lnTo>
                    <a:pt x="324" y="162"/>
                  </a:lnTo>
                  <a:cubicBezTo>
                    <a:pt x="339" y="162"/>
                    <a:pt x="353" y="162"/>
                    <a:pt x="353" y="148"/>
                  </a:cubicBezTo>
                  <a:cubicBezTo>
                    <a:pt x="367" y="120"/>
                    <a:pt x="353" y="106"/>
                    <a:pt x="339" y="10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378;p44">
              <a:extLst>
                <a:ext uri="{FF2B5EF4-FFF2-40B4-BE49-F238E27FC236}">
                  <a16:creationId xmlns:a16="http://schemas.microsoft.com/office/drawing/2014/main" id="{24F3D24F-6E0E-31DC-7BE5-3DE0E99501DE}"/>
                </a:ext>
              </a:extLst>
            </p:cNvPr>
            <p:cNvSpPr/>
            <p:nvPr/>
          </p:nvSpPr>
          <p:spPr>
            <a:xfrm>
              <a:off x="795000" y="4406025"/>
              <a:ext cx="9625" cy="2575"/>
            </a:xfrm>
            <a:custGeom>
              <a:avLst/>
              <a:gdLst/>
              <a:ahLst/>
              <a:cxnLst/>
              <a:rect l="l" t="t" r="r" b="b"/>
              <a:pathLst>
                <a:path w="385" h="103" extrusionOk="0">
                  <a:moveTo>
                    <a:pt x="61" y="0"/>
                  </a:moveTo>
                  <a:cubicBezTo>
                    <a:pt x="33" y="0"/>
                    <a:pt x="1" y="28"/>
                    <a:pt x="1" y="46"/>
                  </a:cubicBezTo>
                  <a:cubicBezTo>
                    <a:pt x="1" y="74"/>
                    <a:pt x="33" y="102"/>
                    <a:pt x="61" y="102"/>
                  </a:cubicBezTo>
                  <a:lnTo>
                    <a:pt x="339" y="102"/>
                  </a:lnTo>
                  <a:cubicBezTo>
                    <a:pt x="353" y="102"/>
                    <a:pt x="367" y="88"/>
                    <a:pt x="367" y="74"/>
                  </a:cubicBezTo>
                  <a:cubicBezTo>
                    <a:pt x="384" y="60"/>
                    <a:pt x="367" y="46"/>
                    <a:pt x="339" y="4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379;p44">
              <a:extLst>
                <a:ext uri="{FF2B5EF4-FFF2-40B4-BE49-F238E27FC236}">
                  <a16:creationId xmlns:a16="http://schemas.microsoft.com/office/drawing/2014/main" id="{1A23324F-8A51-D19E-ABCC-40046F95430C}"/>
                </a:ext>
              </a:extLst>
            </p:cNvPr>
            <p:cNvSpPr/>
            <p:nvPr/>
          </p:nvSpPr>
          <p:spPr>
            <a:xfrm>
              <a:off x="795800" y="4401625"/>
              <a:ext cx="9175" cy="3375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321" y="0"/>
                  </a:moveTo>
                  <a:lnTo>
                    <a:pt x="43" y="46"/>
                  </a:lnTo>
                  <a:lnTo>
                    <a:pt x="29" y="46"/>
                  </a:lnTo>
                  <a:cubicBezTo>
                    <a:pt x="15" y="46"/>
                    <a:pt x="1" y="74"/>
                    <a:pt x="1" y="102"/>
                  </a:cubicBezTo>
                  <a:cubicBezTo>
                    <a:pt x="1" y="116"/>
                    <a:pt x="29" y="134"/>
                    <a:pt x="57" y="134"/>
                  </a:cubicBezTo>
                  <a:lnTo>
                    <a:pt x="335" y="74"/>
                  </a:lnTo>
                  <a:cubicBezTo>
                    <a:pt x="352" y="74"/>
                    <a:pt x="366" y="60"/>
                    <a:pt x="366" y="28"/>
                  </a:cubicBezTo>
                  <a:cubicBezTo>
                    <a:pt x="366" y="14"/>
                    <a:pt x="352" y="0"/>
                    <a:pt x="32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380;p44">
              <a:extLst>
                <a:ext uri="{FF2B5EF4-FFF2-40B4-BE49-F238E27FC236}">
                  <a16:creationId xmlns:a16="http://schemas.microsoft.com/office/drawing/2014/main" id="{6D971BD8-45FF-3B53-F06A-80106E73DF5B}"/>
                </a:ext>
              </a:extLst>
            </p:cNvPr>
            <p:cNvSpPr/>
            <p:nvPr/>
          </p:nvSpPr>
          <p:spPr>
            <a:xfrm>
              <a:off x="695025" y="4360750"/>
              <a:ext cx="34050" cy="26550"/>
            </a:xfrm>
            <a:custGeom>
              <a:avLst/>
              <a:gdLst/>
              <a:ahLst/>
              <a:cxnLst/>
              <a:rect l="l" t="t" r="r" b="b"/>
              <a:pathLst>
                <a:path w="1362" h="1062" extrusionOk="0">
                  <a:moveTo>
                    <a:pt x="609" y="1"/>
                  </a:moveTo>
                  <a:cubicBezTo>
                    <a:pt x="508" y="1"/>
                    <a:pt x="409" y="23"/>
                    <a:pt x="321" y="67"/>
                  </a:cubicBezTo>
                  <a:cubicBezTo>
                    <a:pt x="145" y="154"/>
                    <a:pt x="15" y="344"/>
                    <a:pt x="0" y="538"/>
                  </a:cubicBezTo>
                  <a:cubicBezTo>
                    <a:pt x="0" y="552"/>
                    <a:pt x="0" y="566"/>
                    <a:pt x="15" y="566"/>
                  </a:cubicBezTo>
                  <a:cubicBezTo>
                    <a:pt x="29" y="566"/>
                    <a:pt x="43" y="566"/>
                    <a:pt x="43" y="552"/>
                  </a:cubicBezTo>
                  <a:cubicBezTo>
                    <a:pt x="88" y="376"/>
                    <a:pt x="219" y="228"/>
                    <a:pt x="366" y="169"/>
                  </a:cubicBezTo>
                  <a:cubicBezTo>
                    <a:pt x="440" y="140"/>
                    <a:pt x="528" y="112"/>
                    <a:pt x="616" y="112"/>
                  </a:cubicBezTo>
                  <a:cubicBezTo>
                    <a:pt x="704" y="112"/>
                    <a:pt x="778" y="126"/>
                    <a:pt x="866" y="169"/>
                  </a:cubicBezTo>
                  <a:cubicBezTo>
                    <a:pt x="1024" y="228"/>
                    <a:pt x="1144" y="362"/>
                    <a:pt x="1218" y="520"/>
                  </a:cubicBezTo>
                  <a:cubicBezTo>
                    <a:pt x="1274" y="668"/>
                    <a:pt x="1260" y="858"/>
                    <a:pt x="1186" y="1020"/>
                  </a:cubicBezTo>
                  <a:cubicBezTo>
                    <a:pt x="1172" y="1034"/>
                    <a:pt x="1172" y="1048"/>
                    <a:pt x="1186" y="1048"/>
                  </a:cubicBezTo>
                  <a:cubicBezTo>
                    <a:pt x="1193" y="1057"/>
                    <a:pt x="1201" y="1061"/>
                    <a:pt x="1209" y="1061"/>
                  </a:cubicBezTo>
                  <a:cubicBezTo>
                    <a:pt x="1217" y="1061"/>
                    <a:pt x="1225" y="1057"/>
                    <a:pt x="1232" y="1048"/>
                  </a:cubicBezTo>
                  <a:cubicBezTo>
                    <a:pt x="1334" y="890"/>
                    <a:pt x="1362" y="668"/>
                    <a:pt x="1305" y="478"/>
                  </a:cubicBezTo>
                  <a:cubicBezTo>
                    <a:pt x="1246" y="288"/>
                    <a:pt x="1084" y="140"/>
                    <a:pt x="908" y="67"/>
                  </a:cubicBezTo>
                  <a:cubicBezTo>
                    <a:pt x="813" y="23"/>
                    <a:pt x="710" y="1"/>
                    <a:pt x="60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381;p44">
              <a:extLst>
                <a:ext uri="{FF2B5EF4-FFF2-40B4-BE49-F238E27FC236}">
                  <a16:creationId xmlns:a16="http://schemas.microsoft.com/office/drawing/2014/main" id="{F24780FF-6360-79CD-90F8-577647CE7903}"/>
                </a:ext>
              </a:extLst>
            </p:cNvPr>
            <p:cNvSpPr/>
            <p:nvPr/>
          </p:nvSpPr>
          <p:spPr>
            <a:xfrm>
              <a:off x="688425" y="4366175"/>
              <a:ext cx="9175" cy="5575"/>
            </a:xfrm>
            <a:custGeom>
              <a:avLst/>
              <a:gdLst/>
              <a:ahLst/>
              <a:cxnLst/>
              <a:rect l="l" t="t" r="r" b="b"/>
              <a:pathLst>
                <a:path w="367" h="223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1" y="25"/>
                    <a:pt x="15" y="57"/>
                    <a:pt x="29" y="57"/>
                  </a:cubicBezTo>
                  <a:lnTo>
                    <a:pt x="279" y="215"/>
                  </a:lnTo>
                  <a:cubicBezTo>
                    <a:pt x="287" y="221"/>
                    <a:pt x="296" y="223"/>
                    <a:pt x="304" y="223"/>
                  </a:cubicBezTo>
                  <a:cubicBezTo>
                    <a:pt x="324" y="223"/>
                    <a:pt x="343" y="211"/>
                    <a:pt x="352" y="201"/>
                  </a:cubicBezTo>
                  <a:cubicBezTo>
                    <a:pt x="367" y="173"/>
                    <a:pt x="352" y="145"/>
                    <a:pt x="321" y="127"/>
                  </a:cubicBezTo>
                  <a:lnTo>
                    <a:pt x="57" y="11"/>
                  </a:lnTo>
                  <a:cubicBezTo>
                    <a:pt x="50" y="4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382;p44">
              <a:extLst>
                <a:ext uri="{FF2B5EF4-FFF2-40B4-BE49-F238E27FC236}">
                  <a16:creationId xmlns:a16="http://schemas.microsoft.com/office/drawing/2014/main" id="{E2EDB371-EE62-E077-C68E-933DE1743053}"/>
                </a:ext>
              </a:extLst>
            </p:cNvPr>
            <p:cNvSpPr/>
            <p:nvPr/>
          </p:nvSpPr>
          <p:spPr>
            <a:xfrm>
              <a:off x="691325" y="4362500"/>
              <a:ext cx="7775" cy="6775"/>
            </a:xfrm>
            <a:custGeom>
              <a:avLst/>
              <a:gdLst/>
              <a:ahLst/>
              <a:cxnLst/>
              <a:rect l="l" t="t" r="r" b="b"/>
              <a:pathLst>
                <a:path w="311" h="271" extrusionOk="0">
                  <a:moveTo>
                    <a:pt x="38" y="0"/>
                  </a:moveTo>
                  <a:cubicBezTo>
                    <a:pt x="30" y="0"/>
                    <a:pt x="22" y="4"/>
                    <a:pt x="15" y="11"/>
                  </a:cubicBezTo>
                  <a:cubicBezTo>
                    <a:pt x="1" y="28"/>
                    <a:pt x="1" y="42"/>
                    <a:pt x="15" y="56"/>
                  </a:cubicBezTo>
                  <a:lnTo>
                    <a:pt x="222" y="260"/>
                  </a:lnTo>
                  <a:lnTo>
                    <a:pt x="236" y="260"/>
                  </a:lnTo>
                  <a:cubicBezTo>
                    <a:pt x="243" y="267"/>
                    <a:pt x="254" y="271"/>
                    <a:pt x="265" y="271"/>
                  </a:cubicBezTo>
                  <a:cubicBezTo>
                    <a:pt x="275" y="271"/>
                    <a:pt x="286" y="267"/>
                    <a:pt x="293" y="260"/>
                  </a:cubicBezTo>
                  <a:cubicBezTo>
                    <a:pt x="310" y="232"/>
                    <a:pt x="310" y="204"/>
                    <a:pt x="293" y="186"/>
                  </a:cubicBezTo>
                  <a:lnTo>
                    <a:pt x="61" y="11"/>
                  </a:ln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383;p44">
              <a:extLst>
                <a:ext uri="{FF2B5EF4-FFF2-40B4-BE49-F238E27FC236}">
                  <a16:creationId xmlns:a16="http://schemas.microsoft.com/office/drawing/2014/main" id="{43B969FD-836F-B27A-8C22-E342CE563457}"/>
                </a:ext>
              </a:extLst>
            </p:cNvPr>
            <p:cNvSpPr/>
            <p:nvPr/>
          </p:nvSpPr>
          <p:spPr>
            <a:xfrm>
              <a:off x="694675" y="4358350"/>
              <a:ext cx="6625" cy="8025"/>
            </a:xfrm>
            <a:custGeom>
              <a:avLst/>
              <a:gdLst/>
              <a:ahLst/>
              <a:cxnLst/>
              <a:rect l="l" t="t" r="r" b="b"/>
              <a:pathLst>
                <a:path w="265" h="321" extrusionOk="0">
                  <a:moveTo>
                    <a:pt x="14" y="1"/>
                  </a:moveTo>
                  <a:cubicBezTo>
                    <a:pt x="0" y="18"/>
                    <a:pt x="0" y="32"/>
                    <a:pt x="14" y="46"/>
                  </a:cubicBezTo>
                  <a:lnTo>
                    <a:pt x="176" y="296"/>
                  </a:lnTo>
                  <a:lnTo>
                    <a:pt x="176" y="310"/>
                  </a:lnTo>
                  <a:cubicBezTo>
                    <a:pt x="183" y="317"/>
                    <a:pt x="194" y="321"/>
                    <a:pt x="204" y="321"/>
                  </a:cubicBezTo>
                  <a:cubicBezTo>
                    <a:pt x="215" y="321"/>
                    <a:pt x="226" y="317"/>
                    <a:pt x="233" y="310"/>
                  </a:cubicBezTo>
                  <a:cubicBezTo>
                    <a:pt x="264" y="296"/>
                    <a:pt x="264" y="265"/>
                    <a:pt x="247" y="236"/>
                  </a:cubicBezTo>
                  <a:lnTo>
                    <a:pt x="57" y="18"/>
                  </a:lnTo>
                  <a:cubicBezTo>
                    <a:pt x="43" y="1"/>
                    <a:pt x="29" y="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384;p44">
              <a:extLst>
                <a:ext uri="{FF2B5EF4-FFF2-40B4-BE49-F238E27FC236}">
                  <a16:creationId xmlns:a16="http://schemas.microsoft.com/office/drawing/2014/main" id="{6338AC61-3F6E-29E7-5761-A22C27618887}"/>
                </a:ext>
              </a:extLst>
            </p:cNvPr>
            <p:cNvSpPr/>
            <p:nvPr/>
          </p:nvSpPr>
          <p:spPr>
            <a:xfrm>
              <a:off x="806350" y="4264625"/>
              <a:ext cx="52450" cy="269625"/>
            </a:xfrm>
            <a:custGeom>
              <a:avLst/>
              <a:gdLst/>
              <a:ahLst/>
              <a:cxnLst/>
              <a:rect l="l" t="t" r="r" b="b"/>
              <a:pathLst>
                <a:path w="2098" h="10785" extrusionOk="0">
                  <a:moveTo>
                    <a:pt x="18" y="0"/>
                  </a:moveTo>
                  <a:lnTo>
                    <a:pt x="1" y="14"/>
                  </a:lnTo>
                  <a:cubicBezTo>
                    <a:pt x="940" y="394"/>
                    <a:pt x="1671" y="1217"/>
                    <a:pt x="1921" y="2184"/>
                  </a:cubicBezTo>
                  <a:cubicBezTo>
                    <a:pt x="2041" y="2666"/>
                    <a:pt x="2055" y="3180"/>
                    <a:pt x="1953" y="3662"/>
                  </a:cubicBezTo>
                  <a:cubicBezTo>
                    <a:pt x="1907" y="3912"/>
                    <a:pt x="1819" y="4147"/>
                    <a:pt x="1759" y="4397"/>
                  </a:cubicBezTo>
                  <a:cubicBezTo>
                    <a:pt x="1689" y="4629"/>
                    <a:pt x="1629" y="4879"/>
                    <a:pt x="1615" y="5129"/>
                  </a:cubicBezTo>
                  <a:cubicBezTo>
                    <a:pt x="1601" y="5378"/>
                    <a:pt x="1629" y="5642"/>
                    <a:pt x="1745" y="5878"/>
                  </a:cubicBezTo>
                  <a:cubicBezTo>
                    <a:pt x="1805" y="5980"/>
                    <a:pt x="1865" y="6096"/>
                    <a:pt x="1921" y="6198"/>
                  </a:cubicBezTo>
                  <a:cubicBezTo>
                    <a:pt x="1981" y="6318"/>
                    <a:pt x="2023" y="6434"/>
                    <a:pt x="2023" y="6550"/>
                  </a:cubicBezTo>
                  <a:cubicBezTo>
                    <a:pt x="2023" y="6624"/>
                    <a:pt x="2009" y="6683"/>
                    <a:pt x="1995" y="6740"/>
                  </a:cubicBezTo>
                  <a:cubicBezTo>
                    <a:pt x="1981" y="6799"/>
                    <a:pt x="1953" y="6859"/>
                    <a:pt x="1921" y="6901"/>
                  </a:cubicBezTo>
                  <a:cubicBezTo>
                    <a:pt x="1865" y="7021"/>
                    <a:pt x="1791" y="7109"/>
                    <a:pt x="1717" y="7211"/>
                  </a:cubicBezTo>
                  <a:cubicBezTo>
                    <a:pt x="1643" y="7313"/>
                    <a:pt x="1569" y="7415"/>
                    <a:pt x="1527" y="7531"/>
                  </a:cubicBezTo>
                  <a:cubicBezTo>
                    <a:pt x="1482" y="7665"/>
                    <a:pt x="1467" y="7795"/>
                    <a:pt x="1482" y="7914"/>
                  </a:cubicBezTo>
                  <a:cubicBezTo>
                    <a:pt x="1513" y="8164"/>
                    <a:pt x="1629" y="8396"/>
                    <a:pt x="1731" y="8632"/>
                  </a:cubicBezTo>
                  <a:cubicBezTo>
                    <a:pt x="1777" y="8734"/>
                    <a:pt x="1819" y="8850"/>
                    <a:pt x="1847" y="8984"/>
                  </a:cubicBezTo>
                  <a:cubicBezTo>
                    <a:pt x="1879" y="9100"/>
                    <a:pt x="1907" y="9219"/>
                    <a:pt x="1921" y="9350"/>
                  </a:cubicBezTo>
                  <a:cubicBezTo>
                    <a:pt x="1967" y="9849"/>
                    <a:pt x="1847" y="10363"/>
                    <a:pt x="1584" y="10785"/>
                  </a:cubicBezTo>
                  <a:lnTo>
                    <a:pt x="1601" y="10785"/>
                  </a:lnTo>
                  <a:cubicBezTo>
                    <a:pt x="1865" y="10363"/>
                    <a:pt x="1981" y="9849"/>
                    <a:pt x="1935" y="9350"/>
                  </a:cubicBezTo>
                  <a:cubicBezTo>
                    <a:pt x="1921" y="9219"/>
                    <a:pt x="1907" y="9100"/>
                    <a:pt x="1879" y="8970"/>
                  </a:cubicBezTo>
                  <a:cubicBezTo>
                    <a:pt x="1847" y="8850"/>
                    <a:pt x="1805" y="8734"/>
                    <a:pt x="1745" y="8618"/>
                  </a:cubicBezTo>
                  <a:cubicBezTo>
                    <a:pt x="1657" y="8382"/>
                    <a:pt x="1541" y="8164"/>
                    <a:pt x="1513" y="7914"/>
                  </a:cubicBezTo>
                  <a:cubicBezTo>
                    <a:pt x="1482" y="7795"/>
                    <a:pt x="1496" y="7665"/>
                    <a:pt x="1541" y="7549"/>
                  </a:cubicBezTo>
                  <a:cubicBezTo>
                    <a:pt x="1584" y="7429"/>
                    <a:pt x="1657" y="7327"/>
                    <a:pt x="1731" y="7225"/>
                  </a:cubicBezTo>
                  <a:cubicBezTo>
                    <a:pt x="1805" y="7123"/>
                    <a:pt x="1893" y="7035"/>
                    <a:pt x="1953" y="6916"/>
                  </a:cubicBezTo>
                  <a:cubicBezTo>
                    <a:pt x="1981" y="6859"/>
                    <a:pt x="2009" y="6799"/>
                    <a:pt x="2023" y="6740"/>
                  </a:cubicBezTo>
                  <a:cubicBezTo>
                    <a:pt x="2041" y="6683"/>
                    <a:pt x="2055" y="6624"/>
                    <a:pt x="2055" y="6550"/>
                  </a:cubicBezTo>
                  <a:cubicBezTo>
                    <a:pt x="2055" y="6434"/>
                    <a:pt x="2009" y="6300"/>
                    <a:pt x="1953" y="6184"/>
                  </a:cubicBezTo>
                  <a:cubicBezTo>
                    <a:pt x="1893" y="6082"/>
                    <a:pt x="1833" y="5966"/>
                    <a:pt x="1777" y="5860"/>
                  </a:cubicBezTo>
                  <a:cubicBezTo>
                    <a:pt x="1657" y="5642"/>
                    <a:pt x="1629" y="5378"/>
                    <a:pt x="1643" y="5129"/>
                  </a:cubicBezTo>
                  <a:cubicBezTo>
                    <a:pt x="1671" y="4629"/>
                    <a:pt x="1893" y="4175"/>
                    <a:pt x="1995" y="3679"/>
                  </a:cubicBezTo>
                  <a:cubicBezTo>
                    <a:pt x="2097" y="3180"/>
                    <a:pt x="2083" y="2666"/>
                    <a:pt x="1953" y="2184"/>
                  </a:cubicBezTo>
                  <a:cubicBezTo>
                    <a:pt x="1879" y="1935"/>
                    <a:pt x="1791" y="1699"/>
                    <a:pt x="1671" y="1481"/>
                  </a:cubicBezTo>
                  <a:cubicBezTo>
                    <a:pt x="1555" y="1259"/>
                    <a:pt x="1408" y="1055"/>
                    <a:pt x="1232" y="865"/>
                  </a:cubicBezTo>
                  <a:cubicBezTo>
                    <a:pt x="912" y="482"/>
                    <a:pt x="486" y="190"/>
                    <a:pt x="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385;p44">
              <a:extLst>
                <a:ext uri="{FF2B5EF4-FFF2-40B4-BE49-F238E27FC236}">
                  <a16:creationId xmlns:a16="http://schemas.microsoft.com/office/drawing/2014/main" id="{A4B3B9DF-3F76-AEEF-E1BC-6475ADFF5D2E}"/>
                </a:ext>
              </a:extLst>
            </p:cNvPr>
            <p:cNvSpPr/>
            <p:nvPr/>
          </p:nvSpPr>
          <p:spPr>
            <a:xfrm>
              <a:off x="818500" y="4415950"/>
              <a:ext cx="14700" cy="108100"/>
            </a:xfrm>
            <a:custGeom>
              <a:avLst/>
              <a:gdLst/>
              <a:ahLst/>
              <a:cxnLst/>
              <a:rect l="l" t="t" r="r" b="b"/>
              <a:pathLst>
                <a:path w="588" h="4324" extrusionOk="0">
                  <a:moveTo>
                    <a:pt x="264" y="1"/>
                  </a:moveTo>
                  <a:lnTo>
                    <a:pt x="264" y="15"/>
                  </a:lnTo>
                  <a:cubicBezTo>
                    <a:pt x="306" y="29"/>
                    <a:pt x="338" y="57"/>
                    <a:pt x="380" y="103"/>
                  </a:cubicBezTo>
                  <a:cubicBezTo>
                    <a:pt x="412" y="131"/>
                    <a:pt x="440" y="177"/>
                    <a:pt x="454" y="219"/>
                  </a:cubicBezTo>
                  <a:cubicBezTo>
                    <a:pt x="514" y="307"/>
                    <a:pt x="528" y="395"/>
                    <a:pt x="542" y="497"/>
                  </a:cubicBezTo>
                  <a:cubicBezTo>
                    <a:pt x="556" y="687"/>
                    <a:pt x="514" y="880"/>
                    <a:pt x="426" y="1056"/>
                  </a:cubicBezTo>
                  <a:cubicBezTo>
                    <a:pt x="352" y="1232"/>
                    <a:pt x="250" y="1408"/>
                    <a:pt x="162" y="1584"/>
                  </a:cubicBezTo>
                  <a:cubicBezTo>
                    <a:pt x="74" y="1759"/>
                    <a:pt x="14" y="1949"/>
                    <a:pt x="14" y="2153"/>
                  </a:cubicBezTo>
                  <a:cubicBezTo>
                    <a:pt x="0" y="2357"/>
                    <a:pt x="74" y="2551"/>
                    <a:pt x="148" y="2727"/>
                  </a:cubicBezTo>
                  <a:cubicBezTo>
                    <a:pt x="236" y="2917"/>
                    <a:pt x="324" y="3079"/>
                    <a:pt x="394" y="3269"/>
                  </a:cubicBezTo>
                  <a:cubicBezTo>
                    <a:pt x="468" y="3444"/>
                    <a:pt x="528" y="3634"/>
                    <a:pt x="500" y="3824"/>
                  </a:cubicBezTo>
                  <a:cubicBezTo>
                    <a:pt x="482" y="3926"/>
                    <a:pt x="454" y="4014"/>
                    <a:pt x="412" y="4102"/>
                  </a:cubicBezTo>
                  <a:cubicBezTo>
                    <a:pt x="380" y="4148"/>
                    <a:pt x="366" y="4190"/>
                    <a:pt x="324" y="4222"/>
                  </a:cubicBezTo>
                  <a:cubicBezTo>
                    <a:pt x="292" y="4264"/>
                    <a:pt x="250" y="4292"/>
                    <a:pt x="218" y="4310"/>
                  </a:cubicBezTo>
                  <a:lnTo>
                    <a:pt x="204" y="4324"/>
                  </a:lnTo>
                  <a:lnTo>
                    <a:pt x="218" y="4324"/>
                  </a:lnTo>
                  <a:cubicBezTo>
                    <a:pt x="264" y="4310"/>
                    <a:pt x="306" y="4278"/>
                    <a:pt x="338" y="4236"/>
                  </a:cubicBezTo>
                  <a:cubicBezTo>
                    <a:pt x="380" y="4204"/>
                    <a:pt x="412" y="4162"/>
                    <a:pt x="426" y="4116"/>
                  </a:cubicBezTo>
                  <a:cubicBezTo>
                    <a:pt x="482" y="4028"/>
                    <a:pt x="514" y="3926"/>
                    <a:pt x="528" y="3838"/>
                  </a:cubicBezTo>
                  <a:cubicBezTo>
                    <a:pt x="556" y="3634"/>
                    <a:pt x="500" y="3430"/>
                    <a:pt x="426" y="3254"/>
                  </a:cubicBezTo>
                  <a:cubicBezTo>
                    <a:pt x="352" y="3061"/>
                    <a:pt x="250" y="2903"/>
                    <a:pt x="176" y="2709"/>
                  </a:cubicBezTo>
                  <a:cubicBezTo>
                    <a:pt x="102" y="2533"/>
                    <a:pt x="42" y="2343"/>
                    <a:pt x="42" y="2153"/>
                  </a:cubicBezTo>
                  <a:cubicBezTo>
                    <a:pt x="42" y="1964"/>
                    <a:pt x="116" y="1774"/>
                    <a:pt x="190" y="1598"/>
                  </a:cubicBezTo>
                  <a:cubicBezTo>
                    <a:pt x="278" y="1422"/>
                    <a:pt x="380" y="1246"/>
                    <a:pt x="454" y="1070"/>
                  </a:cubicBezTo>
                  <a:cubicBezTo>
                    <a:pt x="542" y="894"/>
                    <a:pt x="588" y="687"/>
                    <a:pt x="570" y="483"/>
                  </a:cubicBezTo>
                  <a:cubicBezTo>
                    <a:pt x="556" y="395"/>
                    <a:pt x="528" y="293"/>
                    <a:pt x="482" y="205"/>
                  </a:cubicBezTo>
                  <a:cubicBezTo>
                    <a:pt x="454" y="159"/>
                    <a:pt x="426" y="117"/>
                    <a:pt x="394" y="89"/>
                  </a:cubicBezTo>
                  <a:cubicBezTo>
                    <a:pt x="352" y="43"/>
                    <a:pt x="324" y="15"/>
                    <a:pt x="27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386;p44">
              <a:extLst>
                <a:ext uri="{FF2B5EF4-FFF2-40B4-BE49-F238E27FC236}">
                  <a16:creationId xmlns:a16="http://schemas.microsoft.com/office/drawing/2014/main" id="{4574F790-91FA-3373-8785-C74F7C3672A6}"/>
                </a:ext>
              </a:extLst>
            </p:cNvPr>
            <p:cNvSpPr/>
            <p:nvPr/>
          </p:nvSpPr>
          <p:spPr>
            <a:xfrm>
              <a:off x="657650" y="4404525"/>
              <a:ext cx="13575" cy="103000"/>
            </a:xfrm>
            <a:custGeom>
              <a:avLst/>
              <a:gdLst/>
              <a:ahLst/>
              <a:cxnLst/>
              <a:rect l="l" t="t" r="r" b="b"/>
              <a:pathLst>
                <a:path w="543" h="4120" extrusionOk="0">
                  <a:moveTo>
                    <a:pt x="338" y="0"/>
                  </a:moveTo>
                  <a:cubicBezTo>
                    <a:pt x="190" y="106"/>
                    <a:pt x="88" y="282"/>
                    <a:pt x="43" y="458"/>
                  </a:cubicBezTo>
                  <a:cubicBezTo>
                    <a:pt x="1" y="648"/>
                    <a:pt x="1" y="838"/>
                    <a:pt x="29" y="1013"/>
                  </a:cubicBezTo>
                  <a:cubicBezTo>
                    <a:pt x="103" y="1379"/>
                    <a:pt x="278" y="1703"/>
                    <a:pt x="395" y="2055"/>
                  </a:cubicBezTo>
                  <a:cubicBezTo>
                    <a:pt x="454" y="2216"/>
                    <a:pt x="497" y="2406"/>
                    <a:pt x="497" y="2582"/>
                  </a:cubicBezTo>
                  <a:cubicBezTo>
                    <a:pt x="514" y="2758"/>
                    <a:pt x="468" y="2948"/>
                    <a:pt x="380" y="3110"/>
                  </a:cubicBezTo>
                  <a:cubicBezTo>
                    <a:pt x="307" y="3272"/>
                    <a:pt x="190" y="3416"/>
                    <a:pt x="131" y="3578"/>
                  </a:cubicBezTo>
                  <a:cubicBezTo>
                    <a:pt x="88" y="3666"/>
                    <a:pt x="74" y="3768"/>
                    <a:pt x="74" y="3856"/>
                  </a:cubicBezTo>
                  <a:cubicBezTo>
                    <a:pt x="88" y="3944"/>
                    <a:pt x="117" y="4046"/>
                    <a:pt x="176" y="4119"/>
                  </a:cubicBezTo>
                  <a:lnTo>
                    <a:pt x="190" y="4119"/>
                  </a:lnTo>
                  <a:lnTo>
                    <a:pt x="190" y="4105"/>
                  </a:lnTo>
                  <a:cubicBezTo>
                    <a:pt x="131" y="4032"/>
                    <a:pt x="103" y="3944"/>
                    <a:pt x="103" y="3856"/>
                  </a:cubicBezTo>
                  <a:cubicBezTo>
                    <a:pt x="103" y="3768"/>
                    <a:pt x="117" y="3680"/>
                    <a:pt x="145" y="3592"/>
                  </a:cubicBezTo>
                  <a:cubicBezTo>
                    <a:pt x="219" y="3430"/>
                    <a:pt x="321" y="3286"/>
                    <a:pt x="409" y="3110"/>
                  </a:cubicBezTo>
                  <a:cubicBezTo>
                    <a:pt x="497" y="2948"/>
                    <a:pt x="542" y="2758"/>
                    <a:pt x="542" y="2582"/>
                  </a:cubicBezTo>
                  <a:cubicBezTo>
                    <a:pt x="528" y="2392"/>
                    <a:pt x="482" y="2216"/>
                    <a:pt x="426" y="2041"/>
                  </a:cubicBezTo>
                  <a:cubicBezTo>
                    <a:pt x="321" y="1689"/>
                    <a:pt x="131" y="1365"/>
                    <a:pt x="57" y="1013"/>
                  </a:cubicBezTo>
                  <a:cubicBezTo>
                    <a:pt x="29" y="824"/>
                    <a:pt x="29" y="648"/>
                    <a:pt x="74" y="472"/>
                  </a:cubicBezTo>
                  <a:cubicBezTo>
                    <a:pt x="117" y="296"/>
                    <a:pt x="205" y="120"/>
                    <a:pt x="352" y="1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387;p44">
              <a:extLst>
                <a:ext uri="{FF2B5EF4-FFF2-40B4-BE49-F238E27FC236}">
                  <a16:creationId xmlns:a16="http://schemas.microsoft.com/office/drawing/2014/main" id="{04295EDD-5965-A131-1655-96BDD05089F3}"/>
                </a:ext>
              </a:extLst>
            </p:cNvPr>
            <p:cNvSpPr/>
            <p:nvPr/>
          </p:nvSpPr>
          <p:spPr>
            <a:xfrm>
              <a:off x="746650" y="4285100"/>
              <a:ext cx="80650" cy="93850"/>
            </a:xfrm>
            <a:custGeom>
              <a:avLst/>
              <a:gdLst/>
              <a:ahLst/>
              <a:cxnLst/>
              <a:rect l="l" t="t" r="r" b="b"/>
              <a:pathLst>
                <a:path w="3226" h="3754" extrusionOk="0">
                  <a:moveTo>
                    <a:pt x="0" y="1"/>
                  </a:moveTo>
                  <a:lnTo>
                    <a:pt x="0" y="15"/>
                  </a:lnTo>
                  <a:cubicBezTo>
                    <a:pt x="148" y="412"/>
                    <a:pt x="338" y="778"/>
                    <a:pt x="560" y="1144"/>
                  </a:cubicBezTo>
                  <a:cubicBezTo>
                    <a:pt x="778" y="1496"/>
                    <a:pt x="1027" y="1833"/>
                    <a:pt x="1291" y="2157"/>
                  </a:cubicBezTo>
                  <a:cubicBezTo>
                    <a:pt x="1847" y="2787"/>
                    <a:pt x="2494" y="3328"/>
                    <a:pt x="3212" y="3754"/>
                  </a:cubicBezTo>
                  <a:lnTo>
                    <a:pt x="3226" y="3740"/>
                  </a:lnTo>
                  <a:cubicBezTo>
                    <a:pt x="2508" y="3300"/>
                    <a:pt x="1861" y="2755"/>
                    <a:pt x="1319" y="2125"/>
                  </a:cubicBezTo>
                  <a:cubicBezTo>
                    <a:pt x="1056" y="1819"/>
                    <a:pt x="806" y="1482"/>
                    <a:pt x="588" y="1130"/>
                  </a:cubicBezTo>
                  <a:cubicBezTo>
                    <a:pt x="366" y="764"/>
                    <a:pt x="176" y="398"/>
                    <a:pt x="14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388;p44">
              <a:extLst>
                <a:ext uri="{FF2B5EF4-FFF2-40B4-BE49-F238E27FC236}">
                  <a16:creationId xmlns:a16="http://schemas.microsoft.com/office/drawing/2014/main" id="{240C2719-C52A-509A-13D8-2A2680F648D1}"/>
                </a:ext>
              </a:extLst>
            </p:cNvPr>
            <p:cNvSpPr/>
            <p:nvPr/>
          </p:nvSpPr>
          <p:spPr>
            <a:xfrm>
              <a:off x="774525" y="4291700"/>
              <a:ext cx="60875" cy="61575"/>
            </a:xfrm>
            <a:custGeom>
              <a:avLst/>
              <a:gdLst/>
              <a:ahLst/>
              <a:cxnLst/>
              <a:rect l="l" t="t" r="r" b="b"/>
              <a:pathLst>
                <a:path w="2435" h="2463" extrusionOk="0">
                  <a:moveTo>
                    <a:pt x="0" y="0"/>
                  </a:moveTo>
                  <a:lnTo>
                    <a:pt x="0" y="15"/>
                  </a:lnTo>
                  <a:cubicBezTo>
                    <a:pt x="130" y="278"/>
                    <a:pt x="278" y="514"/>
                    <a:pt x="454" y="750"/>
                  </a:cubicBezTo>
                  <a:cubicBezTo>
                    <a:pt x="630" y="982"/>
                    <a:pt x="820" y="1218"/>
                    <a:pt x="1027" y="1422"/>
                  </a:cubicBezTo>
                  <a:cubicBezTo>
                    <a:pt x="1435" y="1833"/>
                    <a:pt x="1907" y="2185"/>
                    <a:pt x="2417" y="2463"/>
                  </a:cubicBezTo>
                  <a:lnTo>
                    <a:pt x="2434" y="2463"/>
                  </a:lnTo>
                  <a:lnTo>
                    <a:pt x="2434" y="2449"/>
                  </a:lnTo>
                  <a:cubicBezTo>
                    <a:pt x="1921" y="2157"/>
                    <a:pt x="1450" y="1805"/>
                    <a:pt x="1056" y="1393"/>
                  </a:cubicBezTo>
                  <a:cubicBezTo>
                    <a:pt x="852" y="1189"/>
                    <a:pt x="658" y="968"/>
                    <a:pt x="482" y="732"/>
                  </a:cubicBezTo>
                  <a:cubicBezTo>
                    <a:pt x="306" y="500"/>
                    <a:pt x="148" y="264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389;p44">
              <a:extLst>
                <a:ext uri="{FF2B5EF4-FFF2-40B4-BE49-F238E27FC236}">
                  <a16:creationId xmlns:a16="http://schemas.microsoft.com/office/drawing/2014/main" id="{0E53AAEC-880D-1FBA-45F1-0D211DE157A9}"/>
                </a:ext>
              </a:extLst>
            </p:cNvPr>
            <p:cNvSpPr/>
            <p:nvPr/>
          </p:nvSpPr>
          <p:spPr>
            <a:xfrm>
              <a:off x="788425" y="4275250"/>
              <a:ext cx="56475" cy="78025"/>
            </a:xfrm>
            <a:custGeom>
              <a:avLst/>
              <a:gdLst/>
              <a:ahLst/>
              <a:cxnLst/>
              <a:rect l="l" t="t" r="r" b="b"/>
              <a:pathLst>
                <a:path w="2259" h="3121" extrusionOk="0">
                  <a:moveTo>
                    <a:pt x="14" y="1"/>
                  </a:moveTo>
                  <a:lnTo>
                    <a:pt x="0" y="15"/>
                  </a:lnTo>
                  <a:cubicBezTo>
                    <a:pt x="310" y="159"/>
                    <a:pt x="602" y="335"/>
                    <a:pt x="851" y="542"/>
                  </a:cubicBezTo>
                  <a:cubicBezTo>
                    <a:pt x="1115" y="746"/>
                    <a:pt x="1351" y="996"/>
                    <a:pt x="1541" y="1260"/>
                  </a:cubicBezTo>
                  <a:cubicBezTo>
                    <a:pt x="1935" y="1802"/>
                    <a:pt x="2184" y="2445"/>
                    <a:pt x="2244" y="3107"/>
                  </a:cubicBezTo>
                  <a:lnTo>
                    <a:pt x="2258" y="3121"/>
                  </a:lnTo>
                  <a:lnTo>
                    <a:pt x="2258" y="3107"/>
                  </a:lnTo>
                  <a:cubicBezTo>
                    <a:pt x="2244" y="2769"/>
                    <a:pt x="2170" y="2445"/>
                    <a:pt x="2037" y="2125"/>
                  </a:cubicBezTo>
                  <a:cubicBezTo>
                    <a:pt x="1921" y="1816"/>
                    <a:pt x="1759" y="1524"/>
                    <a:pt x="1569" y="1246"/>
                  </a:cubicBezTo>
                  <a:cubicBezTo>
                    <a:pt x="1379" y="968"/>
                    <a:pt x="1143" y="732"/>
                    <a:pt x="879" y="511"/>
                  </a:cubicBezTo>
                  <a:cubicBezTo>
                    <a:pt x="616" y="307"/>
                    <a:pt x="324" y="13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390;p44">
              <a:extLst>
                <a:ext uri="{FF2B5EF4-FFF2-40B4-BE49-F238E27FC236}">
                  <a16:creationId xmlns:a16="http://schemas.microsoft.com/office/drawing/2014/main" id="{C47A3588-C1ED-E882-49E5-69BDC6DCCFEC}"/>
                </a:ext>
              </a:extLst>
            </p:cNvPr>
            <p:cNvSpPr/>
            <p:nvPr/>
          </p:nvSpPr>
          <p:spPr>
            <a:xfrm>
              <a:off x="659050" y="4275600"/>
              <a:ext cx="78825" cy="57200"/>
            </a:xfrm>
            <a:custGeom>
              <a:avLst/>
              <a:gdLst/>
              <a:ahLst/>
              <a:cxnLst/>
              <a:rect l="l" t="t" r="r" b="b"/>
              <a:pathLst>
                <a:path w="3153" h="2288" extrusionOk="0">
                  <a:moveTo>
                    <a:pt x="3153" y="1"/>
                  </a:moveTo>
                  <a:lnTo>
                    <a:pt x="3138" y="15"/>
                  </a:lnTo>
                  <a:cubicBezTo>
                    <a:pt x="2875" y="630"/>
                    <a:pt x="2435" y="1186"/>
                    <a:pt x="1893" y="1584"/>
                  </a:cubicBezTo>
                  <a:cubicBezTo>
                    <a:pt x="1615" y="1774"/>
                    <a:pt x="1306" y="1935"/>
                    <a:pt x="1000" y="2051"/>
                  </a:cubicBezTo>
                  <a:cubicBezTo>
                    <a:pt x="676" y="2185"/>
                    <a:pt x="339" y="2255"/>
                    <a:pt x="1" y="2273"/>
                  </a:cubicBezTo>
                  <a:lnTo>
                    <a:pt x="1" y="2287"/>
                  </a:lnTo>
                  <a:cubicBezTo>
                    <a:pt x="353" y="2273"/>
                    <a:pt x="690" y="2213"/>
                    <a:pt x="1014" y="2080"/>
                  </a:cubicBezTo>
                  <a:cubicBezTo>
                    <a:pt x="1320" y="1978"/>
                    <a:pt x="1629" y="1802"/>
                    <a:pt x="1907" y="1612"/>
                  </a:cubicBezTo>
                  <a:cubicBezTo>
                    <a:pt x="2185" y="1408"/>
                    <a:pt x="2435" y="1172"/>
                    <a:pt x="2639" y="894"/>
                  </a:cubicBezTo>
                  <a:cubicBezTo>
                    <a:pt x="2861" y="630"/>
                    <a:pt x="3036" y="338"/>
                    <a:pt x="3153" y="15"/>
                  </a:cubicBezTo>
                  <a:lnTo>
                    <a:pt x="315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391;p44">
              <a:extLst>
                <a:ext uri="{FF2B5EF4-FFF2-40B4-BE49-F238E27FC236}">
                  <a16:creationId xmlns:a16="http://schemas.microsoft.com/office/drawing/2014/main" id="{94264CBB-8727-9A9A-51A9-37F7897CF3D7}"/>
                </a:ext>
              </a:extLst>
            </p:cNvPr>
            <p:cNvSpPr/>
            <p:nvPr/>
          </p:nvSpPr>
          <p:spPr>
            <a:xfrm>
              <a:off x="673400" y="4284400"/>
              <a:ext cx="49450" cy="32200"/>
            </a:xfrm>
            <a:custGeom>
              <a:avLst/>
              <a:gdLst/>
              <a:ahLst/>
              <a:cxnLst/>
              <a:rect l="l" t="t" r="r" b="b"/>
              <a:pathLst>
                <a:path w="1978" h="1288" extrusionOk="0">
                  <a:moveTo>
                    <a:pt x="1977" y="0"/>
                  </a:moveTo>
                  <a:cubicBezTo>
                    <a:pt x="1611" y="145"/>
                    <a:pt x="1259" y="338"/>
                    <a:pt x="922" y="542"/>
                  </a:cubicBezTo>
                  <a:cubicBezTo>
                    <a:pt x="763" y="644"/>
                    <a:pt x="602" y="760"/>
                    <a:pt x="440" y="894"/>
                  </a:cubicBezTo>
                  <a:cubicBezTo>
                    <a:pt x="292" y="1010"/>
                    <a:pt x="130" y="1144"/>
                    <a:pt x="0" y="1288"/>
                  </a:cubicBezTo>
                  <a:lnTo>
                    <a:pt x="14" y="1288"/>
                  </a:lnTo>
                  <a:cubicBezTo>
                    <a:pt x="162" y="1158"/>
                    <a:pt x="306" y="1042"/>
                    <a:pt x="454" y="908"/>
                  </a:cubicBezTo>
                  <a:cubicBezTo>
                    <a:pt x="616" y="792"/>
                    <a:pt x="778" y="690"/>
                    <a:pt x="939" y="570"/>
                  </a:cubicBezTo>
                  <a:cubicBezTo>
                    <a:pt x="1274" y="352"/>
                    <a:pt x="1625" y="176"/>
                    <a:pt x="1977" y="15"/>
                  </a:cubicBezTo>
                  <a:lnTo>
                    <a:pt x="197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392;p44">
              <a:extLst>
                <a:ext uri="{FF2B5EF4-FFF2-40B4-BE49-F238E27FC236}">
                  <a16:creationId xmlns:a16="http://schemas.microsoft.com/office/drawing/2014/main" id="{557CE72A-85B6-F94D-E5B6-4CE192AA6ABD}"/>
                </a:ext>
              </a:extLst>
            </p:cNvPr>
            <p:cNvSpPr/>
            <p:nvPr/>
          </p:nvSpPr>
          <p:spPr>
            <a:xfrm>
              <a:off x="510700" y="4351050"/>
              <a:ext cx="115050" cy="195700"/>
            </a:xfrm>
            <a:custGeom>
              <a:avLst/>
              <a:gdLst/>
              <a:ahLst/>
              <a:cxnLst/>
              <a:rect l="l" t="t" r="r" b="b"/>
              <a:pathLst>
                <a:path w="4602" h="7828" extrusionOk="0">
                  <a:moveTo>
                    <a:pt x="1" y="1"/>
                  </a:moveTo>
                  <a:lnTo>
                    <a:pt x="1010" y="6536"/>
                  </a:lnTo>
                  <a:lnTo>
                    <a:pt x="4602" y="7827"/>
                  </a:lnTo>
                  <a:cubicBezTo>
                    <a:pt x="4602" y="7827"/>
                    <a:pt x="3546" y="1570"/>
                    <a:pt x="3546" y="1556"/>
                  </a:cubicBezTo>
                  <a:cubicBezTo>
                    <a:pt x="2111" y="5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393;p44">
              <a:extLst>
                <a:ext uri="{FF2B5EF4-FFF2-40B4-BE49-F238E27FC236}">
                  <a16:creationId xmlns:a16="http://schemas.microsoft.com/office/drawing/2014/main" id="{11FF8AE6-8959-B95B-40EB-CA8CE91291D6}"/>
                </a:ext>
              </a:extLst>
            </p:cNvPr>
            <p:cNvSpPr/>
            <p:nvPr/>
          </p:nvSpPr>
          <p:spPr>
            <a:xfrm>
              <a:off x="507800" y="4355450"/>
              <a:ext cx="118300" cy="193850"/>
            </a:xfrm>
            <a:custGeom>
              <a:avLst/>
              <a:gdLst/>
              <a:ahLst/>
              <a:cxnLst/>
              <a:rect l="l" t="t" r="r" b="b"/>
              <a:pathLst>
                <a:path w="4732" h="7754" extrusionOk="0">
                  <a:moveTo>
                    <a:pt x="1" y="1"/>
                  </a:moveTo>
                  <a:lnTo>
                    <a:pt x="908" y="6434"/>
                  </a:lnTo>
                  <a:lnTo>
                    <a:pt x="4732" y="7753"/>
                  </a:lnTo>
                  <a:cubicBezTo>
                    <a:pt x="4732" y="7753"/>
                    <a:pt x="3677" y="1496"/>
                    <a:pt x="3677" y="1482"/>
                  </a:cubicBezTo>
                  <a:cubicBezTo>
                    <a:pt x="2153" y="48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394;p44">
              <a:extLst>
                <a:ext uri="{FF2B5EF4-FFF2-40B4-BE49-F238E27FC236}">
                  <a16:creationId xmlns:a16="http://schemas.microsoft.com/office/drawing/2014/main" id="{A1F5DFC0-B9C1-0071-AC53-93D34D8A68AE}"/>
                </a:ext>
              </a:extLst>
            </p:cNvPr>
            <p:cNvSpPr/>
            <p:nvPr/>
          </p:nvSpPr>
          <p:spPr>
            <a:xfrm>
              <a:off x="501925" y="4359850"/>
              <a:ext cx="124175" cy="192000"/>
            </a:xfrm>
            <a:custGeom>
              <a:avLst/>
              <a:gdLst/>
              <a:ahLst/>
              <a:cxnLst/>
              <a:rect l="l" t="t" r="r" b="b"/>
              <a:pathLst>
                <a:path w="4967" h="7680" extrusionOk="0">
                  <a:moveTo>
                    <a:pt x="0" y="1"/>
                  </a:moveTo>
                  <a:lnTo>
                    <a:pt x="1143" y="6346"/>
                  </a:lnTo>
                  <a:lnTo>
                    <a:pt x="4967" y="7679"/>
                  </a:lnTo>
                  <a:cubicBezTo>
                    <a:pt x="4967" y="7679"/>
                    <a:pt x="3929" y="1408"/>
                    <a:pt x="3929" y="1393"/>
                  </a:cubicBezTo>
                  <a:cubicBezTo>
                    <a:pt x="2578" y="5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395;p44">
              <a:extLst>
                <a:ext uri="{FF2B5EF4-FFF2-40B4-BE49-F238E27FC236}">
                  <a16:creationId xmlns:a16="http://schemas.microsoft.com/office/drawing/2014/main" id="{87033B5A-2EEA-BCC8-D42E-3A0207F2F6B8}"/>
                </a:ext>
              </a:extLst>
            </p:cNvPr>
            <p:cNvSpPr/>
            <p:nvPr/>
          </p:nvSpPr>
          <p:spPr>
            <a:xfrm>
              <a:off x="599700" y="4323175"/>
              <a:ext cx="107400" cy="223225"/>
            </a:xfrm>
            <a:custGeom>
              <a:avLst/>
              <a:gdLst/>
              <a:ahLst/>
              <a:cxnLst/>
              <a:rect l="l" t="t" r="r" b="b"/>
              <a:pathLst>
                <a:path w="4296" h="8929" extrusionOk="0">
                  <a:moveTo>
                    <a:pt x="2948" y="1"/>
                  </a:moveTo>
                  <a:cubicBezTo>
                    <a:pt x="2948" y="1"/>
                    <a:pt x="1101" y="1320"/>
                    <a:pt x="1" y="2671"/>
                  </a:cubicBezTo>
                  <a:cubicBezTo>
                    <a:pt x="18" y="2685"/>
                    <a:pt x="1161" y="8928"/>
                    <a:pt x="1161" y="8928"/>
                  </a:cubicBezTo>
                  <a:lnTo>
                    <a:pt x="4295" y="6656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396;p44">
              <a:extLst>
                <a:ext uri="{FF2B5EF4-FFF2-40B4-BE49-F238E27FC236}">
                  <a16:creationId xmlns:a16="http://schemas.microsoft.com/office/drawing/2014/main" id="{FE6E4D64-A5D3-2764-5910-D1FDEE8BF6AE}"/>
                </a:ext>
              </a:extLst>
            </p:cNvPr>
            <p:cNvSpPr/>
            <p:nvPr/>
          </p:nvSpPr>
          <p:spPr>
            <a:xfrm>
              <a:off x="600150" y="4327575"/>
              <a:ext cx="113200" cy="221375"/>
            </a:xfrm>
            <a:custGeom>
              <a:avLst/>
              <a:gdLst/>
              <a:ahLst/>
              <a:cxnLst/>
              <a:rect l="l" t="t" r="r" b="b"/>
              <a:pathLst>
                <a:path w="4528" h="8855" extrusionOk="0">
                  <a:moveTo>
                    <a:pt x="3236" y="1"/>
                  </a:moveTo>
                  <a:cubicBezTo>
                    <a:pt x="3236" y="1"/>
                    <a:pt x="1185" y="1204"/>
                    <a:pt x="0" y="2597"/>
                  </a:cubicBezTo>
                  <a:cubicBezTo>
                    <a:pt x="14" y="2597"/>
                    <a:pt x="1157" y="8854"/>
                    <a:pt x="1157" y="8854"/>
                  </a:cubicBezTo>
                  <a:lnTo>
                    <a:pt x="4527" y="6480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397;p44">
              <a:extLst>
                <a:ext uri="{FF2B5EF4-FFF2-40B4-BE49-F238E27FC236}">
                  <a16:creationId xmlns:a16="http://schemas.microsoft.com/office/drawing/2014/main" id="{645A4585-41D0-0D71-091D-3D223B67D226}"/>
                </a:ext>
              </a:extLst>
            </p:cNvPr>
            <p:cNvSpPr/>
            <p:nvPr/>
          </p:nvSpPr>
          <p:spPr>
            <a:xfrm>
              <a:off x="600850" y="4331275"/>
              <a:ext cx="113200" cy="219875"/>
            </a:xfrm>
            <a:custGeom>
              <a:avLst/>
              <a:gdLst/>
              <a:ahLst/>
              <a:cxnLst/>
              <a:rect l="l" t="t" r="r" b="b"/>
              <a:pathLst>
                <a:path w="4528" h="8795" extrusionOk="0">
                  <a:moveTo>
                    <a:pt x="3458" y="0"/>
                  </a:moveTo>
                  <a:cubicBezTo>
                    <a:pt x="3458" y="0"/>
                    <a:pt x="1055" y="1319"/>
                    <a:pt x="0" y="2536"/>
                  </a:cubicBezTo>
                  <a:cubicBezTo>
                    <a:pt x="0" y="2551"/>
                    <a:pt x="1157" y="8794"/>
                    <a:pt x="1157" y="8794"/>
                  </a:cubicBezTo>
                  <a:lnTo>
                    <a:pt x="4527" y="643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398;p44">
              <a:extLst>
                <a:ext uri="{FF2B5EF4-FFF2-40B4-BE49-F238E27FC236}">
                  <a16:creationId xmlns:a16="http://schemas.microsoft.com/office/drawing/2014/main" id="{EE090795-9F43-0C5B-7D15-B89F287BF622}"/>
                </a:ext>
              </a:extLst>
            </p:cNvPr>
            <p:cNvSpPr/>
            <p:nvPr/>
          </p:nvSpPr>
          <p:spPr>
            <a:xfrm>
              <a:off x="493525" y="4364850"/>
              <a:ext cx="131425" cy="200300"/>
            </a:xfrm>
            <a:custGeom>
              <a:avLst/>
              <a:gdLst/>
              <a:ahLst/>
              <a:cxnLst/>
              <a:rect l="l" t="t" r="r" b="b"/>
              <a:pathLst>
                <a:path w="5257" h="8012" extrusionOk="0">
                  <a:moveTo>
                    <a:pt x="155" y="1"/>
                  </a:moveTo>
                  <a:cubicBezTo>
                    <a:pt x="48" y="1"/>
                    <a:pt x="1" y="128"/>
                    <a:pt x="26" y="314"/>
                  </a:cubicBezTo>
                  <a:lnTo>
                    <a:pt x="1142" y="6586"/>
                  </a:lnTo>
                  <a:cubicBezTo>
                    <a:pt x="1170" y="6793"/>
                    <a:pt x="1303" y="6983"/>
                    <a:pt x="1419" y="7011"/>
                  </a:cubicBezTo>
                  <a:lnTo>
                    <a:pt x="5071" y="8007"/>
                  </a:lnTo>
                  <a:cubicBezTo>
                    <a:pt x="5082" y="8010"/>
                    <a:pt x="5093" y="8012"/>
                    <a:pt x="5104" y="8012"/>
                  </a:cubicBezTo>
                  <a:cubicBezTo>
                    <a:pt x="5200" y="8012"/>
                    <a:pt x="5256" y="7885"/>
                    <a:pt x="5215" y="7701"/>
                  </a:cubicBezTo>
                  <a:lnTo>
                    <a:pt x="4117" y="1429"/>
                  </a:lnTo>
                  <a:cubicBezTo>
                    <a:pt x="4072" y="1222"/>
                    <a:pt x="3956" y="1032"/>
                    <a:pt x="3839" y="1004"/>
                  </a:cubicBezTo>
                  <a:lnTo>
                    <a:pt x="188" y="5"/>
                  </a:lnTo>
                  <a:cubicBezTo>
                    <a:pt x="177" y="2"/>
                    <a:pt x="166" y="1"/>
                    <a:pt x="1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399;p44">
              <a:extLst>
                <a:ext uri="{FF2B5EF4-FFF2-40B4-BE49-F238E27FC236}">
                  <a16:creationId xmlns:a16="http://schemas.microsoft.com/office/drawing/2014/main" id="{95ABE99C-0DB3-7C67-83AE-7B86DD63DA50}"/>
                </a:ext>
              </a:extLst>
            </p:cNvPr>
            <p:cNvSpPr/>
            <p:nvPr/>
          </p:nvSpPr>
          <p:spPr>
            <a:xfrm>
              <a:off x="494675" y="4366700"/>
              <a:ext cx="130275" cy="198450"/>
            </a:xfrm>
            <a:custGeom>
              <a:avLst/>
              <a:gdLst/>
              <a:ahLst/>
              <a:cxnLst/>
              <a:rect l="l" t="t" r="r" b="b"/>
              <a:pathLst>
                <a:path w="5211" h="7938" extrusionOk="0">
                  <a:moveTo>
                    <a:pt x="156" y="1"/>
                  </a:moveTo>
                  <a:cubicBezTo>
                    <a:pt x="56" y="1"/>
                    <a:pt x="1" y="124"/>
                    <a:pt x="26" y="300"/>
                  </a:cubicBezTo>
                  <a:lnTo>
                    <a:pt x="1124" y="6526"/>
                  </a:lnTo>
                  <a:cubicBezTo>
                    <a:pt x="1169" y="6733"/>
                    <a:pt x="1285" y="6909"/>
                    <a:pt x="1405" y="6937"/>
                  </a:cubicBezTo>
                  <a:lnTo>
                    <a:pt x="5025" y="7933"/>
                  </a:lnTo>
                  <a:cubicBezTo>
                    <a:pt x="5036" y="7936"/>
                    <a:pt x="5047" y="7938"/>
                    <a:pt x="5058" y="7938"/>
                  </a:cubicBezTo>
                  <a:cubicBezTo>
                    <a:pt x="5154" y="7938"/>
                    <a:pt x="5210" y="7811"/>
                    <a:pt x="5169" y="7627"/>
                  </a:cubicBezTo>
                  <a:lnTo>
                    <a:pt x="4085" y="1397"/>
                  </a:lnTo>
                  <a:cubicBezTo>
                    <a:pt x="4043" y="1207"/>
                    <a:pt x="3924" y="1017"/>
                    <a:pt x="3808" y="986"/>
                  </a:cubicBezTo>
                  <a:lnTo>
                    <a:pt x="188" y="4"/>
                  </a:lnTo>
                  <a:cubicBezTo>
                    <a:pt x="177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400;p44">
              <a:extLst>
                <a:ext uri="{FF2B5EF4-FFF2-40B4-BE49-F238E27FC236}">
                  <a16:creationId xmlns:a16="http://schemas.microsoft.com/office/drawing/2014/main" id="{F05B36FE-CE5A-DD0A-7541-8855355E67DF}"/>
                </a:ext>
              </a:extLst>
            </p:cNvPr>
            <p:cNvSpPr/>
            <p:nvPr/>
          </p:nvSpPr>
          <p:spPr>
            <a:xfrm>
              <a:off x="605600" y="4334400"/>
              <a:ext cx="120575" cy="227975"/>
            </a:xfrm>
            <a:custGeom>
              <a:avLst/>
              <a:gdLst/>
              <a:ahLst/>
              <a:cxnLst/>
              <a:rect l="l" t="t" r="r" b="b"/>
              <a:pathLst>
                <a:path w="4823" h="9119" extrusionOk="0">
                  <a:moveTo>
                    <a:pt x="3507" y="1"/>
                  </a:moveTo>
                  <a:cubicBezTo>
                    <a:pt x="3486" y="1"/>
                    <a:pt x="3465" y="8"/>
                    <a:pt x="3444" y="23"/>
                  </a:cubicBezTo>
                  <a:lnTo>
                    <a:pt x="162" y="2102"/>
                  </a:lnTo>
                  <a:cubicBezTo>
                    <a:pt x="60" y="2162"/>
                    <a:pt x="0" y="2383"/>
                    <a:pt x="28" y="2573"/>
                  </a:cubicBezTo>
                  <a:lnTo>
                    <a:pt x="1129" y="8859"/>
                  </a:lnTo>
                  <a:cubicBezTo>
                    <a:pt x="1162" y="9021"/>
                    <a:pt x="1234" y="9119"/>
                    <a:pt x="1319" y="9119"/>
                  </a:cubicBezTo>
                  <a:cubicBezTo>
                    <a:pt x="1343" y="9119"/>
                    <a:pt x="1368" y="9111"/>
                    <a:pt x="1393" y="9095"/>
                  </a:cubicBezTo>
                  <a:lnTo>
                    <a:pt x="4661" y="7026"/>
                  </a:lnTo>
                  <a:cubicBezTo>
                    <a:pt x="4763" y="6956"/>
                    <a:pt x="4823" y="6749"/>
                    <a:pt x="4795" y="6545"/>
                  </a:cubicBezTo>
                  <a:lnTo>
                    <a:pt x="3694" y="255"/>
                  </a:lnTo>
                  <a:cubicBezTo>
                    <a:pt x="3660" y="105"/>
                    <a:pt x="3587" y="1"/>
                    <a:pt x="35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401;p44">
              <a:extLst>
                <a:ext uri="{FF2B5EF4-FFF2-40B4-BE49-F238E27FC236}">
                  <a16:creationId xmlns:a16="http://schemas.microsoft.com/office/drawing/2014/main" id="{AAD9BB8E-9C1B-2B76-07F5-85033C165EA7}"/>
                </a:ext>
              </a:extLst>
            </p:cNvPr>
            <p:cNvSpPr/>
            <p:nvPr/>
          </p:nvSpPr>
          <p:spPr>
            <a:xfrm>
              <a:off x="605950" y="4336375"/>
              <a:ext cx="119525" cy="226000"/>
            </a:xfrm>
            <a:custGeom>
              <a:avLst/>
              <a:gdLst/>
              <a:ahLst/>
              <a:cxnLst/>
              <a:rect l="l" t="t" r="r" b="b"/>
              <a:pathLst>
                <a:path w="4781" h="9040" extrusionOk="0">
                  <a:moveTo>
                    <a:pt x="3461" y="1"/>
                  </a:moveTo>
                  <a:cubicBezTo>
                    <a:pt x="3441" y="1"/>
                    <a:pt x="3421" y="6"/>
                    <a:pt x="3402" y="18"/>
                  </a:cubicBezTo>
                  <a:lnTo>
                    <a:pt x="162" y="2083"/>
                  </a:lnTo>
                  <a:cubicBezTo>
                    <a:pt x="46" y="2143"/>
                    <a:pt x="0" y="2361"/>
                    <a:pt x="32" y="2551"/>
                  </a:cubicBezTo>
                  <a:lnTo>
                    <a:pt x="1115" y="8780"/>
                  </a:lnTo>
                  <a:cubicBezTo>
                    <a:pt x="1148" y="8942"/>
                    <a:pt x="1220" y="9040"/>
                    <a:pt x="1298" y="9040"/>
                  </a:cubicBezTo>
                  <a:cubicBezTo>
                    <a:pt x="1320" y="9040"/>
                    <a:pt x="1343" y="9032"/>
                    <a:pt x="1365" y="9016"/>
                  </a:cubicBezTo>
                  <a:lnTo>
                    <a:pt x="4619" y="6965"/>
                  </a:lnTo>
                  <a:cubicBezTo>
                    <a:pt x="4721" y="6905"/>
                    <a:pt x="4781" y="6684"/>
                    <a:pt x="4749" y="6494"/>
                  </a:cubicBezTo>
                  <a:lnTo>
                    <a:pt x="3651" y="264"/>
                  </a:lnTo>
                  <a:cubicBezTo>
                    <a:pt x="3626" y="99"/>
                    <a:pt x="3545" y="1"/>
                    <a:pt x="346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402;p44">
              <a:extLst>
                <a:ext uri="{FF2B5EF4-FFF2-40B4-BE49-F238E27FC236}">
                  <a16:creationId xmlns:a16="http://schemas.microsoft.com/office/drawing/2014/main" id="{47C13950-C465-5F0D-5B09-6B9ADA405EA2}"/>
                </a:ext>
              </a:extLst>
            </p:cNvPr>
            <p:cNvSpPr/>
            <p:nvPr/>
          </p:nvSpPr>
          <p:spPr>
            <a:xfrm>
              <a:off x="586150" y="4384325"/>
              <a:ext cx="58325" cy="183400"/>
            </a:xfrm>
            <a:custGeom>
              <a:avLst/>
              <a:gdLst/>
              <a:ahLst/>
              <a:cxnLst/>
              <a:rect l="l" t="t" r="r" b="b"/>
              <a:pathLst>
                <a:path w="2333" h="7336" extrusionOk="0">
                  <a:moveTo>
                    <a:pt x="966" y="1"/>
                  </a:moveTo>
                  <a:cubicBezTo>
                    <a:pt x="957" y="1"/>
                    <a:pt x="949" y="2"/>
                    <a:pt x="940" y="3"/>
                  </a:cubicBezTo>
                  <a:lnTo>
                    <a:pt x="149" y="193"/>
                  </a:lnTo>
                  <a:cubicBezTo>
                    <a:pt x="61" y="225"/>
                    <a:pt x="1" y="327"/>
                    <a:pt x="15" y="414"/>
                  </a:cubicBezTo>
                  <a:lnTo>
                    <a:pt x="1218" y="7186"/>
                  </a:lnTo>
                  <a:cubicBezTo>
                    <a:pt x="1231" y="7278"/>
                    <a:pt x="1303" y="7335"/>
                    <a:pt x="1382" y="7335"/>
                  </a:cubicBezTo>
                  <a:cubicBezTo>
                    <a:pt x="1391" y="7335"/>
                    <a:pt x="1399" y="7335"/>
                    <a:pt x="1408" y="7333"/>
                  </a:cubicBezTo>
                  <a:lnTo>
                    <a:pt x="2185" y="7140"/>
                  </a:lnTo>
                  <a:cubicBezTo>
                    <a:pt x="2273" y="7112"/>
                    <a:pt x="2333" y="7024"/>
                    <a:pt x="2319" y="6922"/>
                  </a:cubicBezTo>
                  <a:lnTo>
                    <a:pt x="1130" y="151"/>
                  </a:lnTo>
                  <a:cubicBezTo>
                    <a:pt x="1117" y="59"/>
                    <a:pt x="1044" y="1"/>
                    <a:pt x="96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403;p44">
              <a:extLst>
                <a:ext uri="{FF2B5EF4-FFF2-40B4-BE49-F238E27FC236}">
                  <a16:creationId xmlns:a16="http://schemas.microsoft.com/office/drawing/2014/main" id="{DE4E5AA9-A370-2886-3A97-9FE9CA3FC14B}"/>
                </a:ext>
              </a:extLst>
            </p:cNvPr>
            <p:cNvSpPr/>
            <p:nvPr/>
          </p:nvSpPr>
          <p:spPr>
            <a:xfrm>
              <a:off x="487575" y="4414100"/>
              <a:ext cx="35200" cy="47625"/>
            </a:xfrm>
            <a:custGeom>
              <a:avLst/>
              <a:gdLst/>
              <a:ahLst/>
              <a:cxnLst/>
              <a:rect l="l" t="t" r="r" b="b"/>
              <a:pathLst>
                <a:path w="1408" h="1905" extrusionOk="0">
                  <a:moveTo>
                    <a:pt x="450" y="1"/>
                  </a:moveTo>
                  <a:cubicBezTo>
                    <a:pt x="276" y="1"/>
                    <a:pt x="75" y="469"/>
                    <a:pt x="75" y="469"/>
                  </a:cubicBezTo>
                  <a:cubicBezTo>
                    <a:pt x="75" y="469"/>
                    <a:pt x="1" y="1394"/>
                    <a:pt x="264" y="1728"/>
                  </a:cubicBezTo>
                  <a:cubicBezTo>
                    <a:pt x="359" y="1856"/>
                    <a:pt x="532" y="1904"/>
                    <a:pt x="712" y="1904"/>
                  </a:cubicBezTo>
                  <a:cubicBezTo>
                    <a:pt x="1007" y="1904"/>
                    <a:pt x="1323" y="1775"/>
                    <a:pt x="1351" y="1658"/>
                  </a:cubicBezTo>
                  <a:cubicBezTo>
                    <a:pt x="1377" y="1538"/>
                    <a:pt x="1103" y="1515"/>
                    <a:pt x="889" y="1515"/>
                  </a:cubicBezTo>
                  <a:cubicBezTo>
                    <a:pt x="760" y="1515"/>
                    <a:pt x="653" y="1524"/>
                    <a:pt x="648" y="1524"/>
                  </a:cubicBezTo>
                  <a:lnTo>
                    <a:pt x="648" y="1524"/>
                  </a:lnTo>
                  <a:cubicBezTo>
                    <a:pt x="661" y="1523"/>
                    <a:pt x="1408" y="1462"/>
                    <a:pt x="1394" y="1260"/>
                  </a:cubicBezTo>
                  <a:cubicBezTo>
                    <a:pt x="1386" y="1151"/>
                    <a:pt x="1146" y="1125"/>
                    <a:pt x="926" y="1125"/>
                  </a:cubicBezTo>
                  <a:cubicBezTo>
                    <a:pt x="736" y="1125"/>
                    <a:pt x="560" y="1144"/>
                    <a:pt x="560" y="1144"/>
                  </a:cubicBezTo>
                  <a:cubicBezTo>
                    <a:pt x="560" y="1144"/>
                    <a:pt x="1306" y="1042"/>
                    <a:pt x="1278" y="792"/>
                  </a:cubicBezTo>
                  <a:cubicBezTo>
                    <a:pt x="1259" y="698"/>
                    <a:pt x="1121" y="669"/>
                    <a:pt x="962" y="669"/>
                  </a:cubicBezTo>
                  <a:cubicBezTo>
                    <a:pt x="810" y="669"/>
                    <a:pt x="639" y="695"/>
                    <a:pt x="535" y="714"/>
                  </a:cubicBezTo>
                  <a:lnTo>
                    <a:pt x="535" y="714"/>
                  </a:lnTo>
                  <a:cubicBezTo>
                    <a:pt x="763" y="667"/>
                    <a:pt x="1316" y="538"/>
                    <a:pt x="1232" y="409"/>
                  </a:cubicBezTo>
                  <a:cubicBezTo>
                    <a:pt x="1202" y="356"/>
                    <a:pt x="1105" y="339"/>
                    <a:pt x="988" y="339"/>
                  </a:cubicBezTo>
                  <a:cubicBezTo>
                    <a:pt x="753" y="339"/>
                    <a:pt x="440" y="409"/>
                    <a:pt x="440" y="409"/>
                  </a:cubicBezTo>
                  <a:cubicBezTo>
                    <a:pt x="440" y="409"/>
                    <a:pt x="634" y="15"/>
                    <a:pt x="458" y="1"/>
                  </a:cubicBezTo>
                  <a:cubicBezTo>
                    <a:pt x="455" y="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404;p44">
              <a:extLst>
                <a:ext uri="{FF2B5EF4-FFF2-40B4-BE49-F238E27FC236}">
                  <a16:creationId xmlns:a16="http://schemas.microsoft.com/office/drawing/2014/main" id="{69D79C36-8D7F-81B2-B662-7238BB794A62}"/>
                </a:ext>
              </a:extLst>
            </p:cNvPr>
            <p:cNvSpPr/>
            <p:nvPr/>
          </p:nvSpPr>
          <p:spPr>
            <a:xfrm>
              <a:off x="700825" y="4470100"/>
              <a:ext cx="47350" cy="46575"/>
            </a:xfrm>
            <a:custGeom>
              <a:avLst/>
              <a:gdLst/>
              <a:ahLst/>
              <a:cxnLst/>
              <a:rect l="l" t="t" r="r" b="b"/>
              <a:pathLst>
                <a:path w="1894" h="1863" extrusionOk="0">
                  <a:moveTo>
                    <a:pt x="958" y="0"/>
                  </a:moveTo>
                  <a:cubicBezTo>
                    <a:pt x="765" y="0"/>
                    <a:pt x="571" y="62"/>
                    <a:pt x="412" y="191"/>
                  </a:cubicBezTo>
                  <a:cubicBezTo>
                    <a:pt x="46" y="487"/>
                    <a:pt x="1" y="1029"/>
                    <a:pt x="296" y="1394"/>
                  </a:cubicBezTo>
                  <a:lnTo>
                    <a:pt x="690" y="1862"/>
                  </a:lnTo>
                  <a:cubicBezTo>
                    <a:pt x="1042" y="1658"/>
                    <a:pt x="1601" y="1247"/>
                    <a:pt x="1893" y="515"/>
                  </a:cubicBezTo>
                  <a:lnTo>
                    <a:pt x="1513" y="191"/>
                  </a:lnTo>
                  <a:cubicBezTo>
                    <a:pt x="1356" y="66"/>
                    <a:pt x="1157" y="0"/>
                    <a:pt x="958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405;p44">
              <a:extLst>
                <a:ext uri="{FF2B5EF4-FFF2-40B4-BE49-F238E27FC236}">
                  <a16:creationId xmlns:a16="http://schemas.microsoft.com/office/drawing/2014/main" id="{5FDB331E-890D-2609-07CB-80E23AEE66FA}"/>
                </a:ext>
              </a:extLst>
            </p:cNvPr>
            <p:cNvSpPr/>
            <p:nvPr/>
          </p:nvSpPr>
          <p:spPr>
            <a:xfrm>
              <a:off x="718075" y="4482975"/>
              <a:ext cx="97550" cy="96100"/>
            </a:xfrm>
            <a:custGeom>
              <a:avLst/>
              <a:gdLst/>
              <a:ahLst/>
              <a:cxnLst/>
              <a:rect l="l" t="t" r="r" b="b"/>
              <a:pathLst>
                <a:path w="3902" h="3844" extrusionOk="0">
                  <a:moveTo>
                    <a:pt x="1203" y="0"/>
                  </a:moveTo>
                  <a:cubicBezTo>
                    <a:pt x="911" y="732"/>
                    <a:pt x="352" y="1143"/>
                    <a:pt x="0" y="1347"/>
                  </a:cubicBezTo>
                  <a:lnTo>
                    <a:pt x="1703" y="3416"/>
                  </a:lnTo>
                  <a:cubicBezTo>
                    <a:pt x="1745" y="3475"/>
                    <a:pt x="1791" y="3532"/>
                    <a:pt x="1847" y="3577"/>
                  </a:cubicBezTo>
                  <a:cubicBezTo>
                    <a:pt x="2060" y="3757"/>
                    <a:pt x="2321" y="3844"/>
                    <a:pt x="2581" y="3844"/>
                  </a:cubicBezTo>
                  <a:cubicBezTo>
                    <a:pt x="2913" y="3844"/>
                    <a:pt x="3245" y="3702"/>
                    <a:pt x="3475" y="3430"/>
                  </a:cubicBezTo>
                  <a:cubicBezTo>
                    <a:pt x="3901" y="2948"/>
                    <a:pt x="3827" y="2213"/>
                    <a:pt x="3342" y="1805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406;p44">
              <a:extLst>
                <a:ext uri="{FF2B5EF4-FFF2-40B4-BE49-F238E27FC236}">
                  <a16:creationId xmlns:a16="http://schemas.microsoft.com/office/drawing/2014/main" id="{22719D93-9F37-F94B-5A94-2C57C640E7D2}"/>
                </a:ext>
              </a:extLst>
            </p:cNvPr>
            <p:cNvSpPr/>
            <p:nvPr/>
          </p:nvSpPr>
          <p:spPr>
            <a:xfrm>
              <a:off x="684725" y="4450975"/>
              <a:ext cx="50950" cy="52475"/>
            </a:xfrm>
            <a:custGeom>
              <a:avLst/>
              <a:gdLst/>
              <a:ahLst/>
              <a:cxnLst/>
              <a:rect l="l" t="t" r="r" b="b"/>
              <a:pathLst>
                <a:path w="2038" h="2099" extrusionOk="0">
                  <a:moveTo>
                    <a:pt x="1312" y="1"/>
                  </a:moveTo>
                  <a:cubicBezTo>
                    <a:pt x="1304" y="1"/>
                    <a:pt x="1298" y="3"/>
                    <a:pt x="1292" y="7"/>
                  </a:cubicBezTo>
                  <a:cubicBezTo>
                    <a:pt x="1158" y="109"/>
                    <a:pt x="1246" y="503"/>
                    <a:pt x="1246" y="503"/>
                  </a:cubicBezTo>
                  <a:cubicBezTo>
                    <a:pt x="1246" y="503"/>
                    <a:pt x="325" y="548"/>
                    <a:pt x="163" y="752"/>
                  </a:cubicBezTo>
                  <a:cubicBezTo>
                    <a:pt x="1" y="974"/>
                    <a:pt x="205" y="1118"/>
                    <a:pt x="205" y="1118"/>
                  </a:cubicBezTo>
                  <a:cubicBezTo>
                    <a:pt x="205" y="1118"/>
                    <a:pt x="15" y="1308"/>
                    <a:pt x="265" y="1544"/>
                  </a:cubicBezTo>
                  <a:cubicBezTo>
                    <a:pt x="265" y="1544"/>
                    <a:pt x="103" y="1808"/>
                    <a:pt x="367" y="1941"/>
                  </a:cubicBezTo>
                  <a:cubicBezTo>
                    <a:pt x="598" y="2062"/>
                    <a:pt x="791" y="2098"/>
                    <a:pt x="939" y="2098"/>
                  </a:cubicBezTo>
                  <a:cubicBezTo>
                    <a:pt x="1168" y="2098"/>
                    <a:pt x="1292" y="2012"/>
                    <a:pt x="1292" y="2012"/>
                  </a:cubicBezTo>
                  <a:lnTo>
                    <a:pt x="2038" y="869"/>
                  </a:lnTo>
                  <a:cubicBezTo>
                    <a:pt x="2038" y="869"/>
                    <a:pt x="1475" y="1"/>
                    <a:pt x="131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407;p44">
              <a:extLst>
                <a:ext uri="{FF2B5EF4-FFF2-40B4-BE49-F238E27FC236}">
                  <a16:creationId xmlns:a16="http://schemas.microsoft.com/office/drawing/2014/main" id="{A3D71A72-1F59-CB8E-698E-E045A2D41E6C}"/>
                </a:ext>
              </a:extLst>
            </p:cNvPr>
            <p:cNvSpPr/>
            <p:nvPr/>
          </p:nvSpPr>
          <p:spPr>
            <a:xfrm>
              <a:off x="686575" y="4450350"/>
              <a:ext cx="49450" cy="53575"/>
            </a:xfrm>
            <a:custGeom>
              <a:avLst/>
              <a:gdLst/>
              <a:ahLst/>
              <a:cxnLst/>
              <a:rect l="l" t="t" r="r" b="b"/>
              <a:pathLst>
                <a:path w="1978" h="2143" extrusionOk="0">
                  <a:moveTo>
                    <a:pt x="1218" y="0"/>
                  </a:moveTo>
                  <a:lnTo>
                    <a:pt x="1186" y="32"/>
                  </a:lnTo>
                  <a:lnTo>
                    <a:pt x="1172" y="46"/>
                  </a:lnTo>
                  <a:cubicBezTo>
                    <a:pt x="1158" y="74"/>
                    <a:pt x="1144" y="88"/>
                    <a:pt x="1144" y="102"/>
                  </a:cubicBezTo>
                  <a:cubicBezTo>
                    <a:pt x="1116" y="176"/>
                    <a:pt x="1116" y="250"/>
                    <a:pt x="1130" y="324"/>
                  </a:cubicBezTo>
                  <a:cubicBezTo>
                    <a:pt x="1130" y="387"/>
                    <a:pt x="1130" y="451"/>
                    <a:pt x="1139" y="503"/>
                  </a:cubicBezTo>
                  <a:lnTo>
                    <a:pt x="1139" y="503"/>
                  </a:lnTo>
                  <a:cubicBezTo>
                    <a:pt x="1021" y="514"/>
                    <a:pt x="911" y="515"/>
                    <a:pt x="792" y="528"/>
                  </a:cubicBezTo>
                  <a:cubicBezTo>
                    <a:pt x="659" y="542"/>
                    <a:pt x="528" y="573"/>
                    <a:pt x="395" y="602"/>
                  </a:cubicBezTo>
                  <a:cubicBezTo>
                    <a:pt x="338" y="616"/>
                    <a:pt x="279" y="630"/>
                    <a:pt x="219" y="661"/>
                  </a:cubicBezTo>
                  <a:cubicBezTo>
                    <a:pt x="177" y="675"/>
                    <a:pt x="149" y="690"/>
                    <a:pt x="117" y="704"/>
                  </a:cubicBezTo>
                  <a:cubicBezTo>
                    <a:pt x="89" y="718"/>
                    <a:pt x="75" y="749"/>
                    <a:pt x="43" y="777"/>
                  </a:cubicBezTo>
                  <a:cubicBezTo>
                    <a:pt x="29" y="806"/>
                    <a:pt x="15" y="851"/>
                    <a:pt x="1" y="879"/>
                  </a:cubicBezTo>
                  <a:lnTo>
                    <a:pt x="1" y="981"/>
                  </a:lnTo>
                  <a:cubicBezTo>
                    <a:pt x="13" y="1047"/>
                    <a:pt x="51" y="1101"/>
                    <a:pt x="98" y="1142"/>
                  </a:cubicBezTo>
                  <a:lnTo>
                    <a:pt x="98" y="1142"/>
                  </a:lnTo>
                  <a:cubicBezTo>
                    <a:pt x="77" y="1172"/>
                    <a:pt x="57" y="1198"/>
                    <a:pt x="43" y="1231"/>
                  </a:cubicBezTo>
                  <a:cubicBezTo>
                    <a:pt x="29" y="1277"/>
                    <a:pt x="29" y="1319"/>
                    <a:pt x="43" y="1365"/>
                  </a:cubicBezTo>
                  <a:cubicBezTo>
                    <a:pt x="43" y="1407"/>
                    <a:pt x="61" y="1453"/>
                    <a:pt x="89" y="1481"/>
                  </a:cubicBezTo>
                  <a:cubicBezTo>
                    <a:pt x="103" y="1509"/>
                    <a:pt x="117" y="1527"/>
                    <a:pt x="131" y="1541"/>
                  </a:cubicBezTo>
                  <a:lnTo>
                    <a:pt x="154" y="1572"/>
                  </a:lnTo>
                  <a:lnTo>
                    <a:pt x="154" y="1572"/>
                  </a:lnTo>
                  <a:cubicBezTo>
                    <a:pt x="128" y="1625"/>
                    <a:pt x="117" y="1678"/>
                    <a:pt x="117" y="1745"/>
                  </a:cubicBezTo>
                  <a:cubicBezTo>
                    <a:pt x="117" y="1805"/>
                    <a:pt x="149" y="1878"/>
                    <a:pt x="191" y="1921"/>
                  </a:cubicBezTo>
                  <a:cubicBezTo>
                    <a:pt x="236" y="1966"/>
                    <a:pt x="293" y="1995"/>
                    <a:pt x="353" y="2023"/>
                  </a:cubicBezTo>
                  <a:cubicBezTo>
                    <a:pt x="395" y="2037"/>
                    <a:pt x="455" y="2068"/>
                    <a:pt x="514" y="2082"/>
                  </a:cubicBezTo>
                  <a:cubicBezTo>
                    <a:pt x="630" y="2125"/>
                    <a:pt x="747" y="2142"/>
                    <a:pt x="880" y="2142"/>
                  </a:cubicBezTo>
                  <a:cubicBezTo>
                    <a:pt x="996" y="2142"/>
                    <a:pt x="1116" y="2111"/>
                    <a:pt x="1232" y="2054"/>
                  </a:cubicBezTo>
                  <a:lnTo>
                    <a:pt x="1232" y="2037"/>
                  </a:lnTo>
                  <a:cubicBezTo>
                    <a:pt x="1232" y="2023"/>
                    <a:pt x="1218" y="2023"/>
                    <a:pt x="1218" y="2023"/>
                  </a:cubicBezTo>
                  <a:cubicBezTo>
                    <a:pt x="1116" y="2082"/>
                    <a:pt x="996" y="2111"/>
                    <a:pt x="880" y="2111"/>
                  </a:cubicBezTo>
                  <a:cubicBezTo>
                    <a:pt x="764" y="2111"/>
                    <a:pt x="645" y="2082"/>
                    <a:pt x="528" y="2037"/>
                  </a:cubicBezTo>
                  <a:cubicBezTo>
                    <a:pt x="469" y="2023"/>
                    <a:pt x="426" y="2009"/>
                    <a:pt x="367" y="1980"/>
                  </a:cubicBezTo>
                  <a:cubicBezTo>
                    <a:pt x="307" y="1949"/>
                    <a:pt x="265" y="1921"/>
                    <a:pt x="219" y="1893"/>
                  </a:cubicBezTo>
                  <a:cubicBezTo>
                    <a:pt x="191" y="1847"/>
                    <a:pt x="163" y="1790"/>
                    <a:pt x="163" y="1745"/>
                  </a:cubicBezTo>
                  <a:cubicBezTo>
                    <a:pt x="163" y="1685"/>
                    <a:pt x="177" y="1629"/>
                    <a:pt x="205" y="1583"/>
                  </a:cubicBezTo>
                  <a:lnTo>
                    <a:pt x="205" y="1555"/>
                  </a:lnTo>
                  <a:lnTo>
                    <a:pt x="163" y="1509"/>
                  </a:lnTo>
                  <a:cubicBezTo>
                    <a:pt x="149" y="1495"/>
                    <a:pt x="131" y="1481"/>
                    <a:pt x="131" y="1467"/>
                  </a:cubicBezTo>
                  <a:cubicBezTo>
                    <a:pt x="103" y="1421"/>
                    <a:pt x="89" y="1393"/>
                    <a:pt x="89" y="1365"/>
                  </a:cubicBezTo>
                  <a:cubicBezTo>
                    <a:pt x="89" y="1319"/>
                    <a:pt x="89" y="1291"/>
                    <a:pt x="103" y="1245"/>
                  </a:cubicBezTo>
                  <a:cubicBezTo>
                    <a:pt x="103" y="1217"/>
                    <a:pt x="131" y="1189"/>
                    <a:pt x="149" y="1157"/>
                  </a:cubicBezTo>
                  <a:cubicBezTo>
                    <a:pt x="163" y="1143"/>
                    <a:pt x="163" y="1129"/>
                    <a:pt x="149" y="1115"/>
                  </a:cubicBezTo>
                  <a:cubicBezTo>
                    <a:pt x="103" y="1087"/>
                    <a:pt x="61" y="1027"/>
                    <a:pt x="61" y="981"/>
                  </a:cubicBezTo>
                  <a:cubicBezTo>
                    <a:pt x="43" y="925"/>
                    <a:pt x="61" y="865"/>
                    <a:pt x="103" y="806"/>
                  </a:cubicBezTo>
                  <a:cubicBezTo>
                    <a:pt x="117" y="763"/>
                    <a:pt x="177" y="735"/>
                    <a:pt x="236" y="704"/>
                  </a:cubicBezTo>
                  <a:cubicBezTo>
                    <a:pt x="293" y="690"/>
                    <a:pt x="353" y="661"/>
                    <a:pt x="412" y="647"/>
                  </a:cubicBezTo>
                  <a:cubicBezTo>
                    <a:pt x="543" y="616"/>
                    <a:pt x="659" y="602"/>
                    <a:pt x="792" y="588"/>
                  </a:cubicBezTo>
                  <a:cubicBezTo>
                    <a:pt x="922" y="573"/>
                    <a:pt x="1056" y="559"/>
                    <a:pt x="1172" y="559"/>
                  </a:cubicBezTo>
                  <a:lnTo>
                    <a:pt x="1186" y="559"/>
                  </a:lnTo>
                  <a:cubicBezTo>
                    <a:pt x="1204" y="559"/>
                    <a:pt x="1204" y="542"/>
                    <a:pt x="1204" y="528"/>
                  </a:cubicBezTo>
                  <a:cubicBezTo>
                    <a:pt x="1186" y="454"/>
                    <a:pt x="1186" y="383"/>
                    <a:pt x="1172" y="324"/>
                  </a:cubicBezTo>
                  <a:cubicBezTo>
                    <a:pt x="1172" y="250"/>
                    <a:pt x="1172" y="176"/>
                    <a:pt x="1186" y="120"/>
                  </a:cubicBezTo>
                  <a:cubicBezTo>
                    <a:pt x="1204" y="102"/>
                    <a:pt x="1204" y="88"/>
                    <a:pt x="1218" y="74"/>
                  </a:cubicBezTo>
                  <a:lnTo>
                    <a:pt x="1232" y="60"/>
                  </a:lnTo>
                  <a:lnTo>
                    <a:pt x="1260" y="60"/>
                  </a:lnTo>
                  <a:cubicBezTo>
                    <a:pt x="1274" y="74"/>
                    <a:pt x="1292" y="74"/>
                    <a:pt x="1306" y="88"/>
                  </a:cubicBezTo>
                  <a:cubicBezTo>
                    <a:pt x="1362" y="134"/>
                    <a:pt x="1408" y="176"/>
                    <a:pt x="1450" y="236"/>
                  </a:cubicBezTo>
                  <a:cubicBezTo>
                    <a:pt x="1538" y="338"/>
                    <a:pt x="1626" y="440"/>
                    <a:pt x="1714" y="559"/>
                  </a:cubicBezTo>
                  <a:cubicBezTo>
                    <a:pt x="1802" y="675"/>
                    <a:pt x="1876" y="792"/>
                    <a:pt x="1950" y="911"/>
                  </a:cubicBezTo>
                  <a:lnTo>
                    <a:pt x="1978" y="911"/>
                  </a:lnTo>
                  <a:lnTo>
                    <a:pt x="1978" y="894"/>
                  </a:lnTo>
                  <a:cubicBezTo>
                    <a:pt x="1907" y="763"/>
                    <a:pt x="1833" y="647"/>
                    <a:pt x="1746" y="542"/>
                  </a:cubicBezTo>
                  <a:cubicBezTo>
                    <a:pt x="1672" y="426"/>
                    <a:pt x="1584" y="310"/>
                    <a:pt x="1496" y="208"/>
                  </a:cubicBezTo>
                  <a:cubicBezTo>
                    <a:pt x="1436" y="148"/>
                    <a:pt x="1394" y="88"/>
                    <a:pt x="1334" y="46"/>
                  </a:cubicBezTo>
                  <a:cubicBezTo>
                    <a:pt x="1320" y="32"/>
                    <a:pt x="1306" y="32"/>
                    <a:pt x="1292" y="14"/>
                  </a:cubicBezTo>
                  <a:cubicBezTo>
                    <a:pt x="1274" y="0"/>
                    <a:pt x="1246" y="0"/>
                    <a:pt x="12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408;p44">
              <a:extLst>
                <a:ext uri="{FF2B5EF4-FFF2-40B4-BE49-F238E27FC236}">
                  <a16:creationId xmlns:a16="http://schemas.microsoft.com/office/drawing/2014/main" id="{B554C9CC-5CA0-F95C-C91C-FFE51F6B3780}"/>
                </a:ext>
              </a:extLst>
            </p:cNvPr>
            <p:cNvSpPr/>
            <p:nvPr/>
          </p:nvSpPr>
          <p:spPr>
            <a:xfrm>
              <a:off x="644800" y="4384500"/>
              <a:ext cx="39950" cy="44900"/>
            </a:xfrm>
            <a:custGeom>
              <a:avLst/>
              <a:gdLst/>
              <a:ahLst/>
              <a:cxnLst/>
              <a:rect l="l" t="t" r="r" b="b"/>
              <a:pathLst>
                <a:path w="1598" h="1796" extrusionOk="0">
                  <a:moveTo>
                    <a:pt x="1285" y="52"/>
                  </a:moveTo>
                  <a:cubicBezTo>
                    <a:pt x="1372" y="52"/>
                    <a:pt x="1440" y="113"/>
                    <a:pt x="1450" y="218"/>
                  </a:cubicBezTo>
                  <a:lnTo>
                    <a:pt x="1524" y="713"/>
                  </a:lnTo>
                  <a:cubicBezTo>
                    <a:pt x="1556" y="875"/>
                    <a:pt x="1468" y="1065"/>
                    <a:pt x="1334" y="1139"/>
                  </a:cubicBezTo>
                  <a:lnTo>
                    <a:pt x="427" y="1698"/>
                  </a:lnTo>
                  <a:cubicBezTo>
                    <a:pt x="384" y="1726"/>
                    <a:pt x="342" y="1739"/>
                    <a:pt x="304" y="1739"/>
                  </a:cubicBezTo>
                  <a:cubicBezTo>
                    <a:pt x="222" y="1739"/>
                    <a:pt x="158" y="1680"/>
                    <a:pt x="149" y="1579"/>
                  </a:cubicBezTo>
                  <a:lnTo>
                    <a:pt x="75" y="1065"/>
                  </a:lnTo>
                  <a:cubicBezTo>
                    <a:pt x="43" y="921"/>
                    <a:pt x="131" y="731"/>
                    <a:pt x="265" y="657"/>
                  </a:cubicBezTo>
                  <a:lnTo>
                    <a:pt x="1172" y="84"/>
                  </a:lnTo>
                  <a:cubicBezTo>
                    <a:pt x="1211" y="62"/>
                    <a:pt x="1250" y="52"/>
                    <a:pt x="1285" y="52"/>
                  </a:cubicBezTo>
                  <a:close/>
                  <a:moveTo>
                    <a:pt x="1307" y="1"/>
                  </a:moveTo>
                  <a:cubicBezTo>
                    <a:pt x="1265" y="1"/>
                    <a:pt x="1219" y="14"/>
                    <a:pt x="1172" y="42"/>
                  </a:cubicBezTo>
                  <a:lnTo>
                    <a:pt x="265" y="597"/>
                  </a:lnTo>
                  <a:cubicBezTo>
                    <a:pt x="103" y="699"/>
                    <a:pt x="1" y="921"/>
                    <a:pt x="29" y="1097"/>
                  </a:cubicBezTo>
                  <a:lnTo>
                    <a:pt x="103" y="1593"/>
                  </a:lnTo>
                  <a:cubicBezTo>
                    <a:pt x="122" y="1727"/>
                    <a:pt x="199" y="1795"/>
                    <a:pt x="294" y="1795"/>
                  </a:cubicBezTo>
                  <a:cubicBezTo>
                    <a:pt x="336" y="1795"/>
                    <a:pt x="381" y="1782"/>
                    <a:pt x="427" y="1755"/>
                  </a:cubicBezTo>
                  <a:lnTo>
                    <a:pt x="1334" y="1185"/>
                  </a:lnTo>
                  <a:cubicBezTo>
                    <a:pt x="1496" y="1097"/>
                    <a:pt x="1598" y="875"/>
                    <a:pt x="1570" y="699"/>
                  </a:cubicBezTo>
                  <a:lnTo>
                    <a:pt x="1496" y="186"/>
                  </a:lnTo>
                  <a:cubicBezTo>
                    <a:pt x="1477" y="65"/>
                    <a:pt x="1401" y="1"/>
                    <a:pt x="13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409;p44">
              <a:extLst>
                <a:ext uri="{FF2B5EF4-FFF2-40B4-BE49-F238E27FC236}">
                  <a16:creationId xmlns:a16="http://schemas.microsoft.com/office/drawing/2014/main" id="{6787BA76-970F-6D7A-EC5A-4148CA2EE7CA}"/>
                </a:ext>
              </a:extLst>
            </p:cNvPr>
            <p:cNvSpPr/>
            <p:nvPr/>
          </p:nvSpPr>
          <p:spPr>
            <a:xfrm>
              <a:off x="645875" y="4385800"/>
              <a:ext cx="37825" cy="42200"/>
            </a:xfrm>
            <a:custGeom>
              <a:avLst/>
              <a:gdLst/>
              <a:ahLst/>
              <a:cxnLst/>
              <a:rect l="l" t="t" r="r" b="b"/>
              <a:pathLst>
                <a:path w="1513" h="1688" extrusionOk="0">
                  <a:moveTo>
                    <a:pt x="1242" y="0"/>
                  </a:moveTo>
                  <a:cubicBezTo>
                    <a:pt x="1207" y="0"/>
                    <a:pt x="1168" y="10"/>
                    <a:pt x="1129" y="32"/>
                  </a:cubicBezTo>
                  <a:lnTo>
                    <a:pt x="222" y="605"/>
                  </a:lnTo>
                  <a:cubicBezTo>
                    <a:pt x="88" y="679"/>
                    <a:pt x="0" y="869"/>
                    <a:pt x="32" y="1013"/>
                  </a:cubicBezTo>
                  <a:lnTo>
                    <a:pt x="106" y="1527"/>
                  </a:lnTo>
                  <a:cubicBezTo>
                    <a:pt x="115" y="1628"/>
                    <a:pt x="179" y="1687"/>
                    <a:pt x="261" y="1687"/>
                  </a:cubicBezTo>
                  <a:cubicBezTo>
                    <a:pt x="299" y="1687"/>
                    <a:pt x="341" y="1674"/>
                    <a:pt x="384" y="1646"/>
                  </a:cubicBezTo>
                  <a:lnTo>
                    <a:pt x="1291" y="1087"/>
                  </a:lnTo>
                  <a:cubicBezTo>
                    <a:pt x="1425" y="1013"/>
                    <a:pt x="1513" y="823"/>
                    <a:pt x="1481" y="661"/>
                  </a:cubicBezTo>
                  <a:lnTo>
                    <a:pt x="1407" y="166"/>
                  </a:lnTo>
                  <a:cubicBezTo>
                    <a:pt x="1397" y="61"/>
                    <a:pt x="1329" y="0"/>
                    <a:pt x="1242" y="0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410;p44">
              <a:extLst>
                <a:ext uri="{FF2B5EF4-FFF2-40B4-BE49-F238E27FC236}">
                  <a16:creationId xmlns:a16="http://schemas.microsoft.com/office/drawing/2014/main" id="{1720A7F8-7825-BBCF-6D5B-22FC668D66CA}"/>
                </a:ext>
              </a:extLst>
            </p:cNvPr>
            <p:cNvSpPr/>
            <p:nvPr/>
          </p:nvSpPr>
          <p:spPr>
            <a:xfrm>
              <a:off x="652900" y="4388775"/>
              <a:ext cx="24550" cy="15425"/>
            </a:xfrm>
            <a:custGeom>
              <a:avLst/>
              <a:gdLst/>
              <a:ahLst/>
              <a:cxnLst/>
              <a:rect l="l" t="t" r="r" b="b"/>
              <a:pathLst>
                <a:path w="982" h="617" extrusionOk="0">
                  <a:moveTo>
                    <a:pt x="982" y="1"/>
                  </a:moveTo>
                  <a:lnTo>
                    <a:pt x="950" y="15"/>
                  </a:lnTo>
                  <a:lnTo>
                    <a:pt x="950" y="32"/>
                  </a:lnTo>
                  <a:lnTo>
                    <a:pt x="982" y="15"/>
                  </a:lnTo>
                  <a:lnTo>
                    <a:pt x="982" y="1"/>
                  </a:lnTo>
                  <a:close/>
                  <a:moveTo>
                    <a:pt x="936" y="32"/>
                  </a:moveTo>
                  <a:lnTo>
                    <a:pt x="908" y="47"/>
                  </a:lnTo>
                  <a:lnTo>
                    <a:pt x="908" y="61"/>
                  </a:lnTo>
                  <a:lnTo>
                    <a:pt x="936" y="47"/>
                  </a:lnTo>
                  <a:lnTo>
                    <a:pt x="936" y="32"/>
                  </a:lnTo>
                  <a:close/>
                  <a:moveTo>
                    <a:pt x="880" y="61"/>
                  </a:moveTo>
                  <a:lnTo>
                    <a:pt x="848" y="75"/>
                  </a:lnTo>
                  <a:lnTo>
                    <a:pt x="862" y="89"/>
                  </a:lnTo>
                  <a:lnTo>
                    <a:pt x="880" y="75"/>
                  </a:lnTo>
                  <a:lnTo>
                    <a:pt x="880" y="61"/>
                  </a:lnTo>
                  <a:close/>
                  <a:moveTo>
                    <a:pt x="834" y="89"/>
                  </a:moveTo>
                  <a:lnTo>
                    <a:pt x="806" y="103"/>
                  </a:lnTo>
                  <a:lnTo>
                    <a:pt x="806" y="120"/>
                  </a:lnTo>
                  <a:lnTo>
                    <a:pt x="834" y="103"/>
                  </a:lnTo>
                  <a:lnTo>
                    <a:pt x="834" y="89"/>
                  </a:lnTo>
                  <a:close/>
                  <a:moveTo>
                    <a:pt x="570" y="251"/>
                  </a:moveTo>
                  <a:lnTo>
                    <a:pt x="556" y="265"/>
                  </a:lnTo>
                  <a:lnTo>
                    <a:pt x="556" y="279"/>
                  </a:lnTo>
                  <a:lnTo>
                    <a:pt x="585" y="265"/>
                  </a:lnTo>
                  <a:lnTo>
                    <a:pt x="570" y="251"/>
                  </a:lnTo>
                  <a:close/>
                  <a:moveTo>
                    <a:pt x="528" y="279"/>
                  </a:moveTo>
                  <a:lnTo>
                    <a:pt x="497" y="296"/>
                  </a:lnTo>
                  <a:lnTo>
                    <a:pt x="497" y="310"/>
                  </a:lnTo>
                  <a:lnTo>
                    <a:pt x="528" y="296"/>
                  </a:lnTo>
                  <a:lnTo>
                    <a:pt x="528" y="279"/>
                  </a:lnTo>
                  <a:close/>
                  <a:moveTo>
                    <a:pt x="483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83" y="310"/>
                  </a:lnTo>
                  <a:close/>
                  <a:moveTo>
                    <a:pt x="423" y="338"/>
                  </a:moveTo>
                  <a:lnTo>
                    <a:pt x="395" y="353"/>
                  </a:lnTo>
                  <a:lnTo>
                    <a:pt x="395" y="367"/>
                  </a:lnTo>
                  <a:lnTo>
                    <a:pt x="423" y="353"/>
                  </a:lnTo>
                  <a:lnTo>
                    <a:pt x="423" y="33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14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60"/>
                  </a:lnTo>
                  <a:lnTo>
                    <a:pt x="131" y="542"/>
                  </a:lnTo>
                  <a:lnTo>
                    <a:pt x="117" y="528"/>
                  </a:lnTo>
                  <a:close/>
                  <a:moveTo>
                    <a:pt x="71" y="560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1" y="574"/>
                  </a:lnTo>
                  <a:lnTo>
                    <a:pt x="71" y="560"/>
                  </a:lnTo>
                  <a:close/>
                  <a:moveTo>
                    <a:pt x="29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29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411;p44">
              <a:extLst>
                <a:ext uri="{FF2B5EF4-FFF2-40B4-BE49-F238E27FC236}">
                  <a16:creationId xmlns:a16="http://schemas.microsoft.com/office/drawing/2014/main" id="{BF0D555E-3A3E-F9AD-A910-3FD8159BD973}"/>
                </a:ext>
              </a:extLst>
            </p:cNvPr>
            <p:cNvSpPr/>
            <p:nvPr/>
          </p:nvSpPr>
          <p:spPr>
            <a:xfrm>
              <a:off x="649925" y="4396175"/>
              <a:ext cx="26050" cy="16100"/>
            </a:xfrm>
            <a:custGeom>
              <a:avLst/>
              <a:gdLst/>
              <a:ahLst/>
              <a:cxnLst/>
              <a:rect l="l" t="t" r="r" b="b"/>
              <a:pathLst>
                <a:path w="1042" h="644" extrusionOk="0">
                  <a:moveTo>
                    <a:pt x="1027" y="0"/>
                  </a:moveTo>
                  <a:lnTo>
                    <a:pt x="1013" y="14"/>
                  </a:lnTo>
                  <a:lnTo>
                    <a:pt x="1041" y="0"/>
                  </a:lnTo>
                  <a:close/>
                  <a:moveTo>
                    <a:pt x="981" y="28"/>
                  </a:moveTo>
                  <a:lnTo>
                    <a:pt x="953" y="42"/>
                  </a:lnTo>
                  <a:lnTo>
                    <a:pt x="953" y="57"/>
                  </a:lnTo>
                  <a:lnTo>
                    <a:pt x="981" y="42"/>
                  </a:lnTo>
                  <a:lnTo>
                    <a:pt x="981" y="28"/>
                  </a:lnTo>
                  <a:close/>
                  <a:moveTo>
                    <a:pt x="939" y="57"/>
                  </a:moveTo>
                  <a:lnTo>
                    <a:pt x="911" y="71"/>
                  </a:lnTo>
                  <a:lnTo>
                    <a:pt x="911" y="88"/>
                  </a:lnTo>
                  <a:lnTo>
                    <a:pt x="939" y="71"/>
                  </a:lnTo>
                  <a:lnTo>
                    <a:pt x="939" y="57"/>
                  </a:lnTo>
                  <a:close/>
                  <a:moveTo>
                    <a:pt x="879" y="88"/>
                  </a:moveTo>
                  <a:lnTo>
                    <a:pt x="851" y="102"/>
                  </a:lnTo>
                  <a:lnTo>
                    <a:pt x="851" y="116"/>
                  </a:lnTo>
                  <a:lnTo>
                    <a:pt x="879" y="102"/>
                  </a:lnTo>
                  <a:lnTo>
                    <a:pt x="879" y="88"/>
                  </a:lnTo>
                  <a:close/>
                  <a:moveTo>
                    <a:pt x="837" y="116"/>
                  </a:moveTo>
                  <a:lnTo>
                    <a:pt x="806" y="144"/>
                  </a:lnTo>
                  <a:lnTo>
                    <a:pt x="837" y="130"/>
                  </a:lnTo>
                  <a:lnTo>
                    <a:pt x="837" y="116"/>
                  </a:lnTo>
                  <a:close/>
                  <a:moveTo>
                    <a:pt x="777" y="159"/>
                  </a:moveTo>
                  <a:lnTo>
                    <a:pt x="749" y="176"/>
                  </a:lnTo>
                  <a:lnTo>
                    <a:pt x="763" y="176"/>
                  </a:lnTo>
                  <a:lnTo>
                    <a:pt x="777" y="159"/>
                  </a:lnTo>
                  <a:close/>
                  <a:moveTo>
                    <a:pt x="573" y="278"/>
                  </a:moveTo>
                  <a:lnTo>
                    <a:pt x="559" y="292"/>
                  </a:lnTo>
                  <a:lnTo>
                    <a:pt x="559" y="306"/>
                  </a:lnTo>
                  <a:lnTo>
                    <a:pt x="587" y="292"/>
                  </a:lnTo>
                  <a:lnTo>
                    <a:pt x="573" y="278"/>
                  </a:lnTo>
                  <a:close/>
                  <a:moveTo>
                    <a:pt x="528" y="306"/>
                  </a:moveTo>
                  <a:lnTo>
                    <a:pt x="499" y="320"/>
                  </a:lnTo>
                  <a:lnTo>
                    <a:pt x="499" y="334"/>
                  </a:lnTo>
                  <a:lnTo>
                    <a:pt x="528" y="320"/>
                  </a:lnTo>
                  <a:lnTo>
                    <a:pt x="528" y="306"/>
                  </a:lnTo>
                  <a:close/>
                  <a:moveTo>
                    <a:pt x="485" y="334"/>
                  </a:moveTo>
                  <a:lnTo>
                    <a:pt x="454" y="352"/>
                  </a:lnTo>
                  <a:lnTo>
                    <a:pt x="454" y="366"/>
                  </a:lnTo>
                  <a:lnTo>
                    <a:pt x="485" y="352"/>
                  </a:lnTo>
                  <a:lnTo>
                    <a:pt x="485" y="334"/>
                  </a:lnTo>
                  <a:close/>
                  <a:moveTo>
                    <a:pt x="426" y="366"/>
                  </a:moveTo>
                  <a:lnTo>
                    <a:pt x="397" y="394"/>
                  </a:lnTo>
                  <a:lnTo>
                    <a:pt x="397" y="394"/>
                  </a:lnTo>
                  <a:lnTo>
                    <a:pt x="426" y="380"/>
                  </a:lnTo>
                  <a:lnTo>
                    <a:pt x="426" y="366"/>
                  </a:lnTo>
                  <a:close/>
                  <a:moveTo>
                    <a:pt x="324" y="440"/>
                  </a:moveTo>
                  <a:lnTo>
                    <a:pt x="295" y="454"/>
                  </a:lnTo>
                  <a:lnTo>
                    <a:pt x="310" y="454"/>
                  </a:lnTo>
                  <a:lnTo>
                    <a:pt x="324" y="440"/>
                  </a:lnTo>
                  <a:close/>
                  <a:moveTo>
                    <a:pt x="222" y="496"/>
                  </a:moveTo>
                  <a:lnTo>
                    <a:pt x="208" y="510"/>
                  </a:lnTo>
                  <a:lnTo>
                    <a:pt x="208" y="528"/>
                  </a:lnTo>
                  <a:lnTo>
                    <a:pt x="222" y="496"/>
                  </a:lnTo>
                  <a:close/>
                  <a:moveTo>
                    <a:pt x="176" y="528"/>
                  </a:moveTo>
                  <a:lnTo>
                    <a:pt x="148" y="542"/>
                  </a:lnTo>
                  <a:lnTo>
                    <a:pt x="148" y="556"/>
                  </a:lnTo>
                  <a:lnTo>
                    <a:pt x="176" y="542"/>
                  </a:lnTo>
                  <a:lnTo>
                    <a:pt x="176" y="528"/>
                  </a:lnTo>
                  <a:close/>
                  <a:moveTo>
                    <a:pt x="120" y="556"/>
                  </a:moveTo>
                  <a:lnTo>
                    <a:pt x="102" y="570"/>
                  </a:lnTo>
                  <a:lnTo>
                    <a:pt x="102" y="584"/>
                  </a:lnTo>
                  <a:lnTo>
                    <a:pt x="120" y="570"/>
                  </a:lnTo>
                  <a:lnTo>
                    <a:pt x="120" y="556"/>
                  </a:lnTo>
                  <a:close/>
                  <a:moveTo>
                    <a:pt x="74" y="584"/>
                  </a:moveTo>
                  <a:lnTo>
                    <a:pt x="46" y="598"/>
                  </a:lnTo>
                  <a:lnTo>
                    <a:pt x="46" y="616"/>
                  </a:lnTo>
                  <a:lnTo>
                    <a:pt x="74" y="598"/>
                  </a:lnTo>
                  <a:lnTo>
                    <a:pt x="74" y="584"/>
                  </a:lnTo>
                  <a:close/>
                  <a:moveTo>
                    <a:pt x="32" y="616"/>
                  </a:moveTo>
                  <a:lnTo>
                    <a:pt x="0" y="644"/>
                  </a:lnTo>
                  <a:lnTo>
                    <a:pt x="32" y="630"/>
                  </a:lnTo>
                  <a:lnTo>
                    <a:pt x="32" y="616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412;p44">
              <a:extLst>
                <a:ext uri="{FF2B5EF4-FFF2-40B4-BE49-F238E27FC236}">
                  <a16:creationId xmlns:a16="http://schemas.microsoft.com/office/drawing/2014/main" id="{4B8F9431-B2E5-749A-4C49-75D92083E1FC}"/>
                </a:ext>
              </a:extLst>
            </p:cNvPr>
            <p:cNvSpPr/>
            <p:nvPr/>
          </p:nvSpPr>
          <p:spPr>
            <a:xfrm>
              <a:off x="650700" y="4400125"/>
              <a:ext cx="28600" cy="18050"/>
            </a:xfrm>
            <a:custGeom>
              <a:avLst/>
              <a:gdLst/>
              <a:ahLst/>
              <a:cxnLst/>
              <a:rect l="l" t="t" r="r" b="b"/>
              <a:pathLst>
                <a:path w="1144" h="722" extrusionOk="0">
                  <a:moveTo>
                    <a:pt x="1144" y="1"/>
                  </a:moveTo>
                  <a:lnTo>
                    <a:pt x="1112" y="18"/>
                  </a:lnTo>
                  <a:lnTo>
                    <a:pt x="1112" y="32"/>
                  </a:lnTo>
                  <a:lnTo>
                    <a:pt x="1144" y="18"/>
                  </a:lnTo>
                  <a:lnTo>
                    <a:pt x="1144" y="1"/>
                  </a:lnTo>
                  <a:close/>
                  <a:moveTo>
                    <a:pt x="1084" y="32"/>
                  </a:moveTo>
                  <a:lnTo>
                    <a:pt x="1056" y="60"/>
                  </a:lnTo>
                  <a:lnTo>
                    <a:pt x="1070" y="60"/>
                  </a:lnTo>
                  <a:lnTo>
                    <a:pt x="1084" y="46"/>
                  </a:lnTo>
                  <a:lnTo>
                    <a:pt x="1084" y="32"/>
                  </a:lnTo>
                  <a:close/>
                  <a:moveTo>
                    <a:pt x="880" y="162"/>
                  </a:moveTo>
                  <a:lnTo>
                    <a:pt x="862" y="176"/>
                  </a:lnTo>
                  <a:lnTo>
                    <a:pt x="862" y="194"/>
                  </a:lnTo>
                  <a:lnTo>
                    <a:pt x="880" y="162"/>
                  </a:lnTo>
                  <a:close/>
                  <a:moveTo>
                    <a:pt x="834" y="194"/>
                  </a:moveTo>
                  <a:lnTo>
                    <a:pt x="806" y="208"/>
                  </a:lnTo>
                  <a:lnTo>
                    <a:pt x="806" y="222"/>
                  </a:lnTo>
                  <a:lnTo>
                    <a:pt x="834" y="208"/>
                  </a:lnTo>
                  <a:lnTo>
                    <a:pt x="834" y="194"/>
                  </a:lnTo>
                  <a:close/>
                  <a:moveTo>
                    <a:pt x="775" y="222"/>
                  </a:moveTo>
                  <a:lnTo>
                    <a:pt x="760" y="236"/>
                  </a:lnTo>
                  <a:lnTo>
                    <a:pt x="760" y="250"/>
                  </a:lnTo>
                  <a:lnTo>
                    <a:pt x="792" y="236"/>
                  </a:lnTo>
                  <a:lnTo>
                    <a:pt x="775" y="222"/>
                  </a:lnTo>
                  <a:close/>
                  <a:moveTo>
                    <a:pt x="732" y="250"/>
                  </a:moveTo>
                  <a:lnTo>
                    <a:pt x="704" y="264"/>
                  </a:lnTo>
                  <a:lnTo>
                    <a:pt x="704" y="282"/>
                  </a:lnTo>
                  <a:lnTo>
                    <a:pt x="732" y="264"/>
                  </a:lnTo>
                  <a:lnTo>
                    <a:pt x="732" y="250"/>
                  </a:lnTo>
                  <a:close/>
                  <a:moveTo>
                    <a:pt x="687" y="282"/>
                  </a:moveTo>
                  <a:lnTo>
                    <a:pt x="658" y="310"/>
                  </a:lnTo>
                  <a:lnTo>
                    <a:pt x="687" y="296"/>
                  </a:lnTo>
                  <a:lnTo>
                    <a:pt x="687" y="282"/>
                  </a:lnTo>
                  <a:close/>
                  <a:moveTo>
                    <a:pt x="630" y="324"/>
                  </a:moveTo>
                  <a:lnTo>
                    <a:pt x="599" y="338"/>
                  </a:lnTo>
                  <a:lnTo>
                    <a:pt x="616" y="338"/>
                  </a:lnTo>
                  <a:lnTo>
                    <a:pt x="630" y="324"/>
                  </a:lnTo>
                  <a:close/>
                  <a:moveTo>
                    <a:pt x="483" y="412"/>
                  </a:moveTo>
                  <a:lnTo>
                    <a:pt x="454" y="426"/>
                  </a:lnTo>
                  <a:lnTo>
                    <a:pt x="454" y="440"/>
                  </a:lnTo>
                  <a:lnTo>
                    <a:pt x="483" y="412"/>
                  </a:lnTo>
                  <a:close/>
                  <a:moveTo>
                    <a:pt x="423" y="440"/>
                  </a:moveTo>
                  <a:lnTo>
                    <a:pt x="409" y="458"/>
                  </a:lnTo>
                  <a:lnTo>
                    <a:pt x="409" y="472"/>
                  </a:lnTo>
                  <a:lnTo>
                    <a:pt x="423" y="458"/>
                  </a:lnTo>
                  <a:lnTo>
                    <a:pt x="423" y="440"/>
                  </a:lnTo>
                  <a:close/>
                  <a:moveTo>
                    <a:pt x="381" y="472"/>
                  </a:moveTo>
                  <a:lnTo>
                    <a:pt x="352" y="486"/>
                  </a:lnTo>
                  <a:lnTo>
                    <a:pt x="352" y="500"/>
                  </a:lnTo>
                  <a:lnTo>
                    <a:pt x="381" y="486"/>
                  </a:lnTo>
                  <a:lnTo>
                    <a:pt x="381" y="472"/>
                  </a:lnTo>
                  <a:close/>
                  <a:moveTo>
                    <a:pt x="321" y="500"/>
                  </a:moveTo>
                  <a:lnTo>
                    <a:pt x="307" y="514"/>
                  </a:lnTo>
                  <a:lnTo>
                    <a:pt x="307" y="528"/>
                  </a:lnTo>
                  <a:lnTo>
                    <a:pt x="335" y="514"/>
                  </a:lnTo>
                  <a:lnTo>
                    <a:pt x="321" y="500"/>
                  </a:lnTo>
                  <a:close/>
                  <a:moveTo>
                    <a:pt x="279" y="528"/>
                  </a:moveTo>
                  <a:lnTo>
                    <a:pt x="247" y="560"/>
                  </a:lnTo>
                  <a:lnTo>
                    <a:pt x="247" y="560"/>
                  </a:lnTo>
                  <a:lnTo>
                    <a:pt x="279" y="546"/>
                  </a:lnTo>
                  <a:lnTo>
                    <a:pt x="279" y="528"/>
                  </a:lnTo>
                  <a:close/>
                  <a:moveTo>
                    <a:pt x="71" y="662"/>
                  </a:moveTo>
                  <a:lnTo>
                    <a:pt x="57" y="676"/>
                  </a:lnTo>
                  <a:lnTo>
                    <a:pt x="57" y="690"/>
                  </a:lnTo>
                  <a:lnTo>
                    <a:pt x="71" y="662"/>
                  </a:lnTo>
                  <a:close/>
                  <a:moveTo>
                    <a:pt x="29" y="690"/>
                  </a:moveTo>
                  <a:lnTo>
                    <a:pt x="1" y="704"/>
                  </a:lnTo>
                  <a:lnTo>
                    <a:pt x="1" y="722"/>
                  </a:lnTo>
                  <a:lnTo>
                    <a:pt x="29" y="704"/>
                  </a:lnTo>
                  <a:lnTo>
                    <a:pt x="29" y="69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413;p44">
              <a:extLst>
                <a:ext uri="{FF2B5EF4-FFF2-40B4-BE49-F238E27FC236}">
                  <a16:creationId xmlns:a16="http://schemas.microsoft.com/office/drawing/2014/main" id="{5DD63160-318E-3619-E9D4-693860E6A675}"/>
                </a:ext>
              </a:extLst>
            </p:cNvPr>
            <p:cNvSpPr/>
            <p:nvPr/>
          </p:nvSpPr>
          <p:spPr>
            <a:xfrm>
              <a:off x="655450" y="4406025"/>
              <a:ext cx="24550" cy="15400"/>
            </a:xfrm>
            <a:custGeom>
              <a:avLst/>
              <a:gdLst/>
              <a:ahLst/>
              <a:cxnLst/>
              <a:rect l="l" t="t" r="r" b="b"/>
              <a:pathLst>
                <a:path w="982" h="616" extrusionOk="0">
                  <a:moveTo>
                    <a:pt x="982" y="0"/>
                  </a:moveTo>
                  <a:lnTo>
                    <a:pt x="954" y="14"/>
                  </a:lnTo>
                  <a:lnTo>
                    <a:pt x="954" y="28"/>
                  </a:lnTo>
                  <a:lnTo>
                    <a:pt x="982" y="0"/>
                  </a:lnTo>
                  <a:close/>
                  <a:moveTo>
                    <a:pt x="922" y="28"/>
                  </a:moveTo>
                  <a:lnTo>
                    <a:pt x="908" y="46"/>
                  </a:lnTo>
                  <a:lnTo>
                    <a:pt x="908" y="60"/>
                  </a:lnTo>
                  <a:lnTo>
                    <a:pt x="936" y="46"/>
                  </a:lnTo>
                  <a:lnTo>
                    <a:pt x="922" y="28"/>
                  </a:lnTo>
                  <a:close/>
                  <a:moveTo>
                    <a:pt x="880" y="60"/>
                  </a:moveTo>
                  <a:lnTo>
                    <a:pt x="848" y="74"/>
                  </a:lnTo>
                  <a:lnTo>
                    <a:pt x="848" y="88"/>
                  </a:lnTo>
                  <a:lnTo>
                    <a:pt x="880" y="74"/>
                  </a:lnTo>
                  <a:lnTo>
                    <a:pt x="880" y="60"/>
                  </a:lnTo>
                  <a:close/>
                  <a:moveTo>
                    <a:pt x="834" y="88"/>
                  </a:moveTo>
                  <a:lnTo>
                    <a:pt x="806" y="102"/>
                  </a:lnTo>
                  <a:lnTo>
                    <a:pt x="806" y="116"/>
                  </a:lnTo>
                  <a:lnTo>
                    <a:pt x="834" y="102"/>
                  </a:lnTo>
                  <a:lnTo>
                    <a:pt x="834" y="88"/>
                  </a:lnTo>
                  <a:close/>
                  <a:moveTo>
                    <a:pt x="778" y="116"/>
                  </a:moveTo>
                  <a:lnTo>
                    <a:pt x="746" y="148"/>
                  </a:lnTo>
                  <a:lnTo>
                    <a:pt x="746" y="148"/>
                  </a:lnTo>
                  <a:lnTo>
                    <a:pt x="778" y="134"/>
                  </a:lnTo>
                  <a:lnTo>
                    <a:pt x="778" y="116"/>
                  </a:lnTo>
                  <a:close/>
                  <a:moveTo>
                    <a:pt x="672" y="190"/>
                  </a:moveTo>
                  <a:lnTo>
                    <a:pt x="644" y="204"/>
                  </a:lnTo>
                  <a:lnTo>
                    <a:pt x="658" y="204"/>
                  </a:lnTo>
                  <a:lnTo>
                    <a:pt x="672" y="190"/>
                  </a:lnTo>
                  <a:close/>
                  <a:moveTo>
                    <a:pt x="570" y="250"/>
                  </a:moveTo>
                  <a:lnTo>
                    <a:pt x="556" y="264"/>
                  </a:lnTo>
                  <a:lnTo>
                    <a:pt x="556" y="278"/>
                  </a:lnTo>
                  <a:lnTo>
                    <a:pt x="570" y="250"/>
                  </a:lnTo>
                  <a:close/>
                  <a:moveTo>
                    <a:pt x="528" y="278"/>
                  </a:moveTo>
                  <a:lnTo>
                    <a:pt x="497" y="292"/>
                  </a:lnTo>
                  <a:lnTo>
                    <a:pt x="497" y="310"/>
                  </a:lnTo>
                  <a:lnTo>
                    <a:pt x="528" y="292"/>
                  </a:lnTo>
                  <a:lnTo>
                    <a:pt x="528" y="278"/>
                  </a:lnTo>
                  <a:close/>
                  <a:moveTo>
                    <a:pt x="468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68" y="310"/>
                  </a:lnTo>
                  <a:close/>
                  <a:moveTo>
                    <a:pt x="426" y="338"/>
                  </a:moveTo>
                  <a:lnTo>
                    <a:pt x="395" y="352"/>
                  </a:lnTo>
                  <a:lnTo>
                    <a:pt x="395" y="366"/>
                  </a:lnTo>
                  <a:lnTo>
                    <a:pt x="426" y="352"/>
                  </a:lnTo>
                  <a:lnTo>
                    <a:pt x="426" y="338"/>
                  </a:lnTo>
                  <a:close/>
                  <a:moveTo>
                    <a:pt x="381" y="366"/>
                  </a:moveTo>
                  <a:lnTo>
                    <a:pt x="352" y="398"/>
                  </a:lnTo>
                  <a:lnTo>
                    <a:pt x="381" y="380"/>
                  </a:lnTo>
                  <a:lnTo>
                    <a:pt x="381" y="366"/>
                  </a:lnTo>
                  <a:close/>
                  <a:moveTo>
                    <a:pt x="219" y="468"/>
                  </a:moveTo>
                  <a:lnTo>
                    <a:pt x="191" y="486"/>
                  </a:lnTo>
                  <a:lnTo>
                    <a:pt x="205" y="486"/>
                  </a:lnTo>
                  <a:lnTo>
                    <a:pt x="219" y="46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56"/>
                  </a:lnTo>
                  <a:lnTo>
                    <a:pt x="117" y="542"/>
                  </a:lnTo>
                  <a:lnTo>
                    <a:pt x="117" y="528"/>
                  </a:lnTo>
                  <a:close/>
                  <a:moveTo>
                    <a:pt x="74" y="556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4" y="574"/>
                  </a:lnTo>
                  <a:lnTo>
                    <a:pt x="74" y="556"/>
                  </a:lnTo>
                  <a:close/>
                  <a:moveTo>
                    <a:pt x="15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15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1" name="Google Shape;414;p44">
              <a:extLst>
                <a:ext uri="{FF2B5EF4-FFF2-40B4-BE49-F238E27FC236}">
                  <a16:creationId xmlns:a16="http://schemas.microsoft.com/office/drawing/2014/main" id="{50CFACE5-F442-DD74-134B-5A020CFF6E89}"/>
                </a:ext>
              </a:extLst>
            </p:cNvPr>
            <p:cNvSpPr/>
            <p:nvPr/>
          </p:nvSpPr>
          <p:spPr>
            <a:xfrm>
              <a:off x="641125" y="4476475"/>
              <a:ext cx="41075" cy="25950"/>
            </a:xfrm>
            <a:custGeom>
              <a:avLst/>
              <a:gdLst/>
              <a:ahLst/>
              <a:cxnLst/>
              <a:rect l="l" t="t" r="r" b="b"/>
              <a:pathLst>
                <a:path w="1643" h="1038" extrusionOk="0">
                  <a:moveTo>
                    <a:pt x="1018" y="0"/>
                  </a:moveTo>
                  <a:cubicBezTo>
                    <a:pt x="775" y="0"/>
                    <a:pt x="837" y="436"/>
                    <a:pt x="837" y="436"/>
                  </a:cubicBezTo>
                  <a:cubicBezTo>
                    <a:pt x="837" y="436"/>
                    <a:pt x="685" y="139"/>
                    <a:pt x="508" y="139"/>
                  </a:cubicBezTo>
                  <a:cubicBezTo>
                    <a:pt x="452" y="139"/>
                    <a:pt x="394" y="168"/>
                    <a:pt x="338" y="246"/>
                  </a:cubicBezTo>
                  <a:cubicBezTo>
                    <a:pt x="0" y="728"/>
                    <a:pt x="925" y="1037"/>
                    <a:pt x="925" y="1037"/>
                  </a:cubicBezTo>
                  <a:cubicBezTo>
                    <a:pt x="925" y="1037"/>
                    <a:pt x="1643" y="158"/>
                    <a:pt x="1087" y="10"/>
                  </a:cubicBezTo>
                  <a:cubicBezTo>
                    <a:pt x="1062" y="3"/>
                    <a:pt x="1039" y="0"/>
                    <a:pt x="101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2" name="Google Shape;415;p44">
              <a:extLst>
                <a:ext uri="{FF2B5EF4-FFF2-40B4-BE49-F238E27FC236}">
                  <a16:creationId xmlns:a16="http://schemas.microsoft.com/office/drawing/2014/main" id="{F8F9BE88-097F-5B5F-2BD6-5B37AD6602CE}"/>
                </a:ext>
              </a:extLst>
            </p:cNvPr>
            <p:cNvSpPr/>
            <p:nvPr/>
          </p:nvSpPr>
          <p:spPr>
            <a:xfrm>
              <a:off x="643775" y="4510450"/>
              <a:ext cx="26875" cy="25350"/>
            </a:xfrm>
            <a:custGeom>
              <a:avLst/>
              <a:gdLst/>
              <a:ahLst/>
              <a:cxnLst/>
              <a:rect l="l" t="t" r="r" b="b"/>
              <a:pathLst>
                <a:path w="1075" h="1014" extrusionOk="0">
                  <a:moveTo>
                    <a:pt x="655" y="0"/>
                  </a:moveTo>
                  <a:cubicBezTo>
                    <a:pt x="625" y="0"/>
                    <a:pt x="592" y="5"/>
                    <a:pt x="556" y="16"/>
                  </a:cubicBezTo>
                  <a:cubicBezTo>
                    <a:pt x="218" y="104"/>
                    <a:pt x="541" y="498"/>
                    <a:pt x="541" y="498"/>
                  </a:cubicBezTo>
                  <a:cubicBezTo>
                    <a:pt x="541" y="498"/>
                    <a:pt x="368" y="394"/>
                    <a:pt x="223" y="394"/>
                  </a:cubicBezTo>
                  <a:cubicBezTo>
                    <a:pt x="125" y="394"/>
                    <a:pt x="39" y="441"/>
                    <a:pt x="28" y="600"/>
                  </a:cubicBezTo>
                  <a:cubicBezTo>
                    <a:pt x="0" y="945"/>
                    <a:pt x="329" y="1014"/>
                    <a:pt x="596" y="1014"/>
                  </a:cubicBezTo>
                  <a:cubicBezTo>
                    <a:pt x="772" y="1014"/>
                    <a:pt x="921" y="983"/>
                    <a:pt x="921" y="983"/>
                  </a:cubicBezTo>
                  <a:cubicBezTo>
                    <a:pt x="921" y="983"/>
                    <a:pt x="1075" y="0"/>
                    <a:pt x="65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3" name="Google Shape;416;p44">
              <a:extLst>
                <a:ext uri="{FF2B5EF4-FFF2-40B4-BE49-F238E27FC236}">
                  <a16:creationId xmlns:a16="http://schemas.microsoft.com/office/drawing/2014/main" id="{003E1CAE-2E07-32EA-B16F-9A81735BEC37}"/>
                </a:ext>
              </a:extLst>
            </p:cNvPr>
            <p:cNvSpPr/>
            <p:nvPr/>
          </p:nvSpPr>
          <p:spPr>
            <a:xfrm>
              <a:off x="666100" y="4351225"/>
              <a:ext cx="39950" cy="26250"/>
            </a:xfrm>
            <a:custGeom>
              <a:avLst/>
              <a:gdLst/>
              <a:ahLst/>
              <a:cxnLst/>
              <a:rect l="l" t="t" r="r" b="b"/>
              <a:pathLst>
                <a:path w="1598" h="1050" extrusionOk="0">
                  <a:moveTo>
                    <a:pt x="975" y="0"/>
                  </a:moveTo>
                  <a:cubicBezTo>
                    <a:pt x="719" y="0"/>
                    <a:pt x="820" y="433"/>
                    <a:pt x="820" y="433"/>
                  </a:cubicBezTo>
                  <a:cubicBezTo>
                    <a:pt x="820" y="433"/>
                    <a:pt x="649" y="168"/>
                    <a:pt x="478" y="168"/>
                  </a:cubicBezTo>
                  <a:cubicBezTo>
                    <a:pt x="418" y="168"/>
                    <a:pt x="359" y="200"/>
                    <a:pt x="306" y="286"/>
                  </a:cubicBezTo>
                  <a:cubicBezTo>
                    <a:pt x="0" y="785"/>
                    <a:pt x="936" y="1049"/>
                    <a:pt x="936" y="1049"/>
                  </a:cubicBezTo>
                  <a:cubicBezTo>
                    <a:pt x="936" y="1049"/>
                    <a:pt x="1597" y="127"/>
                    <a:pt x="1038" y="8"/>
                  </a:cubicBezTo>
                  <a:cubicBezTo>
                    <a:pt x="1015" y="3"/>
                    <a:pt x="994" y="0"/>
                    <a:pt x="97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26" name="Subtitle 102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45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30" y="0"/>
            <a:ext cx="3624551" cy="4872498"/>
          </a:xfrm>
          <a:prstGeom prst="rect">
            <a:avLst/>
          </a:prstGeom>
        </p:spPr>
      </p:pic>
      <p:sp>
        <p:nvSpPr>
          <p:cNvPr id="6" name="Google Shape;633;p27">
            <a:extLst>
              <a:ext uri="{FF2B5EF4-FFF2-40B4-BE49-F238E27FC236}">
                <a16:creationId xmlns:a16="http://schemas.microsoft.com/office/drawing/2014/main" id="{86793AA9-E0C9-7CA1-B4C1-046960FD08BC}"/>
              </a:ext>
            </a:extLst>
          </p:cNvPr>
          <p:cNvSpPr txBox="1"/>
          <p:nvPr/>
        </p:nvSpPr>
        <p:spPr>
          <a:xfrm>
            <a:off x="0" y="0"/>
            <a:ext cx="2160000" cy="530678"/>
          </a:xfrm>
          <a:custGeom>
            <a:avLst/>
            <a:gdLst>
              <a:gd name="connsiteX0" fmla="*/ 0 w 2160000"/>
              <a:gd name="connsiteY0" fmla="*/ 0 h 530678"/>
              <a:gd name="connsiteX1" fmla="*/ 518400 w 2160000"/>
              <a:gd name="connsiteY1" fmla="*/ 0 h 530678"/>
              <a:gd name="connsiteX2" fmla="*/ 1058400 w 2160000"/>
              <a:gd name="connsiteY2" fmla="*/ 0 h 530678"/>
              <a:gd name="connsiteX3" fmla="*/ 1598400 w 2160000"/>
              <a:gd name="connsiteY3" fmla="*/ 0 h 530678"/>
              <a:gd name="connsiteX4" fmla="*/ 2160000 w 2160000"/>
              <a:gd name="connsiteY4" fmla="*/ 0 h 530678"/>
              <a:gd name="connsiteX5" fmla="*/ 2160000 w 2160000"/>
              <a:gd name="connsiteY5" fmla="*/ 530678 h 530678"/>
              <a:gd name="connsiteX6" fmla="*/ 1620000 w 2160000"/>
              <a:gd name="connsiteY6" fmla="*/ 530678 h 530678"/>
              <a:gd name="connsiteX7" fmla="*/ 1123200 w 2160000"/>
              <a:gd name="connsiteY7" fmla="*/ 530678 h 530678"/>
              <a:gd name="connsiteX8" fmla="*/ 626400 w 2160000"/>
              <a:gd name="connsiteY8" fmla="*/ 530678 h 530678"/>
              <a:gd name="connsiteX9" fmla="*/ 0 w 2160000"/>
              <a:gd name="connsiteY9" fmla="*/ 530678 h 530678"/>
              <a:gd name="connsiteX10" fmla="*/ 0 w 2160000"/>
              <a:gd name="connsiteY10" fmla="*/ 0 h 53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0000" h="530678" fill="none" extrusionOk="0">
                <a:moveTo>
                  <a:pt x="0" y="0"/>
                </a:moveTo>
                <a:cubicBezTo>
                  <a:pt x="213705" y="-11862"/>
                  <a:pt x="271962" y="-19543"/>
                  <a:pt x="518400" y="0"/>
                </a:cubicBezTo>
                <a:cubicBezTo>
                  <a:pt x="764838" y="19543"/>
                  <a:pt x="826643" y="-16561"/>
                  <a:pt x="1058400" y="0"/>
                </a:cubicBezTo>
                <a:cubicBezTo>
                  <a:pt x="1290157" y="16561"/>
                  <a:pt x="1472943" y="-413"/>
                  <a:pt x="1598400" y="0"/>
                </a:cubicBezTo>
                <a:cubicBezTo>
                  <a:pt x="1723857" y="413"/>
                  <a:pt x="1897358" y="-2481"/>
                  <a:pt x="2160000" y="0"/>
                </a:cubicBezTo>
                <a:cubicBezTo>
                  <a:pt x="2148975" y="225293"/>
                  <a:pt x="2141074" y="397372"/>
                  <a:pt x="2160000" y="530678"/>
                </a:cubicBezTo>
                <a:cubicBezTo>
                  <a:pt x="1990018" y="506108"/>
                  <a:pt x="1801425" y="547022"/>
                  <a:pt x="1620000" y="530678"/>
                </a:cubicBezTo>
                <a:cubicBezTo>
                  <a:pt x="1438575" y="514334"/>
                  <a:pt x="1298426" y="507709"/>
                  <a:pt x="1123200" y="530678"/>
                </a:cubicBezTo>
                <a:cubicBezTo>
                  <a:pt x="947974" y="553647"/>
                  <a:pt x="867109" y="530992"/>
                  <a:pt x="626400" y="530678"/>
                </a:cubicBezTo>
                <a:cubicBezTo>
                  <a:pt x="385691" y="530364"/>
                  <a:pt x="294869" y="509526"/>
                  <a:pt x="0" y="530678"/>
                </a:cubicBezTo>
                <a:cubicBezTo>
                  <a:pt x="14560" y="389728"/>
                  <a:pt x="-19048" y="260503"/>
                  <a:pt x="0" y="0"/>
                </a:cubicBezTo>
                <a:close/>
              </a:path>
              <a:path w="2160000" h="530678" stroke="0" extrusionOk="0">
                <a:moveTo>
                  <a:pt x="0" y="0"/>
                </a:moveTo>
                <a:cubicBezTo>
                  <a:pt x="107342" y="3587"/>
                  <a:pt x="409207" y="-9373"/>
                  <a:pt x="518400" y="0"/>
                </a:cubicBezTo>
                <a:cubicBezTo>
                  <a:pt x="627593" y="9373"/>
                  <a:pt x="839971" y="3209"/>
                  <a:pt x="993600" y="0"/>
                </a:cubicBezTo>
                <a:cubicBezTo>
                  <a:pt x="1147229" y="-3209"/>
                  <a:pt x="1441772" y="7421"/>
                  <a:pt x="1576800" y="0"/>
                </a:cubicBezTo>
                <a:cubicBezTo>
                  <a:pt x="1711828" y="-7421"/>
                  <a:pt x="1996396" y="-11907"/>
                  <a:pt x="2160000" y="0"/>
                </a:cubicBezTo>
                <a:cubicBezTo>
                  <a:pt x="2175473" y="187430"/>
                  <a:pt x="2140352" y="285899"/>
                  <a:pt x="2160000" y="530678"/>
                </a:cubicBezTo>
                <a:cubicBezTo>
                  <a:pt x="1961542" y="526677"/>
                  <a:pt x="1884994" y="506919"/>
                  <a:pt x="1663200" y="530678"/>
                </a:cubicBezTo>
                <a:cubicBezTo>
                  <a:pt x="1441406" y="554437"/>
                  <a:pt x="1396819" y="509463"/>
                  <a:pt x="1166400" y="530678"/>
                </a:cubicBezTo>
                <a:cubicBezTo>
                  <a:pt x="935981" y="551893"/>
                  <a:pt x="748092" y="533459"/>
                  <a:pt x="583200" y="530678"/>
                </a:cubicBezTo>
                <a:cubicBezTo>
                  <a:pt x="418308" y="527897"/>
                  <a:pt x="121347" y="553011"/>
                  <a:pt x="0" y="530678"/>
                </a:cubicBezTo>
                <a:cubicBezTo>
                  <a:pt x="-22292" y="382229"/>
                  <a:pt x="21316" y="177778"/>
                  <a:pt x="0" y="0"/>
                </a:cubicBezTo>
                <a:close/>
              </a:path>
            </a:pathLst>
          </a:custGeom>
          <a:solidFill>
            <a:srgbClr val="1D6FA9">
              <a:lumMod val="20000"/>
              <a:lumOff val="80000"/>
            </a:srgb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1.Vị trí địa lí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5EAB37D-888C-26EC-2670-3B036CC98FF0}"/>
              </a:ext>
            </a:extLst>
          </p:cNvPr>
          <p:cNvSpPr txBox="1"/>
          <p:nvPr/>
        </p:nvSpPr>
        <p:spPr>
          <a:xfrm>
            <a:off x="2160000" y="4872498"/>
            <a:ext cx="4384095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39876">
              <a:lnSpc>
                <a:spcPts val="2286"/>
              </a:lnSpc>
              <a:buClrTx/>
              <a:buFontTx/>
              <a:buNone/>
              <a:defRPr/>
            </a:pPr>
            <a:r>
              <a:rPr lang="en-US" sz="1200" i="1" kern="1200">
                <a:latin typeface="Cambria" panose="02040503050406030204" pitchFamily="18" charset="0"/>
                <a:ea typeface="Cambria" panose="02040503050406030204" pitchFamily="18" charset="0"/>
              </a:rPr>
              <a:t>Bản </a:t>
            </a:r>
            <a:r>
              <a:rPr lang="en-US" sz="1200" i="1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200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200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200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200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kern="1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1200" i="1" kern="1200" dirty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  <p:sp>
        <p:nvSpPr>
          <p:cNvPr id="2" name="Left Arrow 1"/>
          <p:cNvSpPr/>
          <p:nvPr/>
        </p:nvSpPr>
        <p:spPr>
          <a:xfrm rot="1741904">
            <a:off x="4107658" y="936502"/>
            <a:ext cx="488778" cy="1765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608566" y="993775"/>
            <a:ext cx="2721091" cy="55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Thành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Sao: 5 Cánh 4">
            <a:extLst>
              <a:ext uri="{FF2B5EF4-FFF2-40B4-BE49-F238E27FC236}">
                <a16:creationId xmlns:a16="http://schemas.microsoft.com/office/drawing/2014/main" id="{5FD8BDB0-1AB2-E294-8B21-716342DE9D4C}"/>
              </a:ext>
            </a:extLst>
          </p:cNvPr>
          <p:cNvSpPr/>
          <p:nvPr/>
        </p:nvSpPr>
        <p:spPr>
          <a:xfrm>
            <a:off x="3842541" y="612661"/>
            <a:ext cx="261257" cy="23750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016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3;p27">
            <a:extLst>
              <a:ext uri="{FF2B5EF4-FFF2-40B4-BE49-F238E27FC236}">
                <a16:creationId xmlns:a16="http://schemas.microsoft.com/office/drawing/2014/main" id="{86793AA9-E0C9-7CA1-B4C1-046960FD08BC}"/>
              </a:ext>
            </a:extLst>
          </p:cNvPr>
          <p:cNvSpPr txBox="1"/>
          <p:nvPr/>
        </p:nvSpPr>
        <p:spPr>
          <a:xfrm>
            <a:off x="0" y="15139"/>
            <a:ext cx="2160000" cy="530678"/>
          </a:xfrm>
          <a:custGeom>
            <a:avLst/>
            <a:gdLst>
              <a:gd name="connsiteX0" fmla="*/ 0 w 2160000"/>
              <a:gd name="connsiteY0" fmla="*/ 0 h 530678"/>
              <a:gd name="connsiteX1" fmla="*/ 518400 w 2160000"/>
              <a:gd name="connsiteY1" fmla="*/ 0 h 530678"/>
              <a:gd name="connsiteX2" fmla="*/ 1058400 w 2160000"/>
              <a:gd name="connsiteY2" fmla="*/ 0 h 530678"/>
              <a:gd name="connsiteX3" fmla="*/ 1598400 w 2160000"/>
              <a:gd name="connsiteY3" fmla="*/ 0 h 530678"/>
              <a:gd name="connsiteX4" fmla="*/ 2160000 w 2160000"/>
              <a:gd name="connsiteY4" fmla="*/ 0 h 530678"/>
              <a:gd name="connsiteX5" fmla="*/ 2160000 w 2160000"/>
              <a:gd name="connsiteY5" fmla="*/ 530678 h 530678"/>
              <a:gd name="connsiteX6" fmla="*/ 1620000 w 2160000"/>
              <a:gd name="connsiteY6" fmla="*/ 530678 h 530678"/>
              <a:gd name="connsiteX7" fmla="*/ 1123200 w 2160000"/>
              <a:gd name="connsiteY7" fmla="*/ 530678 h 530678"/>
              <a:gd name="connsiteX8" fmla="*/ 626400 w 2160000"/>
              <a:gd name="connsiteY8" fmla="*/ 530678 h 530678"/>
              <a:gd name="connsiteX9" fmla="*/ 0 w 2160000"/>
              <a:gd name="connsiteY9" fmla="*/ 530678 h 530678"/>
              <a:gd name="connsiteX10" fmla="*/ 0 w 2160000"/>
              <a:gd name="connsiteY10" fmla="*/ 0 h 53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0000" h="530678" fill="none" extrusionOk="0">
                <a:moveTo>
                  <a:pt x="0" y="0"/>
                </a:moveTo>
                <a:cubicBezTo>
                  <a:pt x="213705" y="-11862"/>
                  <a:pt x="271962" y="-19543"/>
                  <a:pt x="518400" y="0"/>
                </a:cubicBezTo>
                <a:cubicBezTo>
                  <a:pt x="764838" y="19543"/>
                  <a:pt x="826643" y="-16561"/>
                  <a:pt x="1058400" y="0"/>
                </a:cubicBezTo>
                <a:cubicBezTo>
                  <a:pt x="1290157" y="16561"/>
                  <a:pt x="1472943" y="-413"/>
                  <a:pt x="1598400" y="0"/>
                </a:cubicBezTo>
                <a:cubicBezTo>
                  <a:pt x="1723857" y="413"/>
                  <a:pt x="1897358" y="-2481"/>
                  <a:pt x="2160000" y="0"/>
                </a:cubicBezTo>
                <a:cubicBezTo>
                  <a:pt x="2148975" y="225293"/>
                  <a:pt x="2141074" y="397372"/>
                  <a:pt x="2160000" y="530678"/>
                </a:cubicBezTo>
                <a:cubicBezTo>
                  <a:pt x="1990018" y="506108"/>
                  <a:pt x="1801425" y="547022"/>
                  <a:pt x="1620000" y="530678"/>
                </a:cubicBezTo>
                <a:cubicBezTo>
                  <a:pt x="1438575" y="514334"/>
                  <a:pt x="1298426" y="507709"/>
                  <a:pt x="1123200" y="530678"/>
                </a:cubicBezTo>
                <a:cubicBezTo>
                  <a:pt x="947974" y="553647"/>
                  <a:pt x="867109" y="530992"/>
                  <a:pt x="626400" y="530678"/>
                </a:cubicBezTo>
                <a:cubicBezTo>
                  <a:pt x="385691" y="530364"/>
                  <a:pt x="294869" y="509526"/>
                  <a:pt x="0" y="530678"/>
                </a:cubicBezTo>
                <a:cubicBezTo>
                  <a:pt x="14560" y="389728"/>
                  <a:pt x="-19048" y="260503"/>
                  <a:pt x="0" y="0"/>
                </a:cubicBezTo>
                <a:close/>
              </a:path>
              <a:path w="2160000" h="530678" stroke="0" extrusionOk="0">
                <a:moveTo>
                  <a:pt x="0" y="0"/>
                </a:moveTo>
                <a:cubicBezTo>
                  <a:pt x="107342" y="3587"/>
                  <a:pt x="409207" y="-9373"/>
                  <a:pt x="518400" y="0"/>
                </a:cubicBezTo>
                <a:cubicBezTo>
                  <a:pt x="627593" y="9373"/>
                  <a:pt x="839971" y="3209"/>
                  <a:pt x="993600" y="0"/>
                </a:cubicBezTo>
                <a:cubicBezTo>
                  <a:pt x="1147229" y="-3209"/>
                  <a:pt x="1441772" y="7421"/>
                  <a:pt x="1576800" y="0"/>
                </a:cubicBezTo>
                <a:cubicBezTo>
                  <a:pt x="1711828" y="-7421"/>
                  <a:pt x="1996396" y="-11907"/>
                  <a:pt x="2160000" y="0"/>
                </a:cubicBezTo>
                <a:cubicBezTo>
                  <a:pt x="2175473" y="187430"/>
                  <a:pt x="2140352" y="285899"/>
                  <a:pt x="2160000" y="530678"/>
                </a:cubicBezTo>
                <a:cubicBezTo>
                  <a:pt x="1961542" y="526677"/>
                  <a:pt x="1884994" y="506919"/>
                  <a:pt x="1663200" y="530678"/>
                </a:cubicBezTo>
                <a:cubicBezTo>
                  <a:pt x="1441406" y="554437"/>
                  <a:pt x="1396819" y="509463"/>
                  <a:pt x="1166400" y="530678"/>
                </a:cubicBezTo>
                <a:cubicBezTo>
                  <a:pt x="935981" y="551893"/>
                  <a:pt x="748092" y="533459"/>
                  <a:pt x="583200" y="530678"/>
                </a:cubicBezTo>
                <a:cubicBezTo>
                  <a:pt x="418308" y="527897"/>
                  <a:pt x="121347" y="553011"/>
                  <a:pt x="0" y="530678"/>
                </a:cubicBezTo>
                <a:cubicBezTo>
                  <a:pt x="-22292" y="382229"/>
                  <a:pt x="21316" y="17777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1.Vị trí địa lí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F530C86-2B18-F145-9996-802EE3B1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09" y="-9354"/>
            <a:ext cx="4129251" cy="482543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7A2F92D-ADA8-1231-F24F-9E47CE9D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56"/>
          <a:stretch/>
        </p:blipFill>
        <p:spPr>
          <a:xfrm>
            <a:off x="187905" y="760154"/>
            <a:ext cx="4384095" cy="3361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73C59-7C26-79AA-6DC2-239DC61B874F}"/>
              </a:ext>
            </a:extLst>
          </p:cNvPr>
          <p:cNvSpPr txBox="1"/>
          <p:nvPr/>
        </p:nvSpPr>
        <p:spPr>
          <a:xfrm>
            <a:off x="4109837" y="4792849"/>
            <a:ext cx="5544193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2. </a:t>
            </a:r>
            <a:r>
              <a:rPr lang="en-US" sz="12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 đồ hành chính thành phố Hà Nội (năm 2022</a:t>
            </a:r>
            <a:r>
              <a:rPr lang="en-US" sz="1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5EAB37D-888C-26EC-2670-3B036CC98FF0}"/>
              </a:ext>
            </a:extLst>
          </p:cNvPr>
          <p:cNvSpPr txBox="1"/>
          <p:nvPr/>
        </p:nvSpPr>
        <p:spPr>
          <a:xfrm>
            <a:off x="187905" y="4121398"/>
            <a:ext cx="4384095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Lược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83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5">
            <a:extLst>
              <a:ext uri="{FF2B5EF4-FFF2-40B4-BE49-F238E27FC236}">
                <a16:creationId xmlns:a16="http://schemas.microsoft.com/office/drawing/2014/main" id="{FE9C3148-90F3-6586-09C0-4B5DAF1C057B}"/>
              </a:ext>
            </a:extLst>
          </p:cNvPr>
          <p:cNvSpPr txBox="1"/>
          <p:nvPr/>
        </p:nvSpPr>
        <p:spPr>
          <a:xfrm>
            <a:off x="2122714" y="15139"/>
            <a:ext cx="7021286" cy="1569660"/>
          </a:xfrm>
          <a:custGeom>
            <a:avLst/>
            <a:gdLst>
              <a:gd name="connsiteX0" fmla="*/ 0 w 7021286"/>
              <a:gd name="connsiteY0" fmla="*/ 0 h 1569660"/>
              <a:gd name="connsiteX1" fmla="*/ 514894 w 7021286"/>
              <a:gd name="connsiteY1" fmla="*/ 0 h 1569660"/>
              <a:gd name="connsiteX2" fmla="*/ 889363 w 7021286"/>
              <a:gd name="connsiteY2" fmla="*/ 0 h 1569660"/>
              <a:gd name="connsiteX3" fmla="*/ 1614896 w 7021286"/>
              <a:gd name="connsiteY3" fmla="*/ 0 h 1569660"/>
              <a:gd name="connsiteX4" fmla="*/ 2129790 w 7021286"/>
              <a:gd name="connsiteY4" fmla="*/ 0 h 1569660"/>
              <a:gd name="connsiteX5" fmla="*/ 2644684 w 7021286"/>
              <a:gd name="connsiteY5" fmla="*/ 0 h 1569660"/>
              <a:gd name="connsiteX6" fmla="*/ 3370217 w 7021286"/>
              <a:gd name="connsiteY6" fmla="*/ 0 h 1569660"/>
              <a:gd name="connsiteX7" fmla="*/ 3814899 w 7021286"/>
              <a:gd name="connsiteY7" fmla="*/ 0 h 1569660"/>
              <a:gd name="connsiteX8" fmla="*/ 4540432 w 7021286"/>
              <a:gd name="connsiteY8" fmla="*/ 0 h 1569660"/>
              <a:gd name="connsiteX9" fmla="*/ 5265965 w 7021286"/>
              <a:gd name="connsiteY9" fmla="*/ 0 h 1569660"/>
              <a:gd name="connsiteX10" fmla="*/ 5851072 w 7021286"/>
              <a:gd name="connsiteY10" fmla="*/ 0 h 1569660"/>
              <a:gd name="connsiteX11" fmla="*/ 7021286 w 7021286"/>
              <a:gd name="connsiteY11" fmla="*/ 0 h 1569660"/>
              <a:gd name="connsiteX12" fmla="*/ 7021286 w 7021286"/>
              <a:gd name="connsiteY12" fmla="*/ 507523 h 1569660"/>
              <a:gd name="connsiteX13" fmla="*/ 7021286 w 7021286"/>
              <a:gd name="connsiteY13" fmla="*/ 983654 h 1569660"/>
              <a:gd name="connsiteX14" fmla="*/ 7021286 w 7021286"/>
              <a:gd name="connsiteY14" fmla="*/ 1569660 h 1569660"/>
              <a:gd name="connsiteX15" fmla="*/ 6436179 w 7021286"/>
              <a:gd name="connsiteY15" fmla="*/ 1569660 h 1569660"/>
              <a:gd name="connsiteX16" fmla="*/ 5851072 w 7021286"/>
              <a:gd name="connsiteY16" fmla="*/ 1569660 h 1569660"/>
              <a:gd name="connsiteX17" fmla="*/ 5125539 w 7021286"/>
              <a:gd name="connsiteY17" fmla="*/ 1569660 h 1569660"/>
              <a:gd name="connsiteX18" fmla="*/ 4540432 w 7021286"/>
              <a:gd name="connsiteY18" fmla="*/ 1569660 h 1569660"/>
              <a:gd name="connsiteX19" fmla="*/ 4165963 w 7021286"/>
              <a:gd name="connsiteY19" fmla="*/ 1569660 h 1569660"/>
              <a:gd name="connsiteX20" fmla="*/ 3721282 w 7021286"/>
              <a:gd name="connsiteY20" fmla="*/ 1569660 h 1569660"/>
              <a:gd name="connsiteX21" fmla="*/ 2995749 w 7021286"/>
              <a:gd name="connsiteY21" fmla="*/ 1569660 h 1569660"/>
              <a:gd name="connsiteX22" fmla="*/ 2410642 w 7021286"/>
              <a:gd name="connsiteY22" fmla="*/ 1569660 h 1569660"/>
              <a:gd name="connsiteX23" fmla="*/ 1965960 w 7021286"/>
              <a:gd name="connsiteY23" fmla="*/ 1569660 h 1569660"/>
              <a:gd name="connsiteX24" fmla="*/ 1380853 w 7021286"/>
              <a:gd name="connsiteY24" fmla="*/ 1569660 h 1569660"/>
              <a:gd name="connsiteX25" fmla="*/ 1006384 w 7021286"/>
              <a:gd name="connsiteY25" fmla="*/ 1569660 h 1569660"/>
              <a:gd name="connsiteX26" fmla="*/ 631916 w 7021286"/>
              <a:gd name="connsiteY26" fmla="*/ 1569660 h 1569660"/>
              <a:gd name="connsiteX27" fmla="*/ 0 w 7021286"/>
              <a:gd name="connsiteY27" fmla="*/ 1569660 h 1569660"/>
              <a:gd name="connsiteX28" fmla="*/ 0 w 7021286"/>
              <a:gd name="connsiteY28" fmla="*/ 1077833 h 1569660"/>
              <a:gd name="connsiteX29" fmla="*/ 0 w 7021286"/>
              <a:gd name="connsiteY29" fmla="*/ 523220 h 1569660"/>
              <a:gd name="connsiteX30" fmla="*/ 0 w 7021286"/>
              <a:gd name="connsiteY3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1286" h="1569660" extrusionOk="0">
                <a:moveTo>
                  <a:pt x="0" y="0"/>
                </a:moveTo>
                <a:cubicBezTo>
                  <a:pt x="203895" y="-9360"/>
                  <a:pt x="384120" y="10928"/>
                  <a:pt x="514894" y="0"/>
                </a:cubicBezTo>
                <a:cubicBezTo>
                  <a:pt x="645668" y="-10928"/>
                  <a:pt x="725955" y="35821"/>
                  <a:pt x="889363" y="0"/>
                </a:cubicBezTo>
                <a:cubicBezTo>
                  <a:pt x="1052771" y="-35821"/>
                  <a:pt x="1376081" y="75429"/>
                  <a:pt x="1614896" y="0"/>
                </a:cubicBezTo>
                <a:cubicBezTo>
                  <a:pt x="1853711" y="-75429"/>
                  <a:pt x="1918599" y="614"/>
                  <a:pt x="2129790" y="0"/>
                </a:cubicBezTo>
                <a:cubicBezTo>
                  <a:pt x="2340981" y="-614"/>
                  <a:pt x="2414407" y="36979"/>
                  <a:pt x="2644684" y="0"/>
                </a:cubicBezTo>
                <a:cubicBezTo>
                  <a:pt x="2874961" y="-36979"/>
                  <a:pt x="3007589" y="29536"/>
                  <a:pt x="3370217" y="0"/>
                </a:cubicBezTo>
                <a:cubicBezTo>
                  <a:pt x="3732845" y="-29536"/>
                  <a:pt x="3707412" y="34052"/>
                  <a:pt x="3814899" y="0"/>
                </a:cubicBezTo>
                <a:cubicBezTo>
                  <a:pt x="3922386" y="-34052"/>
                  <a:pt x="4390656" y="14856"/>
                  <a:pt x="4540432" y="0"/>
                </a:cubicBezTo>
                <a:cubicBezTo>
                  <a:pt x="4690208" y="-14856"/>
                  <a:pt x="4906264" y="41407"/>
                  <a:pt x="5265965" y="0"/>
                </a:cubicBezTo>
                <a:cubicBezTo>
                  <a:pt x="5625666" y="-41407"/>
                  <a:pt x="5614151" y="39547"/>
                  <a:pt x="5851072" y="0"/>
                </a:cubicBezTo>
                <a:cubicBezTo>
                  <a:pt x="6087993" y="-39547"/>
                  <a:pt x="6762044" y="122203"/>
                  <a:pt x="7021286" y="0"/>
                </a:cubicBezTo>
                <a:cubicBezTo>
                  <a:pt x="7056279" y="184506"/>
                  <a:pt x="7017190" y="317724"/>
                  <a:pt x="7021286" y="507523"/>
                </a:cubicBezTo>
                <a:cubicBezTo>
                  <a:pt x="7025382" y="697322"/>
                  <a:pt x="7013694" y="867599"/>
                  <a:pt x="7021286" y="983654"/>
                </a:cubicBezTo>
                <a:cubicBezTo>
                  <a:pt x="7028878" y="1099709"/>
                  <a:pt x="6963546" y="1411017"/>
                  <a:pt x="7021286" y="1569660"/>
                </a:cubicBezTo>
                <a:cubicBezTo>
                  <a:pt x="6730440" y="1613195"/>
                  <a:pt x="6618990" y="1538000"/>
                  <a:pt x="6436179" y="1569660"/>
                </a:cubicBezTo>
                <a:cubicBezTo>
                  <a:pt x="6253368" y="1601320"/>
                  <a:pt x="6120607" y="1501943"/>
                  <a:pt x="5851072" y="1569660"/>
                </a:cubicBezTo>
                <a:cubicBezTo>
                  <a:pt x="5581537" y="1637377"/>
                  <a:pt x="5484455" y="1538673"/>
                  <a:pt x="5125539" y="1569660"/>
                </a:cubicBezTo>
                <a:cubicBezTo>
                  <a:pt x="4766623" y="1600647"/>
                  <a:pt x="4724654" y="1523326"/>
                  <a:pt x="4540432" y="1569660"/>
                </a:cubicBezTo>
                <a:cubicBezTo>
                  <a:pt x="4356210" y="1615994"/>
                  <a:pt x="4342997" y="1555822"/>
                  <a:pt x="4165963" y="1569660"/>
                </a:cubicBezTo>
                <a:cubicBezTo>
                  <a:pt x="3988929" y="1583498"/>
                  <a:pt x="3815611" y="1567154"/>
                  <a:pt x="3721282" y="1569660"/>
                </a:cubicBezTo>
                <a:cubicBezTo>
                  <a:pt x="3626953" y="1572166"/>
                  <a:pt x="3235095" y="1496916"/>
                  <a:pt x="2995749" y="1569660"/>
                </a:cubicBezTo>
                <a:cubicBezTo>
                  <a:pt x="2756403" y="1642404"/>
                  <a:pt x="2689744" y="1528000"/>
                  <a:pt x="2410642" y="1569660"/>
                </a:cubicBezTo>
                <a:cubicBezTo>
                  <a:pt x="2131540" y="1611320"/>
                  <a:pt x="2082361" y="1545341"/>
                  <a:pt x="1965960" y="1569660"/>
                </a:cubicBezTo>
                <a:cubicBezTo>
                  <a:pt x="1849559" y="1593979"/>
                  <a:pt x="1554016" y="1521909"/>
                  <a:pt x="1380853" y="1569660"/>
                </a:cubicBezTo>
                <a:cubicBezTo>
                  <a:pt x="1207690" y="1617411"/>
                  <a:pt x="1095517" y="1567721"/>
                  <a:pt x="1006384" y="1569660"/>
                </a:cubicBezTo>
                <a:cubicBezTo>
                  <a:pt x="917251" y="1571599"/>
                  <a:pt x="738080" y="1545942"/>
                  <a:pt x="631916" y="1569660"/>
                </a:cubicBezTo>
                <a:cubicBezTo>
                  <a:pt x="525752" y="1593378"/>
                  <a:pt x="177669" y="1555421"/>
                  <a:pt x="0" y="1569660"/>
                </a:cubicBezTo>
                <a:cubicBezTo>
                  <a:pt x="-53011" y="1361472"/>
                  <a:pt x="39965" y="1274266"/>
                  <a:pt x="0" y="1077833"/>
                </a:cubicBezTo>
                <a:cubicBezTo>
                  <a:pt x="-39965" y="881400"/>
                  <a:pt x="60040" y="725562"/>
                  <a:pt x="0" y="523220"/>
                </a:cubicBezTo>
                <a:cubicBezTo>
                  <a:pt x="-60040" y="320878"/>
                  <a:pt x="35694" y="259937"/>
                  <a:pt x="0" y="0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Quan sát lược đồ</a:t>
            </a:r>
            <a:endParaRPr lang="vi-VN" sz="2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AutoNum type="arabicPeriod"/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Xác định vị trí địa lí của thành phố Hà Nội trên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ược đồ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2. Kể tên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một số</a:t>
            </a:r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 tỉnh tiếp giáp với thành phố Hà Nội.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2D7BF3D4-A549-01A2-1750-4271EC6F7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817966"/>
              </p:ext>
            </p:extLst>
          </p:nvPr>
        </p:nvGraphicFramePr>
        <p:xfrm>
          <a:off x="-2079810" y="767443"/>
          <a:ext cx="6319621" cy="294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Google Shape;633;p27">
            <a:extLst>
              <a:ext uri="{FF2B5EF4-FFF2-40B4-BE49-F238E27FC236}">
                <a16:creationId xmlns:a16="http://schemas.microsoft.com/office/drawing/2014/main" id="{8B4FB6DC-B58C-49FB-EAA1-D8F3E2BF83C3}"/>
              </a:ext>
            </a:extLst>
          </p:cNvPr>
          <p:cNvSpPr txBox="1"/>
          <p:nvPr/>
        </p:nvSpPr>
        <p:spPr>
          <a:xfrm>
            <a:off x="1" y="15139"/>
            <a:ext cx="2160000" cy="530678"/>
          </a:xfrm>
          <a:custGeom>
            <a:avLst/>
            <a:gdLst>
              <a:gd name="connsiteX0" fmla="*/ 0 w 2160000"/>
              <a:gd name="connsiteY0" fmla="*/ 0 h 530678"/>
              <a:gd name="connsiteX1" fmla="*/ 518400 w 2160000"/>
              <a:gd name="connsiteY1" fmla="*/ 0 h 530678"/>
              <a:gd name="connsiteX2" fmla="*/ 1058400 w 2160000"/>
              <a:gd name="connsiteY2" fmla="*/ 0 h 530678"/>
              <a:gd name="connsiteX3" fmla="*/ 1598400 w 2160000"/>
              <a:gd name="connsiteY3" fmla="*/ 0 h 530678"/>
              <a:gd name="connsiteX4" fmla="*/ 2160000 w 2160000"/>
              <a:gd name="connsiteY4" fmla="*/ 0 h 530678"/>
              <a:gd name="connsiteX5" fmla="*/ 2160000 w 2160000"/>
              <a:gd name="connsiteY5" fmla="*/ 530678 h 530678"/>
              <a:gd name="connsiteX6" fmla="*/ 1620000 w 2160000"/>
              <a:gd name="connsiteY6" fmla="*/ 530678 h 530678"/>
              <a:gd name="connsiteX7" fmla="*/ 1123200 w 2160000"/>
              <a:gd name="connsiteY7" fmla="*/ 530678 h 530678"/>
              <a:gd name="connsiteX8" fmla="*/ 626400 w 2160000"/>
              <a:gd name="connsiteY8" fmla="*/ 530678 h 530678"/>
              <a:gd name="connsiteX9" fmla="*/ 0 w 2160000"/>
              <a:gd name="connsiteY9" fmla="*/ 530678 h 530678"/>
              <a:gd name="connsiteX10" fmla="*/ 0 w 2160000"/>
              <a:gd name="connsiteY10" fmla="*/ 0 h 53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0000" h="530678" fill="none" extrusionOk="0">
                <a:moveTo>
                  <a:pt x="0" y="0"/>
                </a:moveTo>
                <a:cubicBezTo>
                  <a:pt x="213705" y="-11862"/>
                  <a:pt x="271962" y="-19543"/>
                  <a:pt x="518400" y="0"/>
                </a:cubicBezTo>
                <a:cubicBezTo>
                  <a:pt x="764838" y="19543"/>
                  <a:pt x="826643" y="-16561"/>
                  <a:pt x="1058400" y="0"/>
                </a:cubicBezTo>
                <a:cubicBezTo>
                  <a:pt x="1290157" y="16561"/>
                  <a:pt x="1472943" y="-413"/>
                  <a:pt x="1598400" y="0"/>
                </a:cubicBezTo>
                <a:cubicBezTo>
                  <a:pt x="1723857" y="413"/>
                  <a:pt x="1897358" y="-2481"/>
                  <a:pt x="2160000" y="0"/>
                </a:cubicBezTo>
                <a:cubicBezTo>
                  <a:pt x="2148975" y="225293"/>
                  <a:pt x="2141074" y="397372"/>
                  <a:pt x="2160000" y="530678"/>
                </a:cubicBezTo>
                <a:cubicBezTo>
                  <a:pt x="1990018" y="506108"/>
                  <a:pt x="1801425" y="547022"/>
                  <a:pt x="1620000" y="530678"/>
                </a:cubicBezTo>
                <a:cubicBezTo>
                  <a:pt x="1438575" y="514334"/>
                  <a:pt x="1298426" y="507709"/>
                  <a:pt x="1123200" y="530678"/>
                </a:cubicBezTo>
                <a:cubicBezTo>
                  <a:pt x="947974" y="553647"/>
                  <a:pt x="867109" y="530992"/>
                  <a:pt x="626400" y="530678"/>
                </a:cubicBezTo>
                <a:cubicBezTo>
                  <a:pt x="385691" y="530364"/>
                  <a:pt x="294869" y="509526"/>
                  <a:pt x="0" y="530678"/>
                </a:cubicBezTo>
                <a:cubicBezTo>
                  <a:pt x="14560" y="389728"/>
                  <a:pt x="-19048" y="260503"/>
                  <a:pt x="0" y="0"/>
                </a:cubicBezTo>
                <a:close/>
              </a:path>
              <a:path w="2160000" h="530678" stroke="0" extrusionOk="0">
                <a:moveTo>
                  <a:pt x="0" y="0"/>
                </a:moveTo>
                <a:cubicBezTo>
                  <a:pt x="107342" y="3587"/>
                  <a:pt x="409207" y="-9373"/>
                  <a:pt x="518400" y="0"/>
                </a:cubicBezTo>
                <a:cubicBezTo>
                  <a:pt x="627593" y="9373"/>
                  <a:pt x="839971" y="3209"/>
                  <a:pt x="993600" y="0"/>
                </a:cubicBezTo>
                <a:cubicBezTo>
                  <a:pt x="1147229" y="-3209"/>
                  <a:pt x="1441772" y="7421"/>
                  <a:pt x="1576800" y="0"/>
                </a:cubicBezTo>
                <a:cubicBezTo>
                  <a:pt x="1711828" y="-7421"/>
                  <a:pt x="1996396" y="-11907"/>
                  <a:pt x="2160000" y="0"/>
                </a:cubicBezTo>
                <a:cubicBezTo>
                  <a:pt x="2175473" y="187430"/>
                  <a:pt x="2140352" y="285899"/>
                  <a:pt x="2160000" y="530678"/>
                </a:cubicBezTo>
                <a:cubicBezTo>
                  <a:pt x="1961542" y="526677"/>
                  <a:pt x="1884994" y="506919"/>
                  <a:pt x="1663200" y="530678"/>
                </a:cubicBezTo>
                <a:cubicBezTo>
                  <a:pt x="1441406" y="554437"/>
                  <a:pt x="1396819" y="509463"/>
                  <a:pt x="1166400" y="530678"/>
                </a:cubicBezTo>
                <a:cubicBezTo>
                  <a:pt x="935981" y="551893"/>
                  <a:pt x="748092" y="533459"/>
                  <a:pt x="583200" y="530678"/>
                </a:cubicBezTo>
                <a:cubicBezTo>
                  <a:pt x="418308" y="527897"/>
                  <a:pt x="121347" y="553011"/>
                  <a:pt x="0" y="530678"/>
                </a:cubicBezTo>
                <a:cubicBezTo>
                  <a:pt x="-22292" y="382229"/>
                  <a:pt x="21316" y="17777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1.Vị trí địa lí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6DFA066-73CE-C9B5-5C5F-427513AC3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4328" y="1626811"/>
            <a:ext cx="2861319" cy="334373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B9AB8F-E325-EADC-20A6-26C59D3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556"/>
          <a:stretch/>
        </p:blipFill>
        <p:spPr>
          <a:xfrm>
            <a:off x="2477987" y="1628391"/>
            <a:ext cx="3249259" cy="249117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B6AA4107-20AD-693C-D217-474791DB297E}"/>
              </a:ext>
            </a:extLst>
          </p:cNvPr>
          <p:cNvSpPr txBox="1"/>
          <p:nvPr/>
        </p:nvSpPr>
        <p:spPr>
          <a:xfrm>
            <a:off x="5210456" y="4866302"/>
            <a:ext cx="4109062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2. </a:t>
            </a:r>
            <a:r>
              <a:rPr lang="en-US" sz="12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 đồ hành chính thành phố Hà Nội (năm 2022</a:t>
            </a:r>
            <a:r>
              <a:rPr lang="en-US" sz="1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15615-3E90-55E2-136A-A1B7FC7751AE}"/>
              </a:ext>
            </a:extLst>
          </p:cNvPr>
          <p:cNvSpPr txBox="1"/>
          <p:nvPr/>
        </p:nvSpPr>
        <p:spPr>
          <a:xfrm>
            <a:off x="2477986" y="4035047"/>
            <a:ext cx="3249259" cy="256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1. Lược đồ đồng bằng Bắc Bộ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3;p27">
            <a:extLst>
              <a:ext uri="{FF2B5EF4-FFF2-40B4-BE49-F238E27FC236}">
                <a16:creationId xmlns:a16="http://schemas.microsoft.com/office/drawing/2014/main" id="{86793AA9-E0C9-7CA1-B4C1-046960FD08BC}"/>
              </a:ext>
            </a:extLst>
          </p:cNvPr>
          <p:cNvSpPr txBox="1"/>
          <p:nvPr/>
        </p:nvSpPr>
        <p:spPr>
          <a:xfrm>
            <a:off x="0" y="15139"/>
            <a:ext cx="2160000" cy="530678"/>
          </a:xfrm>
          <a:custGeom>
            <a:avLst/>
            <a:gdLst>
              <a:gd name="connsiteX0" fmla="*/ 0 w 2160000"/>
              <a:gd name="connsiteY0" fmla="*/ 0 h 530678"/>
              <a:gd name="connsiteX1" fmla="*/ 518400 w 2160000"/>
              <a:gd name="connsiteY1" fmla="*/ 0 h 530678"/>
              <a:gd name="connsiteX2" fmla="*/ 1058400 w 2160000"/>
              <a:gd name="connsiteY2" fmla="*/ 0 h 530678"/>
              <a:gd name="connsiteX3" fmla="*/ 1598400 w 2160000"/>
              <a:gd name="connsiteY3" fmla="*/ 0 h 530678"/>
              <a:gd name="connsiteX4" fmla="*/ 2160000 w 2160000"/>
              <a:gd name="connsiteY4" fmla="*/ 0 h 530678"/>
              <a:gd name="connsiteX5" fmla="*/ 2160000 w 2160000"/>
              <a:gd name="connsiteY5" fmla="*/ 530678 h 530678"/>
              <a:gd name="connsiteX6" fmla="*/ 1620000 w 2160000"/>
              <a:gd name="connsiteY6" fmla="*/ 530678 h 530678"/>
              <a:gd name="connsiteX7" fmla="*/ 1123200 w 2160000"/>
              <a:gd name="connsiteY7" fmla="*/ 530678 h 530678"/>
              <a:gd name="connsiteX8" fmla="*/ 626400 w 2160000"/>
              <a:gd name="connsiteY8" fmla="*/ 530678 h 530678"/>
              <a:gd name="connsiteX9" fmla="*/ 0 w 2160000"/>
              <a:gd name="connsiteY9" fmla="*/ 530678 h 530678"/>
              <a:gd name="connsiteX10" fmla="*/ 0 w 2160000"/>
              <a:gd name="connsiteY10" fmla="*/ 0 h 53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0000" h="530678" fill="none" extrusionOk="0">
                <a:moveTo>
                  <a:pt x="0" y="0"/>
                </a:moveTo>
                <a:cubicBezTo>
                  <a:pt x="213705" y="-11862"/>
                  <a:pt x="271962" y="-19543"/>
                  <a:pt x="518400" y="0"/>
                </a:cubicBezTo>
                <a:cubicBezTo>
                  <a:pt x="764838" y="19543"/>
                  <a:pt x="826643" y="-16561"/>
                  <a:pt x="1058400" y="0"/>
                </a:cubicBezTo>
                <a:cubicBezTo>
                  <a:pt x="1290157" y="16561"/>
                  <a:pt x="1472943" y="-413"/>
                  <a:pt x="1598400" y="0"/>
                </a:cubicBezTo>
                <a:cubicBezTo>
                  <a:pt x="1723857" y="413"/>
                  <a:pt x="1897358" y="-2481"/>
                  <a:pt x="2160000" y="0"/>
                </a:cubicBezTo>
                <a:cubicBezTo>
                  <a:pt x="2148975" y="225293"/>
                  <a:pt x="2141074" y="397372"/>
                  <a:pt x="2160000" y="530678"/>
                </a:cubicBezTo>
                <a:cubicBezTo>
                  <a:pt x="1990018" y="506108"/>
                  <a:pt x="1801425" y="547022"/>
                  <a:pt x="1620000" y="530678"/>
                </a:cubicBezTo>
                <a:cubicBezTo>
                  <a:pt x="1438575" y="514334"/>
                  <a:pt x="1298426" y="507709"/>
                  <a:pt x="1123200" y="530678"/>
                </a:cubicBezTo>
                <a:cubicBezTo>
                  <a:pt x="947974" y="553647"/>
                  <a:pt x="867109" y="530992"/>
                  <a:pt x="626400" y="530678"/>
                </a:cubicBezTo>
                <a:cubicBezTo>
                  <a:pt x="385691" y="530364"/>
                  <a:pt x="294869" y="509526"/>
                  <a:pt x="0" y="530678"/>
                </a:cubicBezTo>
                <a:cubicBezTo>
                  <a:pt x="14560" y="389728"/>
                  <a:pt x="-19048" y="260503"/>
                  <a:pt x="0" y="0"/>
                </a:cubicBezTo>
                <a:close/>
              </a:path>
              <a:path w="2160000" h="530678" stroke="0" extrusionOk="0">
                <a:moveTo>
                  <a:pt x="0" y="0"/>
                </a:moveTo>
                <a:cubicBezTo>
                  <a:pt x="107342" y="3587"/>
                  <a:pt x="409207" y="-9373"/>
                  <a:pt x="518400" y="0"/>
                </a:cubicBezTo>
                <a:cubicBezTo>
                  <a:pt x="627593" y="9373"/>
                  <a:pt x="839971" y="3209"/>
                  <a:pt x="993600" y="0"/>
                </a:cubicBezTo>
                <a:cubicBezTo>
                  <a:pt x="1147229" y="-3209"/>
                  <a:pt x="1441772" y="7421"/>
                  <a:pt x="1576800" y="0"/>
                </a:cubicBezTo>
                <a:cubicBezTo>
                  <a:pt x="1711828" y="-7421"/>
                  <a:pt x="1996396" y="-11907"/>
                  <a:pt x="2160000" y="0"/>
                </a:cubicBezTo>
                <a:cubicBezTo>
                  <a:pt x="2175473" y="187430"/>
                  <a:pt x="2140352" y="285899"/>
                  <a:pt x="2160000" y="530678"/>
                </a:cubicBezTo>
                <a:cubicBezTo>
                  <a:pt x="1961542" y="526677"/>
                  <a:pt x="1884994" y="506919"/>
                  <a:pt x="1663200" y="530678"/>
                </a:cubicBezTo>
                <a:cubicBezTo>
                  <a:pt x="1441406" y="554437"/>
                  <a:pt x="1396819" y="509463"/>
                  <a:pt x="1166400" y="530678"/>
                </a:cubicBezTo>
                <a:cubicBezTo>
                  <a:pt x="935981" y="551893"/>
                  <a:pt x="748092" y="533459"/>
                  <a:pt x="583200" y="530678"/>
                </a:cubicBezTo>
                <a:cubicBezTo>
                  <a:pt x="418308" y="527897"/>
                  <a:pt x="121347" y="553011"/>
                  <a:pt x="0" y="530678"/>
                </a:cubicBezTo>
                <a:cubicBezTo>
                  <a:pt x="-22292" y="382229"/>
                  <a:pt x="21316" y="17777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1.Vị trí địa lí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F530C86-2B18-F145-9996-802EE3B1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09" y="-9354"/>
            <a:ext cx="4129251" cy="482543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7A2F92D-ADA8-1231-F24F-9E47CE9D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56"/>
          <a:stretch/>
        </p:blipFill>
        <p:spPr>
          <a:xfrm>
            <a:off x="187905" y="760154"/>
            <a:ext cx="4384095" cy="3361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73C59-7C26-79AA-6DC2-239DC61B874F}"/>
              </a:ext>
            </a:extLst>
          </p:cNvPr>
          <p:cNvSpPr txBox="1"/>
          <p:nvPr/>
        </p:nvSpPr>
        <p:spPr>
          <a:xfrm>
            <a:off x="4109837" y="4792849"/>
            <a:ext cx="5544193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2. </a:t>
            </a:r>
            <a:r>
              <a:rPr lang="en-US" sz="12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 đồ hành chính thành phố Hà Nội (năm 2022</a:t>
            </a:r>
            <a:r>
              <a:rPr lang="en-US" sz="1400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5EAB37D-888C-26EC-2670-3B036CC98FF0}"/>
              </a:ext>
            </a:extLst>
          </p:cNvPr>
          <p:cNvSpPr txBox="1"/>
          <p:nvPr/>
        </p:nvSpPr>
        <p:spPr>
          <a:xfrm>
            <a:off x="187905" y="4121398"/>
            <a:ext cx="4384095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1. Lược đồ đồng bằng Bắc Bộ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5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3;p27">
            <a:extLst>
              <a:ext uri="{FF2B5EF4-FFF2-40B4-BE49-F238E27FC236}">
                <a16:creationId xmlns:a16="http://schemas.microsoft.com/office/drawing/2014/main" id="{86793AA9-E0C9-7CA1-B4C1-046960FD08BC}"/>
              </a:ext>
            </a:extLst>
          </p:cNvPr>
          <p:cNvSpPr txBox="1"/>
          <p:nvPr/>
        </p:nvSpPr>
        <p:spPr>
          <a:xfrm>
            <a:off x="0" y="15139"/>
            <a:ext cx="2160000" cy="530678"/>
          </a:xfrm>
          <a:custGeom>
            <a:avLst/>
            <a:gdLst>
              <a:gd name="connsiteX0" fmla="*/ 0 w 2160000"/>
              <a:gd name="connsiteY0" fmla="*/ 0 h 530678"/>
              <a:gd name="connsiteX1" fmla="*/ 518400 w 2160000"/>
              <a:gd name="connsiteY1" fmla="*/ 0 h 530678"/>
              <a:gd name="connsiteX2" fmla="*/ 1058400 w 2160000"/>
              <a:gd name="connsiteY2" fmla="*/ 0 h 530678"/>
              <a:gd name="connsiteX3" fmla="*/ 1598400 w 2160000"/>
              <a:gd name="connsiteY3" fmla="*/ 0 h 530678"/>
              <a:gd name="connsiteX4" fmla="*/ 2160000 w 2160000"/>
              <a:gd name="connsiteY4" fmla="*/ 0 h 530678"/>
              <a:gd name="connsiteX5" fmla="*/ 2160000 w 2160000"/>
              <a:gd name="connsiteY5" fmla="*/ 530678 h 530678"/>
              <a:gd name="connsiteX6" fmla="*/ 1620000 w 2160000"/>
              <a:gd name="connsiteY6" fmla="*/ 530678 h 530678"/>
              <a:gd name="connsiteX7" fmla="*/ 1123200 w 2160000"/>
              <a:gd name="connsiteY7" fmla="*/ 530678 h 530678"/>
              <a:gd name="connsiteX8" fmla="*/ 626400 w 2160000"/>
              <a:gd name="connsiteY8" fmla="*/ 530678 h 530678"/>
              <a:gd name="connsiteX9" fmla="*/ 0 w 2160000"/>
              <a:gd name="connsiteY9" fmla="*/ 530678 h 530678"/>
              <a:gd name="connsiteX10" fmla="*/ 0 w 2160000"/>
              <a:gd name="connsiteY10" fmla="*/ 0 h 53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0000" h="530678" fill="none" extrusionOk="0">
                <a:moveTo>
                  <a:pt x="0" y="0"/>
                </a:moveTo>
                <a:cubicBezTo>
                  <a:pt x="213705" y="-11862"/>
                  <a:pt x="271962" y="-19543"/>
                  <a:pt x="518400" y="0"/>
                </a:cubicBezTo>
                <a:cubicBezTo>
                  <a:pt x="764838" y="19543"/>
                  <a:pt x="826643" y="-16561"/>
                  <a:pt x="1058400" y="0"/>
                </a:cubicBezTo>
                <a:cubicBezTo>
                  <a:pt x="1290157" y="16561"/>
                  <a:pt x="1472943" y="-413"/>
                  <a:pt x="1598400" y="0"/>
                </a:cubicBezTo>
                <a:cubicBezTo>
                  <a:pt x="1723857" y="413"/>
                  <a:pt x="1897358" y="-2481"/>
                  <a:pt x="2160000" y="0"/>
                </a:cubicBezTo>
                <a:cubicBezTo>
                  <a:pt x="2148975" y="225293"/>
                  <a:pt x="2141074" y="397372"/>
                  <a:pt x="2160000" y="530678"/>
                </a:cubicBezTo>
                <a:cubicBezTo>
                  <a:pt x="1990018" y="506108"/>
                  <a:pt x="1801425" y="547022"/>
                  <a:pt x="1620000" y="530678"/>
                </a:cubicBezTo>
                <a:cubicBezTo>
                  <a:pt x="1438575" y="514334"/>
                  <a:pt x="1298426" y="507709"/>
                  <a:pt x="1123200" y="530678"/>
                </a:cubicBezTo>
                <a:cubicBezTo>
                  <a:pt x="947974" y="553647"/>
                  <a:pt x="867109" y="530992"/>
                  <a:pt x="626400" y="530678"/>
                </a:cubicBezTo>
                <a:cubicBezTo>
                  <a:pt x="385691" y="530364"/>
                  <a:pt x="294869" y="509526"/>
                  <a:pt x="0" y="530678"/>
                </a:cubicBezTo>
                <a:cubicBezTo>
                  <a:pt x="14560" y="389728"/>
                  <a:pt x="-19048" y="260503"/>
                  <a:pt x="0" y="0"/>
                </a:cubicBezTo>
                <a:close/>
              </a:path>
              <a:path w="2160000" h="530678" stroke="0" extrusionOk="0">
                <a:moveTo>
                  <a:pt x="0" y="0"/>
                </a:moveTo>
                <a:cubicBezTo>
                  <a:pt x="107342" y="3587"/>
                  <a:pt x="409207" y="-9373"/>
                  <a:pt x="518400" y="0"/>
                </a:cubicBezTo>
                <a:cubicBezTo>
                  <a:pt x="627593" y="9373"/>
                  <a:pt x="839971" y="3209"/>
                  <a:pt x="993600" y="0"/>
                </a:cubicBezTo>
                <a:cubicBezTo>
                  <a:pt x="1147229" y="-3209"/>
                  <a:pt x="1441772" y="7421"/>
                  <a:pt x="1576800" y="0"/>
                </a:cubicBezTo>
                <a:cubicBezTo>
                  <a:pt x="1711828" y="-7421"/>
                  <a:pt x="1996396" y="-11907"/>
                  <a:pt x="2160000" y="0"/>
                </a:cubicBezTo>
                <a:cubicBezTo>
                  <a:pt x="2175473" y="187430"/>
                  <a:pt x="2140352" y="285899"/>
                  <a:pt x="2160000" y="530678"/>
                </a:cubicBezTo>
                <a:cubicBezTo>
                  <a:pt x="1961542" y="526677"/>
                  <a:pt x="1884994" y="506919"/>
                  <a:pt x="1663200" y="530678"/>
                </a:cubicBezTo>
                <a:cubicBezTo>
                  <a:pt x="1441406" y="554437"/>
                  <a:pt x="1396819" y="509463"/>
                  <a:pt x="1166400" y="530678"/>
                </a:cubicBezTo>
                <a:cubicBezTo>
                  <a:pt x="935981" y="551893"/>
                  <a:pt x="748092" y="533459"/>
                  <a:pt x="583200" y="530678"/>
                </a:cubicBezTo>
                <a:cubicBezTo>
                  <a:pt x="418308" y="527897"/>
                  <a:pt x="121347" y="553011"/>
                  <a:pt x="0" y="530678"/>
                </a:cubicBezTo>
                <a:cubicBezTo>
                  <a:pt x="-22292" y="382229"/>
                  <a:pt x="21316" y="177778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1.Vị trí địa lí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F530C86-2B18-F145-9996-802EE3B1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07" y="0"/>
            <a:ext cx="4129251" cy="482543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7A2F92D-ADA8-1231-F24F-9E47CE9D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56"/>
          <a:stretch/>
        </p:blipFill>
        <p:spPr>
          <a:xfrm>
            <a:off x="187905" y="760154"/>
            <a:ext cx="4384095" cy="3361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73C59-7C26-79AA-6DC2-239DC61B874F}"/>
              </a:ext>
            </a:extLst>
          </p:cNvPr>
          <p:cNvSpPr txBox="1"/>
          <p:nvPr/>
        </p:nvSpPr>
        <p:spPr>
          <a:xfrm>
            <a:off x="4109837" y="4792849"/>
            <a:ext cx="5544193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2022</a:t>
            </a:r>
            <a:r>
              <a:rPr lang="en-US" sz="1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5EAB37D-888C-26EC-2670-3B036CC98FF0}"/>
              </a:ext>
            </a:extLst>
          </p:cNvPr>
          <p:cNvSpPr txBox="1"/>
          <p:nvPr/>
        </p:nvSpPr>
        <p:spPr>
          <a:xfrm>
            <a:off x="187905" y="4121398"/>
            <a:ext cx="4384095" cy="262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839876" rtl="0" eaLnBrk="1" fontAlgn="auto" latinLnBrk="0" hangingPunct="1">
              <a:lnSpc>
                <a:spcPts val="22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1. Lược đồ đồng bằng Bắc Bộ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Sao: 5 Cánh 4">
            <a:extLst>
              <a:ext uri="{FF2B5EF4-FFF2-40B4-BE49-F238E27FC236}">
                <a16:creationId xmlns:a16="http://schemas.microsoft.com/office/drawing/2014/main" id="{5FD8BDB0-1AB2-E294-8B21-716342DE9D4C}"/>
              </a:ext>
            </a:extLst>
          </p:cNvPr>
          <p:cNvSpPr/>
          <p:nvPr/>
        </p:nvSpPr>
        <p:spPr>
          <a:xfrm>
            <a:off x="1330778" y="1910442"/>
            <a:ext cx="261257" cy="2612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Viết tay 27">
                <a:extLst>
                  <a:ext uri="{FF2B5EF4-FFF2-40B4-BE49-F238E27FC236}">
                    <a16:creationId xmlns:a16="http://schemas.microsoft.com/office/drawing/2014/main" id="{306CECA7-DE19-51FC-014E-C13A76B0559D}"/>
                  </a:ext>
                </a:extLst>
              </p14:cNvPr>
              <p14:cNvContentPartPr/>
              <p14:nvPr/>
            </p14:nvContentPartPr>
            <p14:xfrm>
              <a:off x="7922546" y="188447"/>
              <a:ext cx="360" cy="360"/>
            </p14:xfrm>
          </p:contentPart>
        </mc:Choice>
        <mc:Fallback xmlns="">
          <p:pic>
            <p:nvPicPr>
              <p:cNvPr id="28" name="Viết tay 27">
                <a:extLst>
                  <a:ext uri="{FF2B5EF4-FFF2-40B4-BE49-F238E27FC236}">
                    <a16:creationId xmlns:a16="http://schemas.microsoft.com/office/drawing/2014/main" id="{306CECA7-DE19-51FC-014E-C13A76B055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3906" y="17944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Viết tay 28">
                <a:extLst>
                  <a:ext uri="{FF2B5EF4-FFF2-40B4-BE49-F238E27FC236}">
                    <a16:creationId xmlns:a16="http://schemas.microsoft.com/office/drawing/2014/main" id="{CB65673B-F719-181D-1F6A-C7786C367748}"/>
                  </a:ext>
                </a:extLst>
              </p14:cNvPr>
              <p14:cNvContentPartPr/>
              <p14:nvPr/>
            </p14:nvContentPartPr>
            <p14:xfrm>
              <a:off x="7963946" y="153887"/>
              <a:ext cx="2520" cy="3960"/>
            </p14:xfrm>
          </p:contentPart>
        </mc:Choice>
        <mc:Fallback xmlns="">
          <p:pic>
            <p:nvPicPr>
              <p:cNvPr id="29" name="Viết tay 28">
                <a:extLst>
                  <a:ext uri="{FF2B5EF4-FFF2-40B4-BE49-F238E27FC236}">
                    <a16:creationId xmlns:a16="http://schemas.microsoft.com/office/drawing/2014/main" id="{CB65673B-F719-181D-1F6A-C7786C3677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54946" y="145247"/>
                <a:ext cx="2016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Viết tay 29">
                <a:extLst>
                  <a:ext uri="{FF2B5EF4-FFF2-40B4-BE49-F238E27FC236}">
                    <a16:creationId xmlns:a16="http://schemas.microsoft.com/office/drawing/2014/main" id="{7BC807E7-5F4B-65BB-9011-C9CD9C2BBFAE}"/>
                  </a:ext>
                </a:extLst>
              </p14:cNvPr>
              <p14:cNvContentPartPr/>
              <p14:nvPr/>
            </p14:nvContentPartPr>
            <p14:xfrm>
              <a:off x="8128106" y="414887"/>
              <a:ext cx="6480" cy="7920"/>
            </p14:xfrm>
          </p:contentPart>
        </mc:Choice>
        <mc:Fallback xmlns="">
          <p:pic>
            <p:nvPicPr>
              <p:cNvPr id="30" name="Viết tay 29">
                <a:extLst>
                  <a:ext uri="{FF2B5EF4-FFF2-40B4-BE49-F238E27FC236}">
                    <a16:creationId xmlns:a16="http://schemas.microsoft.com/office/drawing/2014/main" id="{7BC807E7-5F4B-65BB-9011-C9CD9C2BBF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19106" y="405887"/>
                <a:ext cx="2412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Nhóm 33">
            <a:extLst>
              <a:ext uri="{FF2B5EF4-FFF2-40B4-BE49-F238E27FC236}">
                <a16:creationId xmlns:a16="http://schemas.microsoft.com/office/drawing/2014/main" id="{CA2A0544-CFF9-006B-1020-3226EAAA652D}"/>
              </a:ext>
            </a:extLst>
          </p:cNvPr>
          <p:cNvGrpSpPr/>
          <p:nvPr/>
        </p:nvGrpSpPr>
        <p:grpSpPr>
          <a:xfrm>
            <a:off x="5211026" y="92687"/>
            <a:ext cx="2925360" cy="1294920"/>
            <a:chOff x="5211026" y="92687"/>
            <a:chExt cx="2925360" cy="12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Viết tay 30">
                  <a:extLst>
                    <a:ext uri="{FF2B5EF4-FFF2-40B4-BE49-F238E27FC236}">
                      <a16:creationId xmlns:a16="http://schemas.microsoft.com/office/drawing/2014/main" id="{D4F2A3E8-B370-C320-63B1-65B51BA0A5F8}"/>
                    </a:ext>
                  </a:extLst>
                </p14:cNvPr>
                <p14:cNvContentPartPr/>
                <p14:nvPr/>
              </p14:nvContentPartPr>
              <p14:xfrm>
                <a:off x="5429906" y="92687"/>
                <a:ext cx="2706480" cy="1294920"/>
              </p14:xfrm>
            </p:contentPart>
          </mc:Choice>
          <mc:Fallback xmlns="">
            <p:pic>
              <p:nvPicPr>
                <p:cNvPr id="31" name="Viết tay 30">
                  <a:extLst>
                    <a:ext uri="{FF2B5EF4-FFF2-40B4-BE49-F238E27FC236}">
                      <a16:creationId xmlns:a16="http://schemas.microsoft.com/office/drawing/2014/main" id="{D4F2A3E8-B370-C320-63B1-65B51BA0A5F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21266" y="84047"/>
                  <a:ext cx="2724120" cy="13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Viết tay 31">
                  <a:extLst>
                    <a:ext uri="{FF2B5EF4-FFF2-40B4-BE49-F238E27FC236}">
                      <a16:creationId xmlns:a16="http://schemas.microsoft.com/office/drawing/2014/main" id="{6F22F9CF-8950-8588-B779-380D3D52F658}"/>
                    </a:ext>
                  </a:extLst>
                </p14:cNvPr>
                <p14:cNvContentPartPr/>
                <p14:nvPr/>
              </p14:nvContentPartPr>
              <p14:xfrm>
                <a:off x="5314706" y="669767"/>
                <a:ext cx="5400" cy="3960"/>
              </p14:xfrm>
            </p:contentPart>
          </mc:Choice>
          <mc:Fallback xmlns="">
            <p:pic>
              <p:nvPicPr>
                <p:cNvPr id="32" name="Viết tay 31">
                  <a:extLst>
                    <a:ext uri="{FF2B5EF4-FFF2-40B4-BE49-F238E27FC236}">
                      <a16:creationId xmlns:a16="http://schemas.microsoft.com/office/drawing/2014/main" id="{6F22F9CF-8950-8588-B779-380D3D52F65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06066" y="661127"/>
                  <a:ext cx="230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3" name="Viết tay 32">
                  <a:extLst>
                    <a:ext uri="{FF2B5EF4-FFF2-40B4-BE49-F238E27FC236}">
                      <a16:creationId xmlns:a16="http://schemas.microsoft.com/office/drawing/2014/main" id="{BDCB46F7-BC18-42F0-B308-EA07B18D9C2B}"/>
                    </a:ext>
                  </a:extLst>
                </p14:cNvPr>
                <p14:cNvContentPartPr/>
                <p14:nvPr/>
              </p14:nvContentPartPr>
              <p14:xfrm>
                <a:off x="5211026" y="544487"/>
                <a:ext cx="317520" cy="484920"/>
              </p14:xfrm>
            </p:contentPart>
          </mc:Choice>
          <mc:Fallback xmlns="">
            <p:pic>
              <p:nvPicPr>
                <p:cNvPr id="33" name="Viết tay 32">
                  <a:extLst>
                    <a:ext uri="{FF2B5EF4-FFF2-40B4-BE49-F238E27FC236}">
                      <a16:creationId xmlns:a16="http://schemas.microsoft.com/office/drawing/2014/main" id="{BDCB46F7-BC18-42F0-B308-EA07B18D9C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2026" y="535847"/>
                  <a:ext cx="335160" cy="50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Viết tay 34">
                <a:extLst>
                  <a:ext uri="{FF2B5EF4-FFF2-40B4-BE49-F238E27FC236}">
                    <a16:creationId xmlns:a16="http://schemas.microsoft.com/office/drawing/2014/main" id="{1DEC19A3-F7D1-AEFB-0819-CEF21AC0173A}"/>
                  </a:ext>
                </a:extLst>
              </p14:cNvPr>
              <p14:cNvContentPartPr/>
              <p14:nvPr/>
            </p14:nvContentPartPr>
            <p14:xfrm>
              <a:off x="4932026" y="1048487"/>
              <a:ext cx="1040040" cy="1546560"/>
            </p14:xfrm>
          </p:contentPart>
        </mc:Choice>
        <mc:Fallback xmlns="">
          <p:pic>
            <p:nvPicPr>
              <p:cNvPr id="35" name="Viết tay 34">
                <a:extLst>
                  <a:ext uri="{FF2B5EF4-FFF2-40B4-BE49-F238E27FC236}">
                    <a16:creationId xmlns:a16="http://schemas.microsoft.com/office/drawing/2014/main" id="{1DEC19A3-F7D1-AEFB-0819-CEF21AC017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3386" y="1039847"/>
                <a:ext cx="1057680" cy="156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Viết tay 35">
                <a:extLst>
                  <a:ext uri="{FF2B5EF4-FFF2-40B4-BE49-F238E27FC236}">
                    <a16:creationId xmlns:a16="http://schemas.microsoft.com/office/drawing/2014/main" id="{144D08C8-E78E-3476-9ACC-88620B09283C}"/>
                  </a:ext>
                </a:extLst>
              </p14:cNvPr>
              <p14:cNvContentPartPr/>
              <p14:nvPr/>
            </p14:nvContentPartPr>
            <p14:xfrm>
              <a:off x="5973506" y="2606927"/>
              <a:ext cx="337320" cy="88560"/>
            </p14:xfrm>
          </p:contentPart>
        </mc:Choice>
        <mc:Fallback xmlns="">
          <p:pic>
            <p:nvPicPr>
              <p:cNvPr id="36" name="Viết tay 35">
                <a:extLst>
                  <a:ext uri="{FF2B5EF4-FFF2-40B4-BE49-F238E27FC236}">
                    <a16:creationId xmlns:a16="http://schemas.microsoft.com/office/drawing/2014/main" id="{144D08C8-E78E-3476-9ACC-88620B09283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64866" y="2597927"/>
                <a:ext cx="3549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Viết tay 36">
                <a:extLst>
                  <a:ext uri="{FF2B5EF4-FFF2-40B4-BE49-F238E27FC236}">
                    <a16:creationId xmlns:a16="http://schemas.microsoft.com/office/drawing/2014/main" id="{C9D92C31-0C1F-BFAD-F78C-11C31C69E572}"/>
                  </a:ext>
                </a:extLst>
              </p14:cNvPr>
              <p14:cNvContentPartPr/>
              <p14:nvPr/>
            </p14:nvContentPartPr>
            <p14:xfrm>
              <a:off x="6275186" y="2653727"/>
              <a:ext cx="1500480" cy="2074320"/>
            </p14:xfrm>
          </p:contentPart>
        </mc:Choice>
        <mc:Fallback xmlns="">
          <p:pic>
            <p:nvPicPr>
              <p:cNvPr id="37" name="Viết tay 36">
                <a:extLst>
                  <a:ext uri="{FF2B5EF4-FFF2-40B4-BE49-F238E27FC236}">
                    <a16:creationId xmlns:a16="http://schemas.microsoft.com/office/drawing/2014/main" id="{C9D92C31-0C1F-BFAD-F78C-11C31C69E57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266186" y="2644727"/>
                <a:ext cx="1518120" cy="20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8" name="Viết tay 37">
                <a:extLst>
                  <a:ext uri="{FF2B5EF4-FFF2-40B4-BE49-F238E27FC236}">
                    <a16:creationId xmlns:a16="http://schemas.microsoft.com/office/drawing/2014/main" id="{0C9197F4-BE29-E3F0-2895-28788D35755B}"/>
                  </a:ext>
                </a:extLst>
              </p14:cNvPr>
              <p14:cNvContentPartPr/>
              <p14:nvPr/>
            </p14:nvContentPartPr>
            <p14:xfrm>
              <a:off x="7790786" y="1591367"/>
              <a:ext cx="991440" cy="2679840"/>
            </p14:xfrm>
          </p:contentPart>
        </mc:Choice>
        <mc:Fallback xmlns="">
          <p:pic>
            <p:nvPicPr>
              <p:cNvPr id="38" name="Viết tay 37">
                <a:extLst>
                  <a:ext uri="{FF2B5EF4-FFF2-40B4-BE49-F238E27FC236}">
                    <a16:creationId xmlns:a16="http://schemas.microsoft.com/office/drawing/2014/main" id="{0C9197F4-BE29-E3F0-2895-28788D35755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81786" y="1582727"/>
                <a:ext cx="1009080" cy="269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9" name="Viết tay 38">
                <a:extLst>
                  <a:ext uri="{FF2B5EF4-FFF2-40B4-BE49-F238E27FC236}">
                    <a16:creationId xmlns:a16="http://schemas.microsoft.com/office/drawing/2014/main" id="{09A818C1-0E4B-340D-8CCA-90A1D1D11641}"/>
                  </a:ext>
                </a:extLst>
              </p14:cNvPr>
              <p14:cNvContentPartPr/>
              <p14:nvPr/>
            </p14:nvContentPartPr>
            <p14:xfrm>
              <a:off x="8147546" y="452687"/>
              <a:ext cx="216000" cy="1105560"/>
            </p14:xfrm>
          </p:contentPart>
        </mc:Choice>
        <mc:Fallback xmlns="">
          <p:pic>
            <p:nvPicPr>
              <p:cNvPr id="39" name="Viết tay 38">
                <a:extLst>
                  <a:ext uri="{FF2B5EF4-FFF2-40B4-BE49-F238E27FC236}">
                    <a16:creationId xmlns:a16="http://schemas.microsoft.com/office/drawing/2014/main" id="{09A818C1-0E4B-340D-8CCA-90A1D1D1164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38546" y="444047"/>
                <a:ext cx="233640" cy="112320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im 39">
            <a:extLst>
              <a:ext uri="{FF2B5EF4-FFF2-40B4-BE49-F238E27FC236}">
                <a16:creationId xmlns:a16="http://schemas.microsoft.com/office/drawing/2014/main" id="{D08E8ABF-3BFF-6853-E1B4-5CD93F3CD72A}"/>
              </a:ext>
            </a:extLst>
          </p:cNvPr>
          <p:cNvSpPr/>
          <p:nvPr/>
        </p:nvSpPr>
        <p:spPr>
          <a:xfrm>
            <a:off x="7407664" y="3025889"/>
            <a:ext cx="275629" cy="27562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484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1168;p53"/>
          <p:cNvGrpSpPr/>
          <p:nvPr/>
        </p:nvGrpSpPr>
        <p:grpSpPr>
          <a:xfrm>
            <a:off x="7862290" y="121237"/>
            <a:ext cx="1083263" cy="2245236"/>
            <a:chOff x="6841400" y="3407100"/>
            <a:chExt cx="690285" cy="1430724"/>
          </a:xfrm>
        </p:grpSpPr>
        <p:sp>
          <p:nvSpPr>
            <p:cNvPr id="1169" name="Google Shape;1169;p53"/>
            <p:cNvSpPr/>
            <p:nvPr/>
          </p:nvSpPr>
          <p:spPr>
            <a:xfrm>
              <a:off x="6909873" y="4426018"/>
              <a:ext cx="216388" cy="400959"/>
            </a:xfrm>
            <a:custGeom>
              <a:avLst/>
              <a:gdLst/>
              <a:ahLst/>
              <a:cxnLst/>
              <a:rect l="l" t="t" r="r" b="b"/>
              <a:pathLst>
                <a:path w="3552" h="6582" extrusionOk="0">
                  <a:moveTo>
                    <a:pt x="1321" y="1"/>
                  </a:moveTo>
                  <a:cubicBezTo>
                    <a:pt x="1321" y="1"/>
                    <a:pt x="1265" y="2347"/>
                    <a:pt x="1353" y="3445"/>
                  </a:cubicBezTo>
                  <a:cubicBezTo>
                    <a:pt x="1441" y="4560"/>
                    <a:pt x="1483" y="5411"/>
                    <a:pt x="1483" y="5411"/>
                  </a:cubicBezTo>
                  <a:cubicBezTo>
                    <a:pt x="1483" y="5411"/>
                    <a:pt x="224" y="5893"/>
                    <a:pt x="90" y="6245"/>
                  </a:cubicBezTo>
                  <a:cubicBezTo>
                    <a:pt x="0" y="6496"/>
                    <a:pt x="347" y="6581"/>
                    <a:pt x="949" y="6581"/>
                  </a:cubicBezTo>
                  <a:cubicBezTo>
                    <a:pt x="1222" y="6581"/>
                    <a:pt x="1547" y="6564"/>
                    <a:pt x="1908" y="6536"/>
                  </a:cubicBezTo>
                  <a:cubicBezTo>
                    <a:pt x="3066" y="6449"/>
                    <a:pt x="2978" y="6347"/>
                    <a:pt x="2978" y="5541"/>
                  </a:cubicBezTo>
                  <a:cubicBezTo>
                    <a:pt x="2978" y="4736"/>
                    <a:pt x="3009" y="3635"/>
                    <a:pt x="3111" y="2639"/>
                  </a:cubicBezTo>
                  <a:cubicBezTo>
                    <a:pt x="3227" y="1630"/>
                    <a:pt x="3551" y="486"/>
                    <a:pt x="3551" y="486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3"/>
            <p:cNvSpPr/>
            <p:nvPr/>
          </p:nvSpPr>
          <p:spPr>
            <a:xfrm>
              <a:off x="7145569" y="4430526"/>
              <a:ext cx="183369" cy="406929"/>
            </a:xfrm>
            <a:custGeom>
              <a:avLst/>
              <a:gdLst/>
              <a:ahLst/>
              <a:cxnLst/>
              <a:rect l="l" t="t" r="r" b="b"/>
              <a:pathLst>
                <a:path w="3010" h="6680" extrusionOk="0">
                  <a:moveTo>
                    <a:pt x="590" y="1"/>
                  </a:moveTo>
                  <a:cubicBezTo>
                    <a:pt x="590" y="1"/>
                    <a:pt x="825" y="2315"/>
                    <a:pt x="1043" y="3416"/>
                  </a:cubicBezTo>
                  <a:cubicBezTo>
                    <a:pt x="1265" y="4500"/>
                    <a:pt x="1293" y="5277"/>
                    <a:pt x="1293" y="5277"/>
                  </a:cubicBezTo>
                  <a:cubicBezTo>
                    <a:pt x="1293" y="5277"/>
                    <a:pt x="108" y="6069"/>
                    <a:pt x="34" y="6448"/>
                  </a:cubicBezTo>
                  <a:cubicBezTo>
                    <a:pt x="1" y="6613"/>
                    <a:pt x="142" y="6680"/>
                    <a:pt x="411" y="6680"/>
                  </a:cubicBezTo>
                  <a:cubicBezTo>
                    <a:pt x="740" y="6680"/>
                    <a:pt x="1259" y="6580"/>
                    <a:pt x="1881" y="6434"/>
                  </a:cubicBezTo>
                  <a:cubicBezTo>
                    <a:pt x="3010" y="6171"/>
                    <a:pt x="2848" y="6142"/>
                    <a:pt x="2802" y="5337"/>
                  </a:cubicBezTo>
                  <a:cubicBezTo>
                    <a:pt x="2760" y="4528"/>
                    <a:pt x="2714" y="3385"/>
                    <a:pt x="2700" y="2389"/>
                  </a:cubicBezTo>
                  <a:cubicBezTo>
                    <a:pt x="2686" y="1380"/>
                    <a:pt x="2862" y="205"/>
                    <a:pt x="2862" y="205"/>
                  </a:cubicBezTo>
                  <a:lnTo>
                    <a:pt x="590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3"/>
            <p:cNvSpPr/>
            <p:nvPr/>
          </p:nvSpPr>
          <p:spPr>
            <a:xfrm>
              <a:off x="6977006" y="4301136"/>
              <a:ext cx="371429" cy="262128"/>
            </a:xfrm>
            <a:custGeom>
              <a:avLst/>
              <a:gdLst/>
              <a:ahLst/>
              <a:cxnLst/>
              <a:rect l="l" t="t" r="r" b="b"/>
              <a:pathLst>
                <a:path w="6097" h="4303" extrusionOk="0">
                  <a:moveTo>
                    <a:pt x="5731" y="0"/>
                  </a:moveTo>
                  <a:cubicBezTo>
                    <a:pt x="5731" y="0"/>
                    <a:pt x="3357" y="352"/>
                    <a:pt x="2491" y="352"/>
                  </a:cubicBezTo>
                  <a:cubicBezTo>
                    <a:pt x="1626" y="352"/>
                    <a:pt x="529" y="130"/>
                    <a:pt x="529" y="130"/>
                  </a:cubicBezTo>
                  <a:cubicBezTo>
                    <a:pt x="529" y="130"/>
                    <a:pt x="191" y="1449"/>
                    <a:pt x="131" y="2417"/>
                  </a:cubicBezTo>
                  <a:cubicBezTo>
                    <a:pt x="75" y="3370"/>
                    <a:pt x="1" y="4073"/>
                    <a:pt x="1" y="4073"/>
                  </a:cubicBezTo>
                  <a:cubicBezTo>
                    <a:pt x="1" y="4073"/>
                    <a:pt x="1184" y="4303"/>
                    <a:pt x="2642" y="4303"/>
                  </a:cubicBezTo>
                  <a:cubicBezTo>
                    <a:pt x="2790" y="4303"/>
                    <a:pt x="2940" y="4300"/>
                    <a:pt x="3093" y="4295"/>
                  </a:cubicBezTo>
                  <a:cubicBezTo>
                    <a:pt x="4440" y="4249"/>
                    <a:pt x="6097" y="3943"/>
                    <a:pt x="6097" y="3943"/>
                  </a:cubicBezTo>
                  <a:cubicBezTo>
                    <a:pt x="6097" y="3943"/>
                    <a:pt x="5921" y="1745"/>
                    <a:pt x="5893" y="1098"/>
                  </a:cubicBezTo>
                  <a:cubicBezTo>
                    <a:pt x="5879" y="454"/>
                    <a:pt x="5731" y="0"/>
                    <a:pt x="5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3"/>
            <p:cNvSpPr/>
            <p:nvPr/>
          </p:nvSpPr>
          <p:spPr>
            <a:xfrm>
              <a:off x="7203747" y="4050214"/>
              <a:ext cx="212611" cy="313299"/>
            </a:xfrm>
            <a:custGeom>
              <a:avLst/>
              <a:gdLst/>
              <a:ahLst/>
              <a:cxnLst/>
              <a:rect l="l" t="t" r="r" b="b"/>
              <a:pathLst>
                <a:path w="3490" h="5143" extrusionOk="0">
                  <a:moveTo>
                    <a:pt x="676" y="0"/>
                  </a:moveTo>
                  <a:cubicBezTo>
                    <a:pt x="528" y="162"/>
                    <a:pt x="366" y="306"/>
                    <a:pt x="208" y="468"/>
                  </a:cubicBezTo>
                  <a:cubicBezTo>
                    <a:pt x="134" y="528"/>
                    <a:pt x="74" y="602"/>
                    <a:pt x="0" y="676"/>
                  </a:cubicBezTo>
                  <a:cubicBezTo>
                    <a:pt x="134" y="953"/>
                    <a:pt x="278" y="1245"/>
                    <a:pt x="454" y="1569"/>
                  </a:cubicBezTo>
                  <a:cubicBezTo>
                    <a:pt x="1569" y="3620"/>
                    <a:pt x="2625" y="5143"/>
                    <a:pt x="2625" y="5143"/>
                  </a:cubicBezTo>
                  <a:lnTo>
                    <a:pt x="3490" y="4823"/>
                  </a:lnTo>
                  <a:cubicBezTo>
                    <a:pt x="3490" y="4823"/>
                    <a:pt x="2333" y="2930"/>
                    <a:pt x="1527" y="1509"/>
                  </a:cubicBezTo>
                  <a:cubicBezTo>
                    <a:pt x="1189" y="922"/>
                    <a:pt x="911" y="426"/>
                    <a:pt x="676" y="0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3"/>
            <p:cNvSpPr/>
            <p:nvPr/>
          </p:nvSpPr>
          <p:spPr>
            <a:xfrm>
              <a:off x="7218977" y="4076104"/>
              <a:ext cx="197381" cy="287409"/>
            </a:xfrm>
            <a:custGeom>
              <a:avLst/>
              <a:gdLst/>
              <a:ahLst/>
              <a:cxnLst/>
              <a:rect l="l" t="t" r="r" b="b"/>
              <a:pathLst>
                <a:path w="3240" h="4718" extrusionOk="0">
                  <a:moveTo>
                    <a:pt x="661" y="1"/>
                  </a:moveTo>
                  <a:cubicBezTo>
                    <a:pt x="500" y="145"/>
                    <a:pt x="338" y="321"/>
                    <a:pt x="190" y="497"/>
                  </a:cubicBezTo>
                  <a:cubicBezTo>
                    <a:pt x="116" y="585"/>
                    <a:pt x="60" y="673"/>
                    <a:pt x="0" y="761"/>
                  </a:cubicBezTo>
                  <a:cubicBezTo>
                    <a:pt x="74" y="880"/>
                    <a:pt x="134" y="1010"/>
                    <a:pt x="204" y="1144"/>
                  </a:cubicBezTo>
                  <a:cubicBezTo>
                    <a:pt x="1319" y="3195"/>
                    <a:pt x="2375" y="4718"/>
                    <a:pt x="2375" y="4718"/>
                  </a:cubicBezTo>
                  <a:lnTo>
                    <a:pt x="3240" y="4398"/>
                  </a:lnTo>
                  <a:cubicBezTo>
                    <a:pt x="3240" y="4398"/>
                    <a:pt x="2083" y="2505"/>
                    <a:pt x="1277" y="1084"/>
                  </a:cubicBezTo>
                  <a:cubicBezTo>
                    <a:pt x="1041" y="690"/>
                    <a:pt x="837" y="321"/>
                    <a:pt x="66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3"/>
            <p:cNvSpPr/>
            <p:nvPr/>
          </p:nvSpPr>
          <p:spPr>
            <a:xfrm>
              <a:off x="6841400" y="3407100"/>
              <a:ext cx="690285" cy="702988"/>
            </a:xfrm>
            <a:custGeom>
              <a:avLst/>
              <a:gdLst/>
              <a:ahLst/>
              <a:cxnLst/>
              <a:rect l="l" t="t" r="r" b="b"/>
              <a:pathLst>
                <a:path w="11331" h="11540" extrusionOk="0">
                  <a:moveTo>
                    <a:pt x="4872" y="0"/>
                  </a:moveTo>
                  <a:cubicBezTo>
                    <a:pt x="3220" y="0"/>
                    <a:pt x="2813" y="841"/>
                    <a:pt x="2445" y="1602"/>
                  </a:cubicBezTo>
                  <a:cubicBezTo>
                    <a:pt x="2079" y="2407"/>
                    <a:pt x="1144" y="2365"/>
                    <a:pt x="570" y="3494"/>
                  </a:cubicBezTo>
                  <a:cubicBezTo>
                    <a:pt x="0" y="4620"/>
                    <a:pt x="1214" y="6438"/>
                    <a:pt x="1098" y="7346"/>
                  </a:cubicBezTo>
                  <a:cubicBezTo>
                    <a:pt x="968" y="8243"/>
                    <a:pt x="570" y="9386"/>
                    <a:pt x="1583" y="10248"/>
                  </a:cubicBezTo>
                  <a:cubicBezTo>
                    <a:pt x="2256" y="10824"/>
                    <a:pt x="3031" y="11539"/>
                    <a:pt x="4472" y="11539"/>
                  </a:cubicBezTo>
                  <a:cubicBezTo>
                    <a:pt x="4500" y="11539"/>
                    <a:pt x="4528" y="11539"/>
                    <a:pt x="4556" y="11539"/>
                  </a:cubicBezTo>
                  <a:cubicBezTo>
                    <a:pt x="5265" y="11516"/>
                    <a:pt x="6295" y="11393"/>
                    <a:pt x="7252" y="11393"/>
                  </a:cubicBezTo>
                  <a:cubicBezTo>
                    <a:pt x="7504" y="11393"/>
                    <a:pt x="7750" y="11401"/>
                    <a:pt x="7985" y="11422"/>
                  </a:cubicBezTo>
                  <a:cubicBezTo>
                    <a:pt x="8020" y="11426"/>
                    <a:pt x="8056" y="11427"/>
                    <a:pt x="8093" y="11427"/>
                  </a:cubicBezTo>
                  <a:cubicBezTo>
                    <a:pt x="9250" y="11427"/>
                    <a:pt x="11330" y="9901"/>
                    <a:pt x="10887" y="8183"/>
                  </a:cubicBezTo>
                  <a:cubicBezTo>
                    <a:pt x="10419" y="6350"/>
                    <a:pt x="9586" y="6160"/>
                    <a:pt x="10082" y="4827"/>
                  </a:cubicBezTo>
                  <a:cubicBezTo>
                    <a:pt x="10595" y="3494"/>
                    <a:pt x="10008" y="1981"/>
                    <a:pt x="9234" y="1587"/>
                  </a:cubicBezTo>
                  <a:cubicBezTo>
                    <a:pt x="8960" y="1446"/>
                    <a:pt x="8721" y="1393"/>
                    <a:pt x="8517" y="1393"/>
                  </a:cubicBezTo>
                  <a:cubicBezTo>
                    <a:pt x="7891" y="1393"/>
                    <a:pt x="7591" y="1893"/>
                    <a:pt x="7591" y="1893"/>
                  </a:cubicBezTo>
                  <a:cubicBezTo>
                    <a:pt x="7591" y="1893"/>
                    <a:pt x="6930" y="78"/>
                    <a:pt x="5083" y="5"/>
                  </a:cubicBezTo>
                  <a:cubicBezTo>
                    <a:pt x="5011" y="2"/>
                    <a:pt x="4940" y="0"/>
                    <a:pt x="48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3"/>
            <p:cNvSpPr/>
            <p:nvPr/>
          </p:nvSpPr>
          <p:spPr>
            <a:xfrm>
              <a:off x="6993942" y="3934591"/>
              <a:ext cx="345721" cy="399314"/>
            </a:xfrm>
            <a:custGeom>
              <a:avLst/>
              <a:gdLst/>
              <a:ahLst/>
              <a:cxnLst/>
              <a:rect l="l" t="t" r="r" b="b"/>
              <a:pathLst>
                <a:path w="5675" h="6555" extrusionOk="0">
                  <a:moveTo>
                    <a:pt x="2461" y="0"/>
                  </a:moveTo>
                  <a:cubicBezTo>
                    <a:pt x="2332" y="0"/>
                    <a:pt x="2204" y="2"/>
                    <a:pt x="2083" y="6"/>
                  </a:cubicBezTo>
                  <a:cubicBezTo>
                    <a:pt x="1190" y="51"/>
                    <a:pt x="236" y="329"/>
                    <a:pt x="191" y="389"/>
                  </a:cubicBezTo>
                  <a:cubicBezTo>
                    <a:pt x="163" y="445"/>
                    <a:pt x="75" y="2440"/>
                    <a:pt x="47" y="3379"/>
                  </a:cubicBezTo>
                  <a:cubicBezTo>
                    <a:pt x="1" y="4332"/>
                    <a:pt x="177" y="6397"/>
                    <a:pt x="177" y="6397"/>
                  </a:cubicBezTo>
                  <a:cubicBezTo>
                    <a:pt x="177" y="6397"/>
                    <a:pt x="1445" y="6555"/>
                    <a:pt x="2438" y="6555"/>
                  </a:cubicBezTo>
                  <a:cubicBezTo>
                    <a:pt x="2575" y="6555"/>
                    <a:pt x="2707" y="6552"/>
                    <a:pt x="2829" y="6545"/>
                  </a:cubicBezTo>
                  <a:cubicBezTo>
                    <a:pt x="3856" y="6499"/>
                    <a:pt x="5513" y="6133"/>
                    <a:pt x="5513" y="6133"/>
                  </a:cubicBezTo>
                  <a:cubicBezTo>
                    <a:pt x="5513" y="6133"/>
                    <a:pt x="5675" y="4740"/>
                    <a:pt x="5643" y="3495"/>
                  </a:cubicBezTo>
                  <a:cubicBezTo>
                    <a:pt x="5601" y="2250"/>
                    <a:pt x="5129" y="783"/>
                    <a:pt x="4809" y="505"/>
                  </a:cubicBezTo>
                  <a:cubicBezTo>
                    <a:pt x="4486" y="227"/>
                    <a:pt x="4148" y="66"/>
                    <a:pt x="4148" y="66"/>
                  </a:cubicBezTo>
                  <a:cubicBezTo>
                    <a:pt x="4148" y="66"/>
                    <a:pt x="3267" y="0"/>
                    <a:pt x="246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3"/>
            <p:cNvSpPr/>
            <p:nvPr/>
          </p:nvSpPr>
          <p:spPr>
            <a:xfrm>
              <a:off x="6914442" y="4000078"/>
              <a:ext cx="106366" cy="199322"/>
            </a:xfrm>
            <a:custGeom>
              <a:avLst/>
              <a:gdLst/>
              <a:ahLst/>
              <a:cxnLst/>
              <a:rect l="l" t="t" r="r" b="b"/>
              <a:pathLst>
                <a:path w="1746" h="3272" extrusionOk="0">
                  <a:moveTo>
                    <a:pt x="995" y="1"/>
                  </a:moveTo>
                  <a:cubicBezTo>
                    <a:pt x="947" y="1"/>
                    <a:pt x="907" y="14"/>
                    <a:pt x="880" y="46"/>
                  </a:cubicBezTo>
                  <a:cubicBezTo>
                    <a:pt x="880" y="46"/>
                    <a:pt x="455" y="500"/>
                    <a:pt x="236" y="1203"/>
                  </a:cubicBezTo>
                  <a:cubicBezTo>
                    <a:pt x="15" y="1907"/>
                    <a:pt x="1" y="2156"/>
                    <a:pt x="149" y="2596"/>
                  </a:cubicBezTo>
                  <a:cubicBezTo>
                    <a:pt x="280" y="2974"/>
                    <a:pt x="547" y="3272"/>
                    <a:pt x="852" y="3272"/>
                  </a:cubicBezTo>
                  <a:cubicBezTo>
                    <a:pt x="890" y="3272"/>
                    <a:pt x="929" y="3267"/>
                    <a:pt x="968" y="3257"/>
                  </a:cubicBezTo>
                  <a:cubicBezTo>
                    <a:pt x="1278" y="3183"/>
                    <a:pt x="1422" y="2568"/>
                    <a:pt x="1454" y="2332"/>
                  </a:cubicBezTo>
                  <a:cubicBezTo>
                    <a:pt x="1482" y="2082"/>
                    <a:pt x="1408" y="1674"/>
                    <a:pt x="1496" y="1379"/>
                  </a:cubicBezTo>
                  <a:cubicBezTo>
                    <a:pt x="1584" y="1101"/>
                    <a:pt x="1745" y="398"/>
                    <a:pt x="1745" y="398"/>
                  </a:cubicBezTo>
                  <a:cubicBezTo>
                    <a:pt x="1745" y="398"/>
                    <a:pt x="1253" y="1"/>
                    <a:pt x="995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3"/>
            <p:cNvSpPr/>
            <p:nvPr/>
          </p:nvSpPr>
          <p:spPr>
            <a:xfrm>
              <a:off x="6949410" y="3949272"/>
              <a:ext cx="78465" cy="120678"/>
            </a:xfrm>
            <a:custGeom>
              <a:avLst/>
              <a:gdLst/>
              <a:ahLst/>
              <a:cxnLst/>
              <a:rect l="l" t="t" r="r" b="b"/>
              <a:pathLst>
                <a:path w="1288" h="1981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217" y="0"/>
                    <a:pt x="981" y="29"/>
                    <a:pt x="468" y="616"/>
                  </a:cubicBezTo>
                  <a:cubicBezTo>
                    <a:pt x="190" y="926"/>
                    <a:pt x="0" y="1305"/>
                    <a:pt x="0" y="1305"/>
                  </a:cubicBezTo>
                  <a:cubicBezTo>
                    <a:pt x="0" y="1305"/>
                    <a:pt x="278" y="1319"/>
                    <a:pt x="528" y="1509"/>
                  </a:cubicBezTo>
                  <a:cubicBezTo>
                    <a:pt x="792" y="1685"/>
                    <a:pt x="953" y="1981"/>
                    <a:pt x="953" y="1981"/>
                  </a:cubicBezTo>
                  <a:cubicBezTo>
                    <a:pt x="953" y="1981"/>
                    <a:pt x="1055" y="1773"/>
                    <a:pt x="1171" y="1084"/>
                  </a:cubicBezTo>
                  <a:cubicBezTo>
                    <a:pt x="1288" y="398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3"/>
            <p:cNvSpPr/>
            <p:nvPr/>
          </p:nvSpPr>
          <p:spPr>
            <a:xfrm>
              <a:off x="7018187" y="3885856"/>
              <a:ext cx="244533" cy="158020"/>
            </a:xfrm>
            <a:custGeom>
              <a:avLst/>
              <a:gdLst/>
              <a:ahLst/>
              <a:cxnLst/>
              <a:rect l="l" t="t" r="r" b="b"/>
              <a:pathLst>
                <a:path w="4014" h="2594" extrusionOk="0">
                  <a:moveTo>
                    <a:pt x="3166" y="0"/>
                  </a:moveTo>
                  <a:lnTo>
                    <a:pt x="1070" y="148"/>
                  </a:lnTo>
                  <a:cubicBezTo>
                    <a:pt x="1070" y="148"/>
                    <a:pt x="1112" y="718"/>
                    <a:pt x="1010" y="925"/>
                  </a:cubicBezTo>
                  <a:cubicBezTo>
                    <a:pt x="908" y="1129"/>
                    <a:pt x="496" y="1157"/>
                    <a:pt x="496" y="1157"/>
                  </a:cubicBezTo>
                  <a:cubicBezTo>
                    <a:pt x="496" y="1157"/>
                    <a:pt x="0" y="2273"/>
                    <a:pt x="1464" y="2550"/>
                  </a:cubicBezTo>
                  <a:cubicBezTo>
                    <a:pt x="1619" y="2580"/>
                    <a:pt x="1767" y="2593"/>
                    <a:pt x="1907" y="2593"/>
                  </a:cubicBezTo>
                  <a:cubicBezTo>
                    <a:pt x="3085" y="2593"/>
                    <a:pt x="3706" y="1648"/>
                    <a:pt x="3810" y="1453"/>
                  </a:cubicBezTo>
                  <a:cubicBezTo>
                    <a:pt x="3926" y="1231"/>
                    <a:pt x="4014" y="925"/>
                    <a:pt x="4014" y="925"/>
                  </a:cubicBezTo>
                  <a:lnTo>
                    <a:pt x="4014" y="925"/>
                  </a:lnTo>
                  <a:cubicBezTo>
                    <a:pt x="4014" y="925"/>
                    <a:pt x="3700" y="1040"/>
                    <a:pt x="3457" y="1040"/>
                  </a:cubicBezTo>
                  <a:cubicBezTo>
                    <a:pt x="3321" y="1040"/>
                    <a:pt x="3207" y="1004"/>
                    <a:pt x="3180" y="894"/>
                  </a:cubicBezTo>
                  <a:cubicBezTo>
                    <a:pt x="3106" y="588"/>
                    <a:pt x="3166" y="0"/>
                    <a:pt x="3166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3"/>
            <p:cNvSpPr/>
            <p:nvPr/>
          </p:nvSpPr>
          <p:spPr>
            <a:xfrm>
              <a:off x="7083310" y="3885856"/>
              <a:ext cx="127810" cy="42033"/>
            </a:xfrm>
            <a:custGeom>
              <a:avLst/>
              <a:gdLst/>
              <a:ahLst/>
              <a:cxnLst/>
              <a:rect l="l" t="t" r="r" b="b"/>
              <a:pathLst>
                <a:path w="2098" h="690" extrusionOk="0">
                  <a:moveTo>
                    <a:pt x="1" y="148"/>
                  </a:moveTo>
                  <a:cubicBezTo>
                    <a:pt x="1" y="148"/>
                    <a:pt x="15" y="440"/>
                    <a:pt x="1" y="690"/>
                  </a:cubicBezTo>
                  <a:lnTo>
                    <a:pt x="1" y="690"/>
                  </a:lnTo>
                  <a:cubicBezTo>
                    <a:pt x="15" y="440"/>
                    <a:pt x="1" y="148"/>
                    <a:pt x="1" y="148"/>
                  </a:cubicBezTo>
                  <a:close/>
                  <a:moveTo>
                    <a:pt x="2097" y="14"/>
                  </a:moveTo>
                  <a:cubicBezTo>
                    <a:pt x="2097" y="32"/>
                    <a:pt x="2065" y="296"/>
                    <a:pt x="2079" y="559"/>
                  </a:cubicBezTo>
                  <a:lnTo>
                    <a:pt x="2079" y="559"/>
                  </a:lnTo>
                  <a:cubicBezTo>
                    <a:pt x="2065" y="296"/>
                    <a:pt x="2097" y="32"/>
                    <a:pt x="2097" y="14"/>
                  </a:cubicBezTo>
                  <a:close/>
                  <a:moveTo>
                    <a:pt x="2097" y="0"/>
                  </a:moveTo>
                  <a:lnTo>
                    <a:pt x="2097" y="14"/>
                  </a:lnTo>
                  <a:close/>
                  <a:moveTo>
                    <a:pt x="2097" y="0"/>
                  </a:move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3"/>
            <p:cNvSpPr/>
            <p:nvPr/>
          </p:nvSpPr>
          <p:spPr>
            <a:xfrm>
              <a:off x="7083310" y="3885856"/>
              <a:ext cx="127810" cy="48247"/>
            </a:xfrm>
            <a:custGeom>
              <a:avLst/>
              <a:gdLst/>
              <a:ahLst/>
              <a:cxnLst/>
              <a:rect l="l" t="t" r="r" b="b"/>
              <a:pathLst>
                <a:path w="2098" h="792" extrusionOk="0">
                  <a:moveTo>
                    <a:pt x="2097" y="0"/>
                  </a:moveTo>
                  <a:lnTo>
                    <a:pt x="1" y="148"/>
                  </a:lnTo>
                  <a:cubicBezTo>
                    <a:pt x="1" y="148"/>
                    <a:pt x="15" y="440"/>
                    <a:pt x="1" y="690"/>
                  </a:cubicBezTo>
                  <a:cubicBezTo>
                    <a:pt x="250" y="764"/>
                    <a:pt x="514" y="792"/>
                    <a:pt x="778" y="792"/>
                  </a:cubicBezTo>
                  <a:cubicBezTo>
                    <a:pt x="982" y="792"/>
                    <a:pt x="1200" y="764"/>
                    <a:pt x="1408" y="735"/>
                  </a:cubicBezTo>
                  <a:cubicBezTo>
                    <a:pt x="1626" y="690"/>
                    <a:pt x="1861" y="630"/>
                    <a:pt x="2079" y="559"/>
                  </a:cubicBezTo>
                  <a:cubicBezTo>
                    <a:pt x="2065" y="296"/>
                    <a:pt x="2097" y="32"/>
                    <a:pt x="2097" y="14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3"/>
            <p:cNvSpPr/>
            <p:nvPr/>
          </p:nvSpPr>
          <p:spPr>
            <a:xfrm>
              <a:off x="7318153" y="3721986"/>
              <a:ext cx="83034" cy="56653"/>
            </a:xfrm>
            <a:custGeom>
              <a:avLst/>
              <a:gdLst/>
              <a:ahLst/>
              <a:cxnLst/>
              <a:rect l="l" t="t" r="r" b="b"/>
              <a:pathLst>
                <a:path w="1363" h="930" extrusionOk="0">
                  <a:moveTo>
                    <a:pt x="894" y="1"/>
                  </a:moveTo>
                  <a:cubicBezTo>
                    <a:pt x="862" y="1"/>
                    <a:pt x="829" y="4"/>
                    <a:pt x="792" y="10"/>
                  </a:cubicBezTo>
                  <a:cubicBezTo>
                    <a:pt x="511" y="24"/>
                    <a:pt x="205" y="126"/>
                    <a:pt x="57" y="376"/>
                  </a:cubicBezTo>
                  <a:lnTo>
                    <a:pt x="103" y="242"/>
                  </a:lnTo>
                  <a:lnTo>
                    <a:pt x="103" y="242"/>
                  </a:lnTo>
                  <a:cubicBezTo>
                    <a:pt x="1" y="376"/>
                    <a:pt x="1" y="566"/>
                    <a:pt x="103" y="682"/>
                  </a:cubicBezTo>
                  <a:cubicBezTo>
                    <a:pt x="145" y="741"/>
                    <a:pt x="205" y="787"/>
                    <a:pt x="265" y="829"/>
                  </a:cubicBezTo>
                  <a:cubicBezTo>
                    <a:pt x="388" y="896"/>
                    <a:pt x="530" y="930"/>
                    <a:pt x="673" y="930"/>
                  </a:cubicBezTo>
                  <a:cubicBezTo>
                    <a:pt x="816" y="930"/>
                    <a:pt x="959" y="896"/>
                    <a:pt x="1084" y="829"/>
                  </a:cubicBezTo>
                  <a:cubicBezTo>
                    <a:pt x="1144" y="787"/>
                    <a:pt x="1200" y="741"/>
                    <a:pt x="1246" y="682"/>
                  </a:cubicBezTo>
                  <a:cubicBezTo>
                    <a:pt x="1334" y="580"/>
                    <a:pt x="1362" y="418"/>
                    <a:pt x="1320" y="288"/>
                  </a:cubicBezTo>
                  <a:cubicBezTo>
                    <a:pt x="1274" y="154"/>
                    <a:pt x="1172" y="52"/>
                    <a:pt x="1024" y="24"/>
                  </a:cubicBezTo>
                  <a:cubicBezTo>
                    <a:pt x="981" y="7"/>
                    <a:pt x="939" y="1"/>
                    <a:pt x="89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3"/>
            <p:cNvSpPr/>
            <p:nvPr/>
          </p:nvSpPr>
          <p:spPr>
            <a:xfrm>
              <a:off x="6905670" y="3707731"/>
              <a:ext cx="70545" cy="48734"/>
            </a:xfrm>
            <a:custGeom>
              <a:avLst/>
              <a:gdLst/>
              <a:ahLst/>
              <a:cxnLst/>
              <a:rect l="l" t="t" r="r" b="b"/>
              <a:pathLst>
                <a:path w="1158" h="800" extrusionOk="0">
                  <a:moveTo>
                    <a:pt x="614" y="1"/>
                  </a:moveTo>
                  <a:cubicBezTo>
                    <a:pt x="574" y="1"/>
                    <a:pt x="535" y="3"/>
                    <a:pt x="497" y="8"/>
                  </a:cubicBezTo>
                  <a:cubicBezTo>
                    <a:pt x="380" y="22"/>
                    <a:pt x="247" y="54"/>
                    <a:pt x="159" y="124"/>
                  </a:cubicBezTo>
                  <a:cubicBezTo>
                    <a:pt x="57" y="198"/>
                    <a:pt x="1" y="332"/>
                    <a:pt x="29" y="448"/>
                  </a:cubicBezTo>
                  <a:cubicBezTo>
                    <a:pt x="43" y="536"/>
                    <a:pt x="103" y="610"/>
                    <a:pt x="176" y="669"/>
                  </a:cubicBezTo>
                  <a:cubicBezTo>
                    <a:pt x="264" y="712"/>
                    <a:pt x="352" y="740"/>
                    <a:pt x="440" y="771"/>
                  </a:cubicBezTo>
                  <a:cubicBezTo>
                    <a:pt x="497" y="786"/>
                    <a:pt x="556" y="800"/>
                    <a:pt x="630" y="800"/>
                  </a:cubicBezTo>
                  <a:cubicBezTo>
                    <a:pt x="820" y="786"/>
                    <a:pt x="996" y="624"/>
                    <a:pt x="1056" y="434"/>
                  </a:cubicBezTo>
                  <a:cubicBezTo>
                    <a:pt x="1084" y="360"/>
                    <a:pt x="1084" y="272"/>
                    <a:pt x="1112" y="198"/>
                  </a:cubicBezTo>
                  <a:lnTo>
                    <a:pt x="1158" y="142"/>
                  </a:lnTo>
                  <a:cubicBezTo>
                    <a:pt x="1001" y="55"/>
                    <a:pt x="803" y="1"/>
                    <a:pt x="61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3"/>
            <p:cNvSpPr/>
            <p:nvPr/>
          </p:nvSpPr>
          <p:spPr>
            <a:xfrm>
              <a:off x="6958182" y="3492385"/>
              <a:ext cx="384040" cy="418930"/>
            </a:xfrm>
            <a:custGeom>
              <a:avLst/>
              <a:gdLst/>
              <a:ahLst/>
              <a:cxnLst/>
              <a:rect l="l" t="t" r="r" b="b"/>
              <a:pathLst>
                <a:path w="6304" h="6877" extrusionOk="0">
                  <a:moveTo>
                    <a:pt x="3100" y="0"/>
                  </a:moveTo>
                  <a:cubicBezTo>
                    <a:pt x="2308" y="0"/>
                    <a:pt x="1592" y="90"/>
                    <a:pt x="1439" y="216"/>
                  </a:cubicBezTo>
                  <a:cubicBezTo>
                    <a:pt x="704" y="789"/>
                    <a:pt x="88" y="1654"/>
                    <a:pt x="176" y="2446"/>
                  </a:cubicBezTo>
                  <a:cubicBezTo>
                    <a:pt x="222" y="2840"/>
                    <a:pt x="236" y="3367"/>
                    <a:pt x="106" y="3747"/>
                  </a:cubicBezTo>
                  <a:cubicBezTo>
                    <a:pt x="0" y="4085"/>
                    <a:pt x="106" y="5858"/>
                    <a:pt x="897" y="6459"/>
                  </a:cubicBezTo>
                  <a:cubicBezTo>
                    <a:pt x="1203" y="6709"/>
                    <a:pt x="1689" y="6825"/>
                    <a:pt x="2083" y="6857"/>
                  </a:cubicBezTo>
                  <a:cubicBezTo>
                    <a:pt x="2248" y="6869"/>
                    <a:pt x="2422" y="6876"/>
                    <a:pt x="2602" y="6876"/>
                  </a:cubicBezTo>
                  <a:cubicBezTo>
                    <a:pt x="3892" y="6876"/>
                    <a:pt x="5477" y="6517"/>
                    <a:pt x="6054" y="5242"/>
                  </a:cubicBezTo>
                  <a:cubicBezTo>
                    <a:pt x="6202" y="4936"/>
                    <a:pt x="6202" y="4612"/>
                    <a:pt x="6230" y="4292"/>
                  </a:cubicBezTo>
                  <a:cubicBezTo>
                    <a:pt x="6304" y="3617"/>
                    <a:pt x="6188" y="3325"/>
                    <a:pt x="6174" y="2664"/>
                  </a:cubicBezTo>
                  <a:cubicBezTo>
                    <a:pt x="6174" y="1872"/>
                    <a:pt x="5966" y="1109"/>
                    <a:pt x="5438" y="493"/>
                  </a:cubicBezTo>
                  <a:cubicBezTo>
                    <a:pt x="5134" y="133"/>
                    <a:pt x="4062" y="0"/>
                    <a:pt x="3100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7263509" y="3528815"/>
              <a:ext cx="136826" cy="213272"/>
            </a:xfrm>
            <a:custGeom>
              <a:avLst/>
              <a:gdLst/>
              <a:ahLst/>
              <a:cxnLst/>
              <a:rect l="l" t="t" r="r" b="b"/>
              <a:pathLst>
                <a:path w="2246" h="3501" extrusionOk="0">
                  <a:moveTo>
                    <a:pt x="398" y="1"/>
                  </a:moveTo>
                  <a:cubicBezTo>
                    <a:pt x="398" y="1"/>
                    <a:pt x="1" y="835"/>
                    <a:pt x="370" y="2038"/>
                  </a:cubicBezTo>
                  <a:cubicBezTo>
                    <a:pt x="648" y="2973"/>
                    <a:pt x="1352" y="3501"/>
                    <a:pt x="1352" y="3501"/>
                  </a:cubicBezTo>
                  <a:cubicBezTo>
                    <a:pt x="1352" y="3501"/>
                    <a:pt x="2245" y="2344"/>
                    <a:pt x="1644" y="1025"/>
                  </a:cubicBezTo>
                  <a:cubicBezTo>
                    <a:pt x="1250" y="145"/>
                    <a:pt x="398" y="1"/>
                    <a:pt x="39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6947460" y="3450413"/>
              <a:ext cx="364363" cy="176173"/>
            </a:xfrm>
            <a:custGeom>
              <a:avLst/>
              <a:gdLst/>
              <a:ahLst/>
              <a:cxnLst/>
              <a:rect l="l" t="t" r="r" b="b"/>
              <a:pathLst>
                <a:path w="5981" h="2892" extrusionOk="0">
                  <a:moveTo>
                    <a:pt x="3161" y="0"/>
                  </a:moveTo>
                  <a:cubicBezTo>
                    <a:pt x="3055" y="0"/>
                    <a:pt x="2950" y="8"/>
                    <a:pt x="2846" y="25"/>
                  </a:cubicBezTo>
                  <a:cubicBezTo>
                    <a:pt x="1439" y="247"/>
                    <a:pt x="985" y="862"/>
                    <a:pt x="764" y="1358"/>
                  </a:cubicBezTo>
                  <a:cubicBezTo>
                    <a:pt x="528" y="1844"/>
                    <a:pt x="0" y="2797"/>
                    <a:pt x="236" y="2871"/>
                  </a:cubicBezTo>
                  <a:cubicBezTo>
                    <a:pt x="281" y="2884"/>
                    <a:pt x="336" y="2891"/>
                    <a:pt x="401" y="2891"/>
                  </a:cubicBezTo>
                  <a:cubicBezTo>
                    <a:pt x="697" y="2891"/>
                    <a:pt x="1213" y="2735"/>
                    <a:pt x="2055" y="2196"/>
                  </a:cubicBezTo>
                  <a:cubicBezTo>
                    <a:pt x="2184" y="2111"/>
                    <a:pt x="2313" y="2080"/>
                    <a:pt x="2449" y="2080"/>
                  </a:cubicBezTo>
                  <a:cubicBezTo>
                    <a:pt x="2831" y="2080"/>
                    <a:pt x="3273" y="2324"/>
                    <a:pt x="3952" y="2324"/>
                  </a:cubicBezTo>
                  <a:cubicBezTo>
                    <a:pt x="4124" y="2324"/>
                    <a:pt x="4311" y="2309"/>
                    <a:pt x="4517" y="2269"/>
                  </a:cubicBezTo>
                  <a:cubicBezTo>
                    <a:pt x="5439" y="2094"/>
                    <a:pt x="5980" y="1270"/>
                    <a:pt x="5980" y="1270"/>
                  </a:cubicBezTo>
                  <a:cubicBezTo>
                    <a:pt x="5980" y="1270"/>
                    <a:pt x="4508" y="0"/>
                    <a:pt x="316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6944049" y="3591195"/>
              <a:ext cx="38380" cy="120678"/>
            </a:xfrm>
            <a:custGeom>
              <a:avLst/>
              <a:gdLst/>
              <a:ahLst/>
              <a:cxnLst/>
              <a:rect l="l" t="t" r="r" b="b"/>
              <a:pathLst>
                <a:path w="630" h="1981" extrusionOk="0">
                  <a:moveTo>
                    <a:pt x="421" y="1"/>
                  </a:moveTo>
                  <a:cubicBezTo>
                    <a:pt x="275" y="1"/>
                    <a:pt x="58" y="51"/>
                    <a:pt x="28" y="338"/>
                  </a:cubicBezTo>
                  <a:cubicBezTo>
                    <a:pt x="0" y="764"/>
                    <a:pt x="338" y="1861"/>
                    <a:pt x="366" y="1981"/>
                  </a:cubicBezTo>
                  <a:cubicBezTo>
                    <a:pt x="366" y="1981"/>
                    <a:pt x="528" y="1643"/>
                    <a:pt x="584" y="1088"/>
                  </a:cubicBezTo>
                  <a:cubicBezTo>
                    <a:pt x="630" y="542"/>
                    <a:pt x="556" y="15"/>
                    <a:pt x="556" y="15"/>
                  </a:cubicBezTo>
                  <a:cubicBezTo>
                    <a:pt x="556" y="15"/>
                    <a:pt x="498" y="1"/>
                    <a:pt x="42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3"/>
            <p:cNvSpPr/>
            <p:nvPr/>
          </p:nvSpPr>
          <p:spPr>
            <a:xfrm>
              <a:off x="6984073" y="3940865"/>
              <a:ext cx="265368" cy="450546"/>
            </a:xfrm>
            <a:custGeom>
              <a:avLst/>
              <a:gdLst/>
              <a:ahLst/>
              <a:cxnLst/>
              <a:rect l="l" t="t" r="r" b="b"/>
              <a:pathLst>
                <a:path w="4356" h="7396" extrusionOk="0">
                  <a:moveTo>
                    <a:pt x="971" y="0"/>
                  </a:moveTo>
                  <a:cubicBezTo>
                    <a:pt x="949" y="0"/>
                    <a:pt x="924" y="3"/>
                    <a:pt x="894" y="8"/>
                  </a:cubicBezTo>
                  <a:cubicBezTo>
                    <a:pt x="588" y="65"/>
                    <a:pt x="311" y="226"/>
                    <a:pt x="191" y="360"/>
                  </a:cubicBezTo>
                  <a:cubicBezTo>
                    <a:pt x="1" y="578"/>
                    <a:pt x="61" y="768"/>
                    <a:pt x="61" y="768"/>
                  </a:cubicBezTo>
                  <a:cubicBezTo>
                    <a:pt x="61" y="768"/>
                    <a:pt x="15" y="1767"/>
                    <a:pt x="1130" y="3818"/>
                  </a:cubicBezTo>
                  <a:cubicBezTo>
                    <a:pt x="2245" y="5868"/>
                    <a:pt x="3490" y="7395"/>
                    <a:pt x="3490" y="7395"/>
                  </a:cubicBezTo>
                  <a:lnTo>
                    <a:pt x="4356" y="7071"/>
                  </a:lnTo>
                  <a:cubicBezTo>
                    <a:pt x="4356" y="7071"/>
                    <a:pt x="3023" y="5179"/>
                    <a:pt x="2199" y="3758"/>
                  </a:cubicBezTo>
                  <a:cubicBezTo>
                    <a:pt x="1394" y="2351"/>
                    <a:pt x="1042" y="1398"/>
                    <a:pt x="1000" y="888"/>
                  </a:cubicBezTo>
                  <a:cubicBezTo>
                    <a:pt x="940" y="152"/>
                    <a:pt x="1116" y="124"/>
                    <a:pt x="1116" y="124"/>
                  </a:cubicBezTo>
                  <a:cubicBezTo>
                    <a:pt x="1116" y="124"/>
                    <a:pt x="1127" y="0"/>
                    <a:pt x="97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3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3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53"/>
            <p:cNvSpPr/>
            <p:nvPr/>
          </p:nvSpPr>
          <p:spPr>
            <a:xfrm>
              <a:off x="7175237" y="4358094"/>
              <a:ext cx="59823" cy="53729"/>
            </a:xfrm>
            <a:custGeom>
              <a:avLst/>
              <a:gdLst/>
              <a:ahLst/>
              <a:cxnLst/>
              <a:rect l="l" t="t" r="r" b="b"/>
              <a:pathLst>
                <a:path w="982" h="882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15" y="472"/>
                    <a:pt x="29" y="602"/>
                    <a:pt x="43" y="764"/>
                  </a:cubicBezTo>
                  <a:cubicBezTo>
                    <a:pt x="131" y="824"/>
                    <a:pt x="236" y="852"/>
                    <a:pt x="338" y="866"/>
                  </a:cubicBezTo>
                  <a:cubicBezTo>
                    <a:pt x="390" y="876"/>
                    <a:pt x="441" y="881"/>
                    <a:pt x="492" y="881"/>
                  </a:cubicBezTo>
                  <a:cubicBezTo>
                    <a:pt x="672" y="881"/>
                    <a:pt x="845" y="819"/>
                    <a:pt x="982" y="704"/>
                  </a:cubicBezTo>
                  <a:cubicBezTo>
                    <a:pt x="852" y="282"/>
                    <a:pt x="658" y="1"/>
                    <a:pt x="46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53"/>
            <p:cNvSpPr/>
            <p:nvPr/>
          </p:nvSpPr>
          <p:spPr>
            <a:xfrm>
              <a:off x="7205697" y="4314416"/>
              <a:ext cx="257204" cy="290516"/>
            </a:xfrm>
            <a:custGeom>
              <a:avLst/>
              <a:gdLst/>
              <a:ahLst/>
              <a:cxnLst/>
              <a:rect l="l" t="t" r="r" b="b"/>
              <a:pathLst>
                <a:path w="4222" h="4769" extrusionOk="0">
                  <a:moveTo>
                    <a:pt x="3324" y="0"/>
                  </a:moveTo>
                  <a:lnTo>
                    <a:pt x="0" y="925"/>
                  </a:lnTo>
                  <a:cubicBezTo>
                    <a:pt x="0" y="925"/>
                    <a:pt x="334" y="1013"/>
                    <a:pt x="542" y="2009"/>
                  </a:cubicBezTo>
                  <a:cubicBezTo>
                    <a:pt x="746" y="3022"/>
                    <a:pt x="584" y="4763"/>
                    <a:pt x="584" y="4763"/>
                  </a:cubicBezTo>
                  <a:cubicBezTo>
                    <a:pt x="584" y="4763"/>
                    <a:pt x="612" y="4768"/>
                    <a:pt x="665" y="4768"/>
                  </a:cubicBezTo>
                  <a:cubicBezTo>
                    <a:pt x="769" y="4768"/>
                    <a:pt x="970" y="4749"/>
                    <a:pt x="1259" y="4633"/>
                  </a:cubicBezTo>
                  <a:cubicBezTo>
                    <a:pt x="2037" y="4355"/>
                    <a:pt x="3500" y="3725"/>
                    <a:pt x="3869" y="3504"/>
                  </a:cubicBezTo>
                  <a:cubicBezTo>
                    <a:pt x="4221" y="3286"/>
                    <a:pt x="4204" y="2712"/>
                    <a:pt x="4045" y="1805"/>
                  </a:cubicBezTo>
                  <a:cubicBezTo>
                    <a:pt x="3869" y="88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53"/>
            <p:cNvSpPr/>
            <p:nvPr/>
          </p:nvSpPr>
          <p:spPr>
            <a:xfrm>
              <a:off x="7176090" y="4305583"/>
              <a:ext cx="283156" cy="218450"/>
            </a:xfrm>
            <a:custGeom>
              <a:avLst/>
              <a:gdLst/>
              <a:ahLst/>
              <a:cxnLst/>
              <a:rect l="l" t="t" r="r" b="b"/>
              <a:pathLst>
                <a:path w="4648" h="3586" extrusionOk="0">
                  <a:moveTo>
                    <a:pt x="3512" y="0"/>
                  </a:moveTo>
                  <a:cubicBezTo>
                    <a:pt x="3475" y="0"/>
                    <a:pt x="3438" y="5"/>
                    <a:pt x="3402" y="15"/>
                  </a:cubicBezTo>
                  <a:cubicBezTo>
                    <a:pt x="2667" y="219"/>
                    <a:pt x="574" y="821"/>
                    <a:pt x="264" y="937"/>
                  </a:cubicBezTo>
                  <a:cubicBezTo>
                    <a:pt x="1" y="1025"/>
                    <a:pt x="1" y="1215"/>
                    <a:pt x="1" y="1215"/>
                  </a:cubicBezTo>
                  <a:cubicBezTo>
                    <a:pt x="1" y="1215"/>
                    <a:pt x="124" y="1022"/>
                    <a:pt x="321" y="1022"/>
                  </a:cubicBezTo>
                  <a:cubicBezTo>
                    <a:pt x="396" y="1022"/>
                    <a:pt x="481" y="1050"/>
                    <a:pt x="574" y="1127"/>
                  </a:cubicBezTo>
                  <a:cubicBezTo>
                    <a:pt x="820" y="1334"/>
                    <a:pt x="940" y="1760"/>
                    <a:pt x="1014" y="2154"/>
                  </a:cubicBezTo>
                  <a:cubicBezTo>
                    <a:pt x="1070" y="2565"/>
                    <a:pt x="1084" y="3237"/>
                    <a:pt x="1102" y="3501"/>
                  </a:cubicBezTo>
                  <a:cubicBezTo>
                    <a:pt x="1102" y="3547"/>
                    <a:pt x="1127" y="3585"/>
                    <a:pt x="1166" y="3585"/>
                  </a:cubicBezTo>
                  <a:cubicBezTo>
                    <a:pt x="1178" y="3585"/>
                    <a:pt x="1190" y="3582"/>
                    <a:pt x="1204" y="3575"/>
                  </a:cubicBezTo>
                  <a:cubicBezTo>
                    <a:pt x="1510" y="3487"/>
                    <a:pt x="2435" y="3223"/>
                    <a:pt x="3005" y="3005"/>
                  </a:cubicBezTo>
                  <a:cubicBezTo>
                    <a:pt x="3652" y="2769"/>
                    <a:pt x="4647" y="2418"/>
                    <a:pt x="4647" y="2316"/>
                  </a:cubicBezTo>
                  <a:cubicBezTo>
                    <a:pt x="4647" y="2214"/>
                    <a:pt x="4486" y="1288"/>
                    <a:pt x="4148" y="645"/>
                  </a:cubicBezTo>
                  <a:cubicBezTo>
                    <a:pt x="4032" y="423"/>
                    <a:pt x="3944" y="279"/>
                    <a:pt x="3856" y="177"/>
                  </a:cubicBezTo>
                  <a:cubicBezTo>
                    <a:pt x="3776" y="62"/>
                    <a:pt x="3643" y="0"/>
                    <a:pt x="351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53"/>
            <p:cNvSpPr/>
            <p:nvPr/>
          </p:nvSpPr>
          <p:spPr>
            <a:xfrm>
              <a:off x="7335942" y="4470732"/>
              <a:ext cx="43801" cy="40997"/>
            </a:xfrm>
            <a:custGeom>
              <a:avLst/>
              <a:gdLst/>
              <a:ahLst/>
              <a:cxnLst/>
              <a:rect l="l" t="t" r="r" b="b"/>
              <a:pathLst>
                <a:path w="719" h="673" extrusionOk="0">
                  <a:moveTo>
                    <a:pt x="491" y="1"/>
                  </a:moveTo>
                  <a:cubicBezTo>
                    <a:pt x="469" y="1"/>
                    <a:pt x="447" y="5"/>
                    <a:pt x="426" y="16"/>
                  </a:cubicBezTo>
                  <a:lnTo>
                    <a:pt x="117" y="118"/>
                  </a:lnTo>
                  <a:cubicBezTo>
                    <a:pt x="43" y="146"/>
                    <a:pt x="1" y="234"/>
                    <a:pt x="15" y="308"/>
                  </a:cubicBezTo>
                  <a:lnTo>
                    <a:pt x="43" y="526"/>
                  </a:lnTo>
                  <a:cubicBezTo>
                    <a:pt x="68" y="610"/>
                    <a:pt x="138" y="672"/>
                    <a:pt x="218" y="672"/>
                  </a:cubicBezTo>
                  <a:cubicBezTo>
                    <a:pt x="238" y="672"/>
                    <a:pt x="258" y="668"/>
                    <a:pt x="279" y="660"/>
                  </a:cubicBezTo>
                  <a:lnTo>
                    <a:pt x="588" y="544"/>
                  </a:lnTo>
                  <a:cubicBezTo>
                    <a:pt x="676" y="512"/>
                    <a:pt x="718" y="424"/>
                    <a:pt x="704" y="336"/>
                  </a:cubicBezTo>
                  <a:lnTo>
                    <a:pt x="659" y="132"/>
                  </a:lnTo>
                  <a:cubicBezTo>
                    <a:pt x="637" y="54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3"/>
            <p:cNvSpPr/>
            <p:nvPr/>
          </p:nvSpPr>
          <p:spPr>
            <a:xfrm>
              <a:off x="7026960" y="3990209"/>
              <a:ext cx="389401" cy="273093"/>
            </a:xfrm>
            <a:custGeom>
              <a:avLst/>
              <a:gdLst/>
              <a:ahLst/>
              <a:cxnLst/>
              <a:rect l="l" t="t" r="r" b="b"/>
              <a:pathLst>
                <a:path w="6392" h="4483" extrusionOk="0">
                  <a:moveTo>
                    <a:pt x="4648" y="1"/>
                  </a:moveTo>
                  <a:cubicBezTo>
                    <a:pt x="4491" y="1"/>
                    <a:pt x="4323" y="36"/>
                    <a:pt x="4165" y="134"/>
                  </a:cubicBezTo>
                  <a:cubicBezTo>
                    <a:pt x="3680" y="429"/>
                    <a:pt x="3782" y="1133"/>
                    <a:pt x="3782" y="1133"/>
                  </a:cubicBezTo>
                  <a:cubicBezTo>
                    <a:pt x="3782" y="1133"/>
                    <a:pt x="3856" y="2012"/>
                    <a:pt x="3856" y="2142"/>
                  </a:cubicBezTo>
                  <a:cubicBezTo>
                    <a:pt x="3856" y="2258"/>
                    <a:pt x="3708" y="2420"/>
                    <a:pt x="3212" y="2582"/>
                  </a:cubicBezTo>
                  <a:cubicBezTo>
                    <a:pt x="2727" y="2744"/>
                    <a:pt x="0" y="3697"/>
                    <a:pt x="0" y="3697"/>
                  </a:cubicBezTo>
                  <a:cubicBezTo>
                    <a:pt x="0" y="3697"/>
                    <a:pt x="1439" y="4211"/>
                    <a:pt x="2037" y="4355"/>
                  </a:cubicBezTo>
                  <a:cubicBezTo>
                    <a:pt x="2280" y="4408"/>
                    <a:pt x="2652" y="4483"/>
                    <a:pt x="3084" y="4483"/>
                  </a:cubicBezTo>
                  <a:cubicBezTo>
                    <a:pt x="3749" y="4483"/>
                    <a:pt x="4556" y="4305"/>
                    <a:pt x="5249" y="3595"/>
                  </a:cubicBezTo>
                  <a:cubicBezTo>
                    <a:pt x="6392" y="2420"/>
                    <a:pt x="5396" y="310"/>
                    <a:pt x="5322" y="222"/>
                  </a:cubicBezTo>
                  <a:cubicBezTo>
                    <a:pt x="5272" y="162"/>
                    <a:pt x="4984" y="1"/>
                    <a:pt x="4648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3"/>
            <p:cNvSpPr/>
            <p:nvPr/>
          </p:nvSpPr>
          <p:spPr>
            <a:xfrm>
              <a:off x="7209108" y="3922103"/>
              <a:ext cx="150046" cy="148700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441" y="0"/>
                  </a:moveTo>
                  <a:cubicBezTo>
                    <a:pt x="255" y="0"/>
                    <a:pt x="100" y="23"/>
                    <a:pt x="0" y="52"/>
                  </a:cubicBezTo>
                  <a:cubicBezTo>
                    <a:pt x="0" y="123"/>
                    <a:pt x="32" y="242"/>
                    <a:pt x="46" y="299"/>
                  </a:cubicBezTo>
                  <a:cubicBezTo>
                    <a:pt x="73" y="409"/>
                    <a:pt x="187" y="445"/>
                    <a:pt x="323" y="445"/>
                  </a:cubicBezTo>
                  <a:cubicBezTo>
                    <a:pt x="566" y="445"/>
                    <a:pt x="880" y="330"/>
                    <a:pt x="880" y="330"/>
                  </a:cubicBezTo>
                  <a:lnTo>
                    <a:pt x="880" y="330"/>
                  </a:lnTo>
                  <a:cubicBezTo>
                    <a:pt x="880" y="330"/>
                    <a:pt x="792" y="636"/>
                    <a:pt x="676" y="858"/>
                  </a:cubicBezTo>
                  <a:cubicBezTo>
                    <a:pt x="662" y="886"/>
                    <a:pt x="630" y="932"/>
                    <a:pt x="602" y="974"/>
                  </a:cubicBezTo>
                  <a:cubicBezTo>
                    <a:pt x="630" y="1048"/>
                    <a:pt x="676" y="1196"/>
                    <a:pt x="662" y="1474"/>
                  </a:cubicBezTo>
                  <a:cubicBezTo>
                    <a:pt x="630" y="1955"/>
                    <a:pt x="838" y="2441"/>
                    <a:pt x="838" y="2441"/>
                  </a:cubicBezTo>
                  <a:cubicBezTo>
                    <a:pt x="838" y="2441"/>
                    <a:pt x="1130" y="1663"/>
                    <a:pt x="1745" y="1459"/>
                  </a:cubicBezTo>
                  <a:cubicBezTo>
                    <a:pt x="1849" y="1426"/>
                    <a:pt x="1942" y="1413"/>
                    <a:pt x="2025" y="1413"/>
                  </a:cubicBezTo>
                  <a:cubicBezTo>
                    <a:pt x="2306" y="1413"/>
                    <a:pt x="2463" y="1561"/>
                    <a:pt x="2463" y="1561"/>
                  </a:cubicBezTo>
                  <a:cubicBezTo>
                    <a:pt x="2463" y="1561"/>
                    <a:pt x="2125" y="562"/>
                    <a:pt x="1393" y="211"/>
                  </a:cubicBezTo>
                  <a:cubicBezTo>
                    <a:pt x="1068" y="52"/>
                    <a:pt x="720" y="0"/>
                    <a:pt x="44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3"/>
            <p:cNvSpPr/>
            <p:nvPr/>
          </p:nvSpPr>
          <p:spPr>
            <a:xfrm>
              <a:off x="7008318" y="3943789"/>
              <a:ext cx="268779" cy="342356"/>
            </a:xfrm>
            <a:custGeom>
              <a:avLst/>
              <a:gdLst/>
              <a:ahLst/>
              <a:cxnLst/>
              <a:rect l="l" t="t" r="r" b="b"/>
              <a:pathLst>
                <a:path w="4412" h="5620" extrusionOk="0">
                  <a:moveTo>
                    <a:pt x="243" y="1"/>
                  </a:moveTo>
                  <a:cubicBezTo>
                    <a:pt x="150" y="1"/>
                    <a:pt x="74" y="84"/>
                    <a:pt x="74" y="178"/>
                  </a:cubicBezTo>
                  <a:lnTo>
                    <a:pt x="0" y="5279"/>
                  </a:lnTo>
                  <a:cubicBezTo>
                    <a:pt x="0" y="5381"/>
                    <a:pt x="74" y="5455"/>
                    <a:pt x="176" y="5469"/>
                  </a:cubicBezTo>
                  <a:lnTo>
                    <a:pt x="4074" y="5616"/>
                  </a:lnTo>
                  <a:cubicBezTo>
                    <a:pt x="4080" y="5618"/>
                    <a:pt x="4086" y="5619"/>
                    <a:pt x="4091" y="5619"/>
                  </a:cubicBezTo>
                  <a:cubicBezTo>
                    <a:pt x="4130" y="5619"/>
                    <a:pt x="4164" y="5580"/>
                    <a:pt x="4176" y="5528"/>
                  </a:cubicBezTo>
                  <a:lnTo>
                    <a:pt x="4411" y="178"/>
                  </a:lnTo>
                  <a:cubicBezTo>
                    <a:pt x="4411" y="136"/>
                    <a:pt x="4366" y="90"/>
                    <a:pt x="4323" y="90"/>
                  </a:cubicBezTo>
                  <a:lnTo>
                    <a:pt x="264" y="2"/>
                  </a:lnTo>
                  <a:cubicBezTo>
                    <a:pt x="257" y="1"/>
                    <a:pt x="250" y="1"/>
                    <a:pt x="2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53"/>
            <p:cNvSpPr/>
            <p:nvPr/>
          </p:nvSpPr>
          <p:spPr>
            <a:xfrm>
              <a:off x="7009171" y="3945617"/>
              <a:ext cx="258057" cy="345707"/>
            </a:xfrm>
            <a:custGeom>
              <a:avLst/>
              <a:gdLst/>
              <a:ahLst/>
              <a:cxnLst/>
              <a:rect l="l" t="t" r="r" b="b"/>
              <a:pathLst>
                <a:path w="4236" h="5675" extrusionOk="0">
                  <a:moveTo>
                    <a:pt x="190" y="1"/>
                  </a:moveTo>
                  <a:lnTo>
                    <a:pt x="15" y="148"/>
                  </a:lnTo>
                  <a:lnTo>
                    <a:pt x="1" y="5439"/>
                  </a:lnTo>
                  <a:lnTo>
                    <a:pt x="3930" y="5674"/>
                  </a:lnTo>
                  <a:lnTo>
                    <a:pt x="4236" y="134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53"/>
            <p:cNvSpPr/>
            <p:nvPr/>
          </p:nvSpPr>
          <p:spPr>
            <a:xfrm>
              <a:off x="7001008" y="3950125"/>
              <a:ext cx="218886" cy="342905"/>
            </a:xfrm>
            <a:custGeom>
              <a:avLst/>
              <a:gdLst/>
              <a:ahLst/>
              <a:cxnLst/>
              <a:rect l="l" t="t" r="r" b="b"/>
              <a:pathLst>
                <a:path w="3593" h="5629" extrusionOk="0">
                  <a:moveTo>
                    <a:pt x="265" y="0"/>
                  </a:moveTo>
                  <a:cubicBezTo>
                    <a:pt x="163" y="0"/>
                    <a:pt x="75" y="88"/>
                    <a:pt x="75" y="190"/>
                  </a:cubicBezTo>
                  <a:lnTo>
                    <a:pt x="1" y="5291"/>
                  </a:lnTo>
                  <a:cubicBezTo>
                    <a:pt x="1" y="5396"/>
                    <a:pt x="75" y="5467"/>
                    <a:pt x="177" y="5467"/>
                  </a:cubicBezTo>
                  <a:lnTo>
                    <a:pt x="3272" y="5629"/>
                  </a:lnTo>
                  <a:cubicBezTo>
                    <a:pt x="3314" y="5629"/>
                    <a:pt x="3360" y="5600"/>
                    <a:pt x="3360" y="5541"/>
                  </a:cubicBezTo>
                  <a:lnTo>
                    <a:pt x="3592" y="190"/>
                  </a:lnTo>
                  <a:cubicBezTo>
                    <a:pt x="3592" y="134"/>
                    <a:pt x="3564" y="88"/>
                    <a:pt x="3504" y="88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53"/>
            <p:cNvSpPr/>
            <p:nvPr/>
          </p:nvSpPr>
          <p:spPr>
            <a:xfrm>
              <a:off x="7211910" y="3956339"/>
              <a:ext cx="16936" cy="333280"/>
            </a:xfrm>
            <a:custGeom>
              <a:avLst/>
              <a:gdLst/>
              <a:ahLst/>
              <a:cxnLst/>
              <a:rect l="l" t="t" r="r" b="b"/>
              <a:pathLst>
                <a:path w="278" h="5471" extrusionOk="0">
                  <a:moveTo>
                    <a:pt x="250" y="0"/>
                  </a:moveTo>
                  <a:lnTo>
                    <a:pt x="0" y="5453"/>
                  </a:lnTo>
                  <a:lnTo>
                    <a:pt x="28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53"/>
            <p:cNvSpPr/>
            <p:nvPr/>
          </p:nvSpPr>
          <p:spPr>
            <a:xfrm>
              <a:off x="7218977" y="3956339"/>
              <a:ext cx="16997" cy="333280"/>
            </a:xfrm>
            <a:custGeom>
              <a:avLst/>
              <a:gdLst/>
              <a:ahLst/>
              <a:cxnLst/>
              <a:rect l="l" t="t" r="r" b="b"/>
              <a:pathLst>
                <a:path w="279" h="5471" extrusionOk="0">
                  <a:moveTo>
                    <a:pt x="250" y="0"/>
                  </a:moveTo>
                  <a:lnTo>
                    <a:pt x="0" y="5470"/>
                  </a:lnTo>
                  <a:lnTo>
                    <a:pt x="14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53"/>
            <p:cNvSpPr/>
            <p:nvPr/>
          </p:nvSpPr>
          <p:spPr>
            <a:xfrm>
              <a:off x="7227079" y="3956339"/>
              <a:ext cx="16144" cy="334132"/>
            </a:xfrm>
            <a:custGeom>
              <a:avLst/>
              <a:gdLst/>
              <a:ahLst/>
              <a:cxnLst/>
              <a:rect l="l" t="t" r="r" b="b"/>
              <a:pathLst>
                <a:path w="265" h="5485" extrusionOk="0">
                  <a:moveTo>
                    <a:pt x="233" y="0"/>
                  </a:moveTo>
                  <a:lnTo>
                    <a:pt x="1" y="5470"/>
                  </a:lnTo>
                  <a:lnTo>
                    <a:pt x="15" y="548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53"/>
            <p:cNvSpPr/>
            <p:nvPr/>
          </p:nvSpPr>
          <p:spPr>
            <a:xfrm>
              <a:off x="7234146" y="3956339"/>
              <a:ext cx="16997" cy="334132"/>
            </a:xfrm>
            <a:custGeom>
              <a:avLst/>
              <a:gdLst/>
              <a:ahLst/>
              <a:cxnLst/>
              <a:rect l="l" t="t" r="r" b="b"/>
              <a:pathLst>
                <a:path w="279" h="5485" extrusionOk="0">
                  <a:moveTo>
                    <a:pt x="265" y="0"/>
                  </a:moveTo>
                  <a:lnTo>
                    <a:pt x="1" y="5484"/>
                  </a:lnTo>
                  <a:lnTo>
                    <a:pt x="29" y="5484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3"/>
            <p:cNvSpPr/>
            <p:nvPr/>
          </p:nvSpPr>
          <p:spPr>
            <a:xfrm>
              <a:off x="7242126" y="3955486"/>
              <a:ext cx="18032" cy="335838"/>
            </a:xfrm>
            <a:custGeom>
              <a:avLst/>
              <a:gdLst/>
              <a:ahLst/>
              <a:cxnLst/>
              <a:rect l="l" t="t" r="r" b="b"/>
              <a:pathLst>
                <a:path w="296" h="5513" extrusionOk="0">
                  <a:moveTo>
                    <a:pt x="264" y="0"/>
                  </a:moveTo>
                  <a:lnTo>
                    <a:pt x="0" y="5498"/>
                  </a:lnTo>
                  <a:lnTo>
                    <a:pt x="32" y="551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3"/>
            <p:cNvSpPr/>
            <p:nvPr/>
          </p:nvSpPr>
          <p:spPr>
            <a:xfrm>
              <a:off x="6914442" y="4765271"/>
              <a:ext cx="175998" cy="61527"/>
            </a:xfrm>
            <a:custGeom>
              <a:avLst/>
              <a:gdLst/>
              <a:ahLst/>
              <a:cxnLst/>
              <a:rect l="l" t="t" r="r" b="b"/>
              <a:pathLst>
                <a:path w="2889" h="1010" extrusionOk="0">
                  <a:moveTo>
                    <a:pt x="1028" y="0"/>
                  </a:moveTo>
                  <a:cubicBezTo>
                    <a:pt x="894" y="60"/>
                    <a:pt x="764" y="120"/>
                    <a:pt x="616" y="194"/>
                  </a:cubicBezTo>
                  <a:cubicBezTo>
                    <a:pt x="736" y="338"/>
                    <a:pt x="792" y="528"/>
                    <a:pt x="778" y="704"/>
                  </a:cubicBezTo>
                  <a:cubicBezTo>
                    <a:pt x="778" y="735"/>
                    <a:pt x="764" y="749"/>
                    <a:pt x="736" y="749"/>
                  </a:cubicBezTo>
                  <a:cubicBezTo>
                    <a:pt x="604" y="759"/>
                    <a:pt x="420" y="783"/>
                    <a:pt x="241" y="783"/>
                  </a:cubicBezTo>
                  <a:cubicBezTo>
                    <a:pt x="158" y="783"/>
                    <a:pt x="76" y="778"/>
                    <a:pt x="1" y="763"/>
                  </a:cubicBezTo>
                  <a:lnTo>
                    <a:pt x="1" y="763"/>
                  </a:lnTo>
                  <a:cubicBezTo>
                    <a:pt x="10" y="947"/>
                    <a:pt x="346" y="1009"/>
                    <a:pt x="876" y="1009"/>
                  </a:cubicBezTo>
                  <a:cubicBezTo>
                    <a:pt x="1149" y="1009"/>
                    <a:pt x="1474" y="993"/>
                    <a:pt x="1833" y="967"/>
                  </a:cubicBezTo>
                  <a:cubicBezTo>
                    <a:pt x="2597" y="911"/>
                    <a:pt x="2815" y="851"/>
                    <a:pt x="2889" y="588"/>
                  </a:cubicBezTo>
                  <a:lnTo>
                    <a:pt x="2889" y="588"/>
                  </a:lnTo>
                  <a:cubicBezTo>
                    <a:pt x="2421" y="704"/>
                    <a:pt x="1921" y="690"/>
                    <a:pt x="1468" y="763"/>
                  </a:cubicBezTo>
                  <a:cubicBezTo>
                    <a:pt x="1459" y="768"/>
                    <a:pt x="1452" y="769"/>
                    <a:pt x="1446" y="769"/>
                  </a:cubicBezTo>
                  <a:cubicBezTo>
                    <a:pt x="1431" y="769"/>
                    <a:pt x="1422" y="759"/>
                    <a:pt x="1422" y="749"/>
                  </a:cubicBezTo>
                  <a:cubicBezTo>
                    <a:pt x="1366" y="545"/>
                    <a:pt x="1292" y="338"/>
                    <a:pt x="1158" y="162"/>
                  </a:cubicBezTo>
                  <a:cubicBezTo>
                    <a:pt x="1130" y="106"/>
                    <a:pt x="1070" y="46"/>
                    <a:pt x="10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3"/>
            <p:cNvSpPr/>
            <p:nvPr/>
          </p:nvSpPr>
          <p:spPr>
            <a:xfrm>
              <a:off x="7147214" y="4771668"/>
              <a:ext cx="171855" cy="66156"/>
            </a:xfrm>
            <a:custGeom>
              <a:avLst/>
              <a:gdLst/>
              <a:ahLst/>
              <a:cxnLst/>
              <a:rect l="l" t="t" r="r" b="b"/>
              <a:pathLst>
                <a:path w="2821" h="1086" extrusionOk="0">
                  <a:moveTo>
                    <a:pt x="826" y="1"/>
                  </a:moveTo>
                  <a:cubicBezTo>
                    <a:pt x="724" y="71"/>
                    <a:pt x="608" y="159"/>
                    <a:pt x="489" y="264"/>
                  </a:cubicBezTo>
                  <a:cubicBezTo>
                    <a:pt x="636" y="381"/>
                    <a:pt x="753" y="542"/>
                    <a:pt x="767" y="732"/>
                  </a:cubicBezTo>
                  <a:cubicBezTo>
                    <a:pt x="767" y="746"/>
                    <a:pt x="753" y="760"/>
                    <a:pt x="738" y="760"/>
                  </a:cubicBezTo>
                  <a:cubicBezTo>
                    <a:pt x="555" y="827"/>
                    <a:pt x="311" y="882"/>
                    <a:pt x="82" y="882"/>
                  </a:cubicBezTo>
                  <a:cubicBezTo>
                    <a:pt x="57" y="882"/>
                    <a:pt x="32" y="881"/>
                    <a:pt x="7" y="880"/>
                  </a:cubicBezTo>
                  <a:lnTo>
                    <a:pt x="7" y="880"/>
                  </a:lnTo>
                  <a:cubicBezTo>
                    <a:pt x="1" y="1025"/>
                    <a:pt x="143" y="1085"/>
                    <a:pt x="396" y="1085"/>
                  </a:cubicBezTo>
                  <a:cubicBezTo>
                    <a:pt x="724" y="1085"/>
                    <a:pt x="1239" y="984"/>
                    <a:pt x="1854" y="834"/>
                  </a:cubicBezTo>
                  <a:cubicBezTo>
                    <a:pt x="2701" y="644"/>
                    <a:pt x="2821" y="571"/>
                    <a:pt x="2807" y="219"/>
                  </a:cubicBezTo>
                  <a:lnTo>
                    <a:pt x="2807" y="219"/>
                  </a:lnTo>
                  <a:cubicBezTo>
                    <a:pt x="2350" y="454"/>
                    <a:pt x="1822" y="556"/>
                    <a:pt x="1340" y="687"/>
                  </a:cubicBezTo>
                  <a:cubicBezTo>
                    <a:pt x="1312" y="687"/>
                    <a:pt x="1294" y="673"/>
                    <a:pt x="1294" y="658"/>
                  </a:cubicBezTo>
                  <a:cubicBezTo>
                    <a:pt x="1192" y="367"/>
                    <a:pt x="1016" y="191"/>
                    <a:pt x="82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3"/>
            <p:cNvSpPr/>
            <p:nvPr/>
          </p:nvSpPr>
          <p:spPr>
            <a:xfrm>
              <a:off x="7228785" y="4260808"/>
              <a:ext cx="15291" cy="1529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17" y="15"/>
                  </a:moveTo>
                  <a:lnTo>
                    <a:pt x="117" y="15"/>
                  </a:lnTo>
                  <a:cubicBezTo>
                    <a:pt x="75" y="33"/>
                    <a:pt x="43" y="33"/>
                    <a:pt x="15" y="33"/>
                  </a:cubicBezTo>
                  <a:lnTo>
                    <a:pt x="1" y="251"/>
                  </a:lnTo>
                  <a:lnTo>
                    <a:pt x="103" y="251"/>
                  </a:lnTo>
                  <a:lnTo>
                    <a:pt x="117" y="15"/>
                  </a:lnTo>
                  <a:close/>
                  <a:moveTo>
                    <a:pt x="251" y="1"/>
                  </a:moveTo>
                  <a:cubicBezTo>
                    <a:pt x="205" y="15"/>
                    <a:pt x="177" y="15"/>
                    <a:pt x="131" y="15"/>
                  </a:cubicBezTo>
                  <a:lnTo>
                    <a:pt x="117" y="251"/>
                  </a:lnTo>
                  <a:lnTo>
                    <a:pt x="237" y="251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3"/>
            <p:cNvSpPr/>
            <p:nvPr/>
          </p:nvSpPr>
          <p:spPr>
            <a:xfrm>
              <a:off x="7262656" y="4218835"/>
              <a:ext cx="74201" cy="56410"/>
            </a:xfrm>
            <a:custGeom>
              <a:avLst/>
              <a:gdLst/>
              <a:ahLst/>
              <a:cxnLst/>
              <a:rect l="l" t="t" r="r" b="b"/>
              <a:pathLst>
                <a:path w="1218" h="926" extrusionOk="0">
                  <a:moveTo>
                    <a:pt x="1218" y="0"/>
                  </a:moveTo>
                  <a:lnTo>
                    <a:pt x="1218" y="0"/>
                  </a:lnTo>
                  <a:cubicBezTo>
                    <a:pt x="824" y="338"/>
                    <a:pt x="412" y="528"/>
                    <a:pt x="15" y="634"/>
                  </a:cubicBezTo>
                  <a:lnTo>
                    <a:pt x="1" y="926"/>
                  </a:lnTo>
                  <a:cubicBezTo>
                    <a:pt x="574" y="852"/>
                    <a:pt x="968" y="588"/>
                    <a:pt x="1190" y="370"/>
                  </a:cubicBezTo>
                  <a:cubicBezTo>
                    <a:pt x="1204" y="250"/>
                    <a:pt x="1204" y="134"/>
                    <a:pt x="1218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3"/>
            <p:cNvSpPr/>
            <p:nvPr/>
          </p:nvSpPr>
          <p:spPr>
            <a:xfrm>
              <a:off x="7249376" y="4257396"/>
              <a:ext cx="14194" cy="18702"/>
            </a:xfrm>
            <a:custGeom>
              <a:avLst/>
              <a:gdLst/>
              <a:ahLst/>
              <a:cxnLst/>
              <a:rect l="l" t="t" r="r" b="b"/>
              <a:pathLst>
                <a:path w="233" h="307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5"/>
                    <a:pt x="89" y="29"/>
                    <a:pt x="15" y="43"/>
                  </a:cubicBezTo>
                  <a:lnTo>
                    <a:pt x="1" y="307"/>
                  </a:lnTo>
                  <a:cubicBezTo>
                    <a:pt x="75" y="307"/>
                    <a:pt x="145" y="293"/>
                    <a:pt x="219" y="293"/>
                  </a:cubicBezTo>
                  <a:lnTo>
                    <a:pt x="233" y="1"/>
                  </a:ln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3"/>
            <p:cNvSpPr/>
            <p:nvPr/>
          </p:nvSpPr>
          <p:spPr>
            <a:xfrm>
              <a:off x="7244015" y="4259955"/>
              <a:ext cx="6275" cy="16143"/>
            </a:xfrm>
            <a:custGeom>
              <a:avLst/>
              <a:gdLst/>
              <a:ahLst/>
              <a:cxnLst/>
              <a:rect l="l" t="t" r="r" b="b"/>
              <a:pathLst>
                <a:path w="103" h="265" extrusionOk="0">
                  <a:moveTo>
                    <a:pt x="103" y="1"/>
                  </a:moveTo>
                  <a:cubicBezTo>
                    <a:pt x="75" y="15"/>
                    <a:pt x="43" y="15"/>
                    <a:pt x="15" y="15"/>
                  </a:cubicBezTo>
                  <a:lnTo>
                    <a:pt x="1" y="265"/>
                  </a:lnTo>
                  <a:lnTo>
                    <a:pt x="89" y="26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3"/>
            <p:cNvSpPr/>
            <p:nvPr/>
          </p:nvSpPr>
          <p:spPr>
            <a:xfrm>
              <a:off x="6996744" y="4187767"/>
              <a:ext cx="5422" cy="66887"/>
            </a:xfrm>
            <a:custGeom>
              <a:avLst/>
              <a:gdLst/>
              <a:ahLst/>
              <a:cxnLst/>
              <a:rect l="l" t="t" r="r" b="b"/>
              <a:pathLst>
                <a:path w="89" h="1098" extrusionOk="0">
                  <a:moveTo>
                    <a:pt x="1" y="0"/>
                  </a:moveTo>
                  <a:cubicBezTo>
                    <a:pt x="15" y="366"/>
                    <a:pt x="29" y="746"/>
                    <a:pt x="43" y="1098"/>
                  </a:cubicBezTo>
                  <a:lnTo>
                    <a:pt x="71" y="1098"/>
                  </a:lnTo>
                  <a:lnTo>
                    <a:pt x="88" y="14"/>
                  </a:lnTo>
                  <a:cubicBezTo>
                    <a:pt x="57" y="0"/>
                    <a:pt x="29" y="0"/>
                    <a:pt x="1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3"/>
            <p:cNvSpPr/>
            <p:nvPr/>
          </p:nvSpPr>
          <p:spPr>
            <a:xfrm>
              <a:off x="7206549" y="4262757"/>
              <a:ext cx="21444" cy="13341"/>
            </a:xfrm>
            <a:custGeom>
              <a:avLst/>
              <a:gdLst/>
              <a:ahLst/>
              <a:cxnLst/>
              <a:rect l="l" t="t" r="r" b="b"/>
              <a:pathLst>
                <a:path w="352" h="219" extrusionOk="0">
                  <a:moveTo>
                    <a:pt x="0" y="1"/>
                  </a:moveTo>
                  <a:lnTo>
                    <a:pt x="0" y="190"/>
                  </a:lnTo>
                  <a:cubicBezTo>
                    <a:pt x="28" y="190"/>
                    <a:pt x="56" y="190"/>
                    <a:pt x="102" y="205"/>
                  </a:cubicBezTo>
                  <a:lnTo>
                    <a:pt x="102" y="1"/>
                  </a:lnTo>
                  <a:close/>
                  <a:moveTo>
                    <a:pt x="130" y="1"/>
                  </a:moveTo>
                  <a:lnTo>
                    <a:pt x="116" y="205"/>
                  </a:lnTo>
                  <a:lnTo>
                    <a:pt x="204" y="205"/>
                  </a:lnTo>
                  <a:lnTo>
                    <a:pt x="218" y="1"/>
                  </a:lnTo>
                  <a:close/>
                  <a:moveTo>
                    <a:pt x="250" y="1"/>
                  </a:moveTo>
                  <a:lnTo>
                    <a:pt x="232" y="205"/>
                  </a:lnTo>
                  <a:cubicBezTo>
                    <a:pt x="278" y="205"/>
                    <a:pt x="306" y="219"/>
                    <a:pt x="338" y="219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3"/>
            <p:cNvSpPr/>
            <p:nvPr/>
          </p:nvSpPr>
          <p:spPr>
            <a:xfrm>
              <a:off x="7212763" y="4262757"/>
              <a:ext cx="1767" cy="12488"/>
            </a:xfrm>
            <a:custGeom>
              <a:avLst/>
              <a:gdLst/>
              <a:ahLst/>
              <a:cxnLst/>
              <a:rect l="l" t="t" r="r" b="b"/>
              <a:pathLst>
                <a:path w="29" h="205" extrusionOk="0">
                  <a:moveTo>
                    <a:pt x="0" y="1"/>
                  </a:moveTo>
                  <a:lnTo>
                    <a:pt x="0" y="205"/>
                  </a:lnTo>
                  <a:lnTo>
                    <a:pt x="14" y="20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3"/>
            <p:cNvSpPr/>
            <p:nvPr/>
          </p:nvSpPr>
          <p:spPr>
            <a:xfrm>
              <a:off x="7218977" y="4262757"/>
              <a:ext cx="2802" cy="12488"/>
            </a:xfrm>
            <a:custGeom>
              <a:avLst/>
              <a:gdLst/>
              <a:ahLst/>
              <a:cxnLst/>
              <a:rect l="l" t="t" r="r" b="b"/>
              <a:pathLst>
                <a:path w="46" h="205" extrusionOk="0">
                  <a:moveTo>
                    <a:pt x="14" y="1"/>
                  </a:moveTo>
                  <a:lnTo>
                    <a:pt x="0" y="205"/>
                  </a:lnTo>
                  <a:lnTo>
                    <a:pt x="28" y="20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3"/>
            <p:cNvSpPr/>
            <p:nvPr/>
          </p:nvSpPr>
          <p:spPr>
            <a:xfrm>
              <a:off x="7227079" y="4262757"/>
              <a:ext cx="2680" cy="13341"/>
            </a:xfrm>
            <a:custGeom>
              <a:avLst/>
              <a:gdLst/>
              <a:ahLst/>
              <a:cxnLst/>
              <a:rect l="l" t="t" r="r" b="b"/>
              <a:pathLst>
                <a:path w="44" h="219" extrusionOk="0">
                  <a:moveTo>
                    <a:pt x="15" y="1"/>
                  </a:moveTo>
                  <a:lnTo>
                    <a:pt x="1" y="219"/>
                  </a:lnTo>
                  <a:lnTo>
                    <a:pt x="29" y="219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3"/>
            <p:cNvSpPr/>
            <p:nvPr/>
          </p:nvSpPr>
          <p:spPr>
            <a:xfrm>
              <a:off x="7235060" y="4261661"/>
              <a:ext cx="1767" cy="14437"/>
            </a:xfrm>
            <a:custGeom>
              <a:avLst/>
              <a:gdLst/>
              <a:ahLst/>
              <a:cxnLst/>
              <a:rect l="l" t="t" r="r" b="b"/>
              <a:pathLst>
                <a:path w="29" h="237" extrusionOk="0">
                  <a:moveTo>
                    <a:pt x="14" y="1"/>
                  </a:moveTo>
                  <a:lnTo>
                    <a:pt x="0" y="237"/>
                  </a:lnTo>
                  <a:lnTo>
                    <a:pt x="14" y="237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3"/>
            <p:cNvSpPr/>
            <p:nvPr/>
          </p:nvSpPr>
          <p:spPr>
            <a:xfrm>
              <a:off x="7243162" y="4260808"/>
              <a:ext cx="1767" cy="15290"/>
            </a:xfrm>
            <a:custGeom>
              <a:avLst/>
              <a:gdLst/>
              <a:ahLst/>
              <a:cxnLst/>
              <a:rect l="l" t="t" r="r" b="b"/>
              <a:pathLst>
                <a:path w="29" h="251" extrusionOk="0">
                  <a:moveTo>
                    <a:pt x="15" y="1"/>
                  </a:moveTo>
                  <a:lnTo>
                    <a:pt x="1" y="251"/>
                  </a:lnTo>
                  <a:lnTo>
                    <a:pt x="15" y="25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3"/>
            <p:cNvSpPr/>
            <p:nvPr/>
          </p:nvSpPr>
          <p:spPr>
            <a:xfrm>
              <a:off x="7026960" y="4008058"/>
              <a:ext cx="377826" cy="255244"/>
            </a:xfrm>
            <a:custGeom>
              <a:avLst/>
              <a:gdLst/>
              <a:ahLst/>
              <a:cxnLst/>
              <a:rect l="l" t="t" r="r" b="b"/>
              <a:pathLst>
                <a:path w="6202" h="4190" extrusionOk="0">
                  <a:moveTo>
                    <a:pt x="5017" y="1"/>
                  </a:moveTo>
                  <a:cubicBezTo>
                    <a:pt x="4934" y="1"/>
                    <a:pt x="4840" y="14"/>
                    <a:pt x="4735" y="48"/>
                  </a:cubicBezTo>
                  <a:cubicBezTo>
                    <a:pt x="4411" y="165"/>
                    <a:pt x="4193" y="414"/>
                    <a:pt x="4046" y="632"/>
                  </a:cubicBezTo>
                  <a:cubicBezTo>
                    <a:pt x="3989" y="910"/>
                    <a:pt x="3856" y="1747"/>
                    <a:pt x="3856" y="1849"/>
                  </a:cubicBezTo>
                  <a:cubicBezTo>
                    <a:pt x="3856" y="1965"/>
                    <a:pt x="3708" y="2127"/>
                    <a:pt x="3212" y="2289"/>
                  </a:cubicBezTo>
                  <a:cubicBezTo>
                    <a:pt x="2727" y="2451"/>
                    <a:pt x="0" y="3404"/>
                    <a:pt x="0" y="3404"/>
                  </a:cubicBezTo>
                  <a:cubicBezTo>
                    <a:pt x="0" y="3404"/>
                    <a:pt x="1439" y="3918"/>
                    <a:pt x="2037" y="4062"/>
                  </a:cubicBezTo>
                  <a:cubicBezTo>
                    <a:pt x="2280" y="4115"/>
                    <a:pt x="2652" y="4190"/>
                    <a:pt x="3084" y="4190"/>
                  </a:cubicBezTo>
                  <a:cubicBezTo>
                    <a:pt x="3749" y="4190"/>
                    <a:pt x="4556" y="4012"/>
                    <a:pt x="5249" y="3302"/>
                  </a:cubicBezTo>
                  <a:cubicBezTo>
                    <a:pt x="6202" y="2335"/>
                    <a:pt x="5674" y="706"/>
                    <a:pt x="5425" y="136"/>
                  </a:cubicBezTo>
                  <a:cubicBezTo>
                    <a:pt x="5362" y="84"/>
                    <a:pt x="5224" y="1"/>
                    <a:pt x="5017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3"/>
            <p:cNvSpPr/>
            <p:nvPr/>
          </p:nvSpPr>
          <p:spPr>
            <a:xfrm>
              <a:off x="7259245" y="4085972"/>
              <a:ext cx="7128" cy="34784"/>
            </a:xfrm>
            <a:custGeom>
              <a:avLst/>
              <a:gdLst/>
              <a:ahLst/>
              <a:cxnLst/>
              <a:rect l="l" t="t" r="r" b="b"/>
              <a:pathLst>
                <a:path w="117" h="571" extrusionOk="0">
                  <a:moveTo>
                    <a:pt x="15" y="1"/>
                  </a:moveTo>
                  <a:lnTo>
                    <a:pt x="0" y="71"/>
                  </a:lnTo>
                  <a:cubicBezTo>
                    <a:pt x="29" y="293"/>
                    <a:pt x="43" y="511"/>
                    <a:pt x="43" y="570"/>
                  </a:cubicBezTo>
                  <a:cubicBezTo>
                    <a:pt x="43" y="511"/>
                    <a:pt x="71" y="278"/>
                    <a:pt x="117" y="15"/>
                  </a:cubicBezTo>
                  <a:cubicBezTo>
                    <a:pt x="71" y="15"/>
                    <a:pt x="43" y="1"/>
                    <a:pt x="15" y="1"/>
                  </a:cubicBez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3"/>
            <p:cNvSpPr/>
            <p:nvPr/>
          </p:nvSpPr>
          <p:spPr>
            <a:xfrm>
              <a:off x="7259245" y="4085972"/>
              <a:ext cx="914" cy="4325"/>
            </a:xfrm>
            <a:custGeom>
              <a:avLst/>
              <a:gdLst/>
              <a:ahLst/>
              <a:cxnLst/>
              <a:rect l="l" t="t" r="r" b="b"/>
              <a:pathLst>
                <a:path w="15" h="71" extrusionOk="0">
                  <a:moveTo>
                    <a:pt x="0" y="1"/>
                  </a:moveTo>
                  <a:lnTo>
                    <a:pt x="0" y="7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3"/>
            <p:cNvSpPr/>
            <p:nvPr/>
          </p:nvSpPr>
          <p:spPr>
            <a:xfrm>
              <a:off x="7026960" y="4215424"/>
              <a:ext cx="914" cy="61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5" y="0"/>
                  </a:ln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3B7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3"/>
            <p:cNvSpPr/>
            <p:nvPr/>
          </p:nvSpPr>
          <p:spPr>
            <a:xfrm>
              <a:off x="7026960" y="4086825"/>
              <a:ext cx="277795" cy="161614"/>
            </a:xfrm>
            <a:custGeom>
              <a:avLst/>
              <a:gdLst/>
              <a:ahLst/>
              <a:cxnLst/>
              <a:rect l="l" t="t" r="r" b="b"/>
              <a:pathLst>
                <a:path w="4560" h="2653" extrusionOk="0">
                  <a:moveTo>
                    <a:pt x="3930" y="1"/>
                  </a:moveTo>
                  <a:cubicBezTo>
                    <a:pt x="3884" y="264"/>
                    <a:pt x="3856" y="497"/>
                    <a:pt x="3856" y="556"/>
                  </a:cubicBezTo>
                  <a:cubicBezTo>
                    <a:pt x="3856" y="602"/>
                    <a:pt x="3828" y="644"/>
                    <a:pt x="3782" y="704"/>
                  </a:cubicBezTo>
                  <a:cubicBezTo>
                    <a:pt x="3754" y="732"/>
                    <a:pt x="3726" y="760"/>
                    <a:pt x="3680" y="792"/>
                  </a:cubicBezTo>
                  <a:cubicBezTo>
                    <a:pt x="3666" y="792"/>
                    <a:pt x="3666" y="792"/>
                    <a:pt x="3652" y="806"/>
                  </a:cubicBezTo>
                  <a:cubicBezTo>
                    <a:pt x="3620" y="820"/>
                    <a:pt x="3592" y="834"/>
                    <a:pt x="3550" y="866"/>
                  </a:cubicBezTo>
                  <a:cubicBezTo>
                    <a:pt x="3532" y="866"/>
                    <a:pt x="3532" y="866"/>
                    <a:pt x="3518" y="880"/>
                  </a:cubicBezTo>
                  <a:cubicBezTo>
                    <a:pt x="3490" y="894"/>
                    <a:pt x="3444" y="908"/>
                    <a:pt x="3416" y="922"/>
                  </a:cubicBezTo>
                  <a:lnTo>
                    <a:pt x="3388" y="922"/>
                  </a:lnTo>
                  <a:cubicBezTo>
                    <a:pt x="3356" y="936"/>
                    <a:pt x="3314" y="954"/>
                    <a:pt x="3286" y="968"/>
                  </a:cubicBezTo>
                  <a:cubicBezTo>
                    <a:pt x="3268" y="968"/>
                    <a:pt x="3268" y="982"/>
                    <a:pt x="3254" y="982"/>
                  </a:cubicBezTo>
                  <a:cubicBezTo>
                    <a:pt x="3240" y="982"/>
                    <a:pt x="3226" y="982"/>
                    <a:pt x="3212" y="996"/>
                  </a:cubicBezTo>
                  <a:cubicBezTo>
                    <a:pt x="3198" y="996"/>
                    <a:pt x="3180" y="996"/>
                    <a:pt x="3166" y="1010"/>
                  </a:cubicBezTo>
                  <a:lnTo>
                    <a:pt x="3138" y="1010"/>
                  </a:lnTo>
                  <a:cubicBezTo>
                    <a:pt x="3110" y="1024"/>
                    <a:pt x="3078" y="1042"/>
                    <a:pt x="3036" y="1056"/>
                  </a:cubicBezTo>
                  <a:cubicBezTo>
                    <a:pt x="2670" y="1172"/>
                    <a:pt x="1995" y="1408"/>
                    <a:pt x="1365" y="1626"/>
                  </a:cubicBezTo>
                  <a:cubicBezTo>
                    <a:pt x="648" y="1875"/>
                    <a:pt x="0" y="2111"/>
                    <a:pt x="0" y="2111"/>
                  </a:cubicBezTo>
                  <a:lnTo>
                    <a:pt x="15" y="2111"/>
                  </a:lnTo>
                  <a:cubicBezTo>
                    <a:pt x="120" y="2153"/>
                    <a:pt x="982" y="2463"/>
                    <a:pt x="1615" y="2653"/>
                  </a:cubicBezTo>
                  <a:cubicBezTo>
                    <a:pt x="1717" y="2593"/>
                    <a:pt x="1847" y="2537"/>
                    <a:pt x="2023" y="2477"/>
                  </a:cubicBezTo>
                  <a:cubicBezTo>
                    <a:pt x="2508" y="2315"/>
                    <a:pt x="3166" y="1921"/>
                    <a:pt x="3166" y="1921"/>
                  </a:cubicBezTo>
                  <a:cubicBezTo>
                    <a:pt x="3166" y="1921"/>
                    <a:pt x="3958" y="1847"/>
                    <a:pt x="4253" y="1626"/>
                  </a:cubicBezTo>
                  <a:cubicBezTo>
                    <a:pt x="4559" y="1422"/>
                    <a:pt x="4411" y="483"/>
                    <a:pt x="4324" y="250"/>
                  </a:cubicBezTo>
                  <a:cubicBezTo>
                    <a:pt x="4267" y="103"/>
                    <a:pt x="4077" y="29"/>
                    <a:pt x="3930" y="1"/>
                  </a:cubicBez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3"/>
            <p:cNvSpPr/>
            <p:nvPr/>
          </p:nvSpPr>
          <p:spPr>
            <a:xfrm>
              <a:off x="6919803" y="4077078"/>
              <a:ext cx="373379" cy="159969"/>
            </a:xfrm>
            <a:custGeom>
              <a:avLst/>
              <a:gdLst/>
              <a:ahLst/>
              <a:cxnLst/>
              <a:rect l="l" t="t" r="r" b="b"/>
              <a:pathLst>
                <a:path w="6129" h="2626" extrusionOk="0">
                  <a:moveTo>
                    <a:pt x="749" y="0"/>
                  </a:moveTo>
                  <a:cubicBezTo>
                    <a:pt x="464" y="0"/>
                    <a:pt x="236" y="217"/>
                    <a:pt x="236" y="217"/>
                  </a:cubicBezTo>
                  <a:cubicBezTo>
                    <a:pt x="236" y="217"/>
                    <a:pt x="32" y="512"/>
                    <a:pt x="15" y="804"/>
                  </a:cubicBezTo>
                  <a:cubicBezTo>
                    <a:pt x="1" y="1082"/>
                    <a:pt x="15" y="2064"/>
                    <a:pt x="1555" y="2503"/>
                  </a:cubicBezTo>
                  <a:cubicBezTo>
                    <a:pt x="1850" y="2590"/>
                    <a:pt x="2148" y="2626"/>
                    <a:pt x="2439" y="2626"/>
                  </a:cubicBezTo>
                  <a:cubicBezTo>
                    <a:pt x="3722" y="2626"/>
                    <a:pt x="4851" y="1933"/>
                    <a:pt x="4851" y="1933"/>
                  </a:cubicBezTo>
                  <a:cubicBezTo>
                    <a:pt x="4851" y="1933"/>
                    <a:pt x="5864" y="1758"/>
                    <a:pt x="5995" y="1420"/>
                  </a:cubicBezTo>
                  <a:cubicBezTo>
                    <a:pt x="6128" y="1082"/>
                    <a:pt x="6068" y="512"/>
                    <a:pt x="5938" y="365"/>
                  </a:cubicBezTo>
                  <a:cubicBezTo>
                    <a:pt x="5858" y="276"/>
                    <a:pt x="5768" y="247"/>
                    <a:pt x="5674" y="247"/>
                  </a:cubicBezTo>
                  <a:cubicBezTo>
                    <a:pt x="5612" y="247"/>
                    <a:pt x="5548" y="260"/>
                    <a:pt x="5485" y="277"/>
                  </a:cubicBezTo>
                  <a:cubicBezTo>
                    <a:pt x="5309" y="305"/>
                    <a:pt x="4517" y="804"/>
                    <a:pt x="3754" y="878"/>
                  </a:cubicBezTo>
                  <a:cubicBezTo>
                    <a:pt x="3650" y="888"/>
                    <a:pt x="3545" y="893"/>
                    <a:pt x="3442" y="893"/>
                  </a:cubicBezTo>
                  <a:cubicBezTo>
                    <a:pt x="2774" y="893"/>
                    <a:pt x="2142" y="701"/>
                    <a:pt x="1774" y="512"/>
                  </a:cubicBezTo>
                  <a:cubicBezTo>
                    <a:pt x="1334" y="305"/>
                    <a:pt x="1204" y="87"/>
                    <a:pt x="866" y="13"/>
                  </a:cubicBezTo>
                  <a:cubicBezTo>
                    <a:pt x="826" y="4"/>
                    <a:pt x="787" y="0"/>
                    <a:pt x="749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3"/>
            <p:cNvSpPr/>
            <p:nvPr/>
          </p:nvSpPr>
          <p:spPr>
            <a:xfrm>
              <a:off x="7111820" y="3799291"/>
              <a:ext cx="58118" cy="24245"/>
            </a:xfrm>
            <a:custGeom>
              <a:avLst/>
              <a:gdLst/>
              <a:ahLst/>
              <a:cxnLst/>
              <a:rect l="l" t="t" r="r" b="b"/>
              <a:pathLst>
                <a:path w="954" h="398" extrusionOk="0">
                  <a:moveTo>
                    <a:pt x="940" y="0"/>
                  </a:moveTo>
                  <a:cubicBezTo>
                    <a:pt x="926" y="0"/>
                    <a:pt x="926" y="0"/>
                    <a:pt x="926" y="14"/>
                  </a:cubicBezTo>
                  <a:lnTo>
                    <a:pt x="908" y="14"/>
                  </a:lnTo>
                  <a:cubicBezTo>
                    <a:pt x="908" y="28"/>
                    <a:pt x="908" y="46"/>
                    <a:pt x="894" y="60"/>
                  </a:cubicBezTo>
                  <a:cubicBezTo>
                    <a:pt x="880" y="74"/>
                    <a:pt x="866" y="116"/>
                    <a:pt x="838" y="148"/>
                  </a:cubicBezTo>
                  <a:cubicBezTo>
                    <a:pt x="820" y="176"/>
                    <a:pt x="792" y="190"/>
                    <a:pt x="778" y="204"/>
                  </a:cubicBezTo>
                  <a:cubicBezTo>
                    <a:pt x="750" y="222"/>
                    <a:pt x="732" y="250"/>
                    <a:pt x="704" y="264"/>
                  </a:cubicBezTo>
                  <a:cubicBezTo>
                    <a:pt x="676" y="278"/>
                    <a:pt x="644" y="278"/>
                    <a:pt x="616" y="292"/>
                  </a:cubicBezTo>
                  <a:cubicBezTo>
                    <a:pt x="602" y="292"/>
                    <a:pt x="588" y="310"/>
                    <a:pt x="574" y="310"/>
                  </a:cubicBezTo>
                  <a:lnTo>
                    <a:pt x="514" y="324"/>
                  </a:lnTo>
                  <a:lnTo>
                    <a:pt x="324" y="324"/>
                  </a:lnTo>
                  <a:cubicBezTo>
                    <a:pt x="264" y="310"/>
                    <a:pt x="204" y="292"/>
                    <a:pt x="162" y="264"/>
                  </a:cubicBezTo>
                  <a:cubicBezTo>
                    <a:pt x="134" y="236"/>
                    <a:pt x="88" y="204"/>
                    <a:pt x="74" y="176"/>
                  </a:cubicBezTo>
                  <a:lnTo>
                    <a:pt x="46" y="148"/>
                  </a:lnTo>
                  <a:cubicBezTo>
                    <a:pt x="34" y="148"/>
                    <a:pt x="31" y="142"/>
                    <a:pt x="25" y="142"/>
                  </a:cubicBezTo>
                  <a:cubicBezTo>
                    <a:pt x="22" y="142"/>
                    <a:pt x="19" y="143"/>
                    <a:pt x="14" y="148"/>
                  </a:cubicBezTo>
                  <a:cubicBezTo>
                    <a:pt x="14" y="148"/>
                    <a:pt x="0" y="162"/>
                    <a:pt x="14" y="162"/>
                  </a:cubicBezTo>
                  <a:lnTo>
                    <a:pt x="14" y="176"/>
                  </a:lnTo>
                  <a:cubicBezTo>
                    <a:pt x="14" y="176"/>
                    <a:pt x="14" y="190"/>
                    <a:pt x="46" y="204"/>
                  </a:cubicBezTo>
                  <a:cubicBezTo>
                    <a:pt x="60" y="236"/>
                    <a:pt x="88" y="264"/>
                    <a:pt x="134" y="310"/>
                  </a:cubicBezTo>
                  <a:cubicBezTo>
                    <a:pt x="176" y="338"/>
                    <a:pt x="236" y="366"/>
                    <a:pt x="310" y="380"/>
                  </a:cubicBezTo>
                  <a:cubicBezTo>
                    <a:pt x="352" y="398"/>
                    <a:pt x="380" y="398"/>
                    <a:pt x="426" y="398"/>
                  </a:cubicBezTo>
                  <a:lnTo>
                    <a:pt x="468" y="398"/>
                  </a:lnTo>
                  <a:cubicBezTo>
                    <a:pt x="500" y="398"/>
                    <a:pt x="514" y="398"/>
                    <a:pt x="528" y="380"/>
                  </a:cubicBezTo>
                  <a:lnTo>
                    <a:pt x="588" y="380"/>
                  </a:lnTo>
                  <a:cubicBezTo>
                    <a:pt x="602" y="366"/>
                    <a:pt x="616" y="366"/>
                    <a:pt x="630" y="366"/>
                  </a:cubicBezTo>
                  <a:cubicBezTo>
                    <a:pt x="676" y="352"/>
                    <a:pt x="704" y="338"/>
                    <a:pt x="732" y="324"/>
                  </a:cubicBezTo>
                  <a:cubicBezTo>
                    <a:pt x="764" y="292"/>
                    <a:pt x="792" y="278"/>
                    <a:pt x="820" y="264"/>
                  </a:cubicBezTo>
                  <a:cubicBezTo>
                    <a:pt x="838" y="236"/>
                    <a:pt x="866" y="204"/>
                    <a:pt x="880" y="190"/>
                  </a:cubicBezTo>
                  <a:cubicBezTo>
                    <a:pt x="908" y="148"/>
                    <a:pt x="926" y="102"/>
                    <a:pt x="940" y="74"/>
                  </a:cubicBezTo>
                  <a:cubicBezTo>
                    <a:pt x="940" y="60"/>
                    <a:pt x="954" y="46"/>
                    <a:pt x="954" y="28"/>
                  </a:cubicBezTo>
                  <a:lnTo>
                    <a:pt x="954" y="14"/>
                  </a:lnTo>
                  <a:cubicBezTo>
                    <a:pt x="954" y="14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3"/>
            <p:cNvSpPr/>
            <p:nvPr/>
          </p:nvSpPr>
          <p:spPr>
            <a:xfrm>
              <a:off x="7172435" y="3642366"/>
              <a:ext cx="112580" cy="56105"/>
            </a:xfrm>
            <a:custGeom>
              <a:avLst/>
              <a:gdLst/>
              <a:ahLst/>
              <a:cxnLst/>
              <a:rect l="l" t="t" r="r" b="b"/>
              <a:pathLst>
                <a:path w="1848" h="921" extrusionOk="0">
                  <a:moveTo>
                    <a:pt x="551" y="0"/>
                  </a:moveTo>
                  <a:cubicBezTo>
                    <a:pt x="473" y="0"/>
                    <a:pt x="405" y="21"/>
                    <a:pt x="353" y="72"/>
                  </a:cubicBezTo>
                  <a:cubicBezTo>
                    <a:pt x="1" y="392"/>
                    <a:pt x="1028" y="831"/>
                    <a:pt x="1176" y="877"/>
                  </a:cubicBezTo>
                  <a:cubicBezTo>
                    <a:pt x="1241" y="894"/>
                    <a:pt x="1382" y="921"/>
                    <a:pt x="1509" y="921"/>
                  </a:cubicBezTo>
                  <a:cubicBezTo>
                    <a:pt x="1695" y="921"/>
                    <a:pt x="1848" y="862"/>
                    <a:pt x="1672" y="627"/>
                  </a:cubicBezTo>
                  <a:cubicBezTo>
                    <a:pt x="1672" y="627"/>
                    <a:pt x="972" y="0"/>
                    <a:pt x="55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3"/>
            <p:cNvSpPr/>
            <p:nvPr/>
          </p:nvSpPr>
          <p:spPr>
            <a:xfrm>
              <a:off x="6988763" y="3668683"/>
              <a:ext cx="99970" cy="70542"/>
            </a:xfrm>
            <a:custGeom>
              <a:avLst/>
              <a:gdLst/>
              <a:ahLst/>
              <a:cxnLst/>
              <a:rect l="l" t="t" r="r" b="b"/>
              <a:pathLst>
                <a:path w="1641" h="1158" extrusionOk="0">
                  <a:moveTo>
                    <a:pt x="1102" y="1"/>
                  </a:moveTo>
                  <a:cubicBezTo>
                    <a:pt x="683" y="1"/>
                    <a:pt x="86" y="899"/>
                    <a:pt x="86" y="899"/>
                  </a:cubicBezTo>
                  <a:cubicBezTo>
                    <a:pt x="1" y="1096"/>
                    <a:pt x="72" y="1157"/>
                    <a:pt x="189" y="1157"/>
                  </a:cubicBezTo>
                  <a:cubicBezTo>
                    <a:pt x="333" y="1157"/>
                    <a:pt x="548" y="1064"/>
                    <a:pt x="627" y="1015"/>
                  </a:cubicBezTo>
                  <a:cubicBezTo>
                    <a:pt x="761" y="927"/>
                    <a:pt x="1641" y="269"/>
                    <a:pt x="1229" y="34"/>
                  </a:cubicBezTo>
                  <a:cubicBezTo>
                    <a:pt x="1189" y="11"/>
                    <a:pt x="1146" y="1"/>
                    <a:pt x="110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3"/>
            <p:cNvSpPr/>
            <p:nvPr/>
          </p:nvSpPr>
          <p:spPr>
            <a:xfrm>
              <a:off x="7104754" y="3685070"/>
              <a:ext cx="44593" cy="110626"/>
            </a:xfrm>
            <a:custGeom>
              <a:avLst/>
              <a:gdLst/>
              <a:ahLst/>
              <a:cxnLst/>
              <a:rect l="l" t="t" r="r" b="b"/>
              <a:pathLst>
                <a:path w="732" h="1816" extrusionOk="0">
                  <a:moveTo>
                    <a:pt x="542" y="0"/>
                  </a:moveTo>
                  <a:lnTo>
                    <a:pt x="542" y="28"/>
                  </a:lnTo>
                  <a:cubicBezTo>
                    <a:pt x="542" y="28"/>
                    <a:pt x="542" y="57"/>
                    <a:pt x="556" y="130"/>
                  </a:cubicBezTo>
                  <a:cubicBezTo>
                    <a:pt x="570" y="204"/>
                    <a:pt x="602" y="306"/>
                    <a:pt x="616" y="440"/>
                  </a:cubicBezTo>
                  <a:cubicBezTo>
                    <a:pt x="644" y="556"/>
                    <a:pt x="658" y="704"/>
                    <a:pt x="672" y="866"/>
                  </a:cubicBezTo>
                  <a:lnTo>
                    <a:pt x="672" y="982"/>
                  </a:lnTo>
                  <a:cubicBezTo>
                    <a:pt x="658" y="1024"/>
                    <a:pt x="658" y="1056"/>
                    <a:pt x="644" y="1098"/>
                  </a:cubicBezTo>
                  <a:cubicBezTo>
                    <a:pt x="644" y="1112"/>
                    <a:pt x="630" y="1129"/>
                    <a:pt x="630" y="1129"/>
                  </a:cubicBezTo>
                  <a:lnTo>
                    <a:pt x="616" y="1129"/>
                  </a:lnTo>
                  <a:lnTo>
                    <a:pt x="616" y="1143"/>
                  </a:lnTo>
                  <a:lnTo>
                    <a:pt x="584" y="1143"/>
                  </a:lnTo>
                  <a:cubicBezTo>
                    <a:pt x="556" y="1143"/>
                    <a:pt x="514" y="1143"/>
                    <a:pt x="468" y="1129"/>
                  </a:cubicBezTo>
                  <a:cubicBezTo>
                    <a:pt x="380" y="1112"/>
                    <a:pt x="306" y="1084"/>
                    <a:pt x="218" y="1084"/>
                  </a:cubicBezTo>
                  <a:cubicBezTo>
                    <a:pt x="162" y="1084"/>
                    <a:pt x="116" y="1098"/>
                    <a:pt x="74" y="1143"/>
                  </a:cubicBezTo>
                  <a:cubicBezTo>
                    <a:pt x="28" y="1172"/>
                    <a:pt x="28" y="1217"/>
                    <a:pt x="14" y="1260"/>
                  </a:cubicBezTo>
                  <a:cubicBezTo>
                    <a:pt x="0" y="1347"/>
                    <a:pt x="0" y="1421"/>
                    <a:pt x="28" y="1509"/>
                  </a:cubicBezTo>
                  <a:cubicBezTo>
                    <a:pt x="74" y="1583"/>
                    <a:pt x="116" y="1625"/>
                    <a:pt x="176" y="1671"/>
                  </a:cubicBezTo>
                  <a:cubicBezTo>
                    <a:pt x="292" y="1745"/>
                    <a:pt x="394" y="1773"/>
                    <a:pt x="468" y="1787"/>
                  </a:cubicBezTo>
                  <a:cubicBezTo>
                    <a:pt x="542" y="1801"/>
                    <a:pt x="584" y="1815"/>
                    <a:pt x="584" y="1815"/>
                  </a:cubicBezTo>
                  <a:lnTo>
                    <a:pt x="602" y="1801"/>
                  </a:lnTo>
                  <a:cubicBezTo>
                    <a:pt x="602" y="1787"/>
                    <a:pt x="602" y="1787"/>
                    <a:pt x="584" y="1787"/>
                  </a:cubicBezTo>
                  <a:cubicBezTo>
                    <a:pt x="584" y="1787"/>
                    <a:pt x="542" y="1773"/>
                    <a:pt x="468" y="1759"/>
                  </a:cubicBezTo>
                  <a:cubicBezTo>
                    <a:pt x="440" y="1745"/>
                    <a:pt x="394" y="1727"/>
                    <a:pt x="352" y="1713"/>
                  </a:cubicBezTo>
                  <a:cubicBezTo>
                    <a:pt x="306" y="1685"/>
                    <a:pt x="264" y="1671"/>
                    <a:pt x="204" y="1625"/>
                  </a:cubicBezTo>
                  <a:cubicBezTo>
                    <a:pt x="162" y="1597"/>
                    <a:pt x="116" y="1537"/>
                    <a:pt x="88" y="1481"/>
                  </a:cubicBezTo>
                  <a:cubicBezTo>
                    <a:pt x="74" y="1421"/>
                    <a:pt x="57" y="1347"/>
                    <a:pt x="74" y="1274"/>
                  </a:cubicBezTo>
                  <a:cubicBezTo>
                    <a:pt x="88" y="1245"/>
                    <a:pt x="102" y="1200"/>
                    <a:pt x="116" y="1186"/>
                  </a:cubicBezTo>
                  <a:cubicBezTo>
                    <a:pt x="145" y="1172"/>
                    <a:pt x="176" y="1158"/>
                    <a:pt x="218" y="1158"/>
                  </a:cubicBezTo>
                  <a:cubicBezTo>
                    <a:pt x="292" y="1158"/>
                    <a:pt x="366" y="1186"/>
                    <a:pt x="454" y="1200"/>
                  </a:cubicBezTo>
                  <a:cubicBezTo>
                    <a:pt x="496" y="1200"/>
                    <a:pt x="542" y="1217"/>
                    <a:pt x="602" y="1217"/>
                  </a:cubicBezTo>
                  <a:lnTo>
                    <a:pt x="630" y="1200"/>
                  </a:lnTo>
                  <a:lnTo>
                    <a:pt x="644" y="1200"/>
                  </a:lnTo>
                  <a:cubicBezTo>
                    <a:pt x="658" y="1186"/>
                    <a:pt x="658" y="1186"/>
                    <a:pt x="672" y="1186"/>
                  </a:cubicBezTo>
                  <a:cubicBezTo>
                    <a:pt x="690" y="1172"/>
                    <a:pt x="704" y="1143"/>
                    <a:pt x="718" y="1112"/>
                  </a:cubicBezTo>
                  <a:cubicBezTo>
                    <a:pt x="732" y="1070"/>
                    <a:pt x="732" y="1024"/>
                    <a:pt x="732" y="982"/>
                  </a:cubicBezTo>
                  <a:lnTo>
                    <a:pt x="732" y="866"/>
                  </a:lnTo>
                  <a:cubicBezTo>
                    <a:pt x="732" y="778"/>
                    <a:pt x="718" y="704"/>
                    <a:pt x="704" y="630"/>
                  </a:cubicBezTo>
                  <a:cubicBezTo>
                    <a:pt x="690" y="556"/>
                    <a:pt x="690" y="482"/>
                    <a:pt x="672" y="426"/>
                  </a:cubicBezTo>
                  <a:cubicBezTo>
                    <a:pt x="644" y="306"/>
                    <a:pt x="616" y="204"/>
                    <a:pt x="602" y="130"/>
                  </a:cubicBezTo>
                  <a:cubicBezTo>
                    <a:pt x="570" y="57"/>
                    <a:pt x="570" y="14"/>
                    <a:pt x="570" y="14"/>
                  </a:cubicBezTo>
                  <a:cubicBezTo>
                    <a:pt x="556" y="14"/>
                    <a:pt x="556" y="0"/>
                    <a:pt x="5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3"/>
            <p:cNvSpPr/>
            <p:nvPr/>
          </p:nvSpPr>
          <p:spPr>
            <a:xfrm>
              <a:off x="7014532" y="3738617"/>
              <a:ext cx="76759" cy="50379"/>
            </a:xfrm>
            <a:custGeom>
              <a:avLst/>
              <a:gdLst/>
              <a:ahLst/>
              <a:cxnLst/>
              <a:rect l="l" t="t" r="r" b="b"/>
              <a:pathLst>
                <a:path w="1260" h="827" extrusionOk="0">
                  <a:moveTo>
                    <a:pt x="542" y="1"/>
                  </a:moveTo>
                  <a:cubicBezTo>
                    <a:pt x="468" y="15"/>
                    <a:pt x="412" y="29"/>
                    <a:pt x="338" y="57"/>
                  </a:cubicBezTo>
                  <a:cubicBezTo>
                    <a:pt x="278" y="89"/>
                    <a:pt x="219" y="131"/>
                    <a:pt x="176" y="177"/>
                  </a:cubicBezTo>
                  <a:cubicBezTo>
                    <a:pt x="131" y="219"/>
                    <a:pt x="102" y="279"/>
                    <a:pt x="74" y="321"/>
                  </a:cubicBezTo>
                  <a:cubicBezTo>
                    <a:pt x="43" y="381"/>
                    <a:pt x="29" y="426"/>
                    <a:pt x="15" y="483"/>
                  </a:cubicBezTo>
                  <a:cubicBezTo>
                    <a:pt x="15" y="514"/>
                    <a:pt x="0" y="528"/>
                    <a:pt x="0" y="556"/>
                  </a:cubicBezTo>
                  <a:lnTo>
                    <a:pt x="0" y="616"/>
                  </a:lnTo>
                  <a:cubicBezTo>
                    <a:pt x="0" y="658"/>
                    <a:pt x="15" y="704"/>
                    <a:pt x="15" y="718"/>
                  </a:cubicBezTo>
                  <a:cubicBezTo>
                    <a:pt x="29" y="746"/>
                    <a:pt x="29" y="778"/>
                    <a:pt x="43" y="792"/>
                  </a:cubicBezTo>
                  <a:lnTo>
                    <a:pt x="43" y="806"/>
                  </a:lnTo>
                  <a:cubicBezTo>
                    <a:pt x="55" y="816"/>
                    <a:pt x="66" y="826"/>
                    <a:pt x="76" y="826"/>
                  </a:cubicBezTo>
                  <a:cubicBezTo>
                    <a:pt x="80" y="826"/>
                    <a:pt x="84" y="824"/>
                    <a:pt x="88" y="820"/>
                  </a:cubicBezTo>
                  <a:cubicBezTo>
                    <a:pt x="88" y="820"/>
                    <a:pt x="102" y="806"/>
                    <a:pt x="102" y="792"/>
                  </a:cubicBezTo>
                  <a:lnTo>
                    <a:pt x="88" y="778"/>
                  </a:lnTo>
                  <a:lnTo>
                    <a:pt x="88" y="718"/>
                  </a:lnTo>
                  <a:cubicBezTo>
                    <a:pt x="88" y="690"/>
                    <a:pt x="74" y="658"/>
                    <a:pt x="88" y="616"/>
                  </a:cubicBezTo>
                  <a:lnTo>
                    <a:pt x="88" y="556"/>
                  </a:lnTo>
                  <a:cubicBezTo>
                    <a:pt x="88" y="542"/>
                    <a:pt x="102" y="528"/>
                    <a:pt x="102" y="497"/>
                  </a:cubicBezTo>
                  <a:cubicBezTo>
                    <a:pt x="117" y="454"/>
                    <a:pt x="131" y="409"/>
                    <a:pt x="162" y="381"/>
                  </a:cubicBezTo>
                  <a:cubicBezTo>
                    <a:pt x="176" y="338"/>
                    <a:pt x="219" y="293"/>
                    <a:pt x="250" y="250"/>
                  </a:cubicBezTo>
                  <a:cubicBezTo>
                    <a:pt x="338" y="177"/>
                    <a:pt x="440" y="131"/>
                    <a:pt x="556" y="117"/>
                  </a:cubicBezTo>
                  <a:cubicBezTo>
                    <a:pt x="586" y="110"/>
                    <a:pt x="616" y="106"/>
                    <a:pt x="645" y="106"/>
                  </a:cubicBezTo>
                  <a:cubicBezTo>
                    <a:pt x="675" y="106"/>
                    <a:pt x="704" y="110"/>
                    <a:pt x="732" y="117"/>
                  </a:cubicBezTo>
                  <a:cubicBezTo>
                    <a:pt x="778" y="117"/>
                    <a:pt x="834" y="131"/>
                    <a:pt x="880" y="162"/>
                  </a:cubicBezTo>
                  <a:cubicBezTo>
                    <a:pt x="982" y="205"/>
                    <a:pt x="1070" y="279"/>
                    <a:pt x="1116" y="352"/>
                  </a:cubicBezTo>
                  <a:cubicBezTo>
                    <a:pt x="1144" y="381"/>
                    <a:pt x="1158" y="426"/>
                    <a:pt x="1172" y="454"/>
                  </a:cubicBezTo>
                  <a:cubicBezTo>
                    <a:pt x="1186" y="483"/>
                    <a:pt x="1186" y="514"/>
                    <a:pt x="1186" y="542"/>
                  </a:cubicBezTo>
                  <a:cubicBezTo>
                    <a:pt x="1203" y="570"/>
                    <a:pt x="1203" y="585"/>
                    <a:pt x="1203" y="602"/>
                  </a:cubicBezTo>
                  <a:lnTo>
                    <a:pt x="1203" y="630"/>
                  </a:lnTo>
                  <a:cubicBezTo>
                    <a:pt x="1203" y="644"/>
                    <a:pt x="1218" y="658"/>
                    <a:pt x="1232" y="658"/>
                  </a:cubicBezTo>
                  <a:cubicBezTo>
                    <a:pt x="1246" y="658"/>
                    <a:pt x="1260" y="644"/>
                    <a:pt x="1260" y="630"/>
                  </a:cubicBezTo>
                  <a:lnTo>
                    <a:pt x="1260" y="602"/>
                  </a:lnTo>
                  <a:lnTo>
                    <a:pt x="1260" y="542"/>
                  </a:lnTo>
                  <a:cubicBezTo>
                    <a:pt x="1246" y="514"/>
                    <a:pt x="1246" y="468"/>
                    <a:pt x="1232" y="440"/>
                  </a:cubicBezTo>
                  <a:cubicBezTo>
                    <a:pt x="1232" y="409"/>
                    <a:pt x="1218" y="395"/>
                    <a:pt x="1218" y="366"/>
                  </a:cubicBezTo>
                  <a:cubicBezTo>
                    <a:pt x="1203" y="352"/>
                    <a:pt x="1186" y="321"/>
                    <a:pt x="1186" y="307"/>
                  </a:cubicBezTo>
                  <a:cubicBezTo>
                    <a:pt x="1130" y="219"/>
                    <a:pt x="1042" y="131"/>
                    <a:pt x="922" y="75"/>
                  </a:cubicBezTo>
                  <a:cubicBezTo>
                    <a:pt x="880" y="43"/>
                    <a:pt x="806" y="15"/>
                    <a:pt x="746" y="15"/>
                  </a:cubicBezTo>
                  <a:cubicBezTo>
                    <a:pt x="676" y="1"/>
                    <a:pt x="602" y="1"/>
                    <a:pt x="5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3"/>
            <p:cNvSpPr/>
            <p:nvPr/>
          </p:nvSpPr>
          <p:spPr>
            <a:xfrm>
              <a:off x="6997597" y="3776995"/>
              <a:ext cx="21505" cy="5422"/>
            </a:xfrm>
            <a:custGeom>
              <a:avLst/>
              <a:gdLst/>
              <a:ahLst/>
              <a:cxnLst/>
              <a:rect l="l" t="t" r="r" b="b"/>
              <a:pathLst>
                <a:path w="353" h="89" extrusionOk="0">
                  <a:moveTo>
                    <a:pt x="293" y="0"/>
                  </a:moveTo>
                  <a:lnTo>
                    <a:pt x="29" y="28"/>
                  </a:lnTo>
                  <a:cubicBezTo>
                    <a:pt x="15" y="28"/>
                    <a:pt x="1" y="43"/>
                    <a:pt x="1" y="60"/>
                  </a:cubicBezTo>
                  <a:cubicBezTo>
                    <a:pt x="1" y="74"/>
                    <a:pt x="15" y="88"/>
                    <a:pt x="29" y="88"/>
                  </a:cubicBezTo>
                  <a:lnTo>
                    <a:pt x="307" y="88"/>
                  </a:lnTo>
                  <a:cubicBezTo>
                    <a:pt x="321" y="88"/>
                    <a:pt x="352" y="74"/>
                    <a:pt x="352" y="43"/>
                  </a:cubicBezTo>
                  <a:cubicBezTo>
                    <a:pt x="338" y="14"/>
                    <a:pt x="321" y="0"/>
                    <a:pt x="29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3"/>
            <p:cNvSpPr/>
            <p:nvPr/>
          </p:nvSpPr>
          <p:spPr>
            <a:xfrm>
              <a:off x="6997597" y="3767979"/>
              <a:ext cx="22358" cy="8224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43" y="1"/>
                  </a:moveTo>
                  <a:cubicBezTo>
                    <a:pt x="29" y="1"/>
                    <a:pt x="15" y="15"/>
                    <a:pt x="15" y="32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93" y="134"/>
                  </a:lnTo>
                  <a:lnTo>
                    <a:pt x="307" y="134"/>
                  </a:lnTo>
                  <a:cubicBezTo>
                    <a:pt x="338" y="134"/>
                    <a:pt x="352" y="120"/>
                    <a:pt x="352" y="88"/>
                  </a:cubicBezTo>
                  <a:cubicBezTo>
                    <a:pt x="366" y="60"/>
                    <a:pt x="338" y="46"/>
                    <a:pt x="307" y="46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3"/>
            <p:cNvSpPr/>
            <p:nvPr/>
          </p:nvSpPr>
          <p:spPr>
            <a:xfrm>
              <a:off x="6999302" y="3756405"/>
              <a:ext cx="20652" cy="11635"/>
            </a:xfrm>
            <a:custGeom>
              <a:avLst/>
              <a:gdLst/>
              <a:ahLst/>
              <a:cxnLst/>
              <a:rect l="l" t="t" r="r" b="b"/>
              <a:pathLst>
                <a:path w="339" h="191" extrusionOk="0">
                  <a:moveTo>
                    <a:pt x="4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65" y="191"/>
                  </a:lnTo>
                  <a:lnTo>
                    <a:pt x="279" y="191"/>
                  </a:lnTo>
                  <a:cubicBezTo>
                    <a:pt x="293" y="191"/>
                    <a:pt x="324" y="176"/>
                    <a:pt x="338" y="162"/>
                  </a:cubicBezTo>
                  <a:cubicBezTo>
                    <a:pt x="338" y="134"/>
                    <a:pt x="338" y="103"/>
                    <a:pt x="310" y="103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3"/>
            <p:cNvSpPr/>
            <p:nvPr/>
          </p:nvSpPr>
          <p:spPr>
            <a:xfrm>
              <a:off x="7181451" y="3713762"/>
              <a:ext cx="77856" cy="52572"/>
            </a:xfrm>
            <a:custGeom>
              <a:avLst/>
              <a:gdLst/>
              <a:ahLst/>
              <a:cxnLst/>
              <a:rect l="l" t="t" r="r" b="b"/>
              <a:pathLst>
                <a:path w="1278" h="863" extrusionOk="0">
                  <a:moveTo>
                    <a:pt x="651" y="1"/>
                  </a:moveTo>
                  <a:cubicBezTo>
                    <a:pt x="616" y="1"/>
                    <a:pt x="579" y="4"/>
                    <a:pt x="542" y="11"/>
                  </a:cubicBezTo>
                  <a:cubicBezTo>
                    <a:pt x="468" y="25"/>
                    <a:pt x="412" y="43"/>
                    <a:pt x="352" y="85"/>
                  </a:cubicBezTo>
                  <a:cubicBezTo>
                    <a:pt x="279" y="113"/>
                    <a:pt x="236" y="145"/>
                    <a:pt x="176" y="201"/>
                  </a:cubicBezTo>
                  <a:cubicBezTo>
                    <a:pt x="89" y="289"/>
                    <a:pt x="29" y="409"/>
                    <a:pt x="15" y="511"/>
                  </a:cubicBezTo>
                  <a:cubicBezTo>
                    <a:pt x="1" y="525"/>
                    <a:pt x="1" y="553"/>
                    <a:pt x="1" y="585"/>
                  </a:cubicBezTo>
                  <a:lnTo>
                    <a:pt x="1" y="641"/>
                  </a:lnTo>
                  <a:cubicBezTo>
                    <a:pt x="1" y="687"/>
                    <a:pt x="1" y="729"/>
                    <a:pt x="15" y="760"/>
                  </a:cubicBezTo>
                  <a:cubicBezTo>
                    <a:pt x="15" y="789"/>
                    <a:pt x="29" y="803"/>
                    <a:pt x="29" y="817"/>
                  </a:cubicBezTo>
                  <a:cubicBezTo>
                    <a:pt x="29" y="834"/>
                    <a:pt x="46" y="848"/>
                    <a:pt x="46" y="848"/>
                  </a:cubicBezTo>
                  <a:cubicBezTo>
                    <a:pt x="46" y="862"/>
                    <a:pt x="60" y="862"/>
                    <a:pt x="74" y="862"/>
                  </a:cubicBezTo>
                  <a:cubicBezTo>
                    <a:pt x="89" y="862"/>
                    <a:pt x="89" y="848"/>
                    <a:pt x="89" y="834"/>
                  </a:cubicBezTo>
                  <a:lnTo>
                    <a:pt x="89" y="803"/>
                  </a:lnTo>
                  <a:cubicBezTo>
                    <a:pt x="89" y="789"/>
                    <a:pt x="74" y="774"/>
                    <a:pt x="74" y="746"/>
                  </a:cubicBezTo>
                  <a:lnTo>
                    <a:pt x="74" y="641"/>
                  </a:lnTo>
                  <a:cubicBezTo>
                    <a:pt x="74" y="613"/>
                    <a:pt x="74" y="570"/>
                    <a:pt x="89" y="525"/>
                  </a:cubicBezTo>
                  <a:cubicBezTo>
                    <a:pt x="117" y="437"/>
                    <a:pt x="176" y="349"/>
                    <a:pt x="250" y="275"/>
                  </a:cubicBezTo>
                  <a:cubicBezTo>
                    <a:pt x="293" y="233"/>
                    <a:pt x="338" y="201"/>
                    <a:pt x="398" y="173"/>
                  </a:cubicBezTo>
                  <a:cubicBezTo>
                    <a:pt x="440" y="145"/>
                    <a:pt x="500" y="131"/>
                    <a:pt x="556" y="131"/>
                  </a:cubicBezTo>
                  <a:cubicBezTo>
                    <a:pt x="590" y="122"/>
                    <a:pt x="625" y="118"/>
                    <a:pt x="659" y="118"/>
                  </a:cubicBezTo>
                  <a:cubicBezTo>
                    <a:pt x="746" y="118"/>
                    <a:pt x="831" y="143"/>
                    <a:pt x="894" y="173"/>
                  </a:cubicBezTo>
                  <a:cubicBezTo>
                    <a:pt x="954" y="187"/>
                    <a:pt x="996" y="219"/>
                    <a:pt x="1028" y="261"/>
                  </a:cubicBezTo>
                  <a:cubicBezTo>
                    <a:pt x="1070" y="289"/>
                    <a:pt x="1102" y="321"/>
                    <a:pt x="1130" y="363"/>
                  </a:cubicBezTo>
                  <a:cubicBezTo>
                    <a:pt x="1144" y="377"/>
                    <a:pt x="1144" y="395"/>
                    <a:pt x="1158" y="423"/>
                  </a:cubicBezTo>
                  <a:cubicBezTo>
                    <a:pt x="1158" y="423"/>
                    <a:pt x="1172" y="437"/>
                    <a:pt x="1172" y="451"/>
                  </a:cubicBezTo>
                  <a:lnTo>
                    <a:pt x="1190" y="465"/>
                  </a:lnTo>
                  <a:cubicBezTo>
                    <a:pt x="1204" y="511"/>
                    <a:pt x="1204" y="539"/>
                    <a:pt x="1204" y="553"/>
                  </a:cubicBezTo>
                  <a:cubicBezTo>
                    <a:pt x="1218" y="585"/>
                    <a:pt x="1218" y="613"/>
                    <a:pt x="1218" y="627"/>
                  </a:cubicBezTo>
                  <a:lnTo>
                    <a:pt x="1218" y="641"/>
                  </a:lnTo>
                  <a:cubicBezTo>
                    <a:pt x="1218" y="658"/>
                    <a:pt x="1232" y="672"/>
                    <a:pt x="1246" y="672"/>
                  </a:cubicBezTo>
                  <a:cubicBezTo>
                    <a:pt x="1260" y="672"/>
                    <a:pt x="1277" y="658"/>
                    <a:pt x="1277" y="641"/>
                  </a:cubicBezTo>
                  <a:lnTo>
                    <a:pt x="1277" y="627"/>
                  </a:lnTo>
                  <a:lnTo>
                    <a:pt x="1277" y="553"/>
                  </a:lnTo>
                  <a:cubicBezTo>
                    <a:pt x="1277" y="525"/>
                    <a:pt x="1277" y="483"/>
                    <a:pt x="1260" y="451"/>
                  </a:cubicBezTo>
                  <a:cubicBezTo>
                    <a:pt x="1260" y="423"/>
                    <a:pt x="1246" y="409"/>
                    <a:pt x="1246" y="377"/>
                  </a:cubicBezTo>
                  <a:cubicBezTo>
                    <a:pt x="1232" y="363"/>
                    <a:pt x="1218" y="335"/>
                    <a:pt x="1204" y="321"/>
                  </a:cubicBezTo>
                  <a:cubicBezTo>
                    <a:pt x="1172" y="261"/>
                    <a:pt x="1144" y="219"/>
                    <a:pt x="1102" y="173"/>
                  </a:cubicBezTo>
                  <a:cubicBezTo>
                    <a:pt x="1056" y="131"/>
                    <a:pt x="1014" y="99"/>
                    <a:pt x="954" y="71"/>
                  </a:cubicBezTo>
                  <a:cubicBezTo>
                    <a:pt x="894" y="43"/>
                    <a:pt x="820" y="11"/>
                    <a:pt x="750" y="11"/>
                  </a:cubicBezTo>
                  <a:cubicBezTo>
                    <a:pt x="720" y="4"/>
                    <a:pt x="687" y="1"/>
                    <a:pt x="65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3"/>
            <p:cNvSpPr/>
            <p:nvPr/>
          </p:nvSpPr>
          <p:spPr>
            <a:xfrm>
              <a:off x="7254736" y="3738251"/>
              <a:ext cx="22358" cy="9199"/>
            </a:xfrm>
            <a:custGeom>
              <a:avLst/>
              <a:gdLst/>
              <a:ahLst/>
              <a:cxnLst/>
              <a:rect l="l" t="t" r="r" b="b"/>
              <a:pathLst>
                <a:path w="367" h="151" extrusionOk="0">
                  <a:moveTo>
                    <a:pt x="335" y="1"/>
                  </a:moveTo>
                  <a:cubicBezTo>
                    <a:pt x="331" y="1"/>
                    <a:pt x="326" y="3"/>
                    <a:pt x="321" y="7"/>
                  </a:cubicBezTo>
                  <a:lnTo>
                    <a:pt x="43" y="49"/>
                  </a:lnTo>
                  <a:lnTo>
                    <a:pt x="43" y="63"/>
                  </a:lnTo>
                  <a:cubicBezTo>
                    <a:pt x="15" y="63"/>
                    <a:pt x="1" y="95"/>
                    <a:pt x="15" y="123"/>
                  </a:cubicBezTo>
                  <a:cubicBezTo>
                    <a:pt x="15" y="137"/>
                    <a:pt x="43" y="151"/>
                    <a:pt x="74" y="151"/>
                  </a:cubicBezTo>
                  <a:lnTo>
                    <a:pt x="338" y="63"/>
                  </a:lnTo>
                  <a:cubicBezTo>
                    <a:pt x="352" y="63"/>
                    <a:pt x="366" y="35"/>
                    <a:pt x="352" y="21"/>
                  </a:cubicBezTo>
                  <a:cubicBezTo>
                    <a:pt x="352" y="11"/>
                    <a:pt x="345" y="1"/>
                    <a:pt x="33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3"/>
            <p:cNvSpPr/>
            <p:nvPr/>
          </p:nvSpPr>
          <p:spPr>
            <a:xfrm>
              <a:off x="7251934" y="3728444"/>
              <a:ext cx="20652" cy="13158"/>
            </a:xfrm>
            <a:custGeom>
              <a:avLst/>
              <a:gdLst/>
              <a:ahLst/>
              <a:cxnLst/>
              <a:rect l="l" t="t" r="r" b="b"/>
              <a:pathLst>
                <a:path w="339" h="216" extrusionOk="0">
                  <a:moveTo>
                    <a:pt x="309" y="0"/>
                  </a:moveTo>
                  <a:cubicBezTo>
                    <a:pt x="305" y="0"/>
                    <a:pt x="300" y="2"/>
                    <a:pt x="296" y="6"/>
                  </a:cubicBezTo>
                  <a:lnTo>
                    <a:pt x="47" y="122"/>
                  </a:lnTo>
                  <a:lnTo>
                    <a:pt x="33" y="122"/>
                  </a:lnTo>
                  <a:cubicBezTo>
                    <a:pt x="15" y="136"/>
                    <a:pt x="1" y="168"/>
                    <a:pt x="15" y="182"/>
                  </a:cubicBezTo>
                  <a:cubicBezTo>
                    <a:pt x="28" y="202"/>
                    <a:pt x="46" y="215"/>
                    <a:pt x="66" y="215"/>
                  </a:cubicBezTo>
                  <a:cubicBezTo>
                    <a:pt x="74" y="215"/>
                    <a:pt x="81" y="214"/>
                    <a:pt x="89" y="210"/>
                  </a:cubicBezTo>
                  <a:lnTo>
                    <a:pt x="324" y="66"/>
                  </a:lnTo>
                  <a:cubicBezTo>
                    <a:pt x="339" y="48"/>
                    <a:pt x="339" y="34"/>
                    <a:pt x="339" y="20"/>
                  </a:cubicBezTo>
                  <a:cubicBezTo>
                    <a:pt x="329" y="10"/>
                    <a:pt x="319" y="0"/>
                    <a:pt x="30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3"/>
            <p:cNvSpPr/>
            <p:nvPr/>
          </p:nvSpPr>
          <p:spPr>
            <a:xfrm>
              <a:off x="7249376" y="3717417"/>
              <a:ext cx="17850" cy="16326"/>
            </a:xfrm>
            <a:custGeom>
              <a:avLst/>
              <a:gdLst/>
              <a:ahLst/>
              <a:cxnLst/>
              <a:rect l="l" t="t" r="r" b="b"/>
              <a:pathLst>
                <a:path w="293" h="268" extrusionOk="0">
                  <a:moveTo>
                    <a:pt x="264" y="0"/>
                  </a:moveTo>
                  <a:cubicBezTo>
                    <a:pt x="253" y="0"/>
                    <a:pt x="242" y="4"/>
                    <a:pt x="233" y="11"/>
                  </a:cubicBezTo>
                  <a:lnTo>
                    <a:pt x="15" y="173"/>
                  </a:lnTo>
                  <a:lnTo>
                    <a:pt x="15" y="187"/>
                  </a:lnTo>
                  <a:cubicBezTo>
                    <a:pt x="1" y="201"/>
                    <a:pt x="1" y="229"/>
                    <a:pt x="15" y="247"/>
                  </a:cubicBezTo>
                  <a:cubicBezTo>
                    <a:pt x="22" y="261"/>
                    <a:pt x="32" y="268"/>
                    <a:pt x="45" y="268"/>
                  </a:cubicBezTo>
                  <a:cubicBezTo>
                    <a:pt x="58" y="268"/>
                    <a:pt x="73" y="261"/>
                    <a:pt x="89" y="247"/>
                  </a:cubicBezTo>
                  <a:lnTo>
                    <a:pt x="279" y="53"/>
                  </a:lnTo>
                  <a:cubicBezTo>
                    <a:pt x="293" y="53"/>
                    <a:pt x="293" y="25"/>
                    <a:pt x="293" y="11"/>
                  </a:cubicBezTo>
                  <a:cubicBezTo>
                    <a:pt x="286" y="4"/>
                    <a:pt x="275" y="0"/>
                    <a:pt x="26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5" name="Google Shape;1235;p53"/>
          <p:cNvGrpSpPr/>
          <p:nvPr/>
        </p:nvGrpSpPr>
        <p:grpSpPr>
          <a:xfrm>
            <a:off x="89667" y="2948987"/>
            <a:ext cx="1262116" cy="2141808"/>
            <a:chOff x="6285325" y="2108025"/>
            <a:chExt cx="341500" cy="579525"/>
          </a:xfrm>
        </p:grpSpPr>
        <p:sp>
          <p:nvSpPr>
            <p:cNvPr id="1236" name="Google Shape;1236;p53"/>
            <p:cNvSpPr/>
            <p:nvPr/>
          </p:nvSpPr>
          <p:spPr>
            <a:xfrm>
              <a:off x="6361125" y="2668175"/>
              <a:ext cx="64925" cy="17600"/>
            </a:xfrm>
            <a:custGeom>
              <a:avLst/>
              <a:gdLst/>
              <a:ahLst/>
              <a:cxnLst/>
              <a:rect l="l" t="t" r="r" b="b"/>
              <a:pathLst>
                <a:path w="2597" h="704" extrusionOk="0">
                  <a:moveTo>
                    <a:pt x="1218" y="0"/>
                  </a:moveTo>
                  <a:cubicBezTo>
                    <a:pt x="1218" y="0"/>
                    <a:pt x="574" y="204"/>
                    <a:pt x="103" y="482"/>
                  </a:cubicBezTo>
                  <a:cubicBezTo>
                    <a:pt x="1" y="542"/>
                    <a:pt x="46" y="704"/>
                    <a:pt x="177" y="704"/>
                  </a:cubicBezTo>
                  <a:lnTo>
                    <a:pt x="2477" y="704"/>
                  </a:lnTo>
                  <a:cubicBezTo>
                    <a:pt x="2597" y="394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3"/>
            <p:cNvSpPr/>
            <p:nvPr/>
          </p:nvSpPr>
          <p:spPr>
            <a:xfrm>
              <a:off x="6360425" y="2667600"/>
              <a:ext cx="66325" cy="19950"/>
            </a:xfrm>
            <a:custGeom>
              <a:avLst/>
              <a:gdLst/>
              <a:ahLst/>
              <a:cxnLst/>
              <a:rect l="l" t="t" r="r" b="b"/>
              <a:pathLst>
                <a:path w="2653" h="798" extrusionOk="0">
                  <a:moveTo>
                    <a:pt x="1110" y="0"/>
                  </a:moveTo>
                  <a:cubicBezTo>
                    <a:pt x="1102" y="0"/>
                    <a:pt x="1093" y="2"/>
                    <a:pt x="1084" y="6"/>
                  </a:cubicBezTo>
                  <a:cubicBezTo>
                    <a:pt x="922" y="66"/>
                    <a:pt x="307" y="315"/>
                    <a:pt x="131" y="446"/>
                  </a:cubicBezTo>
                  <a:cubicBezTo>
                    <a:pt x="0" y="533"/>
                    <a:pt x="29" y="653"/>
                    <a:pt x="60" y="727"/>
                  </a:cubicBezTo>
                  <a:cubicBezTo>
                    <a:pt x="74" y="769"/>
                    <a:pt x="117" y="797"/>
                    <a:pt x="176" y="797"/>
                  </a:cubicBezTo>
                  <a:lnTo>
                    <a:pt x="2593" y="741"/>
                  </a:lnTo>
                  <a:cubicBezTo>
                    <a:pt x="2653" y="593"/>
                    <a:pt x="2611" y="403"/>
                    <a:pt x="2610" y="403"/>
                  </a:cubicBezTo>
                  <a:lnTo>
                    <a:pt x="2610" y="403"/>
                  </a:lnTo>
                  <a:lnTo>
                    <a:pt x="2009" y="463"/>
                  </a:lnTo>
                  <a:cubicBezTo>
                    <a:pt x="1994" y="464"/>
                    <a:pt x="1978" y="464"/>
                    <a:pt x="1963" y="464"/>
                  </a:cubicBezTo>
                  <a:cubicBezTo>
                    <a:pt x="1731" y="464"/>
                    <a:pt x="1514" y="364"/>
                    <a:pt x="1362" y="199"/>
                  </a:cubicBezTo>
                  <a:cubicBezTo>
                    <a:pt x="1291" y="111"/>
                    <a:pt x="1203" y="52"/>
                    <a:pt x="1158" y="23"/>
                  </a:cubicBezTo>
                  <a:cubicBezTo>
                    <a:pt x="1148" y="11"/>
                    <a:pt x="1130" y="0"/>
                    <a:pt x="111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3"/>
            <p:cNvSpPr/>
            <p:nvPr/>
          </p:nvSpPr>
          <p:spPr>
            <a:xfrm>
              <a:off x="6507025" y="2658225"/>
              <a:ext cx="62275" cy="27125"/>
            </a:xfrm>
            <a:custGeom>
              <a:avLst/>
              <a:gdLst/>
              <a:ahLst/>
              <a:cxnLst/>
              <a:rect l="l" t="t" r="r" b="b"/>
              <a:pathLst>
                <a:path w="2491" h="1085" extrusionOk="0">
                  <a:moveTo>
                    <a:pt x="1258" y="0"/>
                  </a:moveTo>
                  <a:cubicBezTo>
                    <a:pt x="1203" y="0"/>
                    <a:pt x="1172" y="1"/>
                    <a:pt x="1172" y="1"/>
                  </a:cubicBezTo>
                  <a:lnTo>
                    <a:pt x="56" y="381"/>
                  </a:lnTo>
                  <a:cubicBezTo>
                    <a:pt x="56" y="381"/>
                    <a:pt x="0" y="821"/>
                    <a:pt x="190" y="1084"/>
                  </a:cubicBezTo>
                  <a:lnTo>
                    <a:pt x="2389" y="325"/>
                  </a:lnTo>
                  <a:cubicBezTo>
                    <a:pt x="2491" y="279"/>
                    <a:pt x="2491" y="117"/>
                    <a:pt x="2375" y="89"/>
                  </a:cubicBezTo>
                  <a:cubicBezTo>
                    <a:pt x="1961" y="9"/>
                    <a:pt x="1457" y="0"/>
                    <a:pt x="125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3"/>
            <p:cNvSpPr/>
            <p:nvPr/>
          </p:nvSpPr>
          <p:spPr>
            <a:xfrm>
              <a:off x="6508075" y="2656400"/>
              <a:ext cx="62725" cy="29750"/>
            </a:xfrm>
            <a:custGeom>
              <a:avLst/>
              <a:gdLst/>
              <a:ahLst/>
              <a:cxnLst/>
              <a:rect l="l" t="t" r="r" b="b"/>
              <a:pathLst>
                <a:path w="2509" h="1190" extrusionOk="0">
                  <a:moveTo>
                    <a:pt x="1291" y="0"/>
                  </a:moveTo>
                  <a:cubicBezTo>
                    <a:pt x="1260" y="0"/>
                    <a:pt x="1232" y="14"/>
                    <a:pt x="1217" y="32"/>
                  </a:cubicBezTo>
                  <a:cubicBezTo>
                    <a:pt x="1189" y="74"/>
                    <a:pt x="1144" y="162"/>
                    <a:pt x="1101" y="264"/>
                  </a:cubicBezTo>
                  <a:cubicBezTo>
                    <a:pt x="996" y="500"/>
                    <a:pt x="820" y="675"/>
                    <a:pt x="588" y="735"/>
                  </a:cubicBezTo>
                  <a:lnTo>
                    <a:pt x="0" y="879"/>
                  </a:lnTo>
                  <a:cubicBezTo>
                    <a:pt x="0" y="879"/>
                    <a:pt x="14" y="1087"/>
                    <a:pt x="116" y="1189"/>
                  </a:cubicBezTo>
                  <a:lnTo>
                    <a:pt x="2420" y="440"/>
                  </a:lnTo>
                  <a:cubicBezTo>
                    <a:pt x="2463" y="412"/>
                    <a:pt x="2491" y="384"/>
                    <a:pt x="2508" y="324"/>
                  </a:cubicBezTo>
                  <a:cubicBezTo>
                    <a:pt x="2508" y="250"/>
                    <a:pt x="2477" y="134"/>
                    <a:pt x="2347" y="88"/>
                  </a:cubicBezTo>
                  <a:cubicBezTo>
                    <a:pt x="2139" y="32"/>
                    <a:pt x="1467" y="0"/>
                    <a:pt x="12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3"/>
            <p:cNvSpPr/>
            <p:nvPr/>
          </p:nvSpPr>
          <p:spPr>
            <a:xfrm>
              <a:off x="6357075" y="2501800"/>
              <a:ext cx="66425" cy="166400"/>
            </a:xfrm>
            <a:custGeom>
              <a:avLst/>
              <a:gdLst/>
              <a:ahLst/>
              <a:cxnLst/>
              <a:rect l="l" t="t" r="r" b="b"/>
              <a:pathLst>
                <a:path w="2657" h="6656" extrusionOk="0">
                  <a:moveTo>
                    <a:pt x="810" y="0"/>
                  </a:moveTo>
                  <a:cubicBezTo>
                    <a:pt x="1" y="2857"/>
                    <a:pt x="1380" y="6655"/>
                    <a:pt x="1380" y="6655"/>
                  </a:cubicBezTo>
                  <a:lnTo>
                    <a:pt x="2551" y="6655"/>
                  </a:lnTo>
                  <a:lnTo>
                    <a:pt x="265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3"/>
            <p:cNvSpPr/>
            <p:nvPr/>
          </p:nvSpPr>
          <p:spPr>
            <a:xfrm>
              <a:off x="6451625" y="2496250"/>
              <a:ext cx="86200" cy="171500"/>
            </a:xfrm>
            <a:custGeom>
              <a:avLst/>
              <a:gdLst/>
              <a:ahLst/>
              <a:cxnLst/>
              <a:rect l="l" t="t" r="r" b="b"/>
              <a:pathLst>
                <a:path w="3448" h="6860" extrusionOk="0">
                  <a:moveTo>
                    <a:pt x="1759" y="1"/>
                  </a:moveTo>
                  <a:lnTo>
                    <a:pt x="0" y="602"/>
                  </a:lnTo>
                  <a:lnTo>
                    <a:pt x="2272" y="6860"/>
                  </a:lnTo>
                  <a:lnTo>
                    <a:pt x="3388" y="6480"/>
                  </a:lnTo>
                  <a:cubicBezTo>
                    <a:pt x="3388" y="6480"/>
                    <a:pt x="3447" y="2435"/>
                    <a:pt x="1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3"/>
            <p:cNvSpPr/>
            <p:nvPr/>
          </p:nvSpPr>
          <p:spPr>
            <a:xfrm>
              <a:off x="6371075" y="2493000"/>
              <a:ext cx="137025" cy="52800"/>
            </a:xfrm>
            <a:custGeom>
              <a:avLst/>
              <a:gdLst/>
              <a:ahLst/>
              <a:cxnLst/>
              <a:rect l="l" t="t" r="r" b="b"/>
              <a:pathLst>
                <a:path w="5481" h="2112" extrusionOk="0">
                  <a:moveTo>
                    <a:pt x="116" y="1"/>
                  </a:moveTo>
                  <a:cubicBezTo>
                    <a:pt x="116" y="1"/>
                    <a:pt x="0" y="1436"/>
                    <a:pt x="0" y="2111"/>
                  </a:cubicBezTo>
                  <a:lnTo>
                    <a:pt x="5392" y="2111"/>
                  </a:lnTo>
                  <a:cubicBezTo>
                    <a:pt x="5392" y="2111"/>
                    <a:pt x="5480" y="806"/>
                    <a:pt x="53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3"/>
            <p:cNvSpPr/>
            <p:nvPr/>
          </p:nvSpPr>
          <p:spPr>
            <a:xfrm>
              <a:off x="6415025" y="2534775"/>
              <a:ext cx="95975" cy="129025"/>
            </a:xfrm>
            <a:custGeom>
              <a:avLst/>
              <a:gdLst/>
              <a:ahLst/>
              <a:cxnLst/>
              <a:rect l="l" t="t" r="r" b="b"/>
              <a:pathLst>
                <a:path w="3839" h="5161" extrusionOk="0">
                  <a:moveTo>
                    <a:pt x="15" y="0"/>
                  </a:moveTo>
                  <a:lnTo>
                    <a:pt x="15" y="43"/>
                  </a:lnTo>
                  <a:lnTo>
                    <a:pt x="1" y="1319"/>
                  </a:lnTo>
                  <a:lnTo>
                    <a:pt x="1" y="2593"/>
                  </a:lnTo>
                  <a:lnTo>
                    <a:pt x="1" y="3870"/>
                  </a:lnTo>
                  <a:lnTo>
                    <a:pt x="15" y="5161"/>
                  </a:lnTo>
                  <a:lnTo>
                    <a:pt x="43" y="3870"/>
                  </a:lnTo>
                  <a:lnTo>
                    <a:pt x="57" y="2593"/>
                  </a:lnTo>
                  <a:lnTo>
                    <a:pt x="75" y="1319"/>
                  </a:lnTo>
                  <a:lnTo>
                    <a:pt x="88" y="75"/>
                  </a:lnTo>
                  <a:lnTo>
                    <a:pt x="88" y="75"/>
                  </a:lnTo>
                  <a:lnTo>
                    <a:pt x="1130" y="102"/>
                  </a:lnTo>
                  <a:lnTo>
                    <a:pt x="2194" y="116"/>
                  </a:lnTo>
                  <a:lnTo>
                    <a:pt x="2194" y="116"/>
                  </a:lnTo>
                  <a:lnTo>
                    <a:pt x="2593" y="1362"/>
                  </a:lnTo>
                  <a:lnTo>
                    <a:pt x="3005" y="2624"/>
                  </a:lnTo>
                  <a:lnTo>
                    <a:pt x="3430" y="3884"/>
                  </a:lnTo>
                  <a:lnTo>
                    <a:pt x="3838" y="5143"/>
                  </a:lnTo>
                  <a:lnTo>
                    <a:pt x="3459" y="3870"/>
                  </a:lnTo>
                  <a:lnTo>
                    <a:pt x="3065" y="2610"/>
                  </a:lnTo>
                  <a:lnTo>
                    <a:pt x="2653" y="1333"/>
                  </a:lnTo>
                  <a:lnTo>
                    <a:pt x="2256" y="74"/>
                  </a:lnTo>
                  <a:lnTo>
                    <a:pt x="2242" y="43"/>
                  </a:lnTo>
                  <a:lnTo>
                    <a:pt x="2213" y="43"/>
                  </a:lnTo>
                  <a:lnTo>
                    <a:pt x="1130" y="1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3"/>
            <p:cNvSpPr/>
            <p:nvPr/>
          </p:nvSpPr>
          <p:spPr>
            <a:xfrm>
              <a:off x="6373275" y="2498100"/>
              <a:ext cx="19450" cy="28250"/>
            </a:xfrm>
            <a:custGeom>
              <a:avLst/>
              <a:gdLst/>
              <a:ahLst/>
              <a:cxnLst/>
              <a:rect l="l" t="t" r="r" b="b"/>
              <a:pathLst>
                <a:path w="778" h="1130" extrusionOk="0">
                  <a:moveTo>
                    <a:pt x="777" y="1"/>
                  </a:moveTo>
                  <a:lnTo>
                    <a:pt x="777" y="1"/>
                  </a:lnTo>
                  <a:cubicBezTo>
                    <a:pt x="746" y="120"/>
                    <a:pt x="704" y="236"/>
                    <a:pt x="672" y="352"/>
                  </a:cubicBezTo>
                  <a:cubicBezTo>
                    <a:pt x="630" y="454"/>
                    <a:pt x="584" y="574"/>
                    <a:pt x="528" y="676"/>
                  </a:cubicBezTo>
                  <a:cubicBezTo>
                    <a:pt x="468" y="778"/>
                    <a:pt x="394" y="880"/>
                    <a:pt x="306" y="954"/>
                  </a:cubicBezTo>
                  <a:cubicBezTo>
                    <a:pt x="218" y="1028"/>
                    <a:pt x="116" y="1087"/>
                    <a:pt x="0" y="1130"/>
                  </a:cubicBezTo>
                  <a:cubicBezTo>
                    <a:pt x="116" y="1130"/>
                    <a:pt x="250" y="1087"/>
                    <a:pt x="352" y="1014"/>
                  </a:cubicBezTo>
                  <a:cubicBezTo>
                    <a:pt x="454" y="926"/>
                    <a:pt x="528" y="824"/>
                    <a:pt x="602" y="718"/>
                  </a:cubicBezTo>
                  <a:cubicBezTo>
                    <a:pt x="658" y="602"/>
                    <a:pt x="704" y="486"/>
                    <a:pt x="732" y="366"/>
                  </a:cubicBezTo>
                  <a:cubicBezTo>
                    <a:pt x="760" y="250"/>
                    <a:pt x="777" y="120"/>
                    <a:pt x="77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3"/>
            <p:cNvSpPr/>
            <p:nvPr/>
          </p:nvSpPr>
          <p:spPr>
            <a:xfrm>
              <a:off x="6481350" y="2497050"/>
              <a:ext cx="27450" cy="25250"/>
            </a:xfrm>
            <a:custGeom>
              <a:avLst/>
              <a:gdLst/>
              <a:ahLst/>
              <a:cxnLst/>
              <a:rect l="l" t="t" r="r" b="b"/>
              <a:pathLst>
                <a:path w="1098" h="1010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130"/>
                    <a:pt x="74" y="250"/>
                    <a:pt x="148" y="366"/>
                  </a:cubicBezTo>
                  <a:cubicBezTo>
                    <a:pt x="204" y="482"/>
                    <a:pt x="278" y="602"/>
                    <a:pt x="366" y="704"/>
                  </a:cubicBezTo>
                  <a:cubicBezTo>
                    <a:pt x="468" y="806"/>
                    <a:pt x="570" y="894"/>
                    <a:pt x="704" y="954"/>
                  </a:cubicBezTo>
                  <a:cubicBezTo>
                    <a:pt x="781" y="991"/>
                    <a:pt x="872" y="1010"/>
                    <a:pt x="963" y="1010"/>
                  </a:cubicBezTo>
                  <a:cubicBezTo>
                    <a:pt x="1009" y="1010"/>
                    <a:pt x="1054" y="1005"/>
                    <a:pt x="1098" y="996"/>
                  </a:cubicBezTo>
                  <a:cubicBezTo>
                    <a:pt x="967" y="996"/>
                    <a:pt x="834" y="954"/>
                    <a:pt x="732" y="894"/>
                  </a:cubicBezTo>
                  <a:cubicBezTo>
                    <a:pt x="704" y="880"/>
                    <a:pt x="675" y="848"/>
                    <a:pt x="644" y="834"/>
                  </a:cubicBezTo>
                  <a:lnTo>
                    <a:pt x="570" y="778"/>
                  </a:lnTo>
                  <a:cubicBezTo>
                    <a:pt x="542" y="760"/>
                    <a:pt x="528" y="732"/>
                    <a:pt x="500" y="718"/>
                  </a:cubicBezTo>
                  <a:cubicBezTo>
                    <a:pt x="482" y="690"/>
                    <a:pt x="454" y="672"/>
                    <a:pt x="440" y="644"/>
                  </a:cubicBezTo>
                  <a:cubicBezTo>
                    <a:pt x="352" y="556"/>
                    <a:pt x="264" y="454"/>
                    <a:pt x="190" y="338"/>
                  </a:cubicBezTo>
                  <a:cubicBezTo>
                    <a:pt x="130" y="232"/>
                    <a:pt x="60" y="116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3"/>
            <p:cNvSpPr/>
            <p:nvPr/>
          </p:nvSpPr>
          <p:spPr>
            <a:xfrm>
              <a:off x="6360075" y="2351950"/>
              <a:ext cx="159375" cy="128950"/>
            </a:xfrm>
            <a:custGeom>
              <a:avLst/>
              <a:gdLst/>
              <a:ahLst/>
              <a:cxnLst/>
              <a:rect l="l" t="t" r="r" b="b"/>
              <a:pathLst>
                <a:path w="6375" h="5158" extrusionOk="0">
                  <a:moveTo>
                    <a:pt x="1232" y="0"/>
                  </a:moveTo>
                  <a:cubicBezTo>
                    <a:pt x="908" y="0"/>
                    <a:pt x="658" y="218"/>
                    <a:pt x="616" y="496"/>
                  </a:cubicBezTo>
                  <a:lnTo>
                    <a:pt x="43" y="4527"/>
                  </a:lnTo>
                  <a:cubicBezTo>
                    <a:pt x="0" y="4865"/>
                    <a:pt x="292" y="5157"/>
                    <a:pt x="658" y="5157"/>
                  </a:cubicBezTo>
                  <a:lnTo>
                    <a:pt x="5716" y="5157"/>
                  </a:lnTo>
                  <a:cubicBezTo>
                    <a:pt x="6082" y="5157"/>
                    <a:pt x="6374" y="4865"/>
                    <a:pt x="6332" y="4527"/>
                  </a:cubicBezTo>
                  <a:lnTo>
                    <a:pt x="5759" y="496"/>
                  </a:lnTo>
                  <a:cubicBezTo>
                    <a:pt x="5730" y="218"/>
                    <a:pt x="5467" y="0"/>
                    <a:pt x="514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3"/>
            <p:cNvSpPr/>
            <p:nvPr/>
          </p:nvSpPr>
          <p:spPr>
            <a:xfrm>
              <a:off x="6368075" y="2340175"/>
              <a:ext cx="135275" cy="153550"/>
            </a:xfrm>
            <a:custGeom>
              <a:avLst/>
              <a:gdLst/>
              <a:ahLst/>
              <a:cxnLst/>
              <a:rect l="l" t="t" r="r" b="b"/>
              <a:pathLst>
                <a:path w="5411" h="6142" extrusionOk="0">
                  <a:moveTo>
                    <a:pt x="2157" y="0"/>
                  </a:moveTo>
                  <a:cubicBezTo>
                    <a:pt x="2157" y="0"/>
                    <a:pt x="1569" y="352"/>
                    <a:pt x="999" y="383"/>
                  </a:cubicBezTo>
                  <a:cubicBezTo>
                    <a:pt x="1" y="426"/>
                    <a:pt x="106" y="967"/>
                    <a:pt x="74" y="1569"/>
                  </a:cubicBezTo>
                  <a:cubicBezTo>
                    <a:pt x="46" y="2170"/>
                    <a:pt x="250" y="6142"/>
                    <a:pt x="250" y="6142"/>
                  </a:cubicBezTo>
                  <a:lnTo>
                    <a:pt x="5410" y="6142"/>
                  </a:lnTo>
                  <a:lnTo>
                    <a:pt x="5410" y="704"/>
                  </a:lnTo>
                  <a:lnTo>
                    <a:pt x="5365" y="661"/>
                  </a:lnTo>
                  <a:cubicBezTo>
                    <a:pt x="5308" y="616"/>
                    <a:pt x="5277" y="559"/>
                    <a:pt x="5263" y="500"/>
                  </a:cubicBezTo>
                  <a:cubicBezTo>
                    <a:pt x="5133" y="426"/>
                    <a:pt x="4957" y="383"/>
                    <a:pt x="4693" y="383"/>
                  </a:cubicBezTo>
                  <a:cubicBezTo>
                    <a:pt x="4120" y="352"/>
                    <a:pt x="3536" y="0"/>
                    <a:pt x="35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3"/>
            <p:cNvSpPr/>
            <p:nvPr/>
          </p:nvSpPr>
          <p:spPr>
            <a:xfrm>
              <a:off x="6368075" y="2346750"/>
              <a:ext cx="141525" cy="146975"/>
            </a:xfrm>
            <a:custGeom>
              <a:avLst/>
              <a:gdLst/>
              <a:ahLst/>
              <a:cxnLst/>
              <a:rect l="l" t="t" r="r" b="b"/>
              <a:pathLst>
                <a:path w="5661" h="5879" extrusionOk="0">
                  <a:moveTo>
                    <a:pt x="4179" y="1"/>
                  </a:moveTo>
                  <a:lnTo>
                    <a:pt x="3300" y="2393"/>
                  </a:lnTo>
                  <a:lnTo>
                    <a:pt x="2421" y="2393"/>
                  </a:lnTo>
                  <a:lnTo>
                    <a:pt x="1320" y="61"/>
                  </a:lnTo>
                  <a:cubicBezTo>
                    <a:pt x="1320" y="61"/>
                    <a:pt x="1240" y="45"/>
                    <a:pt x="1115" y="45"/>
                  </a:cubicBezTo>
                  <a:cubicBezTo>
                    <a:pt x="966" y="45"/>
                    <a:pt x="752" y="67"/>
                    <a:pt x="528" y="163"/>
                  </a:cubicBezTo>
                  <a:cubicBezTo>
                    <a:pt x="120" y="339"/>
                    <a:pt x="60" y="912"/>
                    <a:pt x="60" y="912"/>
                  </a:cubicBezTo>
                  <a:cubicBezTo>
                    <a:pt x="1" y="1936"/>
                    <a:pt x="250" y="5879"/>
                    <a:pt x="250" y="5879"/>
                  </a:cubicBezTo>
                  <a:lnTo>
                    <a:pt x="5453" y="5879"/>
                  </a:lnTo>
                  <a:cubicBezTo>
                    <a:pt x="5453" y="5879"/>
                    <a:pt x="5660" y="792"/>
                    <a:pt x="5527" y="426"/>
                  </a:cubicBezTo>
                  <a:cubicBezTo>
                    <a:pt x="5382" y="61"/>
                    <a:pt x="4179" y="1"/>
                    <a:pt x="41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3"/>
            <p:cNvSpPr/>
            <p:nvPr/>
          </p:nvSpPr>
          <p:spPr>
            <a:xfrm>
              <a:off x="6371425" y="2346675"/>
              <a:ext cx="54275" cy="124725"/>
            </a:xfrm>
            <a:custGeom>
              <a:avLst/>
              <a:gdLst/>
              <a:ahLst/>
              <a:cxnLst/>
              <a:rect l="l" t="t" r="r" b="b"/>
              <a:pathLst>
                <a:path w="2171" h="4989" extrusionOk="0">
                  <a:moveTo>
                    <a:pt x="1088" y="0"/>
                  </a:moveTo>
                  <a:cubicBezTo>
                    <a:pt x="855" y="0"/>
                    <a:pt x="542" y="115"/>
                    <a:pt x="412" y="166"/>
                  </a:cubicBezTo>
                  <a:cubicBezTo>
                    <a:pt x="366" y="166"/>
                    <a:pt x="352" y="211"/>
                    <a:pt x="366" y="240"/>
                  </a:cubicBezTo>
                  <a:cubicBezTo>
                    <a:pt x="1143" y="2628"/>
                    <a:pt x="130" y="4225"/>
                    <a:pt x="14" y="4401"/>
                  </a:cubicBezTo>
                  <a:cubicBezTo>
                    <a:pt x="0" y="4418"/>
                    <a:pt x="0" y="4432"/>
                    <a:pt x="0" y="4447"/>
                  </a:cubicBezTo>
                  <a:lnTo>
                    <a:pt x="0" y="4914"/>
                  </a:lnTo>
                  <a:cubicBezTo>
                    <a:pt x="0" y="4960"/>
                    <a:pt x="28" y="4988"/>
                    <a:pt x="74" y="4988"/>
                  </a:cubicBezTo>
                  <a:cubicBezTo>
                    <a:pt x="2170" y="4738"/>
                    <a:pt x="1333" y="549"/>
                    <a:pt x="1217" y="64"/>
                  </a:cubicBezTo>
                  <a:cubicBezTo>
                    <a:pt x="1217" y="36"/>
                    <a:pt x="1186" y="4"/>
                    <a:pt x="1157" y="4"/>
                  </a:cubicBezTo>
                  <a:cubicBezTo>
                    <a:pt x="1135" y="1"/>
                    <a:pt x="1112" y="0"/>
                    <a:pt x="108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3"/>
            <p:cNvSpPr/>
            <p:nvPr/>
          </p:nvSpPr>
          <p:spPr>
            <a:xfrm>
              <a:off x="6383475" y="2352650"/>
              <a:ext cx="9950" cy="83225"/>
            </a:xfrm>
            <a:custGeom>
              <a:avLst/>
              <a:gdLst/>
              <a:ahLst/>
              <a:cxnLst/>
              <a:rect l="l" t="t" r="r" b="b"/>
              <a:pathLst>
                <a:path w="398" h="3329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48"/>
                    <a:pt x="88" y="278"/>
                    <a:pt x="120" y="412"/>
                  </a:cubicBezTo>
                  <a:lnTo>
                    <a:pt x="162" y="616"/>
                  </a:lnTo>
                  <a:lnTo>
                    <a:pt x="208" y="820"/>
                  </a:lnTo>
                  <a:cubicBezTo>
                    <a:pt x="250" y="1102"/>
                    <a:pt x="281" y="1379"/>
                    <a:pt x="296" y="1657"/>
                  </a:cubicBezTo>
                  <a:cubicBezTo>
                    <a:pt x="310" y="1805"/>
                    <a:pt x="310" y="1935"/>
                    <a:pt x="310" y="2083"/>
                  </a:cubicBezTo>
                  <a:cubicBezTo>
                    <a:pt x="310" y="2157"/>
                    <a:pt x="296" y="2213"/>
                    <a:pt x="296" y="2287"/>
                  </a:cubicBezTo>
                  <a:lnTo>
                    <a:pt x="296" y="2389"/>
                  </a:lnTo>
                  <a:lnTo>
                    <a:pt x="281" y="2491"/>
                  </a:lnTo>
                  <a:cubicBezTo>
                    <a:pt x="281" y="2565"/>
                    <a:pt x="264" y="2639"/>
                    <a:pt x="264" y="2713"/>
                  </a:cubicBezTo>
                  <a:lnTo>
                    <a:pt x="222" y="2917"/>
                  </a:lnTo>
                  <a:cubicBezTo>
                    <a:pt x="222" y="2948"/>
                    <a:pt x="208" y="2990"/>
                    <a:pt x="208" y="3019"/>
                  </a:cubicBezTo>
                  <a:lnTo>
                    <a:pt x="176" y="3124"/>
                  </a:lnTo>
                  <a:cubicBezTo>
                    <a:pt x="162" y="3194"/>
                    <a:pt x="148" y="3254"/>
                    <a:pt x="134" y="3328"/>
                  </a:cubicBezTo>
                  <a:cubicBezTo>
                    <a:pt x="236" y="3064"/>
                    <a:pt x="310" y="2786"/>
                    <a:pt x="338" y="2509"/>
                  </a:cubicBezTo>
                  <a:lnTo>
                    <a:pt x="369" y="2403"/>
                  </a:lnTo>
                  <a:lnTo>
                    <a:pt x="369" y="2287"/>
                  </a:lnTo>
                  <a:cubicBezTo>
                    <a:pt x="369" y="2227"/>
                    <a:pt x="383" y="2157"/>
                    <a:pt x="383" y="2083"/>
                  </a:cubicBezTo>
                  <a:cubicBezTo>
                    <a:pt x="383" y="1935"/>
                    <a:pt x="398" y="1805"/>
                    <a:pt x="383" y="1657"/>
                  </a:cubicBezTo>
                  <a:cubicBezTo>
                    <a:pt x="369" y="1379"/>
                    <a:pt x="324" y="1084"/>
                    <a:pt x="264" y="806"/>
                  </a:cubicBezTo>
                  <a:cubicBezTo>
                    <a:pt x="208" y="542"/>
                    <a:pt x="120" y="264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3"/>
            <p:cNvSpPr/>
            <p:nvPr/>
          </p:nvSpPr>
          <p:spPr>
            <a:xfrm>
              <a:off x="6452400" y="2346550"/>
              <a:ext cx="54650" cy="124850"/>
            </a:xfrm>
            <a:custGeom>
              <a:avLst/>
              <a:gdLst/>
              <a:ahLst/>
              <a:cxnLst/>
              <a:rect l="l" t="t" r="r" b="b"/>
              <a:pathLst>
                <a:path w="2186" h="4994" extrusionOk="0">
                  <a:moveTo>
                    <a:pt x="916" y="0"/>
                  </a:moveTo>
                  <a:cubicBezTo>
                    <a:pt x="855" y="0"/>
                    <a:pt x="797" y="3"/>
                    <a:pt x="747" y="9"/>
                  </a:cubicBezTo>
                  <a:cubicBezTo>
                    <a:pt x="718" y="9"/>
                    <a:pt x="690" y="41"/>
                    <a:pt x="690" y="69"/>
                  </a:cubicBezTo>
                  <a:cubicBezTo>
                    <a:pt x="585" y="554"/>
                    <a:pt x="1" y="4743"/>
                    <a:pt x="2097" y="4993"/>
                  </a:cubicBezTo>
                  <a:cubicBezTo>
                    <a:pt x="2139" y="4993"/>
                    <a:pt x="2185" y="4965"/>
                    <a:pt x="2185" y="4919"/>
                  </a:cubicBezTo>
                  <a:lnTo>
                    <a:pt x="2185" y="4452"/>
                  </a:lnTo>
                  <a:cubicBezTo>
                    <a:pt x="2185" y="4437"/>
                    <a:pt x="2168" y="4423"/>
                    <a:pt x="2168" y="4406"/>
                  </a:cubicBezTo>
                  <a:cubicBezTo>
                    <a:pt x="2037" y="4230"/>
                    <a:pt x="792" y="2545"/>
                    <a:pt x="1570" y="157"/>
                  </a:cubicBezTo>
                  <a:cubicBezTo>
                    <a:pt x="1584" y="128"/>
                    <a:pt x="1570" y="83"/>
                    <a:pt x="1524" y="69"/>
                  </a:cubicBezTo>
                  <a:cubicBezTo>
                    <a:pt x="1408" y="36"/>
                    <a:pt x="1140" y="0"/>
                    <a:pt x="91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3"/>
            <p:cNvSpPr/>
            <p:nvPr/>
          </p:nvSpPr>
          <p:spPr>
            <a:xfrm>
              <a:off x="6479850" y="2349750"/>
              <a:ext cx="26400" cy="111000"/>
            </a:xfrm>
            <a:custGeom>
              <a:avLst/>
              <a:gdLst/>
              <a:ahLst/>
              <a:cxnLst/>
              <a:rect l="l" t="t" r="r" b="b"/>
              <a:pathLst>
                <a:path w="1056" h="4440" extrusionOk="0">
                  <a:moveTo>
                    <a:pt x="208" y="0"/>
                  </a:moveTo>
                  <a:cubicBezTo>
                    <a:pt x="102" y="380"/>
                    <a:pt x="60" y="778"/>
                    <a:pt x="32" y="1172"/>
                  </a:cubicBezTo>
                  <a:cubicBezTo>
                    <a:pt x="0" y="1569"/>
                    <a:pt x="14" y="1963"/>
                    <a:pt x="60" y="2343"/>
                  </a:cubicBezTo>
                  <a:cubicBezTo>
                    <a:pt x="120" y="2741"/>
                    <a:pt x="208" y="3121"/>
                    <a:pt x="366" y="3486"/>
                  </a:cubicBezTo>
                  <a:cubicBezTo>
                    <a:pt x="454" y="3662"/>
                    <a:pt x="542" y="3838"/>
                    <a:pt x="662" y="4000"/>
                  </a:cubicBezTo>
                  <a:cubicBezTo>
                    <a:pt x="778" y="4162"/>
                    <a:pt x="911" y="4309"/>
                    <a:pt x="1056" y="4440"/>
                  </a:cubicBezTo>
                  <a:cubicBezTo>
                    <a:pt x="925" y="4295"/>
                    <a:pt x="806" y="4148"/>
                    <a:pt x="690" y="3986"/>
                  </a:cubicBezTo>
                  <a:cubicBezTo>
                    <a:pt x="588" y="3810"/>
                    <a:pt x="500" y="3648"/>
                    <a:pt x="426" y="3458"/>
                  </a:cubicBezTo>
                  <a:cubicBezTo>
                    <a:pt x="352" y="3282"/>
                    <a:pt x="296" y="3092"/>
                    <a:pt x="250" y="2916"/>
                  </a:cubicBezTo>
                  <a:cubicBezTo>
                    <a:pt x="208" y="2727"/>
                    <a:pt x="162" y="2537"/>
                    <a:pt x="148" y="2329"/>
                  </a:cubicBezTo>
                  <a:cubicBezTo>
                    <a:pt x="88" y="1949"/>
                    <a:pt x="74" y="1569"/>
                    <a:pt x="88" y="1172"/>
                  </a:cubicBezTo>
                  <a:cubicBezTo>
                    <a:pt x="102" y="982"/>
                    <a:pt x="120" y="778"/>
                    <a:pt x="134" y="584"/>
                  </a:cubicBezTo>
                  <a:cubicBezTo>
                    <a:pt x="148" y="394"/>
                    <a:pt x="176" y="204"/>
                    <a:pt x="2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3"/>
            <p:cNvSpPr/>
            <p:nvPr/>
          </p:nvSpPr>
          <p:spPr>
            <a:xfrm>
              <a:off x="6416875" y="2329600"/>
              <a:ext cx="42150" cy="31175"/>
            </a:xfrm>
            <a:custGeom>
              <a:avLst/>
              <a:gdLst/>
              <a:ahLst/>
              <a:cxnLst/>
              <a:rect l="l" t="t" r="r" b="b"/>
              <a:pathLst>
                <a:path w="1686" h="1247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246"/>
                    <a:pt x="848" y="1246"/>
                  </a:cubicBezTo>
                  <a:cubicBezTo>
                    <a:pt x="1320" y="1246"/>
                    <a:pt x="1686" y="1025"/>
                    <a:pt x="1686" y="571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3"/>
            <p:cNvSpPr/>
            <p:nvPr/>
          </p:nvSpPr>
          <p:spPr>
            <a:xfrm>
              <a:off x="6416875" y="2335425"/>
              <a:ext cx="42150" cy="9275"/>
            </a:xfrm>
            <a:custGeom>
              <a:avLst/>
              <a:gdLst/>
              <a:ahLst/>
              <a:cxnLst/>
              <a:rect l="l" t="t" r="r" b="b"/>
              <a:pathLst>
                <a:path w="1686" h="371" extrusionOk="0">
                  <a:moveTo>
                    <a:pt x="1686" y="0"/>
                  </a:moveTo>
                  <a:cubicBezTo>
                    <a:pt x="1464" y="46"/>
                    <a:pt x="1232" y="74"/>
                    <a:pt x="982" y="88"/>
                  </a:cubicBezTo>
                  <a:cubicBezTo>
                    <a:pt x="907" y="91"/>
                    <a:pt x="833" y="93"/>
                    <a:pt x="759" y="93"/>
                  </a:cubicBezTo>
                  <a:cubicBezTo>
                    <a:pt x="501" y="93"/>
                    <a:pt x="250" y="72"/>
                    <a:pt x="1" y="14"/>
                  </a:cubicBezTo>
                  <a:lnTo>
                    <a:pt x="1" y="296"/>
                  </a:lnTo>
                  <a:cubicBezTo>
                    <a:pt x="261" y="341"/>
                    <a:pt x="523" y="371"/>
                    <a:pt x="794" y="371"/>
                  </a:cubicBezTo>
                  <a:cubicBezTo>
                    <a:pt x="856" y="371"/>
                    <a:pt x="919" y="369"/>
                    <a:pt x="982" y="366"/>
                  </a:cubicBezTo>
                  <a:cubicBezTo>
                    <a:pt x="1232" y="352"/>
                    <a:pt x="1464" y="324"/>
                    <a:pt x="1686" y="264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3"/>
            <p:cNvSpPr/>
            <p:nvPr/>
          </p:nvSpPr>
          <p:spPr>
            <a:xfrm>
              <a:off x="6428225" y="2360400"/>
              <a:ext cx="22000" cy="20850"/>
            </a:xfrm>
            <a:custGeom>
              <a:avLst/>
              <a:gdLst/>
              <a:ahLst/>
              <a:cxnLst/>
              <a:rect l="l" t="t" r="r" b="b"/>
              <a:pathLst>
                <a:path w="880" h="834" extrusionOk="0">
                  <a:moveTo>
                    <a:pt x="145" y="0"/>
                  </a:moveTo>
                  <a:cubicBezTo>
                    <a:pt x="57" y="0"/>
                    <a:pt x="1" y="70"/>
                    <a:pt x="29" y="158"/>
                  </a:cubicBezTo>
                  <a:lnTo>
                    <a:pt x="176" y="732"/>
                  </a:lnTo>
                  <a:cubicBezTo>
                    <a:pt x="190" y="792"/>
                    <a:pt x="250" y="834"/>
                    <a:pt x="307" y="834"/>
                  </a:cubicBezTo>
                  <a:lnTo>
                    <a:pt x="570" y="834"/>
                  </a:lnTo>
                  <a:cubicBezTo>
                    <a:pt x="630" y="834"/>
                    <a:pt x="690" y="792"/>
                    <a:pt x="704" y="732"/>
                  </a:cubicBezTo>
                  <a:lnTo>
                    <a:pt x="848" y="158"/>
                  </a:lnTo>
                  <a:cubicBezTo>
                    <a:pt x="880" y="70"/>
                    <a:pt x="820" y="0"/>
                    <a:pt x="7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3"/>
            <p:cNvSpPr/>
            <p:nvPr/>
          </p:nvSpPr>
          <p:spPr>
            <a:xfrm>
              <a:off x="6427425" y="2377975"/>
              <a:ext cx="23525" cy="109150"/>
            </a:xfrm>
            <a:custGeom>
              <a:avLst/>
              <a:gdLst/>
              <a:ahLst/>
              <a:cxnLst/>
              <a:rect l="l" t="t" r="r" b="b"/>
              <a:pathLst>
                <a:path w="941" h="4366" extrusionOk="0">
                  <a:moveTo>
                    <a:pt x="310" y="1"/>
                  </a:moveTo>
                  <a:lnTo>
                    <a:pt x="1" y="3750"/>
                  </a:lnTo>
                  <a:lnTo>
                    <a:pt x="458" y="4366"/>
                  </a:lnTo>
                  <a:lnTo>
                    <a:pt x="940" y="375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3"/>
            <p:cNvSpPr/>
            <p:nvPr/>
          </p:nvSpPr>
          <p:spPr>
            <a:xfrm>
              <a:off x="6406250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387" y="0"/>
                  </a:moveTo>
                  <a:cubicBezTo>
                    <a:pt x="369" y="0"/>
                    <a:pt x="352" y="4"/>
                    <a:pt x="338" y="11"/>
                  </a:cubicBezTo>
                  <a:lnTo>
                    <a:pt x="56" y="201"/>
                  </a:lnTo>
                  <a:cubicBezTo>
                    <a:pt x="14" y="233"/>
                    <a:pt x="0" y="289"/>
                    <a:pt x="28" y="335"/>
                  </a:cubicBezTo>
                  <a:cubicBezTo>
                    <a:pt x="176" y="575"/>
                    <a:pt x="470" y="1352"/>
                    <a:pt x="954" y="1352"/>
                  </a:cubicBezTo>
                  <a:cubicBezTo>
                    <a:pt x="1000" y="1352"/>
                    <a:pt x="1048" y="1345"/>
                    <a:pt x="1098" y="1330"/>
                  </a:cubicBezTo>
                  <a:cubicBezTo>
                    <a:pt x="1098" y="1330"/>
                    <a:pt x="1463" y="658"/>
                    <a:pt x="1273" y="510"/>
                  </a:cubicBezTo>
                  <a:cubicBezTo>
                    <a:pt x="1129" y="394"/>
                    <a:pt x="602" y="99"/>
                    <a:pt x="440" y="11"/>
                  </a:cubicBezTo>
                  <a:cubicBezTo>
                    <a:pt x="424" y="4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3"/>
            <p:cNvSpPr/>
            <p:nvPr/>
          </p:nvSpPr>
          <p:spPr>
            <a:xfrm>
              <a:off x="6432625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1077" y="0"/>
                  </a:moveTo>
                  <a:cubicBezTo>
                    <a:pt x="1058" y="0"/>
                    <a:pt x="1040" y="4"/>
                    <a:pt x="1024" y="11"/>
                  </a:cubicBezTo>
                  <a:cubicBezTo>
                    <a:pt x="866" y="99"/>
                    <a:pt x="338" y="394"/>
                    <a:pt x="190" y="510"/>
                  </a:cubicBezTo>
                  <a:cubicBezTo>
                    <a:pt x="0" y="658"/>
                    <a:pt x="454" y="1330"/>
                    <a:pt x="454" y="1330"/>
                  </a:cubicBezTo>
                  <a:cubicBezTo>
                    <a:pt x="503" y="1345"/>
                    <a:pt x="549" y="1352"/>
                    <a:pt x="593" y="1352"/>
                  </a:cubicBezTo>
                  <a:cubicBezTo>
                    <a:pt x="1055" y="1352"/>
                    <a:pt x="1288" y="575"/>
                    <a:pt x="1436" y="335"/>
                  </a:cubicBezTo>
                  <a:cubicBezTo>
                    <a:pt x="1464" y="289"/>
                    <a:pt x="1450" y="233"/>
                    <a:pt x="1407" y="201"/>
                  </a:cubicBezTo>
                  <a:lnTo>
                    <a:pt x="1130" y="11"/>
                  </a:lnTo>
                  <a:cubicBezTo>
                    <a:pt x="1114" y="4"/>
                    <a:pt x="1095" y="0"/>
                    <a:pt x="107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3"/>
            <p:cNvSpPr/>
            <p:nvPr/>
          </p:nvSpPr>
          <p:spPr>
            <a:xfrm>
              <a:off x="6413550" y="2351950"/>
              <a:ext cx="25350" cy="22600"/>
            </a:xfrm>
            <a:custGeom>
              <a:avLst/>
              <a:gdLst/>
              <a:ahLst/>
              <a:cxnLst/>
              <a:rect l="l" t="t" r="r" b="b"/>
              <a:pathLst>
                <a:path w="1014" h="904" extrusionOk="0">
                  <a:moveTo>
                    <a:pt x="967" y="0"/>
                  </a:moveTo>
                  <a:cubicBezTo>
                    <a:pt x="953" y="145"/>
                    <a:pt x="953" y="278"/>
                    <a:pt x="953" y="426"/>
                  </a:cubicBezTo>
                  <a:lnTo>
                    <a:pt x="953" y="408"/>
                  </a:lnTo>
                  <a:cubicBezTo>
                    <a:pt x="897" y="548"/>
                    <a:pt x="828" y="675"/>
                    <a:pt x="773" y="810"/>
                  </a:cubicBezTo>
                  <a:lnTo>
                    <a:pt x="773" y="810"/>
                  </a:lnTo>
                  <a:cubicBezTo>
                    <a:pt x="747" y="814"/>
                    <a:pt x="718" y="816"/>
                    <a:pt x="688" y="816"/>
                  </a:cubicBezTo>
                  <a:cubicBezTo>
                    <a:pt x="652" y="816"/>
                    <a:pt x="616" y="813"/>
                    <a:pt x="588" y="806"/>
                  </a:cubicBezTo>
                  <a:cubicBezTo>
                    <a:pt x="514" y="806"/>
                    <a:pt x="440" y="778"/>
                    <a:pt x="380" y="732"/>
                  </a:cubicBezTo>
                  <a:cubicBezTo>
                    <a:pt x="310" y="704"/>
                    <a:pt x="250" y="658"/>
                    <a:pt x="190" y="616"/>
                  </a:cubicBezTo>
                  <a:lnTo>
                    <a:pt x="88" y="542"/>
                  </a:lnTo>
                  <a:cubicBezTo>
                    <a:pt x="60" y="514"/>
                    <a:pt x="46" y="496"/>
                    <a:pt x="0" y="468"/>
                  </a:cubicBezTo>
                  <a:lnTo>
                    <a:pt x="0" y="468"/>
                  </a:lnTo>
                  <a:cubicBezTo>
                    <a:pt x="28" y="496"/>
                    <a:pt x="60" y="528"/>
                    <a:pt x="74" y="556"/>
                  </a:cubicBezTo>
                  <a:lnTo>
                    <a:pt x="162" y="644"/>
                  </a:lnTo>
                  <a:cubicBezTo>
                    <a:pt x="222" y="704"/>
                    <a:pt x="278" y="760"/>
                    <a:pt x="338" y="792"/>
                  </a:cubicBezTo>
                  <a:cubicBezTo>
                    <a:pt x="412" y="834"/>
                    <a:pt x="485" y="866"/>
                    <a:pt x="573" y="894"/>
                  </a:cubicBezTo>
                  <a:cubicBezTo>
                    <a:pt x="603" y="900"/>
                    <a:pt x="635" y="903"/>
                    <a:pt x="669" y="903"/>
                  </a:cubicBezTo>
                  <a:cubicBezTo>
                    <a:pt x="717" y="903"/>
                    <a:pt x="768" y="896"/>
                    <a:pt x="820" y="880"/>
                  </a:cubicBezTo>
                  <a:lnTo>
                    <a:pt x="837" y="880"/>
                  </a:lnTo>
                  <a:lnTo>
                    <a:pt x="837" y="866"/>
                  </a:lnTo>
                  <a:cubicBezTo>
                    <a:pt x="894" y="718"/>
                    <a:pt x="953" y="584"/>
                    <a:pt x="1013" y="440"/>
                  </a:cubicBezTo>
                  <a:lnTo>
                    <a:pt x="1013" y="426"/>
                  </a:lnTo>
                  <a:cubicBezTo>
                    <a:pt x="1013" y="278"/>
                    <a:pt x="996" y="145"/>
                    <a:pt x="96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3"/>
            <p:cNvSpPr/>
            <p:nvPr/>
          </p:nvSpPr>
          <p:spPr>
            <a:xfrm>
              <a:off x="6438075" y="2362600"/>
              <a:ext cx="24550" cy="11850"/>
            </a:xfrm>
            <a:custGeom>
              <a:avLst/>
              <a:gdLst/>
              <a:ahLst/>
              <a:cxnLst/>
              <a:rect l="l" t="t" r="r" b="b"/>
              <a:pathLst>
                <a:path w="982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44"/>
                    <a:pt x="120" y="292"/>
                    <a:pt x="190" y="422"/>
                  </a:cubicBezTo>
                  <a:lnTo>
                    <a:pt x="208" y="440"/>
                  </a:lnTo>
                  <a:lnTo>
                    <a:pt x="222" y="454"/>
                  </a:lnTo>
                  <a:cubicBezTo>
                    <a:pt x="274" y="464"/>
                    <a:pt x="325" y="474"/>
                    <a:pt x="376" y="474"/>
                  </a:cubicBezTo>
                  <a:cubicBezTo>
                    <a:pt x="397" y="474"/>
                    <a:pt x="419" y="472"/>
                    <a:pt x="440" y="468"/>
                  </a:cubicBezTo>
                  <a:cubicBezTo>
                    <a:pt x="514" y="468"/>
                    <a:pt x="574" y="454"/>
                    <a:pt x="648" y="440"/>
                  </a:cubicBezTo>
                  <a:cubicBezTo>
                    <a:pt x="718" y="408"/>
                    <a:pt x="778" y="380"/>
                    <a:pt x="838" y="334"/>
                  </a:cubicBezTo>
                  <a:cubicBezTo>
                    <a:pt x="894" y="292"/>
                    <a:pt x="940" y="246"/>
                    <a:pt x="982" y="190"/>
                  </a:cubicBezTo>
                  <a:lnTo>
                    <a:pt x="982" y="190"/>
                  </a:lnTo>
                  <a:cubicBezTo>
                    <a:pt x="954" y="204"/>
                    <a:pt x="926" y="232"/>
                    <a:pt x="894" y="246"/>
                  </a:cubicBezTo>
                  <a:cubicBezTo>
                    <a:pt x="866" y="264"/>
                    <a:pt x="838" y="278"/>
                    <a:pt x="806" y="292"/>
                  </a:cubicBezTo>
                  <a:cubicBezTo>
                    <a:pt x="750" y="320"/>
                    <a:pt x="690" y="352"/>
                    <a:pt x="630" y="366"/>
                  </a:cubicBezTo>
                  <a:cubicBezTo>
                    <a:pt x="560" y="380"/>
                    <a:pt x="500" y="394"/>
                    <a:pt x="440" y="394"/>
                  </a:cubicBezTo>
                  <a:cubicBezTo>
                    <a:pt x="369" y="394"/>
                    <a:pt x="314" y="394"/>
                    <a:pt x="257" y="381"/>
                  </a:cubicBezTo>
                  <a:lnTo>
                    <a:pt x="257" y="381"/>
                  </a:lnTo>
                  <a:cubicBezTo>
                    <a:pt x="185" y="255"/>
                    <a:pt x="99" y="126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3"/>
            <p:cNvSpPr/>
            <p:nvPr/>
          </p:nvSpPr>
          <p:spPr>
            <a:xfrm>
              <a:off x="6397100" y="2389725"/>
              <a:ext cx="75125" cy="90025"/>
            </a:xfrm>
            <a:custGeom>
              <a:avLst/>
              <a:gdLst/>
              <a:ahLst/>
              <a:cxnLst/>
              <a:rect l="l" t="t" r="r" b="b"/>
              <a:pathLst>
                <a:path w="3005" h="3601" extrusionOk="0">
                  <a:moveTo>
                    <a:pt x="1966" y="0"/>
                  </a:moveTo>
                  <a:cubicBezTo>
                    <a:pt x="1181" y="0"/>
                    <a:pt x="500" y="167"/>
                    <a:pt x="176" y="262"/>
                  </a:cubicBezTo>
                  <a:cubicBezTo>
                    <a:pt x="71" y="290"/>
                    <a:pt x="0" y="392"/>
                    <a:pt x="14" y="498"/>
                  </a:cubicBezTo>
                  <a:cubicBezTo>
                    <a:pt x="145" y="1993"/>
                    <a:pt x="394" y="3048"/>
                    <a:pt x="496" y="3428"/>
                  </a:cubicBezTo>
                  <a:cubicBezTo>
                    <a:pt x="510" y="3516"/>
                    <a:pt x="598" y="3590"/>
                    <a:pt x="704" y="3590"/>
                  </a:cubicBezTo>
                  <a:cubicBezTo>
                    <a:pt x="790" y="3597"/>
                    <a:pt x="882" y="3600"/>
                    <a:pt x="977" y="3600"/>
                  </a:cubicBezTo>
                  <a:cubicBezTo>
                    <a:pt x="1635" y="3600"/>
                    <a:pt x="2455" y="3447"/>
                    <a:pt x="2814" y="3382"/>
                  </a:cubicBezTo>
                  <a:cubicBezTo>
                    <a:pt x="2916" y="3354"/>
                    <a:pt x="3004" y="3266"/>
                    <a:pt x="3004" y="3150"/>
                  </a:cubicBezTo>
                  <a:cubicBezTo>
                    <a:pt x="2990" y="2271"/>
                    <a:pt x="2783" y="744"/>
                    <a:pt x="2709" y="234"/>
                  </a:cubicBezTo>
                  <a:cubicBezTo>
                    <a:pt x="2681" y="129"/>
                    <a:pt x="2607" y="41"/>
                    <a:pt x="2491" y="27"/>
                  </a:cubicBezTo>
                  <a:cubicBezTo>
                    <a:pt x="2313" y="8"/>
                    <a:pt x="2137" y="0"/>
                    <a:pt x="1966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3"/>
            <p:cNvSpPr/>
            <p:nvPr/>
          </p:nvSpPr>
          <p:spPr>
            <a:xfrm>
              <a:off x="6402550" y="2397325"/>
              <a:ext cx="60075" cy="33450"/>
            </a:xfrm>
            <a:custGeom>
              <a:avLst/>
              <a:gdLst/>
              <a:ahLst/>
              <a:cxnLst/>
              <a:rect l="l" t="t" r="r" b="b"/>
              <a:pathLst>
                <a:path w="2403" h="1338" extrusionOk="0">
                  <a:moveTo>
                    <a:pt x="2083" y="0"/>
                  </a:moveTo>
                  <a:cubicBezTo>
                    <a:pt x="1260" y="18"/>
                    <a:pt x="486" y="134"/>
                    <a:pt x="162" y="194"/>
                  </a:cubicBezTo>
                  <a:cubicBezTo>
                    <a:pt x="74" y="208"/>
                    <a:pt x="0" y="250"/>
                    <a:pt x="14" y="282"/>
                  </a:cubicBezTo>
                  <a:cubicBezTo>
                    <a:pt x="46" y="809"/>
                    <a:pt x="204" y="1161"/>
                    <a:pt x="264" y="1291"/>
                  </a:cubicBezTo>
                  <a:cubicBezTo>
                    <a:pt x="292" y="1320"/>
                    <a:pt x="352" y="1337"/>
                    <a:pt x="440" y="1337"/>
                  </a:cubicBezTo>
                  <a:cubicBezTo>
                    <a:pt x="996" y="1320"/>
                    <a:pt x="1847" y="1218"/>
                    <a:pt x="2185" y="1161"/>
                  </a:cubicBezTo>
                  <a:cubicBezTo>
                    <a:pt x="2287" y="1144"/>
                    <a:pt x="2361" y="1116"/>
                    <a:pt x="2361" y="1073"/>
                  </a:cubicBezTo>
                  <a:cubicBezTo>
                    <a:pt x="2403" y="764"/>
                    <a:pt x="2287" y="236"/>
                    <a:pt x="2259" y="60"/>
                  </a:cubicBezTo>
                  <a:cubicBezTo>
                    <a:pt x="2245" y="32"/>
                    <a:pt x="2171" y="0"/>
                    <a:pt x="2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3"/>
            <p:cNvSpPr/>
            <p:nvPr/>
          </p:nvSpPr>
          <p:spPr>
            <a:xfrm>
              <a:off x="6422675" y="2435650"/>
              <a:ext cx="30450" cy="31000"/>
            </a:xfrm>
            <a:custGeom>
              <a:avLst/>
              <a:gdLst/>
              <a:ahLst/>
              <a:cxnLst/>
              <a:rect l="l" t="t" r="r" b="b"/>
              <a:pathLst>
                <a:path w="1218" h="1240" extrusionOk="0">
                  <a:moveTo>
                    <a:pt x="757" y="0"/>
                  </a:moveTo>
                  <a:cubicBezTo>
                    <a:pt x="730" y="0"/>
                    <a:pt x="703" y="3"/>
                    <a:pt x="676" y="8"/>
                  </a:cubicBezTo>
                  <a:lnTo>
                    <a:pt x="662" y="8"/>
                  </a:lnTo>
                  <a:cubicBezTo>
                    <a:pt x="441" y="36"/>
                    <a:pt x="223" y="82"/>
                    <a:pt x="1" y="110"/>
                  </a:cubicBezTo>
                  <a:lnTo>
                    <a:pt x="1" y="1239"/>
                  </a:lnTo>
                  <a:cubicBezTo>
                    <a:pt x="325" y="1106"/>
                    <a:pt x="631" y="975"/>
                    <a:pt x="940" y="814"/>
                  </a:cubicBezTo>
                  <a:cubicBezTo>
                    <a:pt x="1116" y="740"/>
                    <a:pt x="1218" y="550"/>
                    <a:pt x="1176" y="360"/>
                  </a:cubicBezTo>
                  <a:cubicBezTo>
                    <a:pt x="1148" y="151"/>
                    <a:pt x="962" y="0"/>
                    <a:pt x="757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3"/>
            <p:cNvSpPr/>
            <p:nvPr/>
          </p:nvSpPr>
          <p:spPr>
            <a:xfrm>
              <a:off x="6438875" y="2414575"/>
              <a:ext cx="37750" cy="43975"/>
            </a:xfrm>
            <a:custGeom>
              <a:avLst/>
              <a:gdLst/>
              <a:ahLst/>
              <a:cxnLst/>
              <a:rect l="l" t="t" r="r" b="b"/>
              <a:pathLst>
                <a:path w="1510" h="1759" extrusionOk="0">
                  <a:moveTo>
                    <a:pt x="1233" y="1"/>
                  </a:moveTo>
                  <a:cubicBezTo>
                    <a:pt x="1208" y="1"/>
                    <a:pt x="1182" y="5"/>
                    <a:pt x="1157" y="14"/>
                  </a:cubicBezTo>
                  <a:cubicBezTo>
                    <a:pt x="967" y="102"/>
                    <a:pt x="630" y="323"/>
                    <a:pt x="0" y="851"/>
                  </a:cubicBezTo>
                  <a:lnTo>
                    <a:pt x="144" y="1759"/>
                  </a:lnTo>
                  <a:cubicBezTo>
                    <a:pt x="144" y="1759"/>
                    <a:pt x="1319" y="1555"/>
                    <a:pt x="1421" y="1379"/>
                  </a:cubicBezTo>
                  <a:cubicBezTo>
                    <a:pt x="1509" y="1217"/>
                    <a:pt x="1509" y="528"/>
                    <a:pt x="1435" y="162"/>
                  </a:cubicBezTo>
                  <a:cubicBezTo>
                    <a:pt x="1413" y="59"/>
                    <a:pt x="1326" y="1"/>
                    <a:pt x="1233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3"/>
            <p:cNvSpPr/>
            <p:nvPr/>
          </p:nvSpPr>
          <p:spPr>
            <a:xfrm>
              <a:off x="6285325" y="2352250"/>
              <a:ext cx="149875" cy="134200"/>
            </a:xfrm>
            <a:custGeom>
              <a:avLst/>
              <a:gdLst/>
              <a:ahLst/>
              <a:cxnLst/>
              <a:rect l="l" t="t" r="r" b="b"/>
              <a:pathLst>
                <a:path w="5995" h="5368" extrusionOk="0">
                  <a:moveTo>
                    <a:pt x="3743" y="1"/>
                  </a:moveTo>
                  <a:cubicBezTo>
                    <a:pt x="3741" y="1"/>
                    <a:pt x="3738" y="1"/>
                    <a:pt x="3736" y="2"/>
                  </a:cubicBezTo>
                  <a:cubicBezTo>
                    <a:pt x="2667" y="558"/>
                    <a:pt x="1288" y="2085"/>
                    <a:pt x="1130" y="2317"/>
                  </a:cubicBezTo>
                  <a:cubicBezTo>
                    <a:pt x="936" y="2567"/>
                    <a:pt x="1" y="4209"/>
                    <a:pt x="1288" y="5089"/>
                  </a:cubicBezTo>
                  <a:cubicBezTo>
                    <a:pt x="1587" y="5290"/>
                    <a:pt x="1995" y="5368"/>
                    <a:pt x="2448" y="5368"/>
                  </a:cubicBezTo>
                  <a:cubicBezTo>
                    <a:pt x="3972" y="5368"/>
                    <a:pt x="5994" y="4487"/>
                    <a:pt x="5994" y="4487"/>
                  </a:cubicBezTo>
                  <a:lnTo>
                    <a:pt x="5906" y="3298"/>
                  </a:lnTo>
                  <a:cubicBezTo>
                    <a:pt x="4851" y="3548"/>
                    <a:pt x="2593" y="3636"/>
                    <a:pt x="2593" y="3636"/>
                  </a:cubicBezTo>
                  <a:lnTo>
                    <a:pt x="3986" y="2303"/>
                  </a:lnTo>
                  <a:cubicBezTo>
                    <a:pt x="3986" y="2303"/>
                    <a:pt x="3887" y="1"/>
                    <a:pt x="37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3"/>
            <p:cNvSpPr/>
            <p:nvPr/>
          </p:nvSpPr>
          <p:spPr>
            <a:xfrm>
              <a:off x="6326300" y="2442800"/>
              <a:ext cx="23850" cy="2200"/>
            </a:xfrm>
            <a:custGeom>
              <a:avLst/>
              <a:gdLst/>
              <a:ahLst/>
              <a:cxnLst/>
              <a:rect l="l" t="t" r="r" b="b"/>
              <a:pathLst>
                <a:path w="954" h="88" extrusionOk="0">
                  <a:moveTo>
                    <a:pt x="472" y="0"/>
                  </a:moveTo>
                  <a:cubicBezTo>
                    <a:pt x="324" y="0"/>
                    <a:pt x="163" y="14"/>
                    <a:pt x="1" y="60"/>
                  </a:cubicBezTo>
                  <a:cubicBezTo>
                    <a:pt x="163" y="88"/>
                    <a:pt x="324" y="88"/>
                    <a:pt x="486" y="88"/>
                  </a:cubicBezTo>
                  <a:cubicBezTo>
                    <a:pt x="634" y="74"/>
                    <a:pt x="792" y="60"/>
                    <a:pt x="954" y="28"/>
                  </a:cubicBezTo>
                  <a:cubicBezTo>
                    <a:pt x="792" y="0"/>
                    <a:pt x="634" y="0"/>
                    <a:pt x="4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3"/>
            <p:cNvSpPr/>
            <p:nvPr/>
          </p:nvSpPr>
          <p:spPr>
            <a:xfrm>
              <a:off x="6370725" y="2416400"/>
              <a:ext cx="10225" cy="7775"/>
            </a:xfrm>
            <a:custGeom>
              <a:avLst/>
              <a:gdLst/>
              <a:ahLst/>
              <a:cxnLst/>
              <a:rect l="l" t="t" r="r" b="b"/>
              <a:pathLst>
                <a:path w="409" h="311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20" y="15"/>
                    <a:pt x="246" y="61"/>
                    <a:pt x="176" y="117"/>
                  </a:cubicBezTo>
                  <a:cubicBezTo>
                    <a:pt x="102" y="163"/>
                    <a:pt x="42" y="222"/>
                    <a:pt x="0" y="310"/>
                  </a:cubicBezTo>
                  <a:cubicBezTo>
                    <a:pt x="88" y="279"/>
                    <a:pt x="158" y="236"/>
                    <a:pt x="218" y="177"/>
                  </a:cubicBezTo>
                  <a:cubicBezTo>
                    <a:pt x="292" y="134"/>
                    <a:pt x="352" y="75"/>
                    <a:pt x="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3"/>
            <p:cNvSpPr/>
            <p:nvPr/>
          </p:nvSpPr>
          <p:spPr>
            <a:xfrm>
              <a:off x="6422675" y="2439100"/>
              <a:ext cx="4425" cy="25700"/>
            </a:xfrm>
            <a:custGeom>
              <a:avLst/>
              <a:gdLst/>
              <a:ahLst/>
              <a:cxnLst/>
              <a:rect l="l" t="t" r="r" b="b"/>
              <a:pathLst>
                <a:path w="177" h="1028" extrusionOk="0">
                  <a:moveTo>
                    <a:pt x="15" y="0"/>
                  </a:moveTo>
                  <a:cubicBezTo>
                    <a:pt x="1" y="176"/>
                    <a:pt x="33" y="352"/>
                    <a:pt x="61" y="528"/>
                  </a:cubicBezTo>
                  <a:cubicBezTo>
                    <a:pt x="89" y="690"/>
                    <a:pt x="120" y="866"/>
                    <a:pt x="177" y="1027"/>
                  </a:cubicBezTo>
                  <a:cubicBezTo>
                    <a:pt x="177" y="852"/>
                    <a:pt x="163" y="676"/>
                    <a:pt x="135" y="514"/>
                  </a:cubicBezTo>
                  <a:cubicBezTo>
                    <a:pt x="103" y="338"/>
                    <a:pt x="75" y="162"/>
                    <a:pt x="1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3"/>
            <p:cNvSpPr/>
            <p:nvPr/>
          </p:nvSpPr>
          <p:spPr>
            <a:xfrm>
              <a:off x="6373975" y="2473925"/>
              <a:ext cx="34500" cy="9600"/>
            </a:xfrm>
            <a:custGeom>
              <a:avLst/>
              <a:gdLst/>
              <a:ahLst/>
              <a:cxnLst/>
              <a:rect l="l" t="t" r="r" b="b"/>
              <a:pathLst>
                <a:path w="1380" h="384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1129" y="32"/>
                    <a:pt x="908" y="88"/>
                    <a:pt x="676" y="148"/>
                  </a:cubicBezTo>
                  <a:cubicBezTo>
                    <a:pt x="440" y="222"/>
                    <a:pt x="222" y="278"/>
                    <a:pt x="0" y="384"/>
                  </a:cubicBezTo>
                  <a:cubicBezTo>
                    <a:pt x="236" y="352"/>
                    <a:pt x="468" y="296"/>
                    <a:pt x="690" y="236"/>
                  </a:cubicBezTo>
                  <a:cubicBezTo>
                    <a:pt x="925" y="162"/>
                    <a:pt x="1157" y="88"/>
                    <a:pt x="137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3"/>
            <p:cNvSpPr/>
            <p:nvPr/>
          </p:nvSpPr>
          <p:spPr>
            <a:xfrm>
              <a:off x="6587925" y="2210125"/>
              <a:ext cx="25700" cy="25675"/>
            </a:xfrm>
            <a:custGeom>
              <a:avLst/>
              <a:gdLst/>
              <a:ahLst/>
              <a:cxnLst/>
              <a:rect l="l" t="t" r="r" b="b"/>
              <a:pathLst>
                <a:path w="1028" h="1027" extrusionOk="0">
                  <a:moveTo>
                    <a:pt x="617" y="1"/>
                  </a:moveTo>
                  <a:cubicBezTo>
                    <a:pt x="430" y="1"/>
                    <a:pt x="255" y="122"/>
                    <a:pt x="208" y="309"/>
                  </a:cubicBezTo>
                  <a:cubicBezTo>
                    <a:pt x="148" y="559"/>
                    <a:pt x="74" y="791"/>
                    <a:pt x="0" y="1027"/>
                  </a:cubicBezTo>
                  <a:lnTo>
                    <a:pt x="1027" y="1027"/>
                  </a:lnTo>
                  <a:cubicBezTo>
                    <a:pt x="1027" y="805"/>
                    <a:pt x="1027" y="601"/>
                    <a:pt x="1013" y="397"/>
                  </a:cubicBezTo>
                  <a:cubicBezTo>
                    <a:pt x="1013" y="221"/>
                    <a:pt x="897" y="59"/>
                    <a:pt x="721" y="14"/>
                  </a:cubicBezTo>
                  <a:cubicBezTo>
                    <a:pt x="687" y="5"/>
                    <a:pt x="651" y="1"/>
                    <a:pt x="617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3"/>
            <p:cNvSpPr/>
            <p:nvPr/>
          </p:nvSpPr>
          <p:spPr>
            <a:xfrm>
              <a:off x="6585725" y="2174750"/>
              <a:ext cx="41100" cy="47150"/>
            </a:xfrm>
            <a:custGeom>
              <a:avLst/>
              <a:gdLst/>
              <a:ahLst/>
              <a:cxnLst/>
              <a:rect l="l" t="t" r="r" b="b"/>
              <a:pathLst>
                <a:path w="1644" h="1886" extrusionOk="0">
                  <a:moveTo>
                    <a:pt x="646" y="1"/>
                  </a:moveTo>
                  <a:cubicBezTo>
                    <a:pt x="534" y="1"/>
                    <a:pt x="399" y="286"/>
                    <a:pt x="412" y="771"/>
                  </a:cubicBezTo>
                  <a:cubicBezTo>
                    <a:pt x="412" y="771"/>
                    <a:pt x="239" y="634"/>
                    <a:pt x="143" y="634"/>
                  </a:cubicBezTo>
                  <a:cubicBezTo>
                    <a:pt x="135" y="634"/>
                    <a:pt x="127" y="635"/>
                    <a:pt x="120" y="637"/>
                  </a:cubicBezTo>
                  <a:cubicBezTo>
                    <a:pt x="32" y="683"/>
                    <a:pt x="0" y="785"/>
                    <a:pt x="60" y="901"/>
                  </a:cubicBezTo>
                  <a:cubicBezTo>
                    <a:pt x="120" y="1021"/>
                    <a:pt x="338" y="1724"/>
                    <a:pt x="338" y="1724"/>
                  </a:cubicBezTo>
                  <a:cubicBezTo>
                    <a:pt x="352" y="1738"/>
                    <a:pt x="1115" y="1886"/>
                    <a:pt x="1115" y="1886"/>
                  </a:cubicBezTo>
                  <a:cubicBezTo>
                    <a:pt x="1115" y="1886"/>
                    <a:pt x="1643" y="1095"/>
                    <a:pt x="1601" y="771"/>
                  </a:cubicBezTo>
                  <a:cubicBezTo>
                    <a:pt x="1601" y="771"/>
                    <a:pt x="1574" y="752"/>
                    <a:pt x="1528" y="752"/>
                  </a:cubicBezTo>
                  <a:cubicBezTo>
                    <a:pt x="1482" y="752"/>
                    <a:pt x="1416" y="771"/>
                    <a:pt x="1337" y="845"/>
                  </a:cubicBezTo>
                  <a:cubicBezTo>
                    <a:pt x="1337" y="845"/>
                    <a:pt x="1527" y="373"/>
                    <a:pt x="1425" y="285"/>
                  </a:cubicBezTo>
                  <a:cubicBezTo>
                    <a:pt x="1416" y="277"/>
                    <a:pt x="1406" y="273"/>
                    <a:pt x="1395" y="273"/>
                  </a:cubicBezTo>
                  <a:cubicBezTo>
                    <a:pt x="1275" y="273"/>
                    <a:pt x="1042" y="743"/>
                    <a:pt x="1042" y="743"/>
                  </a:cubicBezTo>
                  <a:cubicBezTo>
                    <a:pt x="1042" y="743"/>
                    <a:pt x="1217" y="110"/>
                    <a:pt x="1101" y="53"/>
                  </a:cubicBezTo>
                  <a:cubicBezTo>
                    <a:pt x="1093" y="48"/>
                    <a:pt x="1084" y="45"/>
                    <a:pt x="1074" y="45"/>
                  </a:cubicBezTo>
                  <a:cubicBezTo>
                    <a:pt x="957" y="45"/>
                    <a:pt x="789" y="448"/>
                    <a:pt x="750" y="637"/>
                  </a:cubicBezTo>
                  <a:cubicBezTo>
                    <a:pt x="750" y="637"/>
                    <a:pt x="792" y="81"/>
                    <a:pt x="676" y="8"/>
                  </a:cubicBezTo>
                  <a:cubicBezTo>
                    <a:pt x="666" y="3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3"/>
            <p:cNvSpPr/>
            <p:nvPr/>
          </p:nvSpPr>
          <p:spPr>
            <a:xfrm>
              <a:off x="6493025" y="2227350"/>
              <a:ext cx="122800" cy="171850"/>
            </a:xfrm>
            <a:custGeom>
              <a:avLst/>
              <a:gdLst/>
              <a:ahLst/>
              <a:cxnLst/>
              <a:rect l="l" t="t" r="r" b="b"/>
              <a:pathLst>
                <a:path w="4912" h="6874" extrusionOk="0">
                  <a:moveTo>
                    <a:pt x="3814" y="0"/>
                  </a:moveTo>
                  <a:cubicBezTo>
                    <a:pt x="3022" y="3458"/>
                    <a:pt x="1" y="4925"/>
                    <a:pt x="1" y="4925"/>
                  </a:cubicBezTo>
                  <a:lnTo>
                    <a:pt x="427" y="6873"/>
                  </a:lnTo>
                  <a:cubicBezTo>
                    <a:pt x="4676" y="5906"/>
                    <a:pt x="4911" y="380"/>
                    <a:pt x="4911" y="380"/>
                  </a:cubicBezTo>
                  <a:cubicBezTo>
                    <a:pt x="4781" y="204"/>
                    <a:pt x="3814" y="0"/>
                    <a:pt x="381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3"/>
            <p:cNvSpPr/>
            <p:nvPr/>
          </p:nvSpPr>
          <p:spPr>
            <a:xfrm>
              <a:off x="6589075" y="2233575"/>
              <a:ext cx="22350" cy="8475"/>
            </a:xfrm>
            <a:custGeom>
              <a:avLst/>
              <a:gdLst/>
              <a:ahLst/>
              <a:cxnLst/>
              <a:rect l="l" t="t" r="r" b="b"/>
              <a:pathLst>
                <a:path w="894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130" y="89"/>
                    <a:pt x="278" y="149"/>
                    <a:pt x="426" y="205"/>
                  </a:cubicBezTo>
                  <a:cubicBezTo>
                    <a:pt x="570" y="265"/>
                    <a:pt x="732" y="307"/>
                    <a:pt x="893" y="338"/>
                  </a:cubicBezTo>
                  <a:cubicBezTo>
                    <a:pt x="746" y="251"/>
                    <a:pt x="602" y="177"/>
                    <a:pt x="454" y="131"/>
                  </a:cubicBezTo>
                  <a:cubicBezTo>
                    <a:pt x="306" y="75"/>
                    <a:pt x="162" y="15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3"/>
            <p:cNvSpPr/>
            <p:nvPr/>
          </p:nvSpPr>
          <p:spPr>
            <a:xfrm>
              <a:off x="6339925" y="2144150"/>
              <a:ext cx="194200" cy="193625"/>
            </a:xfrm>
            <a:custGeom>
              <a:avLst/>
              <a:gdLst/>
              <a:ahLst/>
              <a:cxnLst/>
              <a:rect l="l" t="t" r="r" b="b"/>
              <a:pathLst>
                <a:path w="7768" h="7745" extrusionOk="0">
                  <a:moveTo>
                    <a:pt x="3919" y="0"/>
                  </a:moveTo>
                  <a:cubicBezTo>
                    <a:pt x="3897" y="0"/>
                    <a:pt x="3875" y="0"/>
                    <a:pt x="3853" y="0"/>
                  </a:cubicBezTo>
                  <a:cubicBezTo>
                    <a:pt x="673" y="32"/>
                    <a:pt x="1" y="2231"/>
                    <a:pt x="89" y="4253"/>
                  </a:cubicBezTo>
                  <a:cubicBezTo>
                    <a:pt x="103" y="4661"/>
                    <a:pt x="191" y="5059"/>
                    <a:pt x="335" y="5410"/>
                  </a:cubicBezTo>
                  <a:cubicBezTo>
                    <a:pt x="616" y="6142"/>
                    <a:pt x="1144" y="6758"/>
                    <a:pt x="1816" y="7169"/>
                  </a:cubicBezTo>
                  <a:cubicBezTo>
                    <a:pt x="2407" y="7529"/>
                    <a:pt x="3104" y="7745"/>
                    <a:pt x="3847" y="7745"/>
                  </a:cubicBezTo>
                  <a:cubicBezTo>
                    <a:pt x="3918" y="7745"/>
                    <a:pt x="3989" y="7743"/>
                    <a:pt x="4060" y="7739"/>
                  </a:cubicBezTo>
                  <a:cubicBezTo>
                    <a:pt x="4764" y="7711"/>
                    <a:pt x="5407" y="7489"/>
                    <a:pt x="5963" y="7155"/>
                  </a:cubicBezTo>
                  <a:cubicBezTo>
                    <a:pt x="6638" y="6730"/>
                    <a:pt x="7180" y="6114"/>
                    <a:pt x="7476" y="5379"/>
                  </a:cubicBezTo>
                  <a:cubicBezTo>
                    <a:pt x="7666" y="4911"/>
                    <a:pt x="7768" y="4411"/>
                    <a:pt x="7739" y="3884"/>
                  </a:cubicBezTo>
                  <a:cubicBezTo>
                    <a:pt x="7652" y="1876"/>
                    <a:pt x="6886" y="0"/>
                    <a:pt x="391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3"/>
            <p:cNvSpPr/>
            <p:nvPr/>
          </p:nvSpPr>
          <p:spPr>
            <a:xfrm>
              <a:off x="6308175" y="2234075"/>
              <a:ext cx="61275" cy="47625"/>
            </a:xfrm>
            <a:custGeom>
              <a:avLst/>
              <a:gdLst/>
              <a:ahLst/>
              <a:cxnLst/>
              <a:rect l="l" t="t" r="r" b="b"/>
              <a:pathLst>
                <a:path w="2451" h="1905" extrusionOk="0">
                  <a:moveTo>
                    <a:pt x="1229" y="0"/>
                  </a:moveTo>
                  <a:cubicBezTo>
                    <a:pt x="524" y="0"/>
                    <a:pt x="0" y="767"/>
                    <a:pt x="434" y="1504"/>
                  </a:cubicBezTo>
                  <a:cubicBezTo>
                    <a:pt x="494" y="1606"/>
                    <a:pt x="581" y="1694"/>
                    <a:pt x="669" y="1754"/>
                  </a:cubicBezTo>
                  <a:cubicBezTo>
                    <a:pt x="855" y="1858"/>
                    <a:pt x="1041" y="1905"/>
                    <a:pt x="1216" y="1905"/>
                  </a:cubicBezTo>
                  <a:cubicBezTo>
                    <a:pt x="1924" y="1905"/>
                    <a:pt x="2451" y="1145"/>
                    <a:pt x="2017" y="406"/>
                  </a:cubicBezTo>
                  <a:cubicBezTo>
                    <a:pt x="1957" y="304"/>
                    <a:pt x="1886" y="216"/>
                    <a:pt x="1781" y="157"/>
                  </a:cubicBezTo>
                  <a:cubicBezTo>
                    <a:pt x="1594" y="48"/>
                    <a:pt x="1406" y="0"/>
                    <a:pt x="122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3"/>
            <p:cNvSpPr/>
            <p:nvPr/>
          </p:nvSpPr>
          <p:spPr>
            <a:xfrm>
              <a:off x="6505975" y="2234075"/>
              <a:ext cx="61350" cy="47625"/>
            </a:xfrm>
            <a:custGeom>
              <a:avLst/>
              <a:gdLst/>
              <a:ahLst/>
              <a:cxnLst/>
              <a:rect l="l" t="t" r="r" b="b"/>
              <a:pathLst>
                <a:path w="2454" h="1905" extrusionOk="0">
                  <a:moveTo>
                    <a:pt x="1224" y="0"/>
                  </a:moveTo>
                  <a:cubicBezTo>
                    <a:pt x="525" y="0"/>
                    <a:pt x="0" y="767"/>
                    <a:pt x="422" y="1504"/>
                  </a:cubicBezTo>
                  <a:cubicBezTo>
                    <a:pt x="482" y="1606"/>
                    <a:pt x="570" y="1694"/>
                    <a:pt x="672" y="1754"/>
                  </a:cubicBezTo>
                  <a:cubicBezTo>
                    <a:pt x="857" y="1858"/>
                    <a:pt x="1043" y="1905"/>
                    <a:pt x="1219" y="1905"/>
                  </a:cubicBezTo>
                  <a:cubicBezTo>
                    <a:pt x="1927" y="1905"/>
                    <a:pt x="2453" y="1145"/>
                    <a:pt x="2019" y="406"/>
                  </a:cubicBezTo>
                  <a:cubicBezTo>
                    <a:pt x="1959" y="304"/>
                    <a:pt x="1871" y="216"/>
                    <a:pt x="1769" y="157"/>
                  </a:cubicBezTo>
                  <a:cubicBezTo>
                    <a:pt x="1585" y="48"/>
                    <a:pt x="1399" y="0"/>
                    <a:pt x="1224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3"/>
            <p:cNvSpPr/>
            <p:nvPr/>
          </p:nvSpPr>
          <p:spPr>
            <a:xfrm>
              <a:off x="632490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338" y="0"/>
                  </a:moveTo>
                  <a:cubicBezTo>
                    <a:pt x="219" y="0"/>
                    <a:pt x="102" y="28"/>
                    <a:pt x="0" y="88"/>
                  </a:cubicBezTo>
                  <a:cubicBezTo>
                    <a:pt x="233" y="116"/>
                    <a:pt x="440" y="145"/>
                    <a:pt x="602" y="232"/>
                  </a:cubicBezTo>
                  <a:cubicBezTo>
                    <a:pt x="690" y="278"/>
                    <a:pt x="760" y="334"/>
                    <a:pt x="834" y="408"/>
                  </a:cubicBezTo>
                  <a:cubicBezTo>
                    <a:pt x="908" y="482"/>
                    <a:pt x="954" y="570"/>
                    <a:pt x="1024" y="658"/>
                  </a:cubicBezTo>
                  <a:cubicBezTo>
                    <a:pt x="1024" y="556"/>
                    <a:pt x="1010" y="422"/>
                    <a:pt x="954" y="320"/>
                  </a:cubicBezTo>
                  <a:cubicBezTo>
                    <a:pt x="922" y="278"/>
                    <a:pt x="880" y="232"/>
                    <a:pt x="834" y="176"/>
                  </a:cubicBezTo>
                  <a:cubicBezTo>
                    <a:pt x="792" y="145"/>
                    <a:pt x="746" y="102"/>
                    <a:pt x="690" y="71"/>
                  </a:cubicBezTo>
                  <a:cubicBezTo>
                    <a:pt x="570" y="28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3"/>
            <p:cNvSpPr/>
            <p:nvPr/>
          </p:nvSpPr>
          <p:spPr>
            <a:xfrm>
              <a:off x="6333350" y="2251175"/>
              <a:ext cx="10225" cy="22000"/>
            </a:xfrm>
            <a:custGeom>
              <a:avLst/>
              <a:gdLst/>
              <a:ahLst/>
              <a:cxnLst/>
              <a:rect l="l" t="t" r="r" b="b"/>
              <a:pathLst>
                <a:path w="409" h="880" extrusionOk="0">
                  <a:moveTo>
                    <a:pt x="408" y="0"/>
                  </a:moveTo>
                  <a:lnTo>
                    <a:pt x="408" y="0"/>
                  </a:lnTo>
                  <a:cubicBezTo>
                    <a:pt x="306" y="14"/>
                    <a:pt x="218" y="43"/>
                    <a:pt x="144" y="116"/>
                  </a:cubicBezTo>
                  <a:cubicBezTo>
                    <a:pt x="70" y="176"/>
                    <a:pt x="14" y="278"/>
                    <a:pt x="14" y="394"/>
                  </a:cubicBezTo>
                  <a:cubicBezTo>
                    <a:pt x="0" y="500"/>
                    <a:pt x="28" y="602"/>
                    <a:pt x="88" y="676"/>
                  </a:cubicBezTo>
                  <a:cubicBezTo>
                    <a:pt x="144" y="764"/>
                    <a:pt x="204" y="834"/>
                    <a:pt x="292" y="880"/>
                  </a:cubicBezTo>
                  <a:cubicBezTo>
                    <a:pt x="232" y="704"/>
                    <a:pt x="176" y="542"/>
                    <a:pt x="190" y="412"/>
                  </a:cubicBezTo>
                  <a:cubicBezTo>
                    <a:pt x="190" y="338"/>
                    <a:pt x="204" y="264"/>
                    <a:pt x="246" y="204"/>
                  </a:cubicBezTo>
                  <a:cubicBezTo>
                    <a:pt x="292" y="130"/>
                    <a:pt x="352" y="74"/>
                    <a:pt x="40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3"/>
            <p:cNvSpPr/>
            <p:nvPr/>
          </p:nvSpPr>
          <p:spPr>
            <a:xfrm>
              <a:off x="652495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690" y="0"/>
                  </a:moveTo>
                  <a:cubicBezTo>
                    <a:pt x="571" y="0"/>
                    <a:pt x="455" y="28"/>
                    <a:pt x="338" y="71"/>
                  </a:cubicBezTo>
                  <a:cubicBezTo>
                    <a:pt x="279" y="102"/>
                    <a:pt x="233" y="145"/>
                    <a:pt x="191" y="176"/>
                  </a:cubicBezTo>
                  <a:cubicBezTo>
                    <a:pt x="145" y="232"/>
                    <a:pt x="103" y="278"/>
                    <a:pt x="75" y="320"/>
                  </a:cubicBezTo>
                  <a:cubicBezTo>
                    <a:pt x="15" y="422"/>
                    <a:pt x="1" y="556"/>
                    <a:pt x="1" y="658"/>
                  </a:cubicBezTo>
                  <a:cubicBezTo>
                    <a:pt x="75" y="570"/>
                    <a:pt x="117" y="482"/>
                    <a:pt x="191" y="408"/>
                  </a:cubicBezTo>
                  <a:cubicBezTo>
                    <a:pt x="265" y="334"/>
                    <a:pt x="338" y="278"/>
                    <a:pt x="426" y="232"/>
                  </a:cubicBezTo>
                  <a:cubicBezTo>
                    <a:pt x="585" y="145"/>
                    <a:pt x="792" y="116"/>
                    <a:pt x="1024" y="88"/>
                  </a:cubicBezTo>
                  <a:cubicBezTo>
                    <a:pt x="922" y="28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3"/>
            <p:cNvSpPr/>
            <p:nvPr/>
          </p:nvSpPr>
          <p:spPr>
            <a:xfrm>
              <a:off x="6531900" y="22511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1" y="0"/>
                  </a:moveTo>
                  <a:cubicBezTo>
                    <a:pt x="60" y="74"/>
                    <a:pt x="117" y="130"/>
                    <a:pt x="162" y="204"/>
                  </a:cubicBezTo>
                  <a:cubicBezTo>
                    <a:pt x="191" y="264"/>
                    <a:pt x="219" y="338"/>
                    <a:pt x="219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4"/>
                    <a:pt x="264" y="764"/>
                    <a:pt x="324" y="676"/>
                  </a:cubicBezTo>
                  <a:cubicBezTo>
                    <a:pt x="366" y="602"/>
                    <a:pt x="395" y="500"/>
                    <a:pt x="395" y="394"/>
                  </a:cubicBezTo>
                  <a:cubicBezTo>
                    <a:pt x="395" y="278"/>
                    <a:pt x="338" y="176"/>
                    <a:pt x="264" y="116"/>
                  </a:cubicBezTo>
                  <a:cubicBezTo>
                    <a:pt x="191" y="43"/>
                    <a:pt x="103" y="14"/>
                    <a:pt x="1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3"/>
            <p:cNvSpPr/>
            <p:nvPr/>
          </p:nvSpPr>
          <p:spPr>
            <a:xfrm>
              <a:off x="6304325" y="2108025"/>
              <a:ext cx="266825" cy="146875"/>
            </a:xfrm>
            <a:custGeom>
              <a:avLst/>
              <a:gdLst/>
              <a:ahLst/>
              <a:cxnLst/>
              <a:rect l="l" t="t" r="r" b="b"/>
              <a:pathLst>
                <a:path w="10673" h="5875" extrusionOk="0">
                  <a:moveTo>
                    <a:pt x="5906" y="1"/>
                  </a:moveTo>
                  <a:cubicBezTo>
                    <a:pt x="4817" y="1"/>
                    <a:pt x="3887" y="598"/>
                    <a:pt x="3887" y="598"/>
                  </a:cubicBezTo>
                  <a:cubicBezTo>
                    <a:pt x="3788" y="590"/>
                    <a:pt x="3692" y="586"/>
                    <a:pt x="3599" y="586"/>
                  </a:cubicBezTo>
                  <a:cubicBezTo>
                    <a:pt x="1191" y="586"/>
                    <a:pt x="1027" y="3088"/>
                    <a:pt x="1027" y="3088"/>
                  </a:cubicBezTo>
                  <a:cubicBezTo>
                    <a:pt x="0" y="4070"/>
                    <a:pt x="602" y="5462"/>
                    <a:pt x="602" y="5462"/>
                  </a:cubicBezTo>
                  <a:cubicBezTo>
                    <a:pt x="885" y="5093"/>
                    <a:pt x="1238" y="5045"/>
                    <a:pt x="1403" y="5045"/>
                  </a:cubicBezTo>
                  <a:cubicBezTo>
                    <a:pt x="1461" y="5045"/>
                    <a:pt x="1495" y="5051"/>
                    <a:pt x="1495" y="5051"/>
                  </a:cubicBezTo>
                  <a:lnTo>
                    <a:pt x="2111" y="5874"/>
                  </a:lnTo>
                  <a:lnTo>
                    <a:pt x="2199" y="4319"/>
                  </a:lnTo>
                  <a:cubicBezTo>
                    <a:pt x="4911" y="4115"/>
                    <a:pt x="4707" y="2663"/>
                    <a:pt x="4707" y="2663"/>
                  </a:cubicBezTo>
                  <a:lnTo>
                    <a:pt x="4707" y="2663"/>
                  </a:lnTo>
                  <a:cubicBezTo>
                    <a:pt x="5090" y="2926"/>
                    <a:pt x="5473" y="3006"/>
                    <a:pt x="5797" y="3006"/>
                  </a:cubicBezTo>
                  <a:cubicBezTo>
                    <a:pt x="6305" y="3006"/>
                    <a:pt x="6670" y="2810"/>
                    <a:pt x="6670" y="2810"/>
                  </a:cubicBezTo>
                  <a:cubicBezTo>
                    <a:pt x="7109" y="3908"/>
                    <a:pt x="8400" y="4041"/>
                    <a:pt x="8400" y="4041"/>
                  </a:cubicBezTo>
                  <a:lnTo>
                    <a:pt x="8488" y="5652"/>
                  </a:lnTo>
                  <a:lnTo>
                    <a:pt x="9132" y="5065"/>
                  </a:lnTo>
                  <a:cubicBezTo>
                    <a:pt x="9174" y="5061"/>
                    <a:pt x="9214" y="5059"/>
                    <a:pt x="9253" y="5059"/>
                  </a:cubicBezTo>
                  <a:cubicBezTo>
                    <a:pt x="9898" y="5059"/>
                    <a:pt x="10145" y="5579"/>
                    <a:pt x="10145" y="5579"/>
                  </a:cubicBezTo>
                  <a:cubicBezTo>
                    <a:pt x="10672" y="4274"/>
                    <a:pt x="9835" y="3746"/>
                    <a:pt x="9835" y="3746"/>
                  </a:cubicBezTo>
                  <a:cubicBezTo>
                    <a:pt x="9807" y="1565"/>
                    <a:pt x="7932" y="978"/>
                    <a:pt x="7932" y="978"/>
                  </a:cubicBezTo>
                  <a:cubicBezTo>
                    <a:pt x="7319" y="231"/>
                    <a:pt x="6582" y="1"/>
                    <a:pt x="5906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3"/>
            <p:cNvSpPr/>
            <p:nvPr/>
          </p:nvSpPr>
          <p:spPr>
            <a:xfrm>
              <a:off x="6358925" y="2169475"/>
              <a:ext cx="55000" cy="30450"/>
            </a:xfrm>
            <a:custGeom>
              <a:avLst/>
              <a:gdLst/>
              <a:ahLst/>
              <a:cxnLst/>
              <a:rect l="l" t="t" r="r" b="b"/>
              <a:pathLst>
                <a:path w="2200" h="1218" extrusionOk="0">
                  <a:moveTo>
                    <a:pt x="2199" y="1"/>
                  </a:moveTo>
                  <a:cubicBezTo>
                    <a:pt x="2171" y="43"/>
                    <a:pt x="2125" y="88"/>
                    <a:pt x="2097" y="131"/>
                  </a:cubicBezTo>
                  <a:lnTo>
                    <a:pt x="2037" y="190"/>
                  </a:lnTo>
                  <a:lnTo>
                    <a:pt x="1995" y="250"/>
                  </a:lnTo>
                  <a:lnTo>
                    <a:pt x="1879" y="366"/>
                  </a:lnTo>
                  <a:lnTo>
                    <a:pt x="1759" y="468"/>
                  </a:lnTo>
                  <a:cubicBezTo>
                    <a:pt x="1584" y="602"/>
                    <a:pt x="1408" y="732"/>
                    <a:pt x="1218" y="820"/>
                  </a:cubicBezTo>
                  <a:cubicBezTo>
                    <a:pt x="1028" y="922"/>
                    <a:pt x="838" y="1010"/>
                    <a:pt x="630" y="1070"/>
                  </a:cubicBezTo>
                  <a:cubicBezTo>
                    <a:pt x="528" y="1098"/>
                    <a:pt x="426" y="1130"/>
                    <a:pt x="310" y="1158"/>
                  </a:cubicBezTo>
                  <a:cubicBezTo>
                    <a:pt x="208" y="1186"/>
                    <a:pt x="103" y="1200"/>
                    <a:pt x="1" y="1218"/>
                  </a:cubicBezTo>
                  <a:cubicBezTo>
                    <a:pt x="222" y="1218"/>
                    <a:pt x="426" y="1186"/>
                    <a:pt x="648" y="1130"/>
                  </a:cubicBezTo>
                  <a:cubicBezTo>
                    <a:pt x="852" y="1084"/>
                    <a:pt x="1056" y="996"/>
                    <a:pt x="1263" y="894"/>
                  </a:cubicBezTo>
                  <a:cubicBezTo>
                    <a:pt x="1453" y="806"/>
                    <a:pt x="1643" y="672"/>
                    <a:pt x="1805" y="528"/>
                  </a:cubicBezTo>
                  <a:cubicBezTo>
                    <a:pt x="1967" y="380"/>
                    <a:pt x="2097" y="190"/>
                    <a:pt x="2199" y="1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3"/>
            <p:cNvSpPr/>
            <p:nvPr/>
          </p:nvSpPr>
          <p:spPr>
            <a:xfrm>
              <a:off x="6496725" y="2137900"/>
              <a:ext cx="43300" cy="57975"/>
            </a:xfrm>
            <a:custGeom>
              <a:avLst/>
              <a:gdLst/>
              <a:ahLst/>
              <a:cxnLst/>
              <a:rect l="l" t="t" r="r" b="b"/>
              <a:pathLst>
                <a:path w="1732" h="2319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61"/>
                    <a:pt x="219" y="134"/>
                    <a:pt x="324" y="208"/>
                  </a:cubicBezTo>
                  <a:cubicBezTo>
                    <a:pt x="426" y="282"/>
                    <a:pt x="528" y="352"/>
                    <a:pt x="616" y="440"/>
                  </a:cubicBezTo>
                  <a:cubicBezTo>
                    <a:pt x="806" y="602"/>
                    <a:pt x="982" y="778"/>
                    <a:pt x="1144" y="968"/>
                  </a:cubicBezTo>
                  <a:cubicBezTo>
                    <a:pt x="1292" y="1162"/>
                    <a:pt x="1422" y="1380"/>
                    <a:pt x="1524" y="1601"/>
                  </a:cubicBezTo>
                  <a:lnTo>
                    <a:pt x="1598" y="1777"/>
                  </a:lnTo>
                  <a:lnTo>
                    <a:pt x="1657" y="1953"/>
                  </a:lnTo>
                  <a:lnTo>
                    <a:pt x="1686" y="2041"/>
                  </a:lnTo>
                  <a:lnTo>
                    <a:pt x="1700" y="2129"/>
                  </a:lnTo>
                  <a:cubicBezTo>
                    <a:pt x="1709" y="2168"/>
                    <a:pt x="1721" y="2216"/>
                    <a:pt x="1727" y="2262"/>
                  </a:cubicBezTo>
                  <a:lnTo>
                    <a:pt x="1727" y="2262"/>
                  </a:lnTo>
                  <a:cubicBezTo>
                    <a:pt x="1709" y="2029"/>
                    <a:pt x="1678" y="1787"/>
                    <a:pt x="1584" y="1570"/>
                  </a:cubicBezTo>
                  <a:cubicBezTo>
                    <a:pt x="1496" y="1337"/>
                    <a:pt x="1362" y="1116"/>
                    <a:pt x="1204" y="912"/>
                  </a:cubicBezTo>
                  <a:cubicBezTo>
                    <a:pt x="1042" y="722"/>
                    <a:pt x="866" y="546"/>
                    <a:pt x="658" y="384"/>
                  </a:cubicBezTo>
                  <a:cubicBezTo>
                    <a:pt x="454" y="236"/>
                    <a:pt x="236" y="89"/>
                    <a:pt x="1" y="1"/>
                  </a:cubicBezTo>
                  <a:close/>
                  <a:moveTo>
                    <a:pt x="1727" y="2262"/>
                  </a:moveTo>
                  <a:lnTo>
                    <a:pt x="1727" y="2262"/>
                  </a:lnTo>
                  <a:cubicBezTo>
                    <a:pt x="1729" y="2281"/>
                    <a:pt x="1730" y="2300"/>
                    <a:pt x="1731" y="2319"/>
                  </a:cubicBezTo>
                  <a:cubicBezTo>
                    <a:pt x="1731" y="2301"/>
                    <a:pt x="1730" y="2282"/>
                    <a:pt x="1727" y="2262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3"/>
            <p:cNvSpPr/>
            <p:nvPr/>
          </p:nvSpPr>
          <p:spPr>
            <a:xfrm>
              <a:off x="6321200" y="2192175"/>
              <a:ext cx="12875" cy="37375"/>
            </a:xfrm>
            <a:custGeom>
              <a:avLst/>
              <a:gdLst/>
              <a:ahLst/>
              <a:cxnLst/>
              <a:rect l="l" t="t" r="r" b="b"/>
              <a:pathLst>
                <a:path w="515" h="1495" extrusionOk="0">
                  <a:moveTo>
                    <a:pt x="514" y="0"/>
                  </a:moveTo>
                  <a:lnTo>
                    <a:pt x="514" y="0"/>
                  </a:lnTo>
                  <a:cubicBezTo>
                    <a:pt x="398" y="74"/>
                    <a:pt x="293" y="176"/>
                    <a:pt x="222" y="292"/>
                  </a:cubicBezTo>
                  <a:cubicBezTo>
                    <a:pt x="148" y="412"/>
                    <a:pt x="103" y="542"/>
                    <a:pt x="60" y="675"/>
                  </a:cubicBezTo>
                  <a:cubicBezTo>
                    <a:pt x="1" y="953"/>
                    <a:pt x="1" y="1231"/>
                    <a:pt x="75" y="1495"/>
                  </a:cubicBezTo>
                  <a:cubicBezTo>
                    <a:pt x="60" y="1365"/>
                    <a:pt x="75" y="1231"/>
                    <a:pt x="89" y="1083"/>
                  </a:cubicBezTo>
                  <a:cubicBezTo>
                    <a:pt x="89" y="953"/>
                    <a:pt x="117" y="820"/>
                    <a:pt x="148" y="704"/>
                  </a:cubicBezTo>
                  <a:cubicBezTo>
                    <a:pt x="177" y="573"/>
                    <a:pt x="222" y="440"/>
                    <a:pt x="279" y="324"/>
                  </a:cubicBezTo>
                  <a:cubicBezTo>
                    <a:pt x="338" y="204"/>
                    <a:pt x="426" y="102"/>
                    <a:pt x="514" y="0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3"/>
            <p:cNvSpPr/>
            <p:nvPr/>
          </p:nvSpPr>
          <p:spPr>
            <a:xfrm>
              <a:off x="6458200" y="2244050"/>
              <a:ext cx="44800" cy="40625"/>
            </a:xfrm>
            <a:custGeom>
              <a:avLst/>
              <a:gdLst/>
              <a:ahLst/>
              <a:cxnLst/>
              <a:rect l="l" t="t" r="r" b="b"/>
              <a:pathLst>
                <a:path w="1792" h="1625" extrusionOk="0">
                  <a:moveTo>
                    <a:pt x="895" y="1"/>
                  </a:moveTo>
                  <a:cubicBezTo>
                    <a:pt x="818" y="1"/>
                    <a:pt x="740" y="12"/>
                    <a:pt x="662" y="36"/>
                  </a:cubicBezTo>
                  <a:cubicBezTo>
                    <a:pt x="237" y="169"/>
                    <a:pt x="1" y="609"/>
                    <a:pt x="121" y="1049"/>
                  </a:cubicBezTo>
                  <a:cubicBezTo>
                    <a:pt x="227" y="1395"/>
                    <a:pt x="551" y="1625"/>
                    <a:pt x="899" y="1625"/>
                  </a:cubicBezTo>
                  <a:cubicBezTo>
                    <a:pt x="976" y="1625"/>
                    <a:pt x="1053" y="1614"/>
                    <a:pt x="1130" y="1590"/>
                  </a:cubicBezTo>
                  <a:cubicBezTo>
                    <a:pt x="1556" y="1471"/>
                    <a:pt x="1791" y="1017"/>
                    <a:pt x="1672" y="577"/>
                  </a:cubicBezTo>
                  <a:cubicBezTo>
                    <a:pt x="1565" y="229"/>
                    <a:pt x="1242" y="1"/>
                    <a:pt x="89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3"/>
            <p:cNvSpPr/>
            <p:nvPr/>
          </p:nvSpPr>
          <p:spPr>
            <a:xfrm>
              <a:off x="6459700" y="22434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838" y="61"/>
                  </a:moveTo>
                  <a:cubicBezTo>
                    <a:pt x="1172" y="61"/>
                    <a:pt x="1482" y="282"/>
                    <a:pt x="1584" y="616"/>
                  </a:cubicBezTo>
                  <a:cubicBezTo>
                    <a:pt x="1598" y="690"/>
                    <a:pt x="1612" y="764"/>
                    <a:pt x="1612" y="838"/>
                  </a:cubicBezTo>
                  <a:cubicBezTo>
                    <a:pt x="1612" y="1176"/>
                    <a:pt x="1394" y="1482"/>
                    <a:pt x="1056" y="1584"/>
                  </a:cubicBezTo>
                  <a:cubicBezTo>
                    <a:pt x="982" y="1615"/>
                    <a:pt x="908" y="1615"/>
                    <a:pt x="838" y="1615"/>
                  </a:cubicBezTo>
                  <a:cubicBezTo>
                    <a:pt x="500" y="1615"/>
                    <a:pt x="191" y="1394"/>
                    <a:pt x="89" y="1056"/>
                  </a:cubicBezTo>
                  <a:cubicBezTo>
                    <a:pt x="75" y="986"/>
                    <a:pt x="61" y="912"/>
                    <a:pt x="61" y="838"/>
                  </a:cubicBezTo>
                  <a:cubicBezTo>
                    <a:pt x="61" y="500"/>
                    <a:pt x="279" y="194"/>
                    <a:pt x="616" y="89"/>
                  </a:cubicBezTo>
                  <a:cubicBezTo>
                    <a:pt x="690" y="61"/>
                    <a:pt x="764" y="61"/>
                    <a:pt x="838" y="61"/>
                  </a:cubicBezTo>
                  <a:close/>
                  <a:moveTo>
                    <a:pt x="838" y="1"/>
                  </a:moveTo>
                  <a:cubicBezTo>
                    <a:pt x="750" y="1"/>
                    <a:pt x="676" y="1"/>
                    <a:pt x="602" y="32"/>
                  </a:cubicBezTo>
                  <a:cubicBezTo>
                    <a:pt x="236" y="134"/>
                    <a:pt x="1" y="472"/>
                    <a:pt x="1" y="838"/>
                  </a:cubicBezTo>
                  <a:cubicBezTo>
                    <a:pt x="1" y="912"/>
                    <a:pt x="15" y="1000"/>
                    <a:pt x="29" y="1074"/>
                  </a:cubicBezTo>
                  <a:cubicBezTo>
                    <a:pt x="149" y="1439"/>
                    <a:pt x="486" y="1689"/>
                    <a:pt x="838" y="1689"/>
                  </a:cubicBezTo>
                  <a:cubicBezTo>
                    <a:pt x="926" y="1689"/>
                    <a:pt x="996" y="1672"/>
                    <a:pt x="1070" y="1643"/>
                  </a:cubicBezTo>
                  <a:cubicBezTo>
                    <a:pt x="1436" y="1541"/>
                    <a:pt x="1672" y="1204"/>
                    <a:pt x="1672" y="838"/>
                  </a:cubicBezTo>
                  <a:cubicBezTo>
                    <a:pt x="1672" y="764"/>
                    <a:pt x="1658" y="676"/>
                    <a:pt x="1643" y="602"/>
                  </a:cubicBezTo>
                  <a:cubicBezTo>
                    <a:pt x="1524" y="236"/>
                    <a:pt x="1190" y="1"/>
                    <a:pt x="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3"/>
            <p:cNvSpPr/>
            <p:nvPr/>
          </p:nvSpPr>
          <p:spPr>
            <a:xfrm>
              <a:off x="6458200" y="2245875"/>
              <a:ext cx="44800" cy="40500"/>
            </a:xfrm>
            <a:custGeom>
              <a:avLst/>
              <a:gdLst/>
              <a:ahLst/>
              <a:cxnLst/>
              <a:rect l="l" t="t" r="r" b="b"/>
              <a:pathLst>
                <a:path w="1792" h="1620" extrusionOk="0">
                  <a:moveTo>
                    <a:pt x="896" y="0"/>
                  </a:moveTo>
                  <a:cubicBezTo>
                    <a:pt x="819" y="0"/>
                    <a:pt x="740" y="12"/>
                    <a:pt x="662" y="36"/>
                  </a:cubicBezTo>
                  <a:cubicBezTo>
                    <a:pt x="237" y="153"/>
                    <a:pt x="1" y="606"/>
                    <a:pt x="121" y="1032"/>
                  </a:cubicBezTo>
                  <a:cubicBezTo>
                    <a:pt x="229" y="1387"/>
                    <a:pt x="553" y="1620"/>
                    <a:pt x="905" y="1620"/>
                  </a:cubicBezTo>
                  <a:cubicBezTo>
                    <a:pt x="975" y="1620"/>
                    <a:pt x="1045" y="1610"/>
                    <a:pt x="1116" y="1591"/>
                  </a:cubicBezTo>
                  <a:cubicBezTo>
                    <a:pt x="1542" y="1458"/>
                    <a:pt x="1791" y="1004"/>
                    <a:pt x="1658" y="578"/>
                  </a:cubicBezTo>
                  <a:cubicBezTo>
                    <a:pt x="1551" y="231"/>
                    <a:pt x="1239" y="0"/>
                    <a:pt x="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3"/>
            <p:cNvSpPr/>
            <p:nvPr/>
          </p:nvSpPr>
          <p:spPr>
            <a:xfrm>
              <a:off x="6465950" y="2252925"/>
              <a:ext cx="28950" cy="26325"/>
            </a:xfrm>
            <a:custGeom>
              <a:avLst/>
              <a:gdLst/>
              <a:ahLst/>
              <a:cxnLst/>
              <a:rect l="l" t="t" r="r" b="b"/>
              <a:pathLst>
                <a:path w="1158" h="1053" extrusionOk="0">
                  <a:moveTo>
                    <a:pt x="571" y="0"/>
                  </a:moveTo>
                  <a:cubicBezTo>
                    <a:pt x="527" y="0"/>
                    <a:pt x="483" y="6"/>
                    <a:pt x="440" y="18"/>
                  </a:cubicBezTo>
                  <a:cubicBezTo>
                    <a:pt x="162" y="106"/>
                    <a:pt x="1" y="398"/>
                    <a:pt x="88" y="676"/>
                  </a:cubicBezTo>
                  <a:cubicBezTo>
                    <a:pt x="148" y="905"/>
                    <a:pt x="353" y="1052"/>
                    <a:pt x="576" y="1052"/>
                  </a:cubicBezTo>
                  <a:cubicBezTo>
                    <a:pt x="628" y="1052"/>
                    <a:pt x="680" y="1044"/>
                    <a:pt x="732" y="1028"/>
                  </a:cubicBezTo>
                  <a:cubicBezTo>
                    <a:pt x="1010" y="940"/>
                    <a:pt x="1158" y="662"/>
                    <a:pt x="1084" y="384"/>
                  </a:cubicBezTo>
                  <a:cubicBezTo>
                    <a:pt x="1010" y="152"/>
                    <a:pt x="794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3"/>
            <p:cNvSpPr/>
            <p:nvPr/>
          </p:nvSpPr>
          <p:spPr>
            <a:xfrm>
              <a:off x="6486100" y="2258550"/>
              <a:ext cx="9950" cy="6450"/>
            </a:xfrm>
            <a:custGeom>
              <a:avLst/>
              <a:gdLst/>
              <a:ahLst/>
              <a:cxnLst/>
              <a:rect l="l" t="t" r="r" b="b"/>
              <a:pathLst>
                <a:path w="398" h="258" extrusionOk="0">
                  <a:moveTo>
                    <a:pt x="241" y="0"/>
                  </a:moveTo>
                  <a:cubicBezTo>
                    <a:pt x="216" y="0"/>
                    <a:pt x="189" y="4"/>
                    <a:pt x="162" y="11"/>
                  </a:cubicBezTo>
                  <a:cubicBezTo>
                    <a:pt x="60" y="43"/>
                    <a:pt x="0" y="117"/>
                    <a:pt x="14" y="187"/>
                  </a:cubicBezTo>
                  <a:cubicBezTo>
                    <a:pt x="37" y="231"/>
                    <a:pt x="91" y="258"/>
                    <a:pt x="158" y="258"/>
                  </a:cubicBezTo>
                  <a:cubicBezTo>
                    <a:pt x="183" y="258"/>
                    <a:pt x="209" y="254"/>
                    <a:pt x="236" y="247"/>
                  </a:cubicBezTo>
                  <a:cubicBezTo>
                    <a:pt x="338" y="219"/>
                    <a:pt x="398" y="145"/>
                    <a:pt x="380" y="71"/>
                  </a:cubicBezTo>
                  <a:cubicBezTo>
                    <a:pt x="370" y="27"/>
                    <a:pt x="312" y="0"/>
                    <a:pt x="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3"/>
            <p:cNvSpPr/>
            <p:nvPr/>
          </p:nvSpPr>
          <p:spPr>
            <a:xfrm>
              <a:off x="6376875" y="2246325"/>
              <a:ext cx="42225" cy="40800"/>
            </a:xfrm>
            <a:custGeom>
              <a:avLst/>
              <a:gdLst/>
              <a:ahLst/>
              <a:cxnLst/>
              <a:rect l="l" t="t" r="r" b="b"/>
              <a:pathLst>
                <a:path w="1689" h="1632" extrusionOk="0">
                  <a:moveTo>
                    <a:pt x="843" y="0"/>
                  </a:moveTo>
                  <a:cubicBezTo>
                    <a:pt x="426" y="0"/>
                    <a:pt x="86" y="323"/>
                    <a:pt x="46" y="736"/>
                  </a:cubicBezTo>
                  <a:cubicBezTo>
                    <a:pt x="0" y="1190"/>
                    <a:pt x="324" y="1587"/>
                    <a:pt x="764" y="1629"/>
                  </a:cubicBezTo>
                  <a:cubicBezTo>
                    <a:pt x="783" y="1631"/>
                    <a:pt x="803" y="1632"/>
                    <a:pt x="823" y="1632"/>
                  </a:cubicBezTo>
                  <a:cubicBezTo>
                    <a:pt x="1239" y="1632"/>
                    <a:pt x="1603" y="1318"/>
                    <a:pt x="1643" y="898"/>
                  </a:cubicBezTo>
                  <a:cubicBezTo>
                    <a:pt x="1689" y="444"/>
                    <a:pt x="1365" y="47"/>
                    <a:pt x="925" y="4"/>
                  </a:cubicBezTo>
                  <a:cubicBezTo>
                    <a:pt x="898" y="2"/>
                    <a:pt x="870" y="0"/>
                    <a:pt x="8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3"/>
            <p:cNvSpPr/>
            <p:nvPr/>
          </p:nvSpPr>
          <p:spPr>
            <a:xfrm>
              <a:off x="6376875" y="22456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911" y="61"/>
                  </a:moveTo>
                  <a:cubicBezTo>
                    <a:pt x="1319" y="106"/>
                    <a:pt x="1615" y="440"/>
                    <a:pt x="1615" y="838"/>
                  </a:cubicBezTo>
                  <a:lnTo>
                    <a:pt x="1615" y="912"/>
                  </a:lnTo>
                  <a:cubicBezTo>
                    <a:pt x="1569" y="1320"/>
                    <a:pt x="1231" y="1629"/>
                    <a:pt x="837" y="1629"/>
                  </a:cubicBezTo>
                  <a:cubicBezTo>
                    <a:pt x="823" y="1629"/>
                    <a:pt x="792" y="1629"/>
                    <a:pt x="764" y="1615"/>
                  </a:cubicBezTo>
                  <a:cubicBezTo>
                    <a:pt x="370" y="1584"/>
                    <a:pt x="60" y="1249"/>
                    <a:pt x="60" y="838"/>
                  </a:cubicBezTo>
                  <a:cubicBezTo>
                    <a:pt x="60" y="824"/>
                    <a:pt x="74" y="792"/>
                    <a:pt x="74" y="764"/>
                  </a:cubicBezTo>
                  <a:cubicBezTo>
                    <a:pt x="106" y="370"/>
                    <a:pt x="440" y="61"/>
                    <a:pt x="837" y="61"/>
                  </a:cubicBezTo>
                  <a:close/>
                  <a:moveTo>
                    <a:pt x="837" y="1"/>
                  </a:moveTo>
                  <a:cubicBezTo>
                    <a:pt x="412" y="1"/>
                    <a:pt x="46" y="324"/>
                    <a:pt x="18" y="764"/>
                  </a:cubicBezTo>
                  <a:cubicBezTo>
                    <a:pt x="0" y="792"/>
                    <a:pt x="0" y="824"/>
                    <a:pt x="0" y="838"/>
                  </a:cubicBezTo>
                  <a:cubicBezTo>
                    <a:pt x="0" y="1278"/>
                    <a:pt x="324" y="1643"/>
                    <a:pt x="764" y="1689"/>
                  </a:cubicBezTo>
                  <a:lnTo>
                    <a:pt x="837" y="1689"/>
                  </a:lnTo>
                  <a:cubicBezTo>
                    <a:pt x="1263" y="1689"/>
                    <a:pt x="1629" y="1351"/>
                    <a:pt x="1671" y="926"/>
                  </a:cubicBezTo>
                  <a:lnTo>
                    <a:pt x="1671" y="838"/>
                  </a:lnTo>
                  <a:cubicBezTo>
                    <a:pt x="1671" y="412"/>
                    <a:pt x="1351" y="46"/>
                    <a:pt x="9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3"/>
            <p:cNvSpPr/>
            <p:nvPr/>
          </p:nvSpPr>
          <p:spPr>
            <a:xfrm>
              <a:off x="6377300" y="2248150"/>
              <a:ext cx="42150" cy="40500"/>
            </a:xfrm>
            <a:custGeom>
              <a:avLst/>
              <a:gdLst/>
              <a:ahLst/>
              <a:cxnLst/>
              <a:rect l="l" t="t" r="r" b="b"/>
              <a:pathLst>
                <a:path w="1686" h="1620" extrusionOk="0">
                  <a:moveTo>
                    <a:pt x="840" y="1"/>
                  </a:moveTo>
                  <a:cubicBezTo>
                    <a:pt x="434" y="1"/>
                    <a:pt x="86" y="312"/>
                    <a:pt x="43" y="737"/>
                  </a:cubicBezTo>
                  <a:cubicBezTo>
                    <a:pt x="1" y="1177"/>
                    <a:pt x="321" y="1571"/>
                    <a:pt x="761" y="1616"/>
                  </a:cubicBezTo>
                  <a:cubicBezTo>
                    <a:pt x="786" y="1619"/>
                    <a:pt x="811" y="1620"/>
                    <a:pt x="836" y="1620"/>
                  </a:cubicBezTo>
                  <a:cubicBezTo>
                    <a:pt x="1245" y="1620"/>
                    <a:pt x="1600" y="1299"/>
                    <a:pt x="1640" y="885"/>
                  </a:cubicBezTo>
                  <a:cubicBezTo>
                    <a:pt x="1686" y="445"/>
                    <a:pt x="1362" y="47"/>
                    <a:pt x="922" y="5"/>
                  </a:cubicBezTo>
                  <a:cubicBezTo>
                    <a:pt x="895" y="2"/>
                    <a:pt x="867" y="1"/>
                    <a:pt x="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3"/>
            <p:cNvSpPr/>
            <p:nvPr/>
          </p:nvSpPr>
          <p:spPr>
            <a:xfrm>
              <a:off x="6384600" y="2255150"/>
              <a:ext cx="27475" cy="26175"/>
            </a:xfrm>
            <a:custGeom>
              <a:avLst/>
              <a:gdLst/>
              <a:ahLst/>
              <a:cxnLst/>
              <a:rect l="l" t="t" r="r" b="b"/>
              <a:pathLst>
                <a:path w="1099" h="1047" extrusionOk="0">
                  <a:moveTo>
                    <a:pt x="546" y="0"/>
                  </a:moveTo>
                  <a:cubicBezTo>
                    <a:pt x="276" y="0"/>
                    <a:pt x="59" y="211"/>
                    <a:pt x="29" y="471"/>
                  </a:cubicBezTo>
                  <a:cubicBezTo>
                    <a:pt x="1" y="763"/>
                    <a:pt x="219" y="1027"/>
                    <a:pt x="500" y="1044"/>
                  </a:cubicBezTo>
                  <a:cubicBezTo>
                    <a:pt x="518" y="1046"/>
                    <a:pt x="536" y="1047"/>
                    <a:pt x="554" y="1047"/>
                  </a:cubicBezTo>
                  <a:cubicBezTo>
                    <a:pt x="822" y="1047"/>
                    <a:pt x="1044" y="850"/>
                    <a:pt x="1070" y="573"/>
                  </a:cubicBezTo>
                  <a:cubicBezTo>
                    <a:pt x="1098" y="281"/>
                    <a:pt x="880" y="31"/>
                    <a:pt x="602" y="3"/>
                  </a:cubicBezTo>
                  <a:cubicBezTo>
                    <a:pt x="583" y="1"/>
                    <a:pt x="565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3"/>
            <p:cNvSpPr/>
            <p:nvPr/>
          </p:nvSpPr>
          <p:spPr>
            <a:xfrm>
              <a:off x="6382400" y="2262875"/>
              <a:ext cx="9525" cy="6325"/>
            </a:xfrm>
            <a:custGeom>
              <a:avLst/>
              <a:gdLst/>
              <a:ahLst/>
              <a:cxnLst/>
              <a:rect l="l" t="t" r="r" b="b"/>
              <a:pathLst>
                <a:path w="381" h="253" extrusionOk="0">
                  <a:moveTo>
                    <a:pt x="205" y="0"/>
                  </a:moveTo>
                  <a:cubicBezTo>
                    <a:pt x="103" y="0"/>
                    <a:pt x="1" y="46"/>
                    <a:pt x="1" y="120"/>
                  </a:cubicBezTo>
                  <a:cubicBezTo>
                    <a:pt x="1" y="176"/>
                    <a:pt x="75" y="250"/>
                    <a:pt x="177" y="250"/>
                  </a:cubicBezTo>
                  <a:cubicBezTo>
                    <a:pt x="190" y="252"/>
                    <a:pt x="203" y="253"/>
                    <a:pt x="215" y="253"/>
                  </a:cubicBezTo>
                  <a:cubicBezTo>
                    <a:pt x="300" y="253"/>
                    <a:pt x="369" y="212"/>
                    <a:pt x="381" y="148"/>
                  </a:cubicBezTo>
                  <a:cubicBezTo>
                    <a:pt x="381" y="74"/>
                    <a:pt x="307" y="14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3"/>
            <p:cNvSpPr/>
            <p:nvPr/>
          </p:nvSpPr>
          <p:spPr>
            <a:xfrm>
              <a:off x="6435175" y="2289450"/>
              <a:ext cx="20150" cy="14150"/>
            </a:xfrm>
            <a:custGeom>
              <a:avLst/>
              <a:gdLst/>
              <a:ahLst/>
              <a:cxnLst/>
              <a:rect l="l" t="t" r="r" b="b"/>
              <a:pathLst>
                <a:path w="806" h="566" extrusionOk="0">
                  <a:moveTo>
                    <a:pt x="792" y="0"/>
                  </a:moveTo>
                  <a:cubicBezTo>
                    <a:pt x="784" y="0"/>
                    <a:pt x="778" y="6"/>
                    <a:pt x="778" y="6"/>
                  </a:cubicBezTo>
                  <a:cubicBezTo>
                    <a:pt x="778" y="6"/>
                    <a:pt x="778" y="24"/>
                    <a:pt x="764" y="24"/>
                  </a:cubicBezTo>
                  <a:cubicBezTo>
                    <a:pt x="764" y="24"/>
                    <a:pt x="764" y="38"/>
                    <a:pt x="746" y="52"/>
                  </a:cubicBezTo>
                  <a:cubicBezTo>
                    <a:pt x="746" y="66"/>
                    <a:pt x="746" y="80"/>
                    <a:pt x="732" y="94"/>
                  </a:cubicBezTo>
                  <a:cubicBezTo>
                    <a:pt x="718" y="112"/>
                    <a:pt x="718" y="126"/>
                    <a:pt x="704" y="140"/>
                  </a:cubicBezTo>
                  <a:cubicBezTo>
                    <a:pt x="690" y="168"/>
                    <a:pt x="676" y="182"/>
                    <a:pt x="658" y="200"/>
                  </a:cubicBezTo>
                  <a:cubicBezTo>
                    <a:pt x="644" y="228"/>
                    <a:pt x="630" y="242"/>
                    <a:pt x="602" y="270"/>
                  </a:cubicBezTo>
                  <a:cubicBezTo>
                    <a:pt x="588" y="288"/>
                    <a:pt x="570" y="316"/>
                    <a:pt x="542" y="330"/>
                  </a:cubicBezTo>
                  <a:lnTo>
                    <a:pt x="514" y="358"/>
                  </a:lnTo>
                  <a:cubicBezTo>
                    <a:pt x="500" y="358"/>
                    <a:pt x="482" y="376"/>
                    <a:pt x="482" y="390"/>
                  </a:cubicBezTo>
                  <a:cubicBezTo>
                    <a:pt x="454" y="404"/>
                    <a:pt x="426" y="418"/>
                    <a:pt x="394" y="432"/>
                  </a:cubicBezTo>
                  <a:cubicBezTo>
                    <a:pt x="380" y="446"/>
                    <a:pt x="352" y="446"/>
                    <a:pt x="324" y="464"/>
                  </a:cubicBezTo>
                  <a:cubicBezTo>
                    <a:pt x="292" y="478"/>
                    <a:pt x="278" y="478"/>
                    <a:pt x="250" y="492"/>
                  </a:cubicBezTo>
                  <a:cubicBezTo>
                    <a:pt x="218" y="506"/>
                    <a:pt x="204" y="506"/>
                    <a:pt x="176" y="506"/>
                  </a:cubicBezTo>
                  <a:cubicBezTo>
                    <a:pt x="148" y="506"/>
                    <a:pt x="131" y="520"/>
                    <a:pt x="116" y="520"/>
                  </a:cubicBezTo>
                  <a:lnTo>
                    <a:pt x="29" y="520"/>
                  </a:lnTo>
                  <a:cubicBezTo>
                    <a:pt x="14" y="520"/>
                    <a:pt x="0" y="534"/>
                    <a:pt x="0" y="552"/>
                  </a:cubicBezTo>
                  <a:cubicBezTo>
                    <a:pt x="0" y="552"/>
                    <a:pt x="14" y="566"/>
                    <a:pt x="29" y="566"/>
                  </a:cubicBezTo>
                  <a:lnTo>
                    <a:pt x="190" y="566"/>
                  </a:lnTo>
                  <a:cubicBezTo>
                    <a:pt x="204" y="566"/>
                    <a:pt x="236" y="566"/>
                    <a:pt x="264" y="552"/>
                  </a:cubicBezTo>
                  <a:cubicBezTo>
                    <a:pt x="292" y="552"/>
                    <a:pt x="324" y="534"/>
                    <a:pt x="352" y="534"/>
                  </a:cubicBezTo>
                  <a:cubicBezTo>
                    <a:pt x="380" y="520"/>
                    <a:pt x="412" y="506"/>
                    <a:pt x="440" y="492"/>
                  </a:cubicBezTo>
                  <a:cubicBezTo>
                    <a:pt x="468" y="478"/>
                    <a:pt x="500" y="464"/>
                    <a:pt x="514" y="446"/>
                  </a:cubicBezTo>
                  <a:cubicBezTo>
                    <a:pt x="528" y="432"/>
                    <a:pt x="542" y="432"/>
                    <a:pt x="556" y="418"/>
                  </a:cubicBezTo>
                  <a:lnTo>
                    <a:pt x="602" y="390"/>
                  </a:lnTo>
                  <a:cubicBezTo>
                    <a:pt x="616" y="358"/>
                    <a:pt x="644" y="330"/>
                    <a:pt x="658" y="316"/>
                  </a:cubicBezTo>
                  <a:cubicBezTo>
                    <a:pt x="676" y="288"/>
                    <a:pt x="704" y="270"/>
                    <a:pt x="718" y="242"/>
                  </a:cubicBezTo>
                  <a:cubicBezTo>
                    <a:pt x="732" y="214"/>
                    <a:pt x="746" y="200"/>
                    <a:pt x="746" y="168"/>
                  </a:cubicBezTo>
                  <a:cubicBezTo>
                    <a:pt x="778" y="126"/>
                    <a:pt x="792" y="94"/>
                    <a:pt x="792" y="66"/>
                  </a:cubicBezTo>
                  <a:cubicBezTo>
                    <a:pt x="806" y="52"/>
                    <a:pt x="806" y="38"/>
                    <a:pt x="806" y="38"/>
                  </a:cubicBezTo>
                  <a:lnTo>
                    <a:pt x="806" y="24"/>
                  </a:lnTo>
                  <a:lnTo>
                    <a:pt x="806" y="6"/>
                  </a:lnTo>
                  <a:cubicBezTo>
                    <a:pt x="801" y="2"/>
                    <a:pt x="797" y="0"/>
                    <a:pt x="79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3"/>
            <p:cNvSpPr/>
            <p:nvPr/>
          </p:nvSpPr>
          <p:spPr>
            <a:xfrm>
              <a:off x="6465250" y="2212725"/>
              <a:ext cx="45775" cy="30350"/>
            </a:xfrm>
            <a:custGeom>
              <a:avLst/>
              <a:gdLst/>
              <a:ahLst/>
              <a:cxnLst/>
              <a:rect l="l" t="t" r="r" b="b"/>
              <a:pathLst>
                <a:path w="1831" h="1214" extrusionOk="0">
                  <a:moveTo>
                    <a:pt x="589" y="0"/>
                  </a:moveTo>
                  <a:cubicBezTo>
                    <a:pt x="536" y="0"/>
                    <a:pt x="485" y="14"/>
                    <a:pt x="440" y="43"/>
                  </a:cubicBezTo>
                  <a:cubicBezTo>
                    <a:pt x="0" y="307"/>
                    <a:pt x="996" y="997"/>
                    <a:pt x="1144" y="1085"/>
                  </a:cubicBezTo>
                  <a:cubicBezTo>
                    <a:pt x="1228" y="1124"/>
                    <a:pt x="1454" y="1213"/>
                    <a:pt x="1610" y="1213"/>
                  </a:cubicBezTo>
                  <a:cubicBezTo>
                    <a:pt x="1746" y="1213"/>
                    <a:pt x="1830" y="1146"/>
                    <a:pt x="1727" y="923"/>
                  </a:cubicBezTo>
                  <a:cubicBezTo>
                    <a:pt x="1727" y="923"/>
                    <a:pt x="1038" y="0"/>
                    <a:pt x="58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3"/>
            <p:cNvSpPr/>
            <p:nvPr/>
          </p:nvSpPr>
          <p:spPr>
            <a:xfrm>
              <a:off x="6369325" y="2213900"/>
              <a:ext cx="44950" cy="31150"/>
            </a:xfrm>
            <a:custGeom>
              <a:avLst/>
              <a:gdLst/>
              <a:ahLst/>
              <a:cxnLst/>
              <a:rect l="l" t="t" r="r" b="b"/>
              <a:pathLst>
                <a:path w="1798" h="1246" extrusionOk="0">
                  <a:moveTo>
                    <a:pt x="1216" y="0"/>
                  </a:moveTo>
                  <a:cubicBezTo>
                    <a:pt x="762" y="0"/>
                    <a:pt x="98" y="964"/>
                    <a:pt x="98" y="964"/>
                  </a:cubicBezTo>
                  <a:cubicBezTo>
                    <a:pt x="1" y="1179"/>
                    <a:pt x="75" y="1245"/>
                    <a:pt x="200" y="1245"/>
                  </a:cubicBezTo>
                  <a:cubicBezTo>
                    <a:pt x="356" y="1245"/>
                    <a:pt x="590" y="1143"/>
                    <a:pt x="672" y="1094"/>
                  </a:cubicBezTo>
                  <a:cubicBezTo>
                    <a:pt x="830" y="1006"/>
                    <a:pt x="1797" y="302"/>
                    <a:pt x="1358" y="39"/>
                  </a:cubicBezTo>
                  <a:cubicBezTo>
                    <a:pt x="1314" y="12"/>
                    <a:pt x="1266" y="0"/>
                    <a:pt x="121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3"/>
            <p:cNvSpPr/>
            <p:nvPr/>
          </p:nvSpPr>
          <p:spPr>
            <a:xfrm>
              <a:off x="6423025" y="2241675"/>
              <a:ext cx="20975" cy="49100"/>
            </a:xfrm>
            <a:custGeom>
              <a:avLst/>
              <a:gdLst/>
              <a:ahLst/>
              <a:cxnLst/>
              <a:rect l="l" t="t" r="r" b="b"/>
              <a:pathLst>
                <a:path w="839" h="1964" extrusionOk="0">
                  <a:moveTo>
                    <a:pt x="704" y="0"/>
                  </a:moveTo>
                  <a:cubicBezTo>
                    <a:pt x="704" y="14"/>
                    <a:pt x="690" y="14"/>
                    <a:pt x="690" y="29"/>
                  </a:cubicBezTo>
                  <a:cubicBezTo>
                    <a:pt x="690" y="29"/>
                    <a:pt x="704" y="71"/>
                    <a:pt x="704" y="145"/>
                  </a:cubicBezTo>
                  <a:cubicBezTo>
                    <a:pt x="722" y="233"/>
                    <a:pt x="736" y="335"/>
                    <a:pt x="750" y="482"/>
                  </a:cubicBezTo>
                  <a:cubicBezTo>
                    <a:pt x="764" y="616"/>
                    <a:pt x="764" y="774"/>
                    <a:pt x="764" y="950"/>
                  </a:cubicBezTo>
                  <a:lnTo>
                    <a:pt x="764" y="1070"/>
                  </a:lnTo>
                  <a:cubicBezTo>
                    <a:pt x="750" y="1112"/>
                    <a:pt x="750" y="1158"/>
                    <a:pt x="736" y="1200"/>
                  </a:cubicBezTo>
                  <a:lnTo>
                    <a:pt x="704" y="1232"/>
                  </a:lnTo>
                  <a:lnTo>
                    <a:pt x="690" y="1232"/>
                  </a:lnTo>
                  <a:cubicBezTo>
                    <a:pt x="676" y="1246"/>
                    <a:pt x="662" y="1246"/>
                    <a:pt x="662" y="1246"/>
                  </a:cubicBezTo>
                  <a:cubicBezTo>
                    <a:pt x="617" y="1246"/>
                    <a:pt x="574" y="1232"/>
                    <a:pt x="529" y="1214"/>
                  </a:cubicBezTo>
                  <a:cubicBezTo>
                    <a:pt x="441" y="1200"/>
                    <a:pt x="353" y="1158"/>
                    <a:pt x="251" y="1158"/>
                  </a:cubicBezTo>
                  <a:cubicBezTo>
                    <a:pt x="239" y="1154"/>
                    <a:pt x="227" y="1152"/>
                    <a:pt x="214" y="1152"/>
                  </a:cubicBezTo>
                  <a:cubicBezTo>
                    <a:pt x="178" y="1152"/>
                    <a:pt x="137" y="1165"/>
                    <a:pt x="106" y="1186"/>
                  </a:cubicBezTo>
                  <a:cubicBezTo>
                    <a:pt x="61" y="1232"/>
                    <a:pt x="33" y="1274"/>
                    <a:pt x="19" y="1319"/>
                  </a:cubicBezTo>
                  <a:cubicBezTo>
                    <a:pt x="1" y="1407"/>
                    <a:pt x="1" y="1509"/>
                    <a:pt x="33" y="1583"/>
                  </a:cubicBezTo>
                  <a:cubicBezTo>
                    <a:pt x="61" y="1671"/>
                    <a:pt x="106" y="1728"/>
                    <a:pt x="163" y="1773"/>
                  </a:cubicBezTo>
                  <a:cubicBezTo>
                    <a:pt x="282" y="1875"/>
                    <a:pt x="398" y="1903"/>
                    <a:pt x="472" y="1935"/>
                  </a:cubicBezTo>
                  <a:cubicBezTo>
                    <a:pt x="515" y="1949"/>
                    <a:pt x="546" y="1949"/>
                    <a:pt x="560" y="1963"/>
                  </a:cubicBezTo>
                  <a:lnTo>
                    <a:pt x="602" y="1963"/>
                  </a:lnTo>
                  <a:cubicBezTo>
                    <a:pt x="602" y="1963"/>
                    <a:pt x="617" y="1963"/>
                    <a:pt x="617" y="1949"/>
                  </a:cubicBezTo>
                  <a:cubicBezTo>
                    <a:pt x="617" y="1949"/>
                    <a:pt x="617" y="1935"/>
                    <a:pt x="602" y="1935"/>
                  </a:cubicBezTo>
                  <a:cubicBezTo>
                    <a:pt x="602" y="1935"/>
                    <a:pt x="560" y="1917"/>
                    <a:pt x="486" y="1889"/>
                  </a:cubicBezTo>
                  <a:cubicBezTo>
                    <a:pt x="441" y="1889"/>
                    <a:pt x="398" y="1861"/>
                    <a:pt x="353" y="1830"/>
                  </a:cubicBezTo>
                  <a:cubicBezTo>
                    <a:pt x="311" y="1815"/>
                    <a:pt x="251" y="1773"/>
                    <a:pt x="209" y="1728"/>
                  </a:cubicBezTo>
                  <a:cubicBezTo>
                    <a:pt x="149" y="1699"/>
                    <a:pt x="121" y="1640"/>
                    <a:pt x="89" y="1566"/>
                  </a:cubicBezTo>
                  <a:cubicBezTo>
                    <a:pt x="75" y="1509"/>
                    <a:pt x="75" y="1421"/>
                    <a:pt x="89" y="1348"/>
                  </a:cubicBezTo>
                  <a:cubicBezTo>
                    <a:pt x="106" y="1302"/>
                    <a:pt x="121" y="1274"/>
                    <a:pt x="149" y="1246"/>
                  </a:cubicBezTo>
                  <a:cubicBezTo>
                    <a:pt x="177" y="1232"/>
                    <a:pt x="209" y="1232"/>
                    <a:pt x="251" y="1232"/>
                  </a:cubicBezTo>
                  <a:cubicBezTo>
                    <a:pt x="339" y="1232"/>
                    <a:pt x="413" y="1274"/>
                    <a:pt x="515" y="1288"/>
                  </a:cubicBezTo>
                  <a:cubicBezTo>
                    <a:pt x="560" y="1302"/>
                    <a:pt x="602" y="1319"/>
                    <a:pt x="662" y="1319"/>
                  </a:cubicBezTo>
                  <a:cubicBezTo>
                    <a:pt x="676" y="1319"/>
                    <a:pt x="690" y="1319"/>
                    <a:pt x="690" y="1302"/>
                  </a:cubicBezTo>
                  <a:lnTo>
                    <a:pt x="722" y="1302"/>
                  </a:lnTo>
                  <a:cubicBezTo>
                    <a:pt x="722" y="1302"/>
                    <a:pt x="736" y="1302"/>
                    <a:pt x="736" y="1288"/>
                  </a:cubicBezTo>
                  <a:cubicBezTo>
                    <a:pt x="764" y="1274"/>
                    <a:pt x="778" y="1246"/>
                    <a:pt x="792" y="1232"/>
                  </a:cubicBezTo>
                  <a:cubicBezTo>
                    <a:pt x="824" y="1172"/>
                    <a:pt x="824" y="1126"/>
                    <a:pt x="824" y="1084"/>
                  </a:cubicBezTo>
                  <a:cubicBezTo>
                    <a:pt x="838" y="1038"/>
                    <a:pt x="838" y="996"/>
                    <a:pt x="838" y="950"/>
                  </a:cubicBezTo>
                  <a:cubicBezTo>
                    <a:pt x="838" y="862"/>
                    <a:pt x="838" y="774"/>
                    <a:pt x="824" y="704"/>
                  </a:cubicBezTo>
                  <a:cubicBezTo>
                    <a:pt x="824" y="616"/>
                    <a:pt x="810" y="542"/>
                    <a:pt x="810" y="468"/>
                  </a:cubicBezTo>
                  <a:cubicBezTo>
                    <a:pt x="778" y="335"/>
                    <a:pt x="764" y="219"/>
                    <a:pt x="750" y="145"/>
                  </a:cubicBezTo>
                  <a:cubicBezTo>
                    <a:pt x="736" y="57"/>
                    <a:pt x="722" y="14"/>
                    <a:pt x="722" y="14"/>
                  </a:cubicBezTo>
                  <a:cubicBezTo>
                    <a:pt x="722" y="14"/>
                    <a:pt x="722" y="0"/>
                    <a:pt x="7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622;p48">
            <a:extLst>
              <a:ext uri="{FF2B5EF4-FFF2-40B4-BE49-F238E27FC236}">
                <a16:creationId xmlns:a16="http://schemas.microsoft.com/office/drawing/2014/main" id="{2C614F16-CD45-0FF6-3161-44C39AA8FA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1337" y="1935606"/>
            <a:ext cx="540274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TÌM HIỂU VỀ</a:t>
            </a:r>
            <a:b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 ĐIỀU KIỆN TỰ NHIÊN 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624;p48">
            <a:extLst>
              <a:ext uri="{FF2B5EF4-FFF2-40B4-BE49-F238E27FC236}">
                <a16:creationId xmlns:a16="http://schemas.microsoft.com/office/drawing/2014/main" id="{291C67BC-7580-FD88-8833-4C228E5843D0}"/>
              </a:ext>
            </a:extLst>
          </p:cNvPr>
          <p:cNvSpPr txBox="1">
            <a:spLocks/>
          </p:cNvSpPr>
          <p:nvPr/>
        </p:nvSpPr>
        <p:spPr>
          <a:xfrm>
            <a:off x="4093740" y="1038556"/>
            <a:ext cx="1417936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7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Download logo thủ đô Hà Nội Vector, PSD, CDR, Ai, PNG miễn phí">
            <a:extLst>
              <a:ext uri="{FF2B5EF4-FFF2-40B4-BE49-F238E27FC236}">
                <a16:creationId xmlns:a16="http://schemas.microsoft.com/office/drawing/2014/main" id="{14D50B36-36AE-D728-7B73-46FC2DEE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62" y="462806"/>
            <a:ext cx="1297489" cy="130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4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3;p27">
            <a:extLst>
              <a:ext uri="{FF2B5EF4-FFF2-40B4-BE49-F238E27FC236}">
                <a16:creationId xmlns:a16="http://schemas.microsoft.com/office/drawing/2014/main" id="{5A5BC508-5F36-E888-71BC-311E1D9414A8}"/>
              </a:ext>
            </a:extLst>
          </p:cNvPr>
          <p:cNvSpPr txBox="1"/>
          <p:nvPr/>
        </p:nvSpPr>
        <p:spPr>
          <a:xfrm>
            <a:off x="0" y="20"/>
            <a:ext cx="3494314" cy="530678"/>
          </a:xfrm>
          <a:custGeom>
            <a:avLst/>
            <a:gdLst>
              <a:gd name="connsiteX0" fmla="*/ 0 w 3494314"/>
              <a:gd name="connsiteY0" fmla="*/ 0 h 530678"/>
              <a:gd name="connsiteX1" fmla="*/ 663920 w 3494314"/>
              <a:gd name="connsiteY1" fmla="*/ 0 h 530678"/>
              <a:gd name="connsiteX2" fmla="*/ 1362782 w 3494314"/>
              <a:gd name="connsiteY2" fmla="*/ 0 h 530678"/>
              <a:gd name="connsiteX3" fmla="*/ 2096588 w 3494314"/>
              <a:gd name="connsiteY3" fmla="*/ 0 h 530678"/>
              <a:gd name="connsiteX4" fmla="*/ 2830394 w 3494314"/>
              <a:gd name="connsiteY4" fmla="*/ 0 h 530678"/>
              <a:gd name="connsiteX5" fmla="*/ 3494314 w 3494314"/>
              <a:gd name="connsiteY5" fmla="*/ 0 h 530678"/>
              <a:gd name="connsiteX6" fmla="*/ 3494314 w 3494314"/>
              <a:gd name="connsiteY6" fmla="*/ 530678 h 530678"/>
              <a:gd name="connsiteX7" fmla="*/ 2725565 w 3494314"/>
              <a:gd name="connsiteY7" fmla="*/ 530678 h 530678"/>
              <a:gd name="connsiteX8" fmla="*/ 1956816 w 3494314"/>
              <a:gd name="connsiteY8" fmla="*/ 530678 h 530678"/>
              <a:gd name="connsiteX9" fmla="*/ 1257953 w 3494314"/>
              <a:gd name="connsiteY9" fmla="*/ 530678 h 530678"/>
              <a:gd name="connsiteX10" fmla="*/ 0 w 3494314"/>
              <a:gd name="connsiteY10" fmla="*/ 530678 h 530678"/>
              <a:gd name="connsiteX11" fmla="*/ 0 w 3494314"/>
              <a:gd name="connsiteY11" fmla="*/ 0 h 53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94314" h="530678" fill="none" extrusionOk="0">
                <a:moveTo>
                  <a:pt x="0" y="0"/>
                </a:moveTo>
                <a:cubicBezTo>
                  <a:pt x="251095" y="-17857"/>
                  <a:pt x="511011" y="-17809"/>
                  <a:pt x="663920" y="0"/>
                </a:cubicBezTo>
                <a:cubicBezTo>
                  <a:pt x="816829" y="17809"/>
                  <a:pt x="1016065" y="-21676"/>
                  <a:pt x="1362782" y="0"/>
                </a:cubicBezTo>
                <a:cubicBezTo>
                  <a:pt x="1709499" y="21676"/>
                  <a:pt x="1797928" y="1411"/>
                  <a:pt x="2096588" y="0"/>
                </a:cubicBezTo>
                <a:cubicBezTo>
                  <a:pt x="2395248" y="-1411"/>
                  <a:pt x="2566765" y="30445"/>
                  <a:pt x="2830394" y="0"/>
                </a:cubicBezTo>
                <a:cubicBezTo>
                  <a:pt x="3094023" y="-30445"/>
                  <a:pt x="3188787" y="25456"/>
                  <a:pt x="3494314" y="0"/>
                </a:cubicBezTo>
                <a:cubicBezTo>
                  <a:pt x="3484603" y="214828"/>
                  <a:pt x="3491479" y="421262"/>
                  <a:pt x="3494314" y="530678"/>
                </a:cubicBezTo>
                <a:cubicBezTo>
                  <a:pt x="3132952" y="563932"/>
                  <a:pt x="2943139" y="534937"/>
                  <a:pt x="2725565" y="530678"/>
                </a:cubicBezTo>
                <a:cubicBezTo>
                  <a:pt x="2507991" y="526419"/>
                  <a:pt x="2184135" y="520189"/>
                  <a:pt x="1956816" y="530678"/>
                </a:cubicBezTo>
                <a:cubicBezTo>
                  <a:pt x="1729497" y="541167"/>
                  <a:pt x="1606032" y="508093"/>
                  <a:pt x="1257953" y="530678"/>
                </a:cubicBezTo>
                <a:cubicBezTo>
                  <a:pt x="909874" y="553263"/>
                  <a:pt x="299061" y="516744"/>
                  <a:pt x="0" y="530678"/>
                </a:cubicBezTo>
                <a:cubicBezTo>
                  <a:pt x="16116" y="365747"/>
                  <a:pt x="26463" y="229369"/>
                  <a:pt x="0" y="0"/>
                </a:cubicBezTo>
                <a:close/>
              </a:path>
              <a:path w="3494314" h="530678" stroke="0" extrusionOk="0">
                <a:moveTo>
                  <a:pt x="0" y="0"/>
                </a:moveTo>
                <a:cubicBezTo>
                  <a:pt x="236701" y="20583"/>
                  <a:pt x="364847" y="6455"/>
                  <a:pt x="663920" y="0"/>
                </a:cubicBezTo>
                <a:cubicBezTo>
                  <a:pt x="962993" y="-6455"/>
                  <a:pt x="978505" y="25911"/>
                  <a:pt x="1257953" y="0"/>
                </a:cubicBezTo>
                <a:cubicBezTo>
                  <a:pt x="1537401" y="-25911"/>
                  <a:pt x="1694957" y="-27350"/>
                  <a:pt x="2026702" y="0"/>
                </a:cubicBezTo>
                <a:cubicBezTo>
                  <a:pt x="2358447" y="27350"/>
                  <a:pt x="2373847" y="-32495"/>
                  <a:pt x="2690622" y="0"/>
                </a:cubicBezTo>
                <a:cubicBezTo>
                  <a:pt x="3007397" y="32495"/>
                  <a:pt x="3133958" y="2438"/>
                  <a:pt x="3494314" y="0"/>
                </a:cubicBezTo>
                <a:cubicBezTo>
                  <a:pt x="3503912" y="131521"/>
                  <a:pt x="3499894" y="346548"/>
                  <a:pt x="3494314" y="530678"/>
                </a:cubicBezTo>
                <a:cubicBezTo>
                  <a:pt x="3220534" y="498835"/>
                  <a:pt x="2976454" y="528660"/>
                  <a:pt x="2795451" y="530678"/>
                </a:cubicBezTo>
                <a:cubicBezTo>
                  <a:pt x="2614448" y="532696"/>
                  <a:pt x="2195987" y="534342"/>
                  <a:pt x="2026702" y="530678"/>
                </a:cubicBezTo>
                <a:cubicBezTo>
                  <a:pt x="1857417" y="527014"/>
                  <a:pt x="1725044" y="553012"/>
                  <a:pt x="1432669" y="530678"/>
                </a:cubicBezTo>
                <a:cubicBezTo>
                  <a:pt x="1140294" y="508344"/>
                  <a:pt x="940790" y="503611"/>
                  <a:pt x="733806" y="530678"/>
                </a:cubicBezTo>
                <a:cubicBezTo>
                  <a:pt x="526822" y="557745"/>
                  <a:pt x="251517" y="522920"/>
                  <a:pt x="0" y="530678"/>
                </a:cubicBezTo>
                <a:cubicBezTo>
                  <a:pt x="-4826" y="394569"/>
                  <a:pt x="-3008" y="19592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C1ED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2. Điều kiện tự nhiên</a:t>
            </a:r>
            <a:endParaRPr sz="2400" b="1">
              <a:solidFill>
                <a:srgbClr val="3C1ED2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pic>
        <p:nvPicPr>
          <p:cNvPr id="1028" name="Picture 4" descr="Môi trường tự nhiên là gì?Vai trò,thực trạng,biện pháp khắc phục?">
            <a:extLst>
              <a:ext uri="{FF2B5EF4-FFF2-40B4-BE49-F238E27FC236}">
                <a16:creationId xmlns:a16="http://schemas.microsoft.com/office/drawing/2014/main" id="{DC8EEBBA-08D2-E2A0-C728-FCCFF76C7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r="51714" b="15786"/>
          <a:stretch/>
        </p:blipFill>
        <p:spPr bwMode="auto">
          <a:xfrm>
            <a:off x="324966" y="914399"/>
            <a:ext cx="2799235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A60A2A95-94A7-F58C-A77E-4C1D7F4CAE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400951"/>
              </p:ext>
            </p:extLst>
          </p:nvPr>
        </p:nvGraphicFramePr>
        <p:xfrm>
          <a:off x="2971801" y="65195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EE16A5F1-3F02-7302-EBA4-D4FDA5597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1780" y="1153960"/>
            <a:ext cx="875954" cy="7842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77CD6B1-4AFB-AF72-E70F-615BA4A96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8436" y="3144620"/>
            <a:ext cx="669419" cy="65193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2756409-6816-CBAA-DC38-A8B83D5C7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4314" y="1797350"/>
            <a:ext cx="616830" cy="6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891B2D9-8BDC-FFB6-E938-0C65C5657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50" y="-26776"/>
            <a:ext cx="866872" cy="897467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668861F-C957-0D9D-0F9C-45680F5A4F17}"/>
              </a:ext>
            </a:extLst>
          </p:cNvPr>
          <p:cNvSpPr txBox="1"/>
          <p:nvPr/>
        </p:nvSpPr>
        <p:spPr>
          <a:xfrm>
            <a:off x="530917" y="209853"/>
            <a:ext cx="5115889" cy="461665"/>
          </a:xfrm>
          <a:custGeom>
            <a:avLst/>
            <a:gdLst>
              <a:gd name="connsiteX0" fmla="*/ 0 w 5115889"/>
              <a:gd name="connsiteY0" fmla="*/ 0 h 461665"/>
              <a:gd name="connsiteX1" fmla="*/ 517273 w 5115889"/>
              <a:gd name="connsiteY1" fmla="*/ 0 h 461665"/>
              <a:gd name="connsiteX2" fmla="*/ 932229 w 5115889"/>
              <a:gd name="connsiteY2" fmla="*/ 0 h 461665"/>
              <a:gd name="connsiteX3" fmla="*/ 1602979 w 5115889"/>
              <a:gd name="connsiteY3" fmla="*/ 0 h 461665"/>
              <a:gd name="connsiteX4" fmla="*/ 2120252 w 5115889"/>
              <a:gd name="connsiteY4" fmla="*/ 0 h 461665"/>
              <a:gd name="connsiteX5" fmla="*/ 2637525 w 5115889"/>
              <a:gd name="connsiteY5" fmla="*/ 0 h 461665"/>
              <a:gd name="connsiteX6" fmla="*/ 3308275 w 5115889"/>
              <a:gd name="connsiteY6" fmla="*/ 0 h 461665"/>
              <a:gd name="connsiteX7" fmla="*/ 3774389 w 5115889"/>
              <a:gd name="connsiteY7" fmla="*/ 0 h 461665"/>
              <a:gd name="connsiteX8" fmla="*/ 4445139 w 5115889"/>
              <a:gd name="connsiteY8" fmla="*/ 0 h 461665"/>
              <a:gd name="connsiteX9" fmla="*/ 5115889 w 5115889"/>
              <a:gd name="connsiteY9" fmla="*/ 0 h 461665"/>
              <a:gd name="connsiteX10" fmla="*/ 5115889 w 5115889"/>
              <a:gd name="connsiteY10" fmla="*/ 461665 h 461665"/>
              <a:gd name="connsiteX11" fmla="*/ 4547457 w 5115889"/>
              <a:gd name="connsiteY11" fmla="*/ 461665 h 461665"/>
              <a:gd name="connsiteX12" fmla="*/ 4030184 w 5115889"/>
              <a:gd name="connsiteY12" fmla="*/ 461665 h 461665"/>
              <a:gd name="connsiteX13" fmla="*/ 3359434 w 5115889"/>
              <a:gd name="connsiteY13" fmla="*/ 461665 h 461665"/>
              <a:gd name="connsiteX14" fmla="*/ 2688684 w 5115889"/>
              <a:gd name="connsiteY14" fmla="*/ 461665 h 461665"/>
              <a:gd name="connsiteX15" fmla="*/ 2222570 w 5115889"/>
              <a:gd name="connsiteY15" fmla="*/ 461665 h 461665"/>
              <a:gd name="connsiteX16" fmla="*/ 1654137 w 5115889"/>
              <a:gd name="connsiteY16" fmla="*/ 461665 h 461665"/>
              <a:gd name="connsiteX17" fmla="*/ 983388 w 5115889"/>
              <a:gd name="connsiteY17" fmla="*/ 461665 h 461665"/>
              <a:gd name="connsiteX18" fmla="*/ 0 w 5115889"/>
              <a:gd name="connsiteY18" fmla="*/ 461665 h 461665"/>
              <a:gd name="connsiteX19" fmla="*/ 0 w 5115889"/>
              <a:gd name="connsiteY19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15889" h="461665" extrusionOk="0">
                <a:moveTo>
                  <a:pt x="0" y="0"/>
                </a:moveTo>
                <a:cubicBezTo>
                  <a:pt x="181584" y="-14320"/>
                  <a:pt x="357367" y="41519"/>
                  <a:pt x="517273" y="0"/>
                </a:cubicBezTo>
                <a:cubicBezTo>
                  <a:pt x="677179" y="-41519"/>
                  <a:pt x="757980" y="45190"/>
                  <a:pt x="932229" y="0"/>
                </a:cubicBezTo>
                <a:cubicBezTo>
                  <a:pt x="1106478" y="-45190"/>
                  <a:pt x="1458048" y="53201"/>
                  <a:pt x="1602979" y="0"/>
                </a:cubicBezTo>
                <a:cubicBezTo>
                  <a:pt x="1747910" y="-53201"/>
                  <a:pt x="1947609" y="13298"/>
                  <a:pt x="2120252" y="0"/>
                </a:cubicBezTo>
                <a:cubicBezTo>
                  <a:pt x="2292895" y="-13298"/>
                  <a:pt x="2497744" y="20505"/>
                  <a:pt x="2637525" y="0"/>
                </a:cubicBezTo>
                <a:cubicBezTo>
                  <a:pt x="2777306" y="-20505"/>
                  <a:pt x="3041610" y="53401"/>
                  <a:pt x="3308275" y="0"/>
                </a:cubicBezTo>
                <a:cubicBezTo>
                  <a:pt x="3574940" y="-53401"/>
                  <a:pt x="3556645" y="37188"/>
                  <a:pt x="3774389" y="0"/>
                </a:cubicBezTo>
                <a:cubicBezTo>
                  <a:pt x="3992133" y="-37188"/>
                  <a:pt x="4217123" y="11361"/>
                  <a:pt x="4445139" y="0"/>
                </a:cubicBezTo>
                <a:cubicBezTo>
                  <a:pt x="4673155" y="-11361"/>
                  <a:pt x="4911697" y="66493"/>
                  <a:pt x="5115889" y="0"/>
                </a:cubicBezTo>
                <a:cubicBezTo>
                  <a:pt x="5144089" y="178584"/>
                  <a:pt x="5082814" y="304996"/>
                  <a:pt x="5115889" y="461665"/>
                </a:cubicBezTo>
                <a:cubicBezTo>
                  <a:pt x="4931336" y="496465"/>
                  <a:pt x="4754352" y="401181"/>
                  <a:pt x="4547457" y="461665"/>
                </a:cubicBezTo>
                <a:cubicBezTo>
                  <a:pt x="4340562" y="522149"/>
                  <a:pt x="4275018" y="461430"/>
                  <a:pt x="4030184" y="461665"/>
                </a:cubicBezTo>
                <a:cubicBezTo>
                  <a:pt x="3785350" y="461900"/>
                  <a:pt x="3546452" y="391031"/>
                  <a:pt x="3359434" y="461665"/>
                </a:cubicBezTo>
                <a:cubicBezTo>
                  <a:pt x="3172416" y="532299"/>
                  <a:pt x="2895486" y="447014"/>
                  <a:pt x="2688684" y="461665"/>
                </a:cubicBezTo>
                <a:cubicBezTo>
                  <a:pt x="2481882" y="476316"/>
                  <a:pt x="2356756" y="452039"/>
                  <a:pt x="2222570" y="461665"/>
                </a:cubicBezTo>
                <a:cubicBezTo>
                  <a:pt x="2088384" y="471291"/>
                  <a:pt x="1892527" y="446202"/>
                  <a:pt x="1654137" y="461665"/>
                </a:cubicBezTo>
                <a:cubicBezTo>
                  <a:pt x="1415747" y="477128"/>
                  <a:pt x="1124579" y="394272"/>
                  <a:pt x="983388" y="461665"/>
                </a:cubicBezTo>
                <a:cubicBezTo>
                  <a:pt x="842197" y="529058"/>
                  <a:pt x="353722" y="424782"/>
                  <a:pt x="0" y="461665"/>
                </a:cubicBezTo>
                <a:cubicBezTo>
                  <a:pt x="-7078" y="300802"/>
                  <a:pt x="30168" y="122032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Đặc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sông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ngòi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aphicFrame>
        <p:nvGraphicFramePr>
          <p:cNvPr id="12" name="Sơ đồ 11">
            <a:extLst>
              <a:ext uri="{FF2B5EF4-FFF2-40B4-BE49-F238E27FC236}">
                <a16:creationId xmlns:a16="http://schemas.microsoft.com/office/drawing/2014/main" id="{EE328D8A-45DD-DBEC-B259-EAF88D299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96663"/>
              </p:ext>
            </p:extLst>
          </p:nvPr>
        </p:nvGraphicFramePr>
        <p:xfrm>
          <a:off x="450761" y="3461985"/>
          <a:ext cx="4956825" cy="15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2 MINUTE TIMER 🔔 Gentle Alarm [Ultra HD 4K]">
            <a:hlinkClick r:id="" action="ppaction://media"/>
            <a:extLst>
              <a:ext uri="{FF2B5EF4-FFF2-40B4-BE49-F238E27FC236}">
                <a16:creationId xmlns:a16="http://schemas.microsoft.com/office/drawing/2014/main" id="{C921E695-F1EF-88DE-19BC-463574C43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626453"/>
            <a:ext cx="919193" cy="51704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52231A3-4946-77E7-FB5D-FA5C9AE5F67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136" t="23605" r="10496" b="7851"/>
          <a:stretch/>
        </p:blipFill>
        <p:spPr>
          <a:xfrm>
            <a:off x="5239047" y="-26775"/>
            <a:ext cx="3881072" cy="5170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33274958-03B8-0C37-4A61-E385E272E896}"/>
                  </a:ext>
                </a:extLst>
              </p14:cNvPr>
              <p14:cNvContentPartPr/>
              <p14:nvPr/>
            </p14:nvContentPartPr>
            <p14:xfrm>
              <a:off x="8114426" y="610136"/>
              <a:ext cx="20160" cy="13320"/>
            </p14:xfrm>
          </p:contentPart>
        </mc:Choice>
        <mc:Fallback xmlns=""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33274958-03B8-0C37-4A61-E385E272E8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05786" y="601496"/>
                <a:ext cx="3780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Nhóm 25">
            <a:extLst>
              <a:ext uri="{FF2B5EF4-FFF2-40B4-BE49-F238E27FC236}">
                <a16:creationId xmlns:a16="http://schemas.microsoft.com/office/drawing/2014/main" id="{66B07021-60AB-28FB-E635-0180C15D6123}"/>
              </a:ext>
            </a:extLst>
          </p:cNvPr>
          <p:cNvGrpSpPr/>
          <p:nvPr/>
        </p:nvGrpSpPr>
        <p:grpSpPr>
          <a:xfrm>
            <a:off x="5407586" y="558296"/>
            <a:ext cx="3540600" cy="4231800"/>
            <a:chOff x="5407586" y="558296"/>
            <a:chExt cx="3540600" cy="42318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8BF37E65-52C6-12D8-334C-7069559726BD}"/>
                </a:ext>
              </a:extLst>
            </p:cNvPr>
            <p:cNvGrpSpPr/>
            <p:nvPr/>
          </p:nvGrpSpPr>
          <p:grpSpPr>
            <a:xfrm>
              <a:off x="5407586" y="558296"/>
              <a:ext cx="2948400" cy="4231800"/>
              <a:chOff x="5407586" y="558296"/>
              <a:chExt cx="2948400" cy="423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5" name="Viết tay 14">
                    <a:extLst>
                      <a:ext uri="{FF2B5EF4-FFF2-40B4-BE49-F238E27FC236}">
                        <a16:creationId xmlns:a16="http://schemas.microsoft.com/office/drawing/2014/main" id="{D914F4E7-F681-2859-6195-89EEDD0E5F5A}"/>
                      </a:ext>
                    </a:extLst>
                  </p14:cNvPr>
                  <p14:cNvContentPartPr/>
                  <p14:nvPr/>
                </p14:nvContentPartPr>
                <p14:xfrm>
                  <a:off x="5886026" y="558296"/>
                  <a:ext cx="2233080" cy="1159560"/>
                </p14:xfrm>
              </p:contentPart>
            </mc:Choice>
            <mc:Fallback xmlns="">
              <p:pic>
                <p:nvPicPr>
                  <p:cNvPr id="15" name="Viết tay 14">
                    <a:extLst>
                      <a:ext uri="{FF2B5EF4-FFF2-40B4-BE49-F238E27FC236}">
                        <a16:creationId xmlns:a16="http://schemas.microsoft.com/office/drawing/2014/main" id="{D914F4E7-F681-2859-6195-89EEDD0E5F5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877026" y="549296"/>
                    <a:ext cx="2250720" cy="117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6" name="Viết tay 15">
                    <a:extLst>
                      <a:ext uri="{FF2B5EF4-FFF2-40B4-BE49-F238E27FC236}">
                        <a16:creationId xmlns:a16="http://schemas.microsoft.com/office/drawing/2014/main" id="{0BC083B4-45D1-9852-A566-458D0D73F4AE}"/>
                      </a:ext>
                    </a:extLst>
                  </p14:cNvPr>
                  <p14:cNvContentPartPr/>
                  <p14:nvPr/>
                </p14:nvContentPartPr>
                <p14:xfrm>
                  <a:off x="5868386" y="1000736"/>
                  <a:ext cx="360" cy="360"/>
                </p14:xfrm>
              </p:contentPart>
            </mc:Choice>
            <mc:Fallback xmlns="">
              <p:pic>
                <p:nvPicPr>
                  <p:cNvPr id="16" name="Viết tay 15">
                    <a:extLst>
                      <a:ext uri="{FF2B5EF4-FFF2-40B4-BE49-F238E27FC236}">
                        <a16:creationId xmlns:a16="http://schemas.microsoft.com/office/drawing/2014/main" id="{0BC083B4-45D1-9852-A566-458D0D73F4A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859746" y="9920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Viết tay 18">
                    <a:extLst>
                      <a:ext uri="{FF2B5EF4-FFF2-40B4-BE49-F238E27FC236}">
                        <a16:creationId xmlns:a16="http://schemas.microsoft.com/office/drawing/2014/main" id="{FF5FDEBA-BDB4-3B63-A7E2-8942F3779E08}"/>
                      </a:ext>
                    </a:extLst>
                  </p14:cNvPr>
                  <p14:cNvContentPartPr/>
                  <p14:nvPr/>
                </p14:nvContentPartPr>
                <p14:xfrm>
                  <a:off x="6001586" y="975896"/>
                  <a:ext cx="8640" cy="7920"/>
                </p14:xfrm>
              </p:contentPart>
            </mc:Choice>
            <mc:Fallback xmlns="">
              <p:pic>
                <p:nvPicPr>
                  <p:cNvPr id="19" name="Viết tay 18">
                    <a:extLst>
                      <a:ext uri="{FF2B5EF4-FFF2-40B4-BE49-F238E27FC236}">
                        <a16:creationId xmlns:a16="http://schemas.microsoft.com/office/drawing/2014/main" id="{FF5FDEBA-BDB4-3B63-A7E2-8942F3779E0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992586" y="966896"/>
                    <a:ext cx="26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0" name="Viết tay 19">
                    <a:extLst>
                      <a:ext uri="{FF2B5EF4-FFF2-40B4-BE49-F238E27FC236}">
                        <a16:creationId xmlns:a16="http://schemas.microsoft.com/office/drawing/2014/main" id="{CC269A55-AF4F-1C76-599F-5EAEE7A08B8A}"/>
                      </a:ext>
                    </a:extLst>
                  </p14:cNvPr>
                  <p14:cNvContentPartPr/>
                  <p14:nvPr/>
                </p14:nvContentPartPr>
                <p14:xfrm>
                  <a:off x="6001586" y="975896"/>
                  <a:ext cx="360" cy="360"/>
                </p14:xfrm>
              </p:contentPart>
            </mc:Choice>
            <mc:Fallback xmlns="">
              <p:pic>
                <p:nvPicPr>
                  <p:cNvPr id="20" name="Viết tay 19">
                    <a:extLst>
                      <a:ext uri="{FF2B5EF4-FFF2-40B4-BE49-F238E27FC236}">
                        <a16:creationId xmlns:a16="http://schemas.microsoft.com/office/drawing/2014/main" id="{CC269A55-AF4F-1C76-599F-5EAEE7A08B8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992586" y="9668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2" name="Viết tay 21">
                    <a:extLst>
                      <a:ext uri="{FF2B5EF4-FFF2-40B4-BE49-F238E27FC236}">
                        <a16:creationId xmlns:a16="http://schemas.microsoft.com/office/drawing/2014/main" id="{6CC80EC1-518C-A490-AEEC-ADDEA0805802}"/>
                      </a:ext>
                    </a:extLst>
                  </p14:cNvPr>
                  <p14:cNvContentPartPr/>
                  <p14:nvPr/>
                </p14:nvContentPartPr>
                <p14:xfrm>
                  <a:off x="5407586" y="907136"/>
                  <a:ext cx="2948400" cy="3882960"/>
                </p14:xfrm>
              </p:contentPart>
            </mc:Choice>
            <mc:Fallback xmlns="">
              <p:pic>
                <p:nvPicPr>
                  <p:cNvPr id="22" name="Viết tay 21">
                    <a:extLst>
                      <a:ext uri="{FF2B5EF4-FFF2-40B4-BE49-F238E27FC236}">
                        <a16:creationId xmlns:a16="http://schemas.microsoft.com/office/drawing/2014/main" id="{6CC80EC1-518C-A490-AEEC-ADDEA080580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398586" y="898136"/>
                    <a:ext cx="2966040" cy="3900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Viết tay 23">
                  <a:extLst>
                    <a:ext uri="{FF2B5EF4-FFF2-40B4-BE49-F238E27FC236}">
                      <a16:creationId xmlns:a16="http://schemas.microsoft.com/office/drawing/2014/main" id="{9C055971-0947-7229-941B-12AC350593A7}"/>
                    </a:ext>
                  </a:extLst>
                </p14:cNvPr>
                <p14:cNvContentPartPr/>
                <p14:nvPr/>
              </p14:nvContentPartPr>
              <p14:xfrm>
                <a:off x="8343386" y="1939256"/>
                <a:ext cx="604800" cy="2411280"/>
              </p14:xfrm>
            </p:contentPart>
          </mc:Choice>
          <mc:Fallback xmlns="">
            <p:pic>
              <p:nvPicPr>
                <p:cNvPr id="24" name="Viết tay 23">
                  <a:extLst>
                    <a:ext uri="{FF2B5EF4-FFF2-40B4-BE49-F238E27FC236}">
                      <a16:creationId xmlns:a16="http://schemas.microsoft.com/office/drawing/2014/main" id="{9C055971-0947-7229-941B-12AC350593A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334746" y="1930256"/>
                  <a:ext cx="622440" cy="24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Viết tay 24">
                  <a:extLst>
                    <a:ext uri="{FF2B5EF4-FFF2-40B4-BE49-F238E27FC236}">
                      <a16:creationId xmlns:a16="http://schemas.microsoft.com/office/drawing/2014/main" id="{975A4F3E-FFE1-2E0F-A188-9799274D7EC3}"/>
                    </a:ext>
                  </a:extLst>
                </p14:cNvPr>
                <p14:cNvContentPartPr/>
                <p14:nvPr/>
              </p14:nvContentPartPr>
              <p14:xfrm>
                <a:off x="8128466" y="627776"/>
                <a:ext cx="392760" cy="1305360"/>
              </p14:xfrm>
            </p:contentPart>
          </mc:Choice>
          <mc:Fallback xmlns="">
            <p:pic>
              <p:nvPicPr>
                <p:cNvPr id="25" name="Viết tay 24">
                  <a:extLst>
                    <a:ext uri="{FF2B5EF4-FFF2-40B4-BE49-F238E27FC236}">
                      <a16:creationId xmlns:a16="http://schemas.microsoft.com/office/drawing/2014/main" id="{975A4F3E-FFE1-2E0F-A188-9799274D7EC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19466" y="619136"/>
                  <a:ext cx="410400" cy="1323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Rectangle 1"/>
          <p:cNvSpPr/>
          <p:nvPr/>
        </p:nvSpPr>
        <p:spPr>
          <a:xfrm>
            <a:off x="0" y="770677"/>
            <a:ext cx="53855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84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Graphic spid="12" grpId="0">
        <p:bldAsOne/>
      </p:bldGraphic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22;p48">
            <a:extLst>
              <a:ext uri="{FF2B5EF4-FFF2-40B4-BE49-F238E27FC236}">
                <a16:creationId xmlns:a16="http://schemas.microsoft.com/office/drawing/2014/main" id="{2C614F16-CD45-0FF6-3161-44C39AA8FA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0834" y="73812"/>
            <a:ext cx="540274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PHIẾU HỌC TẬP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624;p48">
            <a:extLst>
              <a:ext uri="{FF2B5EF4-FFF2-40B4-BE49-F238E27FC236}">
                <a16:creationId xmlns:a16="http://schemas.microsoft.com/office/drawing/2014/main" id="{291C67BC-7580-FD88-8833-4C228E5843D0}"/>
              </a:ext>
            </a:extLst>
          </p:cNvPr>
          <p:cNvSpPr txBox="1">
            <a:spLocks/>
          </p:cNvSpPr>
          <p:nvPr/>
        </p:nvSpPr>
        <p:spPr>
          <a:xfrm>
            <a:off x="4093740" y="1038556"/>
            <a:ext cx="1417936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7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6" name="TextBox 15">
            <a:extLst>
              <a:ext uri="{FF2B5EF4-FFF2-40B4-BE49-F238E27FC236}">
                <a16:creationId xmlns:a16="http://schemas.microsoft.com/office/drawing/2014/main" id="{0D740A74-4784-6BD3-0558-28B1CE5D42A9}"/>
              </a:ext>
            </a:extLst>
          </p:cNvPr>
          <p:cNvSpPr txBox="1"/>
          <p:nvPr/>
        </p:nvSpPr>
        <p:spPr>
          <a:xfrm>
            <a:off x="259197" y="853331"/>
            <a:ext cx="8642431" cy="3293209"/>
          </a:xfrm>
          <a:custGeom>
            <a:avLst/>
            <a:gdLst>
              <a:gd name="connsiteX0" fmla="*/ 0 w 8642431"/>
              <a:gd name="connsiteY0" fmla="*/ 0 h 3293209"/>
              <a:gd name="connsiteX1" fmla="*/ 489738 w 8642431"/>
              <a:gd name="connsiteY1" fmla="*/ 0 h 3293209"/>
              <a:gd name="connsiteX2" fmla="*/ 806627 w 8642431"/>
              <a:gd name="connsiteY2" fmla="*/ 0 h 3293209"/>
              <a:gd name="connsiteX3" fmla="*/ 1555638 w 8642431"/>
              <a:gd name="connsiteY3" fmla="*/ 0 h 3293209"/>
              <a:gd name="connsiteX4" fmla="*/ 2045375 w 8642431"/>
              <a:gd name="connsiteY4" fmla="*/ 0 h 3293209"/>
              <a:gd name="connsiteX5" fmla="*/ 2535113 w 8642431"/>
              <a:gd name="connsiteY5" fmla="*/ 0 h 3293209"/>
              <a:gd name="connsiteX6" fmla="*/ 3284124 w 8642431"/>
              <a:gd name="connsiteY6" fmla="*/ 0 h 3293209"/>
              <a:gd name="connsiteX7" fmla="*/ 3687437 w 8642431"/>
              <a:gd name="connsiteY7" fmla="*/ 0 h 3293209"/>
              <a:gd name="connsiteX8" fmla="*/ 4436448 w 8642431"/>
              <a:gd name="connsiteY8" fmla="*/ 0 h 3293209"/>
              <a:gd name="connsiteX9" fmla="*/ 5185459 w 8642431"/>
              <a:gd name="connsiteY9" fmla="*/ 0 h 3293209"/>
              <a:gd name="connsiteX10" fmla="*/ 5761621 w 8642431"/>
              <a:gd name="connsiteY10" fmla="*/ 0 h 3293209"/>
              <a:gd name="connsiteX11" fmla="*/ 6510631 w 8642431"/>
              <a:gd name="connsiteY11" fmla="*/ 0 h 3293209"/>
              <a:gd name="connsiteX12" fmla="*/ 7000369 w 8642431"/>
              <a:gd name="connsiteY12" fmla="*/ 0 h 3293209"/>
              <a:gd name="connsiteX13" fmla="*/ 7490107 w 8642431"/>
              <a:gd name="connsiteY13" fmla="*/ 0 h 3293209"/>
              <a:gd name="connsiteX14" fmla="*/ 8152693 w 8642431"/>
              <a:gd name="connsiteY14" fmla="*/ 0 h 3293209"/>
              <a:gd name="connsiteX15" fmla="*/ 8642431 w 8642431"/>
              <a:gd name="connsiteY15" fmla="*/ 0 h 3293209"/>
              <a:gd name="connsiteX16" fmla="*/ 8642431 w 8642431"/>
              <a:gd name="connsiteY16" fmla="*/ 614732 h 3293209"/>
              <a:gd name="connsiteX17" fmla="*/ 8642431 w 8642431"/>
              <a:gd name="connsiteY17" fmla="*/ 1196533 h 3293209"/>
              <a:gd name="connsiteX18" fmla="*/ 8642431 w 8642431"/>
              <a:gd name="connsiteY18" fmla="*/ 1778333 h 3293209"/>
              <a:gd name="connsiteX19" fmla="*/ 8642431 w 8642431"/>
              <a:gd name="connsiteY19" fmla="*/ 2360133 h 3293209"/>
              <a:gd name="connsiteX20" fmla="*/ 8642431 w 8642431"/>
              <a:gd name="connsiteY20" fmla="*/ 2810205 h 3293209"/>
              <a:gd name="connsiteX21" fmla="*/ 8642431 w 8642431"/>
              <a:gd name="connsiteY21" fmla="*/ 3293209 h 3293209"/>
              <a:gd name="connsiteX22" fmla="*/ 7979845 w 8642431"/>
              <a:gd name="connsiteY22" fmla="*/ 3293209 h 3293209"/>
              <a:gd name="connsiteX23" fmla="*/ 7576531 w 8642431"/>
              <a:gd name="connsiteY23" fmla="*/ 3293209 h 3293209"/>
              <a:gd name="connsiteX24" fmla="*/ 7000369 w 8642431"/>
              <a:gd name="connsiteY24" fmla="*/ 3293209 h 3293209"/>
              <a:gd name="connsiteX25" fmla="*/ 6683480 w 8642431"/>
              <a:gd name="connsiteY25" fmla="*/ 3293209 h 3293209"/>
              <a:gd name="connsiteX26" fmla="*/ 6366591 w 8642431"/>
              <a:gd name="connsiteY26" fmla="*/ 3293209 h 3293209"/>
              <a:gd name="connsiteX27" fmla="*/ 5790429 w 8642431"/>
              <a:gd name="connsiteY27" fmla="*/ 3293209 h 3293209"/>
              <a:gd name="connsiteX28" fmla="*/ 5387115 w 8642431"/>
              <a:gd name="connsiteY28" fmla="*/ 3293209 h 3293209"/>
              <a:gd name="connsiteX29" fmla="*/ 4724529 w 8642431"/>
              <a:gd name="connsiteY29" fmla="*/ 3293209 h 3293209"/>
              <a:gd name="connsiteX30" fmla="*/ 4321216 w 8642431"/>
              <a:gd name="connsiteY30" fmla="*/ 3293209 h 3293209"/>
              <a:gd name="connsiteX31" fmla="*/ 3658629 w 8642431"/>
              <a:gd name="connsiteY31" fmla="*/ 3293209 h 3293209"/>
              <a:gd name="connsiteX32" fmla="*/ 3341740 w 8642431"/>
              <a:gd name="connsiteY32" fmla="*/ 3293209 h 3293209"/>
              <a:gd name="connsiteX33" fmla="*/ 2679154 w 8642431"/>
              <a:gd name="connsiteY33" fmla="*/ 3293209 h 3293209"/>
              <a:gd name="connsiteX34" fmla="*/ 2275840 w 8642431"/>
              <a:gd name="connsiteY34" fmla="*/ 3293209 h 3293209"/>
              <a:gd name="connsiteX35" fmla="*/ 1958951 w 8642431"/>
              <a:gd name="connsiteY35" fmla="*/ 3293209 h 3293209"/>
              <a:gd name="connsiteX36" fmla="*/ 1555638 w 8642431"/>
              <a:gd name="connsiteY36" fmla="*/ 3293209 h 3293209"/>
              <a:gd name="connsiteX37" fmla="*/ 893051 w 8642431"/>
              <a:gd name="connsiteY37" fmla="*/ 3293209 h 3293209"/>
              <a:gd name="connsiteX38" fmla="*/ 489738 w 8642431"/>
              <a:gd name="connsiteY38" fmla="*/ 3293209 h 3293209"/>
              <a:gd name="connsiteX39" fmla="*/ 0 w 8642431"/>
              <a:gd name="connsiteY39" fmla="*/ 3293209 h 3293209"/>
              <a:gd name="connsiteX40" fmla="*/ 0 w 8642431"/>
              <a:gd name="connsiteY40" fmla="*/ 2810205 h 3293209"/>
              <a:gd name="connsiteX41" fmla="*/ 0 w 8642431"/>
              <a:gd name="connsiteY41" fmla="*/ 2228405 h 3293209"/>
              <a:gd name="connsiteX42" fmla="*/ 0 w 8642431"/>
              <a:gd name="connsiteY42" fmla="*/ 1778333 h 3293209"/>
              <a:gd name="connsiteX43" fmla="*/ 0 w 8642431"/>
              <a:gd name="connsiteY43" fmla="*/ 1229465 h 3293209"/>
              <a:gd name="connsiteX44" fmla="*/ 0 w 8642431"/>
              <a:gd name="connsiteY44" fmla="*/ 746461 h 3293209"/>
              <a:gd name="connsiteX45" fmla="*/ 0 w 8642431"/>
              <a:gd name="connsiteY45" fmla="*/ 0 h 329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642431" h="3293209" extrusionOk="0">
                <a:moveTo>
                  <a:pt x="0" y="0"/>
                </a:moveTo>
                <a:cubicBezTo>
                  <a:pt x="181572" y="-41625"/>
                  <a:pt x="387567" y="15023"/>
                  <a:pt x="489738" y="0"/>
                </a:cubicBezTo>
                <a:cubicBezTo>
                  <a:pt x="591909" y="-15023"/>
                  <a:pt x="677334" y="28137"/>
                  <a:pt x="806627" y="0"/>
                </a:cubicBezTo>
                <a:cubicBezTo>
                  <a:pt x="935920" y="-28137"/>
                  <a:pt x="1210841" y="53083"/>
                  <a:pt x="1555638" y="0"/>
                </a:cubicBezTo>
                <a:cubicBezTo>
                  <a:pt x="1900435" y="-53083"/>
                  <a:pt x="1907668" y="52725"/>
                  <a:pt x="2045375" y="0"/>
                </a:cubicBezTo>
                <a:cubicBezTo>
                  <a:pt x="2183082" y="-52725"/>
                  <a:pt x="2410162" y="48780"/>
                  <a:pt x="2535113" y="0"/>
                </a:cubicBezTo>
                <a:cubicBezTo>
                  <a:pt x="2660064" y="-48780"/>
                  <a:pt x="2956550" y="30717"/>
                  <a:pt x="3284124" y="0"/>
                </a:cubicBezTo>
                <a:cubicBezTo>
                  <a:pt x="3611698" y="-30717"/>
                  <a:pt x="3581125" y="7597"/>
                  <a:pt x="3687437" y="0"/>
                </a:cubicBezTo>
                <a:cubicBezTo>
                  <a:pt x="3793749" y="-7597"/>
                  <a:pt x="4242176" y="67365"/>
                  <a:pt x="4436448" y="0"/>
                </a:cubicBezTo>
                <a:cubicBezTo>
                  <a:pt x="4630720" y="-67365"/>
                  <a:pt x="4937526" y="5322"/>
                  <a:pt x="5185459" y="0"/>
                </a:cubicBezTo>
                <a:cubicBezTo>
                  <a:pt x="5433392" y="-5322"/>
                  <a:pt x="5476941" y="29745"/>
                  <a:pt x="5761621" y="0"/>
                </a:cubicBezTo>
                <a:cubicBezTo>
                  <a:pt x="6046301" y="-29745"/>
                  <a:pt x="6137209" y="59162"/>
                  <a:pt x="6510631" y="0"/>
                </a:cubicBezTo>
                <a:cubicBezTo>
                  <a:pt x="6884053" y="-59162"/>
                  <a:pt x="6900412" y="31695"/>
                  <a:pt x="7000369" y="0"/>
                </a:cubicBezTo>
                <a:cubicBezTo>
                  <a:pt x="7100326" y="-31695"/>
                  <a:pt x="7303622" y="23757"/>
                  <a:pt x="7490107" y="0"/>
                </a:cubicBezTo>
                <a:cubicBezTo>
                  <a:pt x="7676592" y="-23757"/>
                  <a:pt x="7931866" y="32017"/>
                  <a:pt x="8152693" y="0"/>
                </a:cubicBezTo>
                <a:cubicBezTo>
                  <a:pt x="8373520" y="-32017"/>
                  <a:pt x="8510208" y="26811"/>
                  <a:pt x="8642431" y="0"/>
                </a:cubicBezTo>
                <a:cubicBezTo>
                  <a:pt x="8707223" y="157810"/>
                  <a:pt x="8617693" y="491497"/>
                  <a:pt x="8642431" y="614732"/>
                </a:cubicBezTo>
                <a:cubicBezTo>
                  <a:pt x="8667169" y="737967"/>
                  <a:pt x="8629826" y="1071326"/>
                  <a:pt x="8642431" y="1196533"/>
                </a:cubicBezTo>
                <a:cubicBezTo>
                  <a:pt x="8655036" y="1321740"/>
                  <a:pt x="8601130" y="1511979"/>
                  <a:pt x="8642431" y="1778333"/>
                </a:cubicBezTo>
                <a:cubicBezTo>
                  <a:pt x="8683732" y="2044687"/>
                  <a:pt x="8619763" y="2205389"/>
                  <a:pt x="8642431" y="2360133"/>
                </a:cubicBezTo>
                <a:cubicBezTo>
                  <a:pt x="8665099" y="2514877"/>
                  <a:pt x="8615801" y="2596449"/>
                  <a:pt x="8642431" y="2810205"/>
                </a:cubicBezTo>
                <a:cubicBezTo>
                  <a:pt x="8669061" y="3023961"/>
                  <a:pt x="8585604" y="3101539"/>
                  <a:pt x="8642431" y="3293209"/>
                </a:cubicBezTo>
                <a:cubicBezTo>
                  <a:pt x="8331355" y="3302199"/>
                  <a:pt x="8282774" y="3281750"/>
                  <a:pt x="7979845" y="3293209"/>
                </a:cubicBezTo>
                <a:cubicBezTo>
                  <a:pt x="7676916" y="3304668"/>
                  <a:pt x="7740131" y="3276050"/>
                  <a:pt x="7576531" y="3293209"/>
                </a:cubicBezTo>
                <a:cubicBezTo>
                  <a:pt x="7412931" y="3310368"/>
                  <a:pt x="7138006" y="3263860"/>
                  <a:pt x="7000369" y="3293209"/>
                </a:cubicBezTo>
                <a:cubicBezTo>
                  <a:pt x="6862732" y="3322558"/>
                  <a:pt x="6837513" y="3274068"/>
                  <a:pt x="6683480" y="3293209"/>
                </a:cubicBezTo>
                <a:cubicBezTo>
                  <a:pt x="6529447" y="3312350"/>
                  <a:pt x="6484471" y="3263512"/>
                  <a:pt x="6366591" y="3293209"/>
                </a:cubicBezTo>
                <a:cubicBezTo>
                  <a:pt x="6248711" y="3322906"/>
                  <a:pt x="5935597" y="3248315"/>
                  <a:pt x="5790429" y="3293209"/>
                </a:cubicBezTo>
                <a:cubicBezTo>
                  <a:pt x="5645261" y="3338103"/>
                  <a:pt x="5576850" y="3252423"/>
                  <a:pt x="5387115" y="3293209"/>
                </a:cubicBezTo>
                <a:cubicBezTo>
                  <a:pt x="5197380" y="3333995"/>
                  <a:pt x="4988472" y="3219665"/>
                  <a:pt x="4724529" y="3293209"/>
                </a:cubicBezTo>
                <a:cubicBezTo>
                  <a:pt x="4460586" y="3366753"/>
                  <a:pt x="4406291" y="3255995"/>
                  <a:pt x="4321216" y="3293209"/>
                </a:cubicBezTo>
                <a:cubicBezTo>
                  <a:pt x="4236141" y="3330423"/>
                  <a:pt x="3865690" y="3237589"/>
                  <a:pt x="3658629" y="3293209"/>
                </a:cubicBezTo>
                <a:cubicBezTo>
                  <a:pt x="3451568" y="3348829"/>
                  <a:pt x="3418584" y="3260282"/>
                  <a:pt x="3341740" y="3293209"/>
                </a:cubicBezTo>
                <a:cubicBezTo>
                  <a:pt x="3264896" y="3326136"/>
                  <a:pt x="2822104" y="3218546"/>
                  <a:pt x="2679154" y="3293209"/>
                </a:cubicBezTo>
                <a:cubicBezTo>
                  <a:pt x="2536204" y="3367872"/>
                  <a:pt x="2366443" y="3262798"/>
                  <a:pt x="2275840" y="3293209"/>
                </a:cubicBezTo>
                <a:cubicBezTo>
                  <a:pt x="2185237" y="3323620"/>
                  <a:pt x="2096153" y="3270726"/>
                  <a:pt x="1958951" y="3293209"/>
                </a:cubicBezTo>
                <a:cubicBezTo>
                  <a:pt x="1821749" y="3315692"/>
                  <a:pt x="1747203" y="3248068"/>
                  <a:pt x="1555638" y="3293209"/>
                </a:cubicBezTo>
                <a:cubicBezTo>
                  <a:pt x="1364073" y="3338350"/>
                  <a:pt x="1141940" y="3233325"/>
                  <a:pt x="893051" y="3293209"/>
                </a:cubicBezTo>
                <a:cubicBezTo>
                  <a:pt x="644162" y="3353093"/>
                  <a:pt x="629622" y="3286237"/>
                  <a:pt x="489738" y="3293209"/>
                </a:cubicBezTo>
                <a:cubicBezTo>
                  <a:pt x="349854" y="3300181"/>
                  <a:pt x="176044" y="3283237"/>
                  <a:pt x="0" y="3293209"/>
                </a:cubicBezTo>
                <a:cubicBezTo>
                  <a:pt x="-52819" y="3139789"/>
                  <a:pt x="592" y="2998858"/>
                  <a:pt x="0" y="2810205"/>
                </a:cubicBezTo>
                <a:cubicBezTo>
                  <a:pt x="-592" y="2621552"/>
                  <a:pt x="27804" y="2429033"/>
                  <a:pt x="0" y="2228405"/>
                </a:cubicBezTo>
                <a:cubicBezTo>
                  <a:pt x="-27804" y="2027777"/>
                  <a:pt x="12457" y="2002858"/>
                  <a:pt x="0" y="1778333"/>
                </a:cubicBezTo>
                <a:cubicBezTo>
                  <a:pt x="-12457" y="1553808"/>
                  <a:pt x="11886" y="1355203"/>
                  <a:pt x="0" y="1229465"/>
                </a:cubicBezTo>
                <a:cubicBezTo>
                  <a:pt x="-11886" y="1103727"/>
                  <a:pt x="15525" y="987785"/>
                  <a:pt x="0" y="746461"/>
                </a:cubicBezTo>
                <a:cubicBezTo>
                  <a:pt x="-15525" y="505137"/>
                  <a:pt x="65292" y="202579"/>
                  <a:pt x="0" y="0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 typeface="Arial"/>
              <a:buAutoNum type="arabicPeriod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……………………………………………………………………………........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………………………………………………………………………………....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6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891B2D9-8BDC-FFB6-E938-0C65C565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326" y="-26776"/>
            <a:ext cx="866872" cy="897467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668861F-C957-0D9D-0F9C-45680F5A4F17}"/>
              </a:ext>
            </a:extLst>
          </p:cNvPr>
          <p:cNvSpPr txBox="1"/>
          <p:nvPr/>
        </p:nvSpPr>
        <p:spPr>
          <a:xfrm>
            <a:off x="385146" y="191315"/>
            <a:ext cx="4901987" cy="461665"/>
          </a:xfrm>
          <a:custGeom>
            <a:avLst/>
            <a:gdLst>
              <a:gd name="connsiteX0" fmla="*/ 0 w 4901987"/>
              <a:gd name="connsiteY0" fmla="*/ 0 h 461665"/>
              <a:gd name="connsiteX1" fmla="*/ 495645 w 4901987"/>
              <a:gd name="connsiteY1" fmla="*/ 0 h 461665"/>
              <a:gd name="connsiteX2" fmla="*/ 893251 w 4901987"/>
              <a:gd name="connsiteY2" fmla="*/ 0 h 461665"/>
              <a:gd name="connsiteX3" fmla="*/ 1535956 w 4901987"/>
              <a:gd name="connsiteY3" fmla="*/ 0 h 461665"/>
              <a:gd name="connsiteX4" fmla="*/ 2031601 w 4901987"/>
              <a:gd name="connsiteY4" fmla="*/ 0 h 461665"/>
              <a:gd name="connsiteX5" fmla="*/ 2527247 w 4901987"/>
              <a:gd name="connsiteY5" fmla="*/ 0 h 461665"/>
              <a:gd name="connsiteX6" fmla="*/ 3169952 w 4901987"/>
              <a:gd name="connsiteY6" fmla="*/ 0 h 461665"/>
              <a:gd name="connsiteX7" fmla="*/ 3616577 w 4901987"/>
              <a:gd name="connsiteY7" fmla="*/ 0 h 461665"/>
              <a:gd name="connsiteX8" fmla="*/ 4259282 w 4901987"/>
              <a:gd name="connsiteY8" fmla="*/ 0 h 461665"/>
              <a:gd name="connsiteX9" fmla="*/ 4901987 w 4901987"/>
              <a:gd name="connsiteY9" fmla="*/ 0 h 461665"/>
              <a:gd name="connsiteX10" fmla="*/ 4901987 w 4901987"/>
              <a:gd name="connsiteY10" fmla="*/ 461665 h 461665"/>
              <a:gd name="connsiteX11" fmla="*/ 4357322 w 4901987"/>
              <a:gd name="connsiteY11" fmla="*/ 461665 h 461665"/>
              <a:gd name="connsiteX12" fmla="*/ 3861676 w 4901987"/>
              <a:gd name="connsiteY12" fmla="*/ 461665 h 461665"/>
              <a:gd name="connsiteX13" fmla="*/ 3218971 w 4901987"/>
              <a:gd name="connsiteY13" fmla="*/ 461665 h 461665"/>
              <a:gd name="connsiteX14" fmla="*/ 2576267 w 4901987"/>
              <a:gd name="connsiteY14" fmla="*/ 461665 h 461665"/>
              <a:gd name="connsiteX15" fmla="*/ 2129641 w 4901987"/>
              <a:gd name="connsiteY15" fmla="*/ 461665 h 461665"/>
              <a:gd name="connsiteX16" fmla="*/ 1584976 w 4901987"/>
              <a:gd name="connsiteY16" fmla="*/ 461665 h 461665"/>
              <a:gd name="connsiteX17" fmla="*/ 942271 w 4901987"/>
              <a:gd name="connsiteY17" fmla="*/ 461665 h 461665"/>
              <a:gd name="connsiteX18" fmla="*/ 0 w 4901987"/>
              <a:gd name="connsiteY18" fmla="*/ 461665 h 461665"/>
              <a:gd name="connsiteX19" fmla="*/ 0 w 4901987"/>
              <a:gd name="connsiteY19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1987" h="461665" extrusionOk="0">
                <a:moveTo>
                  <a:pt x="0" y="0"/>
                </a:moveTo>
                <a:cubicBezTo>
                  <a:pt x="152225" y="-36364"/>
                  <a:pt x="351591" y="25846"/>
                  <a:pt x="495645" y="0"/>
                </a:cubicBezTo>
                <a:cubicBezTo>
                  <a:pt x="639699" y="-25846"/>
                  <a:pt x="723336" y="26412"/>
                  <a:pt x="893251" y="0"/>
                </a:cubicBezTo>
                <a:cubicBezTo>
                  <a:pt x="1063166" y="-26412"/>
                  <a:pt x="1384379" y="12654"/>
                  <a:pt x="1535956" y="0"/>
                </a:cubicBezTo>
                <a:cubicBezTo>
                  <a:pt x="1687534" y="-12654"/>
                  <a:pt x="1821382" y="43358"/>
                  <a:pt x="2031601" y="0"/>
                </a:cubicBezTo>
                <a:cubicBezTo>
                  <a:pt x="2241820" y="-43358"/>
                  <a:pt x="2421058" y="17657"/>
                  <a:pt x="2527247" y="0"/>
                </a:cubicBezTo>
                <a:cubicBezTo>
                  <a:pt x="2633436" y="-17657"/>
                  <a:pt x="2905250" y="59624"/>
                  <a:pt x="3169952" y="0"/>
                </a:cubicBezTo>
                <a:cubicBezTo>
                  <a:pt x="3434654" y="-59624"/>
                  <a:pt x="3398027" y="35397"/>
                  <a:pt x="3616577" y="0"/>
                </a:cubicBezTo>
                <a:cubicBezTo>
                  <a:pt x="3835127" y="-35397"/>
                  <a:pt x="3969749" y="27049"/>
                  <a:pt x="4259282" y="0"/>
                </a:cubicBezTo>
                <a:cubicBezTo>
                  <a:pt x="4548816" y="-27049"/>
                  <a:pt x="4759305" y="13108"/>
                  <a:pt x="4901987" y="0"/>
                </a:cubicBezTo>
                <a:cubicBezTo>
                  <a:pt x="4930187" y="178584"/>
                  <a:pt x="4868912" y="304996"/>
                  <a:pt x="4901987" y="461665"/>
                </a:cubicBezTo>
                <a:cubicBezTo>
                  <a:pt x="4694871" y="518551"/>
                  <a:pt x="4517025" y="421002"/>
                  <a:pt x="4357322" y="461665"/>
                </a:cubicBezTo>
                <a:cubicBezTo>
                  <a:pt x="4197619" y="502328"/>
                  <a:pt x="3995649" y="455372"/>
                  <a:pt x="3861676" y="461665"/>
                </a:cubicBezTo>
                <a:cubicBezTo>
                  <a:pt x="3727703" y="467958"/>
                  <a:pt x="3388829" y="428332"/>
                  <a:pt x="3218971" y="461665"/>
                </a:cubicBezTo>
                <a:cubicBezTo>
                  <a:pt x="3049114" y="494998"/>
                  <a:pt x="2827167" y="422260"/>
                  <a:pt x="2576267" y="461665"/>
                </a:cubicBezTo>
                <a:cubicBezTo>
                  <a:pt x="2325367" y="501070"/>
                  <a:pt x="2264520" y="457689"/>
                  <a:pt x="2129641" y="461665"/>
                </a:cubicBezTo>
                <a:cubicBezTo>
                  <a:pt x="1994762" y="465641"/>
                  <a:pt x="1800086" y="458783"/>
                  <a:pt x="1584976" y="461665"/>
                </a:cubicBezTo>
                <a:cubicBezTo>
                  <a:pt x="1369867" y="464547"/>
                  <a:pt x="1195394" y="445171"/>
                  <a:pt x="942271" y="461665"/>
                </a:cubicBezTo>
                <a:cubicBezTo>
                  <a:pt x="689149" y="478159"/>
                  <a:pt x="230481" y="461276"/>
                  <a:pt x="0" y="461665"/>
                </a:cubicBezTo>
                <a:cubicBezTo>
                  <a:pt x="-7078" y="300802"/>
                  <a:pt x="30168" y="122032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D740A74-4784-6BD3-0558-28B1CE5D42A9}"/>
              </a:ext>
            </a:extLst>
          </p:cNvPr>
          <p:cNvSpPr txBox="1"/>
          <p:nvPr/>
        </p:nvSpPr>
        <p:spPr>
          <a:xfrm>
            <a:off x="32046" y="896933"/>
            <a:ext cx="5174954" cy="2923877"/>
          </a:xfrm>
          <a:custGeom>
            <a:avLst/>
            <a:gdLst>
              <a:gd name="connsiteX0" fmla="*/ 0 w 5174954"/>
              <a:gd name="connsiteY0" fmla="*/ 0 h 2923877"/>
              <a:gd name="connsiteX1" fmla="*/ 523245 w 5174954"/>
              <a:gd name="connsiteY1" fmla="*/ 0 h 2923877"/>
              <a:gd name="connsiteX2" fmla="*/ 942992 w 5174954"/>
              <a:gd name="connsiteY2" fmla="*/ 0 h 2923877"/>
              <a:gd name="connsiteX3" fmla="*/ 1621486 w 5174954"/>
              <a:gd name="connsiteY3" fmla="*/ 0 h 2923877"/>
              <a:gd name="connsiteX4" fmla="*/ 2144731 w 5174954"/>
              <a:gd name="connsiteY4" fmla="*/ 0 h 2923877"/>
              <a:gd name="connsiteX5" fmla="*/ 2667976 w 5174954"/>
              <a:gd name="connsiteY5" fmla="*/ 0 h 2923877"/>
              <a:gd name="connsiteX6" fmla="*/ 3346470 w 5174954"/>
              <a:gd name="connsiteY6" fmla="*/ 0 h 2923877"/>
              <a:gd name="connsiteX7" fmla="*/ 3817966 w 5174954"/>
              <a:gd name="connsiteY7" fmla="*/ 0 h 2923877"/>
              <a:gd name="connsiteX8" fmla="*/ 4496460 w 5174954"/>
              <a:gd name="connsiteY8" fmla="*/ 0 h 2923877"/>
              <a:gd name="connsiteX9" fmla="*/ 5174954 w 5174954"/>
              <a:gd name="connsiteY9" fmla="*/ 0 h 2923877"/>
              <a:gd name="connsiteX10" fmla="*/ 5174954 w 5174954"/>
              <a:gd name="connsiteY10" fmla="*/ 584775 h 2923877"/>
              <a:gd name="connsiteX11" fmla="*/ 5174954 w 5174954"/>
              <a:gd name="connsiteY11" fmla="*/ 1169551 h 2923877"/>
              <a:gd name="connsiteX12" fmla="*/ 5174954 w 5174954"/>
              <a:gd name="connsiteY12" fmla="*/ 1783565 h 2923877"/>
              <a:gd name="connsiteX13" fmla="*/ 5174954 w 5174954"/>
              <a:gd name="connsiteY13" fmla="*/ 2280624 h 2923877"/>
              <a:gd name="connsiteX14" fmla="*/ 5174954 w 5174954"/>
              <a:gd name="connsiteY14" fmla="*/ 2923877 h 2923877"/>
              <a:gd name="connsiteX15" fmla="*/ 4599959 w 5174954"/>
              <a:gd name="connsiteY15" fmla="*/ 2923877 h 2923877"/>
              <a:gd name="connsiteX16" fmla="*/ 4024964 w 5174954"/>
              <a:gd name="connsiteY16" fmla="*/ 2923877 h 2923877"/>
              <a:gd name="connsiteX17" fmla="*/ 3346470 w 5174954"/>
              <a:gd name="connsiteY17" fmla="*/ 2923877 h 2923877"/>
              <a:gd name="connsiteX18" fmla="*/ 2771475 w 5174954"/>
              <a:gd name="connsiteY18" fmla="*/ 2923877 h 2923877"/>
              <a:gd name="connsiteX19" fmla="*/ 2351729 w 5174954"/>
              <a:gd name="connsiteY19" fmla="*/ 2923877 h 2923877"/>
              <a:gd name="connsiteX20" fmla="*/ 1880233 w 5174954"/>
              <a:gd name="connsiteY20" fmla="*/ 2923877 h 2923877"/>
              <a:gd name="connsiteX21" fmla="*/ 1201739 w 5174954"/>
              <a:gd name="connsiteY21" fmla="*/ 2923877 h 2923877"/>
              <a:gd name="connsiteX22" fmla="*/ 626744 w 5174954"/>
              <a:gd name="connsiteY22" fmla="*/ 2923877 h 2923877"/>
              <a:gd name="connsiteX23" fmla="*/ 0 w 5174954"/>
              <a:gd name="connsiteY23" fmla="*/ 2923877 h 2923877"/>
              <a:gd name="connsiteX24" fmla="*/ 0 w 5174954"/>
              <a:gd name="connsiteY24" fmla="*/ 2339102 h 2923877"/>
              <a:gd name="connsiteX25" fmla="*/ 0 w 5174954"/>
              <a:gd name="connsiteY25" fmla="*/ 1842043 h 2923877"/>
              <a:gd name="connsiteX26" fmla="*/ 0 w 5174954"/>
              <a:gd name="connsiteY26" fmla="*/ 1344983 h 2923877"/>
              <a:gd name="connsiteX27" fmla="*/ 0 w 5174954"/>
              <a:gd name="connsiteY27" fmla="*/ 730969 h 2923877"/>
              <a:gd name="connsiteX28" fmla="*/ 0 w 5174954"/>
              <a:gd name="connsiteY28" fmla="*/ 0 h 2923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74954" h="2923877" extrusionOk="0">
                <a:moveTo>
                  <a:pt x="0" y="0"/>
                </a:moveTo>
                <a:cubicBezTo>
                  <a:pt x="219968" y="-9551"/>
                  <a:pt x="357514" y="19321"/>
                  <a:pt x="523245" y="0"/>
                </a:cubicBezTo>
                <a:cubicBezTo>
                  <a:pt x="688976" y="-19321"/>
                  <a:pt x="832470" y="39039"/>
                  <a:pt x="942992" y="0"/>
                </a:cubicBezTo>
                <a:cubicBezTo>
                  <a:pt x="1053514" y="-39039"/>
                  <a:pt x="1307655" y="20703"/>
                  <a:pt x="1621486" y="0"/>
                </a:cubicBezTo>
                <a:cubicBezTo>
                  <a:pt x="1935317" y="-20703"/>
                  <a:pt x="2034307" y="15615"/>
                  <a:pt x="2144731" y="0"/>
                </a:cubicBezTo>
                <a:cubicBezTo>
                  <a:pt x="2255155" y="-15615"/>
                  <a:pt x="2507777" y="1998"/>
                  <a:pt x="2667976" y="0"/>
                </a:cubicBezTo>
                <a:cubicBezTo>
                  <a:pt x="2828176" y="-1998"/>
                  <a:pt x="3119573" y="43559"/>
                  <a:pt x="3346470" y="0"/>
                </a:cubicBezTo>
                <a:cubicBezTo>
                  <a:pt x="3573367" y="-43559"/>
                  <a:pt x="3636076" y="51578"/>
                  <a:pt x="3817966" y="0"/>
                </a:cubicBezTo>
                <a:cubicBezTo>
                  <a:pt x="3999856" y="-51578"/>
                  <a:pt x="4313721" y="69620"/>
                  <a:pt x="4496460" y="0"/>
                </a:cubicBezTo>
                <a:cubicBezTo>
                  <a:pt x="4679199" y="-69620"/>
                  <a:pt x="4842772" y="6454"/>
                  <a:pt x="5174954" y="0"/>
                </a:cubicBezTo>
                <a:cubicBezTo>
                  <a:pt x="5243602" y="191407"/>
                  <a:pt x="5138951" y="332229"/>
                  <a:pt x="5174954" y="584775"/>
                </a:cubicBezTo>
                <a:cubicBezTo>
                  <a:pt x="5210957" y="837322"/>
                  <a:pt x="5162453" y="953096"/>
                  <a:pt x="5174954" y="1169551"/>
                </a:cubicBezTo>
                <a:cubicBezTo>
                  <a:pt x="5187455" y="1386006"/>
                  <a:pt x="5112033" y="1654536"/>
                  <a:pt x="5174954" y="1783565"/>
                </a:cubicBezTo>
                <a:cubicBezTo>
                  <a:pt x="5237875" y="1912594"/>
                  <a:pt x="5137572" y="2178327"/>
                  <a:pt x="5174954" y="2280624"/>
                </a:cubicBezTo>
                <a:cubicBezTo>
                  <a:pt x="5212336" y="2382921"/>
                  <a:pt x="5110873" y="2786845"/>
                  <a:pt x="5174954" y="2923877"/>
                </a:cubicBezTo>
                <a:cubicBezTo>
                  <a:pt x="5046654" y="2926036"/>
                  <a:pt x="4737213" y="2882830"/>
                  <a:pt x="4599959" y="2923877"/>
                </a:cubicBezTo>
                <a:cubicBezTo>
                  <a:pt x="4462706" y="2964924"/>
                  <a:pt x="4256563" y="2885204"/>
                  <a:pt x="4024964" y="2923877"/>
                </a:cubicBezTo>
                <a:cubicBezTo>
                  <a:pt x="3793366" y="2962550"/>
                  <a:pt x="3654408" y="2890316"/>
                  <a:pt x="3346470" y="2923877"/>
                </a:cubicBezTo>
                <a:cubicBezTo>
                  <a:pt x="3038532" y="2957438"/>
                  <a:pt x="2995610" y="2916814"/>
                  <a:pt x="2771475" y="2923877"/>
                </a:cubicBezTo>
                <a:cubicBezTo>
                  <a:pt x="2547340" y="2930940"/>
                  <a:pt x="2480431" y="2880461"/>
                  <a:pt x="2351729" y="2923877"/>
                </a:cubicBezTo>
                <a:cubicBezTo>
                  <a:pt x="2223027" y="2967293"/>
                  <a:pt x="2062136" y="2876636"/>
                  <a:pt x="1880233" y="2923877"/>
                </a:cubicBezTo>
                <a:cubicBezTo>
                  <a:pt x="1698330" y="2971118"/>
                  <a:pt x="1467579" y="2874830"/>
                  <a:pt x="1201739" y="2923877"/>
                </a:cubicBezTo>
                <a:cubicBezTo>
                  <a:pt x="935899" y="2972924"/>
                  <a:pt x="797187" y="2894005"/>
                  <a:pt x="626744" y="2923877"/>
                </a:cubicBezTo>
                <a:cubicBezTo>
                  <a:pt x="456301" y="2953749"/>
                  <a:pt x="246775" y="2891305"/>
                  <a:pt x="0" y="2923877"/>
                </a:cubicBezTo>
                <a:cubicBezTo>
                  <a:pt x="-49048" y="2770015"/>
                  <a:pt x="56844" y="2580809"/>
                  <a:pt x="0" y="2339102"/>
                </a:cubicBezTo>
                <a:cubicBezTo>
                  <a:pt x="-56844" y="2097396"/>
                  <a:pt x="778" y="2015040"/>
                  <a:pt x="0" y="1842043"/>
                </a:cubicBezTo>
                <a:cubicBezTo>
                  <a:pt x="-778" y="1669046"/>
                  <a:pt x="3347" y="1454269"/>
                  <a:pt x="0" y="1344983"/>
                </a:cubicBezTo>
                <a:cubicBezTo>
                  <a:pt x="-3347" y="1235697"/>
                  <a:pt x="56456" y="933868"/>
                  <a:pt x="0" y="730969"/>
                </a:cubicBezTo>
                <a:cubicBezTo>
                  <a:pt x="-56456" y="528070"/>
                  <a:pt x="86004" y="273073"/>
                  <a:pt x="0" y="0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buFont typeface="Arial"/>
              <a:buAutoNum type="arabicPeriod"/>
              <a:defRPr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>
              <a:defRPr/>
            </a:pP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>
              <a:defRPr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9F7B064-3D01-E821-E73C-3BE01C184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23605" r="10496" b="7851"/>
          <a:stretch/>
        </p:blipFill>
        <p:spPr>
          <a:xfrm>
            <a:off x="5239047" y="-26776"/>
            <a:ext cx="3881072" cy="5229925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2B32933E-F616-784D-6273-6C1063BC9851}"/>
              </a:ext>
            </a:extLst>
          </p:cNvPr>
          <p:cNvGrpSpPr/>
          <p:nvPr/>
        </p:nvGrpSpPr>
        <p:grpSpPr>
          <a:xfrm>
            <a:off x="5407586" y="558296"/>
            <a:ext cx="3540600" cy="4231800"/>
            <a:chOff x="5407586" y="558296"/>
            <a:chExt cx="3540600" cy="4231800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1291753E-178A-166D-63E8-9C5C00B99679}"/>
                </a:ext>
              </a:extLst>
            </p:cNvPr>
            <p:cNvGrpSpPr/>
            <p:nvPr/>
          </p:nvGrpSpPr>
          <p:grpSpPr>
            <a:xfrm>
              <a:off x="5407586" y="558296"/>
              <a:ext cx="2948400" cy="4231800"/>
              <a:chOff x="5407586" y="558296"/>
              <a:chExt cx="2948400" cy="423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6" name="Viết tay 15">
                    <a:extLst>
                      <a:ext uri="{FF2B5EF4-FFF2-40B4-BE49-F238E27FC236}">
                        <a16:creationId xmlns:a16="http://schemas.microsoft.com/office/drawing/2014/main" id="{CE74ABDC-E2CA-2F02-5254-51BF643B3C15}"/>
                      </a:ext>
                    </a:extLst>
                  </p14:cNvPr>
                  <p14:cNvContentPartPr/>
                  <p14:nvPr/>
                </p14:nvContentPartPr>
                <p14:xfrm>
                  <a:off x="5886026" y="558296"/>
                  <a:ext cx="2233080" cy="1159560"/>
                </p14:xfrm>
              </p:contentPart>
            </mc:Choice>
            <mc:Fallback xmlns="">
              <p:pic>
                <p:nvPicPr>
                  <p:cNvPr id="16" name="Viết tay 15">
                    <a:extLst>
                      <a:ext uri="{FF2B5EF4-FFF2-40B4-BE49-F238E27FC236}">
                        <a16:creationId xmlns:a16="http://schemas.microsoft.com/office/drawing/2014/main" id="{CE74ABDC-E2CA-2F02-5254-51BF643B3C15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877026" y="549296"/>
                    <a:ext cx="2250720" cy="117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7" name="Viết tay 16">
                    <a:extLst>
                      <a:ext uri="{FF2B5EF4-FFF2-40B4-BE49-F238E27FC236}">
                        <a16:creationId xmlns:a16="http://schemas.microsoft.com/office/drawing/2014/main" id="{379078D7-0F5E-1728-63C0-EED1DD89D929}"/>
                      </a:ext>
                    </a:extLst>
                  </p14:cNvPr>
                  <p14:cNvContentPartPr/>
                  <p14:nvPr/>
                </p14:nvContentPartPr>
                <p14:xfrm>
                  <a:off x="5868386" y="1000736"/>
                  <a:ext cx="360" cy="360"/>
                </p14:xfrm>
              </p:contentPart>
            </mc:Choice>
            <mc:Fallback xmlns="">
              <p:pic>
                <p:nvPicPr>
                  <p:cNvPr id="17" name="Viết tay 16">
                    <a:extLst>
                      <a:ext uri="{FF2B5EF4-FFF2-40B4-BE49-F238E27FC236}">
                        <a16:creationId xmlns:a16="http://schemas.microsoft.com/office/drawing/2014/main" id="{379078D7-0F5E-1728-63C0-EED1DD89D92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859746" y="9920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8" name="Viết tay 17">
                    <a:extLst>
                      <a:ext uri="{FF2B5EF4-FFF2-40B4-BE49-F238E27FC236}">
                        <a16:creationId xmlns:a16="http://schemas.microsoft.com/office/drawing/2014/main" id="{E2D74253-E791-01A5-D9BC-45994DE9BBE8}"/>
                      </a:ext>
                    </a:extLst>
                  </p14:cNvPr>
                  <p14:cNvContentPartPr/>
                  <p14:nvPr/>
                </p14:nvContentPartPr>
                <p14:xfrm>
                  <a:off x="6001586" y="975896"/>
                  <a:ext cx="8640" cy="7920"/>
                </p14:xfrm>
              </p:contentPart>
            </mc:Choice>
            <mc:Fallback xmlns="">
              <p:pic>
                <p:nvPicPr>
                  <p:cNvPr id="18" name="Viết tay 17">
                    <a:extLst>
                      <a:ext uri="{FF2B5EF4-FFF2-40B4-BE49-F238E27FC236}">
                        <a16:creationId xmlns:a16="http://schemas.microsoft.com/office/drawing/2014/main" id="{E2D74253-E791-01A5-D9BC-45994DE9BBE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992586" y="966896"/>
                    <a:ext cx="26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Viết tay 18">
                    <a:extLst>
                      <a:ext uri="{FF2B5EF4-FFF2-40B4-BE49-F238E27FC236}">
                        <a16:creationId xmlns:a16="http://schemas.microsoft.com/office/drawing/2014/main" id="{9EFEEB41-1804-1BD7-BE1F-2F8618AEE285}"/>
                      </a:ext>
                    </a:extLst>
                  </p14:cNvPr>
                  <p14:cNvContentPartPr/>
                  <p14:nvPr/>
                </p14:nvContentPartPr>
                <p14:xfrm>
                  <a:off x="6001586" y="975896"/>
                  <a:ext cx="360" cy="360"/>
                </p14:xfrm>
              </p:contentPart>
            </mc:Choice>
            <mc:Fallback xmlns="">
              <p:pic>
                <p:nvPicPr>
                  <p:cNvPr id="19" name="Viết tay 18">
                    <a:extLst>
                      <a:ext uri="{FF2B5EF4-FFF2-40B4-BE49-F238E27FC236}">
                        <a16:creationId xmlns:a16="http://schemas.microsoft.com/office/drawing/2014/main" id="{9EFEEB41-1804-1BD7-BE1F-2F8618AEE28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992586" y="9668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0" name="Viết tay 19">
                    <a:extLst>
                      <a:ext uri="{FF2B5EF4-FFF2-40B4-BE49-F238E27FC236}">
                        <a16:creationId xmlns:a16="http://schemas.microsoft.com/office/drawing/2014/main" id="{039D1B93-210B-77AE-3735-A8D47F3A8476}"/>
                      </a:ext>
                    </a:extLst>
                  </p14:cNvPr>
                  <p14:cNvContentPartPr/>
                  <p14:nvPr/>
                </p14:nvContentPartPr>
                <p14:xfrm>
                  <a:off x="5407586" y="907136"/>
                  <a:ext cx="2948400" cy="3882960"/>
                </p14:xfrm>
              </p:contentPart>
            </mc:Choice>
            <mc:Fallback xmlns="">
              <p:pic>
                <p:nvPicPr>
                  <p:cNvPr id="20" name="Viết tay 19">
                    <a:extLst>
                      <a:ext uri="{FF2B5EF4-FFF2-40B4-BE49-F238E27FC236}">
                        <a16:creationId xmlns:a16="http://schemas.microsoft.com/office/drawing/2014/main" id="{039D1B93-210B-77AE-3735-A8D47F3A847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398586" y="898136"/>
                    <a:ext cx="2966040" cy="3900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Viết tay 13">
                  <a:extLst>
                    <a:ext uri="{FF2B5EF4-FFF2-40B4-BE49-F238E27FC236}">
                      <a16:creationId xmlns:a16="http://schemas.microsoft.com/office/drawing/2014/main" id="{7BB1DA0C-484F-4C15-1A7E-B65290CA23EA}"/>
                    </a:ext>
                  </a:extLst>
                </p14:cNvPr>
                <p14:cNvContentPartPr/>
                <p14:nvPr/>
              </p14:nvContentPartPr>
              <p14:xfrm>
                <a:off x="8343386" y="1939256"/>
                <a:ext cx="604800" cy="2411280"/>
              </p14:xfrm>
            </p:contentPart>
          </mc:Choice>
          <mc:Fallback xmlns="">
            <p:pic>
              <p:nvPicPr>
                <p:cNvPr id="14" name="Viết tay 13">
                  <a:extLst>
                    <a:ext uri="{FF2B5EF4-FFF2-40B4-BE49-F238E27FC236}">
                      <a16:creationId xmlns:a16="http://schemas.microsoft.com/office/drawing/2014/main" id="{7BB1DA0C-484F-4C15-1A7E-B65290CA23E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34746" y="1930256"/>
                  <a:ext cx="622440" cy="24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Viết tay 14">
                  <a:extLst>
                    <a:ext uri="{FF2B5EF4-FFF2-40B4-BE49-F238E27FC236}">
                      <a16:creationId xmlns:a16="http://schemas.microsoft.com/office/drawing/2014/main" id="{57450113-46D1-76B0-5632-A7CBE7C1101A}"/>
                    </a:ext>
                  </a:extLst>
                </p14:cNvPr>
                <p14:cNvContentPartPr/>
                <p14:nvPr/>
              </p14:nvContentPartPr>
              <p14:xfrm>
                <a:off x="8128466" y="627776"/>
                <a:ext cx="392760" cy="1305360"/>
              </p14:xfrm>
            </p:contentPart>
          </mc:Choice>
          <mc:Fallback xmlns="">
            <p:pic>
              <p:nvPicPr>
                <p:cNvPr id="15" name="Viết tay 14">
                  <a:extLst>
                    <a:ext uri="{FF2B5EF4-FFF2-40B4-BE49-F238E27FC236}">
                      <a16:creationId xmlns:a16="http://schemas.microsoft.com/office/drawing/2014/main" id="{57450113-46D1-76B0-5632-A7CBE7C1101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19466" y="619136"/>
                  <a:ext cx="410400" cy="1323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688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/>
          <p:nvPr/>
        </p:nvSpPr>
        <p:spPr>
          <a:xfrm rot="6853707">
            <a:off x="7808726" y="-139620"/>
            <a:ext cx="787218" cy="1877222"/>
          </a:xfrm>
          <a:custGeom>
            <a:avLst/>
            <a:gdLst/>
            <a:ahLst/>
            <a:cxnLst/>
            <a:rect l="l" t="t" r="r" b="b"/>
            <a:pathLst>
              <a:path w="5318" h="6518" extrusionOk="0">
                <a:moveTo>
                  <a:pt x="3978" y="0"/>
                </a:moveTo>
                <a:cubicBezTo>
                  <a:pt x="3355" y="0"/>
                  <a:pt x="760" y="360"/>
                  <a:pt x="297" y="664"/>
                </a:cubicBezTo>
                <a:cubicBezTo>
                  <a:pt x="274" y="686"/>
                  <a:pt x="254" y="707"/>
                  <a:pt x="244" y="717"/>
                </a:cubicBezTo>
                <a:cubicBezTo>
                  <a:pt x="1" y="1066"/>
                  <a:pt x="803" y="6393"/>
                  <a:pt x="1320" y="6499"/>
                </a:cubicBezTo>
                <a:cubicBezTo>
                  <a:pt x="1381" y="6511"/>
                  <a:pt x="1477" y="6517"/>
                  <a:pt x="1599" y="6517"/>
                </a:cubicBezTo>
                <a:cubicBezTo>
                  <a:pt x="2535" y="6517"/>
                  <a:pt x="5014" y="6176"/>
                  <a:pt x="5191" y="5643"/>
                </a:cubicBezTo>
                <a:cubicBezTo>
                  <a:pt x="5318" y="5297"/>
                  <a:pt x="4431" y="43"/>
                  <a:pt x="4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8" name="Google Shape;268;p44"/>
          <p:cNvSpPr txBox="1">
            <a:spLocks noGrp="1"/>
          </p:cNvSpPr>
          <p:nvPr>
            <p:ph type="ctrTitle"/>
          </p:nvPr>
        </p:nvSpPr>
        <p:spPr>
          <a:xfrm>
            <a:off x="655645" y="1441384"/>
            <a:ext cx="7832709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LỊCH SỬ VÀ ĐỊA LÝ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1"/>
          </p:nvPr>
        </p:nvSpPr>
        <p:spPr>
          <a:xfrm>
            <a:off x="1249973" y="712995"/>
            <a:ext cx="6859215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TIỂU HỌC ………..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"/>
          </p:nvPr>
        </p:nvSpPr>
        <p:spPr>
          <a:xfrm rot="1014190">
            <a:off x="7407010" y="527147"/>
            <a:ext cx="1614762" cy="494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7" name="Google Shape;327;p44"/>
          <p:cNvGrpSpPr/>
          <p:nvPr/>
        </p:nvGrpSpPr>
        <p:grpSpPr>
          <a:xfrm>
            <a:off x="479067" y="2612871"/>
            <a:ext cx="1541811" cy="2296830"/>
            <a:chOff x="487575" y="4251100"/>
            <a:chExt cx="393550" cy="586300"/>
          </a:xfrm>
        </p:grpSpPr>
        <p:sp>
          <p:nvSpPr>
            <p:cNvPr id="328" name="Google Shape;328;p44"/>
            <p:cNvSpPr/>
            <p:nvPr/>
          </p:nvSpPr>
          <p:spPr>
            <a:xfrm>
              <a:off x="598650" y="4253450"/>
              <a:ext cx="274125" cy="291450"/>
            </a:xfrm>
            <a:custGeom>
              <a:avLst/>
              <a:gdLst/>
              <a:ahLst/>
              <a:cxnLst/>
              <a:rect l="l" t="t" r="r" b="b"/>
              <a:pathLst>
                <a:path w="10965" h="11658" extrusionOk="0">
                  <a:moveTo>
                    <a:pt x="6460" y="0"/>
                  </a:moveTo>
                  <a:cubicBezTo>
                    <a:pt x="5511" y="0"/>
                    <a:pt x="4650" y="235"/>
                    <a:pt x="4176" y="637"/>
                  </a:cubicBezTo>
                  <a:cubicBezTo>
                    <a:pt x="3578" y="725"/>
                    <a:pt x="1523" y="1165"/>
                    <a:pt x="1143" y="2572"/>
                  </a:cubicBezTo>
                  <a:cubicBezTo>
                    <a:pt x="939" y="3377"/>
                    <a:pt x="1217" y="3891"/>
                    <a:pt x="1070" y="4946"/>
                  </a:cubicBezTo>
                  <a:cubicBezTo>
                    <a:pt x="1010" y="5340"/>
                    <a:pt x="482" y="5766"/>
                    <a:pt x="426" y="6191"/>
                  </a:cubicBezTo>
                  <a:cubicBezTo>
                    <a:pt x="352" y="6719"/>
                    <a:pt x="732" y="7246"/>
                    <a:pt x="658" y="7760"/>
                  </a:cubicBezTo>
                  <a:cubicBezTo>
                    <a:pt x="616" y="8154"/>
                    <a:pt x="148" y="8889"/>
                    <a:pt x="102" y="9241"/>
                  </a:cubicBezTo>
                  <a:cubicBezTo>
                    <a:pt x="0" y="10046"/>
                    <a:pt x="278" y="10384"/>
                    <a:pt x="412" y="10634"/>
                  </a:cubicBezTo>
                  <a:cubicBezTo>
                    <a:pt x="412" y="10634"/>
                    <a:pt x="602" y="10662"/>
                    <a:pt x="922" y="10722"/>
                  </a:cubicBezTo>
                  <a:cubicBezTo>
                    <a:pt x="924" y="10722"/>
                    <a:pt x="926" y="10723"/>
                    <a:pt x="928" y="10723"/>
                  </a:cubicBezTo>
                  <a:cubicBezTo>
                    <a:pt x="972" y="10723"/>
                    <a:pt x="1029" y="10568"/>
                    <a:pt x="1070" y="10426"/>
                  </a:cubicBezTo>
                  <a:cubicBezTo>
                    <a:pt x="1127" y="10271"/>
                    <a:pt x="1181" y="10119"/>
                    <a:pt x="1226" y="10119"/>
                  </a:cubicBezTo>
                  <a:cubicBezTo>
                    <a:pt x="1228" y="10119"/>
                    <a:pt x="1230" y="10120"/>
                    <a:pt x="1231" y="10120"/>
                  </a:cubicBezTo>
                  <a:cubicBezTo>
                    <a:pt x="1333" y="10134"/>
                    <a:pt x="1407" y="10810"/>
                    <a:pt x="1537" y="10824"/>
                  </a:cubicBezTo>
                  <a:cubicBezTo>
                    <a:pt x="2448" y="10968"/>
                    <a:pt x="3753" y="11130"/>
                    <a:pt x="4823" y="11130"/>
                  </a:cubicBezTo>
                  <a:lnTo>
                    <a:pt x="4837" y="11144"/>
                  </a:lnTo>
                  <a:cubicBezTo>
                    <a:pt x="5920" y="11555"/>
                    <a:pt x="7855" y="11643"/>
                    <a:pt x="9086" y="11657"/>
                  </a:cubicBezTo>
                  <a:cubicBezTo>
                    <a:pt x="9160" y="11657"/>
                    <a:pt x="9234" y="11496"/>
                    <a:pt x="9308" y="11337"/>
                  </a:cubicBezTo>
                  <a:cubicBezTo>
                    <a:pt x="9382" y="11176"/>
                    <a:pt x="9452" y="11014"/>
                    <a:pt x="9512" y="11014"/>
                  </a:cubicBezTo>
                  <a:cubicBezTo>
                    <a:pt x="9600" y="11014"/>
                    <a:pt x="9628" y="11657"/>
                    <a:pt x="9702" y="11657"/>
                  </a:cubicBezTo>
                  <a:cubicBezTo>
                    <a:pt x="10025" y="11657"/>
                    <a:pt x="10229" y="11643"/>
                    <a:pt x="10229" y="11643"/>
                  </a:cubicBezTo>
                  <a:cubicBezTo>
                    <a:pt x="10391" y="11439"/>
                    <a:pt x="10729" y="11144"/>
                    <a:pt x="10757" y="10324"/>
                  </a:cubicBezTo>
                  <a:cubicBezTo>
                    <a:pt x="10789" y="9973"/>
                    <a:pt x="10451" y="9167"/>
                    <a:pt x="10465" y="8770"/>
                  </a:cubicBezTo>
                  <a:cubicBezTo>
                    <a:pt x="10479" y="8259"/>
                    <a:pt x="10947" y="7802"/>
                    <a:pt x="10964" y="7261"/>
                  </a:cubicBezTo>
                  <a:cubicBezTo>
                    <a:pt x="10964" y="6835"/>
                    <a:pt x="10525" y="6339"/>
                    <a:pt x="10539" y="5927"/>
                  </a:cubicBezTo>
                  <a:cubicBezTo>
                    <a:pt x="10553" y="4872"/>
                    <a:pt x="10876" y="4418"/>
                    <a:pt x="10845" y="3581"/>
                  </a:cubicBezTo>
                  <a:cubicBezTo>
                    <a:pt x="10748" y="997"/>
                    <a:pt x="8416" y="0"/>
                    <a:pt x="646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682175" y="4251100"/>
              <a:ext cx="23875" cy="31475"/>
            </a:xfrm>
            <a:custGeom>
              <a:avLst/>
              <a:gdLst/>
              <a:ahLst/>
              <a:cxnLst/>
              <a:rect l="l" t="t" r="r" b="b"/>
              <a:pathLst>
                <a:path w="955" h="1259" extrusionOk="0">
                  <a:moveTo>
                    <a:pt x="653" y="1"/>
                  </a:moveTo>
                  <a:cubicBezTo>
                    <a:pt x="636" y="1"/>
                    <a:pt x="618" y="4"/>
                    <a:pt x="602" y="13"/>
                  </a:cubicBezTo>
                  <a:cubicBezTo>
                    <a:pt x="529" y="56"/>
                    <a:pt x="529" y="158"/>
                    <a:pt x="529" y="246"/>
                  </a:cubicBezTo>
                  <a:cubicBezTo>
                    <a:pt x="543" y="509"/>
                    <a:pt x="557" y="759"/>
                    <a:pt x="557" y="1023"/>
                  </a:cubicBezTo>
                  <a:cubicBezTo>
                    <a:pt x="469" y="791"/>
                    <a:pt x="381" y="569"/>
                    <a:pt x="293" y="334"/>
                  </a:cubicBezTo>
                  <a:cubicBezTo>
                    <a:pt x="267" y="268"/>
                    <a:pt x="214" y="173"/>
                    <a:pt x="136" y="173"/>
                  </a:cubicBezTo>
                  <a:cubicBezTo>
                    <a:pt x="130" y="173"/>
                    <a:pt x="124" y="174"/>
                    <a:pt x="117" y="175"/>
                  </a:cubicBezTo>
                  <a:cubicBezTo>
                    <a:pt x="29" y="175"/>
                    <a:pt x="1" y="319"/>
                    <a:pt x="15" y="407"/>
                  </a:cubicBezTo>
                  <a:cubicBezTo>
                    <a:pt x="61" y="745"/>
                    <a:pt x="251" y="1055"/>
                    <a:pt x="529" y="1259"/>
                  </a:cubicBezTo>
                  <a:lnTo>
                    <a:pt x="806" y="1111"/>
                  </a:lnTo>
                  <a:cubicBezTo>
                    <a:pt x="923" y="833"/>
                    <a:pt x="954" y="509"/>
                    <a:pt x="866" y="217"/>
                  </a:cubicBezTo>
                  <a:cubicBezTo>
                    <a:pt x="852" y="158"/>
                    <a:pt x="821" y="101"/>
                    <a:pt x="778" y="56"/>
                  </a:cubicBezTo>
                  <a:cubicBezTo>
                    <a:pt x="746" y="2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594600" y="4273400"/>
              <a:ext cx="103000" cy="249150"/>
            </a:xfrm>
            <a:custGeom>
              <a:avLst/>
              <a:gdLst/>
              <a:ahLst/>
              <a:cxnLst/>
              <a:rect l="l" t="t" r="r" b="b"/>
              <a:pathLst>
                <a:path w="4120" h="9966" extrusionOk="0">
                  <a:moveTo>
                    <a:pt x="3783" y="0"/>
                  </a:moveTo>
                  <a:cubicBezTo>
                    <a:pt x="3376" y="0"/>
                    <a:pt x="2489" y="178"/>
                    <a:pt x="1981" y="585"/>
                  </a:cubicBezTo>
                  <a:cubicBezTo>
                    <a:pt x="1422" y="1056"/>
                    <a:pt x="1084" y="1700"/>
                    <a:pt x="1056" y="2343"/>
                  </a:cubicBezTo>
                  <a:cubicBezTo>
                    <a:pt x="1042" y="2593"/>
                    <a:pt x="1070" y="2857"/>
                    <a:pt x="1101" y="3107"/>
                  </a:cubicBezTo>
                  <a:cubicBezTo>
                    <a:pt x="1144" y="3592"/>
                    <a:pt x="1203" y="4032"/>
                    <a:pt x="996" y="4454"/>
                  </a:cubicBezTo>
                  <a:cubicBezTo>
                    <a:pt x="940" y="4574"/>
                    <a:pt x="866" y="4676"/>
                    <a:pt x="792" y="4792"/>
                  </a:cubicBezTo>
                  <a:cubicBezTo>
                    <a:pt x="676" y="4953"/>
                    <a:pt x="556" y="5129"/>
                    <a:pt x="500" y="5319"/>
                  </a:cubicBezTo>
                  <a:cubicBezTo>
                    <a:pt x="426" y="5657"/>
                    <a:pt x="542" y="5981"/>
                    <a:pt x="662" y="6301"/>
                  </a:cubicBezTo>
                  <a:cubicBezTo>
                    <a:pt x="778" y="6624"/>
                    <a:pt x="894" y="6948"/>
                    <a:pt x="820" y="7268"/>
                  </a:cubicBezTo>
                  <a:cubicBezTo>
                    <a:pt x="764" y="7461"/>
                    <a:pt x="644" y="7637"/>
                    <a:pt x="528" y="7813"/>
                  </a:cubicBezTo>
                  <a:cubicBezTo>
                    <a:pt x="454" y="7901"/>
                    <a:pt x="380" y="8003"/>
                    <a:pt x="338" y="8105"/>
                  </a:cubicBezTo>
                  <a:cubicBezTo>
                    <a:pt x="0" y="8693"/>
                    <a:pt x="102" y="9484"/>
                    <a:pt x="574" y="9966"/>
                  </a:cubicBezTo>
                  <a:lnTo>
                    <a:pt x="602" y="9952"/>
                  </a:lnTo>
                  <a:cubicBezTo>
                    <a:pt x="134" y="9466"/>
                    <a:pt x="46" y="8693"/>
                    <a:pt x="366" y="8119"/>
                  </a:cubicBezTo>
                  <a:cubicBezTo>
                    <a:pt x="426" y="8017"/>
                    <a:pt x="486" y="7929"/>
                    <a:pt x="556" y="7841"/>
                  </a:cubicBezTo>
                  <a:cubicBezTo>
                    <a:pt x="676" y="7666"/>
                    <a:pt x="806" y="7490"/>
                    <a:pt x="852" y="7268"/>
                  </a:cubicBezTo>
                  <a:cubicBezTo>
                    <a:pt x="940" y="6948"/>
                    <a:pt x="806" y="6610"/>
                    <a:pt x="690" y="6287"/>
                  </a:cubicBezTo>
                  <a:cubicBezTo>
                    <a:pt x="588" y="5981"/>
                    <a:pt x="454" y="5643"/>
                    <a:pt x="542" y="5333"/>
                  </a:cubicBezTo>
                  <a:cubicBezTo>
                    <a:pt x="588" y="5143"/>
                    <a:pt x="704" y="4968"/>
                    <a:pt x="820" y="4806"/>
                  </a:cubicBezTo>
                  <a:cubicBezTo>
                    <a:pt x="894" y="4704"/>
                    <a:pt x="968" y="4588"/>
                    <a:pt x="1028" y="4472"/>
                  </a:cubicBezTo>
                  <a:cubicBezTo>
                    <a:pt x="1232" y="4046"/>
                    <a:pt x="1189" y="3561"/>
                    <a:pt x="1130" y="3107"/>
                  </a:cubicBezTo>
                  <a:cubicBezTo>
                    <a:pt x="1101" y="2857"/>
                    <a:pt x="1084" y="2593"/>
                    <a:pt x="1084" y="2343"/>
                  </a:cubicBezTo>
                  <a:cubicBezTo>
                    <a:pt x="1116" y="1714"/>
                    <a:pt x="1453" y="1070"/>
                    <a:pt x="2009" y="616"/>
                  </a:cubicBezTo>
                  <a:cubicBezTo>
                    <a:pt x="2489" y="231"/>
                    <a:pt x="3327" y="40"/>
                    <a:pt x="3747" y="40"/>
                  </a:cubicBezTo>
                  <a:cubicBezTo>
                    <a:pt x="3776" y="40"/>
                    <a:pt x="3803" y="41"/>
                    <a:pt x="3828" y="43"/>
                  </a:cubicBezTo>
                  <a:cubicBezTo>
                    <a:pt x="3898" y="43"/>
                    <a:pt x="3958" y="57"/>
                    <a:pt x="3986" y="103"/>
                  </a:cubicBezTo>
                  <a:cubicBezTo>
                    <a:pt x="4046" y="163"/>
                    <a:pt x="4032" y="265"/>
                    <a:pt x="4032" y="381"/>
                  </a:cubicBezTo>
                  <a:cubicBezTo>
                    <a:pt x="4032" y="528"/>
                    <a:pt x="4017" y="673"/>
                    <a:pt x="4091" y="834"/>
                  </a:cubicBezTo>
                  <a:lnTo>
                    <a:pt x="4120" y="820"/>
                  </a:lnTo>
                  <a:cubicBezTo>
                    <a:pt x="4060" y="673"/>
                    <a:pt x="4060" y="514"/>
                    <a:pt x="4074" y="381"/>
                  </a:cubicBezTo>
                  <a:cubicBezTo>
                    <a:pt x="4074" y="251"/>
                    <a:pt x="4074" y="145"/>
                    <a:pt x="4017" y="75"/>
                  </a:cubicBezTo>
                  <a:cubicBezTo>
                    <a:pt x="3972" y="29"/>
                    <a:pt x="3915" y="1"/>
                    <a:pt x="3828" y="1"/>
                  </a:cubicBezTo>
                  <a:cubicBezTo>
                    <a:pt x="3813" y="0"/>
                    <a:pt x="3799" y="0"/>
                    <a:pt x="378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772675" y="4261275"/>
              <a:ext cx="108450" cy="286625"/>
            </a:xfrm>
            <a:custGeom>
              <a:avLst/>
              <a:gdLst/>
              <a:ahLst/>
              <a:cxnLst/>
              <a:rect l="l" t="t" r="r" b="b"/>
              <a:pathLst>
                <a:path w="4338" h="11465" extrusionOk="0">
                  <a:moveTo>
                    <a:pt x="0" y="0"/>
                  </a:moveTo>
                  <a:lnTo>
                    <a:pt x="0" y="32"/>
                  </a:lnTo>
                  <a:cubicBezTo>
                    <a:pt x="792" y="88"/>
                    <a:pt x="1805" y="222"/>
                    <a:pt x="2653" y="736"/>
                  </a:cubicBezTo>
                  <a:cubicBezTo>
                    <a:pt x="3504" y="1232"/>
                    <a:pt x="4060" y="2097"/>
                    <a:pt x="4060" y="2948"/>
                  </a:cubicBezTo>
                  <a:cubicBezTo>
                    <a:pt x="4060" y="3328"/>
                    <a:pt x="3944" y="3708"/>
                    <a:pt x="3842" y="4077"/>
                  </a:cubicBezTo>
                  <a:cubicBezTo>
                    <a:pt x="3810" y="4193"/>
                    <a:pt x="3768" y="4295"/>
                    <a:pt x="3754" y="4397"/>
                  </a:cubicBezTo>
                  <a:cubicBezTo>
                    <a:pt x="3634" y="4795"/>
                    <a:pt x="3518" y="5379"/>
                    <a:pt x="3740" y="5878"/>
                  </a:cubicBezTo>
                  <a:cubicBezTo>
                    <a:pt x="3796" y="6026"/>
                    <a:pt x="3884" y="6156"/>
                    <a:pt x="3972" y="6290"/>
                  </a:cubicBezTo>
                  <a:cubicBezTo>
                    <a:pt x="4134" y="6554"/>
                    <a:pt x="4295" y="6817"/>
                    <a:pt x="4250" y="7109"/>
                  </a:cubicBezTo>
                  <a:cubicBezTo>
                    <a:pt x="4221" y="7331"/>
                    <a:pt x="4091" y="7489"/>
                    <a:pt x="3958" y="7683"/>
                  </a:cubicBezTo>
                  <a:cubicBezTo>
                    <a:pt x="3842" y="7827"/>
                    <a:pt x="3740" y="7975"/>
                    <a:pt x="3680" y="8151"/>
                  </a:cubicBezTo>
                  <a:cubicBezTo>
                    <a:pt x="3564" y="8488"/>
                    <a:pt x="3680" y="8826"/>
                    <a:pt x="3796" y="9160"/>
                  </a:cubicBezTo>
                  <a:cubicBezTo>
                    <a:pt x="3828" y="9294"/>
                    <a:pt x="3870" y="9424"/>
                    <a:pt x="3898" y="9543"/>
                  </a:cubicBezTo>
                  <a:cubicBezTo>
                    <a:pt x="4060" y="10201"/>
                    <a:pt x="3884" y="10936"/>
                    <a:pt x="3430" y="11446"/>
                  </a:cubicBezTo>
                  <a:lnTo>
                    <a:pt x="3458" y="11464"/>
                  </a:lnTo>
                  <a:cubicBezTo>
                    <a:pt x="3915" y="10950"/>
                    <a:pt x="4105" y="10215"/>
                    <a:pt x="3944" y="9543"/>
                  </a:cubicBezTo>
                  <a:cubicBezTo>
                    <a:pt x="3915" y="9410"/>
                    <a:pt x="3870" y="9280"/>
                    <a:pt x="3828" y="9160"/>
                  </a:cubicBezTo>
                  <a:cubicBezTo>
                    <a:pt x="3708" y="8826"/>
                    <a:pt x="3606" y="8488"/>
                    <a:pt x="3708" y="8151"/>
                  </a:cubicBezTo>
                  <a:cubicBezTo>
                    <a:pt x="3768" y="7989"/>
                    <a:pt x="3884" y="7841"/>
                    <a:pt x="3986" y="7697"/>
                  </a:cubicBezTo>
                  <a:cubicBezTo>
                    <a:pt x="4119" y="7521"/>
                    <a:pt x="4267" y="7345"/>
                    <a:pt x="4295" y="7109"/>
                  </a:cubicBezTo>
                  <a:cubicBezTo>
                    <a:pt x="4338" y="6803"/>
                    <a:pt x="4162" y="6539"/>
                    <a:pt x="4003" y="6276"/>
                  </a:cubicBezTo>
                  <a:cubicBezTo>
                    <a:pt x="3915" y="6142"/>
                    <a:pt x="3828" y="6012"/>
                    <a:pt x="3768" y="5864"/>
                  </a:cubicBezTo>
                  <a:cubicBezTo>
                    <a:pt x="3564" y="5379"/>
                    <a:pt x="3680" y="4809"/>
                    <a:pt x="3782" y="4411"/>
                  </a:cubicBezTo>
                  <a:cubicBezTo>
                    <a:pt x="3810" y="4309"/>
                    <a:pt x="3842" y="4193"/>
                    <a:pt x="3870" y="4091"/>
                  </a:cubicBezTo>
                  <a:cubicBezTo>
                    <a:pt x="3972" y="3725"/>
                    <a:pt x="4091" y="3328"/>
                    <a:pt x="4091" y="2948"/>
                  </a:cubicBezTo>
                  <a:cubicBezTo>
                    <a:pt x="4091" y="2083"/>
                    <a:pt x="3546" y="1217"/>
                    <a:pt x="2667" y="690"/>
                  </a:cubicBezTo>
                  <a:cubicBezTo>
                    <a:pt x="1805" y="190"/>
                    <a:pt x="792" y="6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616225" y="4284050"/>
              <a:ext cx="64150" cy="228225"/>
            </a:xfrm>
            <a:custGeom>
              <a:avLst/>
              <a:gdLst/>
              <a:ahLst/>
              <a:cxnLst/>
              <a:rect l="l" t="t" r="r" b="b"/>
              <a:pathLst>
                <a:path w="2566" h="9129" extrusionOk="0">
                  <a:moveTo>
                    <a:pt x="2551" y="0"/>
                  </a:moveTo>
                  <a:cubicBezTo>
                    <a:pt x="2171" y="190"/>
                    <a:pt x="1819" y="482"/>
                    <a:pt x="1556" y="820"/>
                  </a:cubicBezTo>
                  <a:cubicBezTo>
                    <a:pt x="1292" y="1158"/>
                    <a:pt x="1098" y="1566"/>
                    <a:pt x="1010" y="1991"/>
                  </a:cubicBezTo>
                  <a:cubicBezTo>
                    <a:pt x="922" y="2417"/>
                    <a:pt x="940" y="2857"/>
                    <a:pt x="1028" y="3282"/>
                  </a:cubicBezTo>
                  <a:cubicBezTo>
                    <a:pt x="1056" y="3384"/>
                    <a:pt x="1084" y="3486"/>
                    <a:pt x="1130" y="3588"/>
                  </a:cubicBezTo>
                  <a:cubicBezTo>
                    <a:pt x="1158" y="3694"/>
                    <a:pt x="1204" y="3796"/>
                    <a:pt x="1246" y="3898"/>
                  </a:cubicBezTo>
                  <a:cubicBezTo>
                    <a:pt x="1274" y="4000"/>
                    <a:pt x="1320" y="4102"/>
                    <a:pt x="1334" y="4204"/>
                  </a:cubicBezTo>
                  <a:cubicBezTo>
                    <a:pt x="1362" y="4309"/>
                    <a:pt x="1362" y="4411"/>
                    <a:pt x="1348" y="4513"/>
                  </a:cubicBezTo>
                  <a:cubicBezTo>
                    <a:pt x="1320" y="4615"/>
                    <a:pt x="1274" y="4717"/>
                    <a:pt x="1204" y="4791"/>
                  </a:cubicBezTo>
                  <a:cubicBezTo>
                    <a:pt x="1130" y="4865"/>
                    <a:pt x="1042" y="4939"/>
                    <a:pt x="954" y="4995"/>
                  </a:cubicBezTo>
                  <a:cubicBezTo>
                    <a:pt x="866" y="5069"/>
                    <a:pt x="778" y="5129"/>
                    <a:pt x="704" y="5203"/>
                  </a:cubicBezTo>
                  <a:cubicBezTo>
                    <a:pt x="616" y="5259"/>
                    <a:pt x="542" y="5347"/>
                    <a:pt x="483" y="5453"/>
                  </a:cubicBezTo>
                  <a:cubicBezTo>
                    <a:pt x="440" y="5541"/>
                    <a:pt x="412" y="5657"/>
                    <a:pt x="412" y="5759"/>
                  </a:cubicBezTo>
                  <a:cubicBezTo>
                    <a:pt x="395" y="5875"/>
                    <a:pt x="412" y="5980"/>
                    <a:pt x="440" y="6082"/>
                  </a:cubicBezTo>
                  <a:cubicBezTo>
                    <a:pt x="483" y="6300"/>
                    <a:pt x="571" y="6508"/>
                    <a:pt x="630" y="6712"/>
                  </a:cubicBezTo>
                  <a:cubicBezTo>
                    <a:pt x="645" y="6814"/>
                    <a:pt x="676" y="6916"/>
                    <a:pt x="676" y="7035"/>
                  </a:cubicBezTo>
                  <a:cubicBezTo>
                    <a:pt x="659" y="7137"/>
                    <a:pt x="645" y="7240"/>
                    <a:pt x="616" y="7342"/>
                  </a:cubicBezTo>
                  <a:cubicBezTo>
                    <a:pt x="542" y="7546"/>
                    <a:pt x="426" y="7721"/>
                    <a:pt x="307" y="7915"/>
                  </a:cubicBezTo>
                  <a:cubicBezTo>
                    <a:pt x="251" y="8003"/>
                    <a:pt x="191" y="8091"/>
                    <a:pt x="149" y="8193"/>
                  </a:cubicBezTo>
                  <a:cubicBezTo>
                    <a:pt x="103" y="8295"/>
                    <a:pt x="61" y="8397"/>
                    <a:pt x="43" y="8499"/>
                  </a:cubicBezTo>
                  <a:cubicBezTo>
                    <a:pt x="15" y="8601"/>
                    <a:pt x="1" y="8720"/>
                    <a:pt x="15" y="8822"/>
                  </a:cubicBezTo>
                  <a:cubicBezTo>
                    <a:pt x="29" y="8924"/>
                    <a:pt x="61" y="9040"/>
                    <a:pt x="131" y="9128"/>
                  </a:cubicBezTo>
                  <a:lnTo>
                    <a:pt x="149" y="9128"/>
                  </a:lnTo>
                  <a:lnTo>
                    <a:pt x="149" y="9114"/>
                  </a:lnTo>
                  <a:cubicBezTo>
                    <a:pt x="75" y="9026"/>
                    <a:pt x="43" y="8924"/>
                    <a:pt x="29" y="8822"/>
                  </a:cubicBezTo>
                  <a:cubicBezTo>
                    <a:pt x="15" y="8720"/>
                    <a:pt x="29" y="8601"/>
                    <a:pt x="61" y="8499"/>
                  </a:cubicBezTo>
                  <a:cubicBezTo>
                    <a:pt x="89" y="8397"/>
                    <a:pt x="117" y="8295"/>
                    <a:pt x="163" y="8207"/>
                  </a:cubicBezTo>
                  <a:cubicBezTo>
                    <a:pt x="219" y="8105"/>
                    <a:pt x="279" y="8017"/>
                    <a:pt x="324" y="7915"/>
                  </a:cubicBezTo>
                  <a:cubicBezTo>
                    <a:pt x="440" y="7739"/>
                    <a:pt x="557" y="7563"/>
                    <a:pt x="630" y="7342"/>
                  </a:cubicBezTo>
                  <a:cubicBezTo>
                    <a:pt x="676" y="7240"/>
                    <a:pt x="690" y="7137"/>
                    <a:pt x="690" y="7035"/>
                  </a:cubicBezTo>
                  <a:cubicBezTo>
                    <a:pt x="690" y="6916"/>
                    <a:pt x="676" y="6814"/>
                    <a:pt x="645" y="6698"/>
                  </a:cubicBezTo>
                  <a:cubicBezTo>
                    <a:pt x="602" y="6490"/>
                    <a:pt x="514" y="6286"/>
                    <a:pt x="469" y="6082"/>
                  </a:cubicBezTo>
                  <a:cubicBezTo>
                    <a:pt x="440" y="5980"/>
                    <a:pt x="426" y="5875"/>
                    <a:pt x="440" y="5759"/>
                  </a:cubicBezTo>
                  <a:cubicBezTo>
                    <a:pt x="440" y="5657"/>
                    <a:pt x="469" y="5555"/>
                    <a:pt x="514" y="5467"/>
                  </a:cubicBezTo>
                  <a:cubicBezTo>
                    <a:pt x="557" y="5365"/>
                    <a:pt x="630" y="5291"/>
                    <a:pt x="718" y="5217"/>
                  </a:cubicBezTo>
                  <a:cubicBezTo>
                    <a:pt x="806" y="5143"/>
                    <a:pt x="894" y="5083"/>
                    <a:pt x="982" y="5027"/>
                  </a:cubicBezTo>
                  <a:cubicBezTo>
                    <a:pt x="1070" y="4967"/>
                    <a:pt x="1158" y="4893"/>
                    <a:pt x="1232" y="4819"/>
                  </a:cubicBezTo>
                  <a:cubicBezTo>
                    <a:pt x="1306" y="4731"/>
                    <a:pt x="1348" y="4629"/>
                    <a:pt x="1380" y="4527"/>
                  </a:cubicBezTo>
                  <a:cubicBezTo>
                    <a:pt x="1408" y="4411"/>
                    <a:pt x="1394" y="4309"/>
                    <a:pt x="1380" y="4190"/>
                  </a:cubicBezTo>
                  <a:cubicBezTo>
                    <a:pt x="1348" y="4088"/>
                    <a:pt x="1320" y="3986"/>
                    <a:pt x="1274" y="3884"/>
                  </a:cubicBezTo>
                  <a:cubicBezTo>
                    <a:pt x="1186" y="3676"/>
                    <a:pt x="1116" y="3486"/>
                    <a:pt x="1070" y="3268"/>
                  </a:cubicBezTo>
                  <a:cubicBezTo>
                    <a:pt x="968" y="2857"/>
                    <a:pt x="954" y="2417"/>
                    <a:pt x="1042" y="1991"/>
                  </a:cubicBezTo>
                  <a:cubicBezTo>
                    <a:pt x="1218" y="1158"/>
                    <a:pt x="1802" y="408"/>
                    <a:pt x="2565" y="14"/>
                  </a:cubicBezTo>
                  <a:lnTo>
                    <a:pt x="25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3" name="Google Shape;333;p44"/>
            <p:cNvSpPr/>
            <p:nvPr/>
          </p:nvSpPr>
          <p:spPr>
            <a:xfrm>
              <a:off x="618075" y="4613750"/>
              <a:ext cx="175550" cy="192800"/>
            </a:xfrm>
            <a:custGeom>
              <a:avLst/>
              <a:gdLst/>
              <a:ahLst/>
              <a:cxnLst/>
              <a:rect l="l" t="t" r="r" b="b"/>
              <a:pathLst>
                <a:path w="7022" h="7712" extrusionOk="0">
                  <a:moveTo>
                    <a:pt x="3316" y="1"/>
                  </a:moveTo>
                  <a:cubicBezTo>
                    <a:pt x="1920" y="1"/>
                    <a:pt x="475" y="368"/>
                    <a:pt x="177" y="1072"/>
                  </a:cubicBezTo>
                  <a:cubicBezTo>
                    <a:pt x="1" y="1512"/>
                    <a:pt x="43" y="7284"/>
                    <a:pt x="43" y="7284"/>
                  </a:cubicBezTo>
                  <a:cubicBezTo>
                    <a:pt x="532" y="7615"/>
                    <a:pt x="951" y="7700"/>
                    <a:pt x="1250" y="7700"/>
                  </a:cubicBezTo>
                  <a:cubicBezTo>
                    <a:pt x="1562" y="7700"/>
                    <a:pt x="1745" y="7608"/>
                    <a:pt x="1745" y="7608"/>
                  </a:cubicBezTo>
                  <a:lnTo>
                    <a:pt x="3005" y="3489"/>
                  </a:lnTo>
                  <a:lnTo>
                    <a:pt x="3856" y="3345"/>
                  </a:lnTo>
                  <a:lnTo>
                    <a:pt x="5291" y="7682"/>
                  </a:lnTo>
                  <a:cubicBezTo>
                    <a:pt x="5411" y="7702"/>
                    <a:pt x="5532" y="7711"/>
                    <a:pt x="5650" y="7711"/>
                  </a:cubicBezTo>
                  <a:cubicBezTo>
                    <a:pt x="6380" y="7711"/>
                    <a:pt x="7022" y="7372"/>
                    <a:pt x="7022" y="7372"/>
                  </a:cubicBezTo>
                  <a:cubicBezTo>
                    <a:pt x="7022" y="7372"/>
                    <a:pt x="6536" y="2522"/>
                    <a:pt x="6142" y="1041"/>
                  </a:cubicBezTo>
                  <a:cubicBezTo>
                    <a:pt x="5948" y="338"/>
                    <a:pt x="4655" y="1"/>
                    <a:pt x="331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" name="Google Shape;334;p44"/>
            <p:cNvSpPr/>
            <p:nvPr/>
          </p:nvSpPr>
          <p:spPr>
            <a:xfrm>
              <a:off x="675600" y="4695150"/>
              <a:ext cx="57875" cy="8025"/>
            </a:xfrm>
            <a:custGeom>
              <a:avLst/>
              <a:gdLst/>
              <a:ahLst/>
              <a:cxnLst/>
              <a:rect l="l" t="t" r="r" b="b"/>
              <a:pathLst>
                <a:path w="2315" h="321" extrusionOk="0">
                  <a:moveTo>
                    <a:pt x="2315" y="1"/>
                  </a:moveTo>
                  <a:cubicBezTo>
                    <a:pt x="2315" y="1"/>
                    <a:pt x="2170" y="15"/>
                    <a:pt x="1949" y="29"/>
                  </a:cubicBezTo>
                  <a:cubicBezTo>
                    <a:pt x="1731" y="57"/>
                    <a:pt x="1449" y="89"/>
                    <a:pt x="1157" y="131"/>
                  </a:cubicBezTo>
                  <a:cubicBezTo>
                    <a:pt x="1010" y="145"/>
                    <a:pt x="865" y="159"/>
                    <a:pt x="732" y="177"/>
                  </a:cubicBezTo>
                  <a:cubicBezTo>
                    <a:pt x="588" y="205"/>
                    <a:pt x="468" y="219"/>
                    <a:pt x="352" y="233"/>
                  </a:cubicBezTo>
                  <a:cubicBezTo>
                    <a:pt x="250" y="247"/>
                    <a:pt x="162" y="265"/>
                    <a:pt x="88" y="279"/>
                  </a:cubicBezTo>
                  <a:cubicBezTo>
                    <a:pt x="28" y="279"/>
                    <a:pt x="0" y="293"/>
                    <a:pt x="0" y="293"/>
                  </a:cubicBezTo>
                  <a:lnTo>
                    <a:pt x="0" y="321"/>
                  </a:lnTo>
                  <a:cubicBezTo>
                    <a:pt x="0" y="321"/>
                    <a:pt x="28" y="307"/>
                    <a:pt x="102" y="307"/>
                  </a:cubicBezTo>
                  <a:cubicBezTo>
                    <a:pt x="162" y="307"/>
                    <a:pt x="250" y="293"/>
                    <a:pt x="366" y="279"/>
                  </a:cubicBezTo>
                  <a:cubicBezTo>
                    <a:pt x="468" y="265"/>
                    <a:pt x="602" y="247"/>
                    <a:pt x="732" y="233"/>
                  </a:cubicBezTo>
                  <a:cubicBezTo>
                    <a:pt x="865" y="219"/>
                    <a:pt x="1010" y="205"/>
                    <a:pt x="1157" y="191"/>
                  </a:cubicBezTo>
                  <a:cubicBezTo>
                    <a:pt x="1449" y="145"/>
                    <a:pt x="1745" y="103"/>
                    <a:pt x="1963" y="71"/>
                  </a:cubicBezTo>
                  <a:cubicBezTo>
                    <a:pt x="2170" y="43"/>
                    <a:pt x="2315" y="15"/>
                    <a:pt x="2315" y="15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" name="Google Shape;335;p44"/>
            <p:cNvSpPr/>
            <p:nvPr/>
          </p:nvSpPr>
          <p:spPr>
            <a:xfrm>
              <a:off x="674450" y="4694025"/>
              <a:ext cx="60175" cy="9950"/>
            </a:xfrm>
            <a:custGeom>
              <a:avLst/>
              <a:gdLst/>
              <a:ahLst/>
              <a:cxnLst/>
              <a:rect l="l" t="t" r="r" b="b"/>
              <a:pathLst>
                <a:path w="2407" h="398" extrusionOk="0">
                  <a:moveTo>
                    <a:pt x="2392" y="0"/>
                  </a:moveTo>
                  <a:lnTo>
                    <a:pt x="2361" y="14"/>
                  </a:lnTo>
                  <a:cubicBezTo>
                    <a:pt x="2361" y="14"/>
                    <a:pt x="2216" y="28"/>
                    <a:pt x="1995" y="46"/>
                  </a:cubicBezTo>
                  <a:cubicBezTo>
                    <a:pt x="1777" y="74"/>
                    <a:pt x="1481" y="102"/>
                    <a:pt x="1189" y="148"/>
                  </a:cubicBezTo>
                  <a:lnTo>
                    <a:pt x="1203" y="148"/>
                  </a:lnTo>
                  <a:cubicBezTo>
                    <a:pt x="1056" y="162"/>
                    <a:pt x="911" y="176"/>
                    <a:pt x="764" y="190"/>
                  </a:cubicBezTo>
                  <a:cubicBezTo>
                    <a:pt x="634" y="222"/>
                    <a:pt x="500" y="236"/>
                    <a:pt x="398" y="250"/>
                  </a:cubicBezTo>
                  <a:cubicBezTo>
                    <a:pt x="296" y="264"/>
                    <a:pt x="194" y="278"/>
                    <a:pt x="134" y="292"/>
                  </a:cubicBezTo>
                  <a:cubicBezTo>
                    <a:pt x="74" y="292"/>
                    <a:pt x="32" y="310"/>
                    <a:pt x="32" y="310"/>
                  </a:cubicBezTo>
                  <a:lnTo>
                    <a:pt x="0" y="310"/>
                  </a:lnTo>
                  <a:lnTo>
                    <a:pt x="18" y="338"/>
                  </a:lnTo>
                  <a:lnTo>
                    <a:pt x="18" y="366"/>
                  </a:lnTo>
                  <a:lnTo>
                    <a:pt x="18" y="398"/>
                  </a:lnTo>
                  <a:lnTo>
                    <a:pt x="46" y="398"/>
                  </a:lnTo>
                  <a:cubicBezTo>
                    <a:pt x="46" y="398"/>
                    <a:pt x="88" y="380"/>
                    <a:pt x="148" y="380"/>
                  </a:cubicBezTo>
                  <a:cubicBezTo>
                    <a:pt x="208" y="380"/>
                    <a:pt x="310" y="366"/>
                    <a:pt x="412" y="352"/>
                  </a:cubicBezTo>
                  <a:cubicBezTo>
                    <a:pt x="514" y="338"/>
                    <a:pt x="648" y="324"/>
                    <a:pt x="778" y="310"/>
                  </a:cubicBezTo>
                  <a:cubicBezTo>
                    <a:pt x="926" y="292"/>
                    <a:pt x="1073" y="278"/>
                    <a:pt x="1217" y="264"/>
                  </a:cubicBezTo>
                  <a:lnTo>
                    <a:pt x="1203" y="264"/>
                  </a:lnTo>
                  <a:cubicBezTo>
                    <a:pt x="1495" y="222"/>
                    <a:pt x="1791" y="176"/>
                    <a:pt x="2009" y="148"/>
                  </a:cubicBezTo>
                  <a:cubicBezTo>
                    <a:pt x="2231" y="116"/>
                    <a:pt x="2375" y="88"/>
                    <a:pt x="2375" y="88"/>
                  </a:cubicBezTo>
                  <a:lnTo>
                    <a:pt x="2406" y="88"/>
                  </a:lnTo>
                  <a:lnTo>
                    <a:pt x="2392" y="28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6" name="Google Shape;336;p44"/>
            <p:cNvSpPr/>
            <p:nvPr/>
          </p:nvSpPr>
          <p:spPr>
            <a:xfrm>
              <a:off x="700475" y="4636500"/>
              <a:ext cx="1525" cy="51650"/>
            </a:xfrm>
            <a:custGeom>
              <a:avLst/>
              <a:gdLst/>
              <a:ahLst/>
              <a:cxnLst/>
              <a:rect l="l" t="t" r="r" b="b"/>
              <a:pathLst>
                <a:path w="61" h="2066" extrusionOk="0">
                  <a:moveTo>
                    <a:pt x="1" y="1"/>
                  </a:moveTo>
                  <a:lnTo>
                    <a:pt x="1" y="324"/>
                  </a:lnTo>
                  <a:lnTo>
                    <a:pt x="1" y="1042"/>
                  </a:lnTo>
                  <a:lnTo>
                    <a:pt x="1" y="1408"/>
                  </a:lnTo>
                  <a:cubicBezTo>
                    <a:pt x="1" y="1538"/>
                    <a:pt x="15" y="1643"/>
                    <a:pt x="15" y="1745"/>
                  </a:cubicBezTo>
                  <a:cubicBezTo>
                    <a:pt x="15" y="1847"/>
                    <a:pt x="15" y="1921"/>
                    <a:pt x="32" y="1978"/>
                  </a:cubicBezTo>
                  <a:lnTo>
                    <a:pt x="32" y="2065"/>
                  </a:lnTo>
                  <a:lnTo>
                    <a:pt x="60" y="2065"/>
                  </a:lnTo>
                  <a:lnTo>
                    <a:pt x="60" y="1978"/>
                  </a:lnTo>
                  <a:lnTo>
                    <a:pt x="60" y="1745"/>
                  </a:lnTo>
                  <a:lnTo>
                    <a:pt x="60" y="1408"/>
                  </a:lnTo>
                  <a:lnTo>
                    <a:pt x="60" y="1042"/>
                  </a:lnTo>
                  <a:cubicBezTo>
                    <a:pt x="60" y="778"/>
                    <a:pt x="46" y="514"/>
                    <a:pt x="46" y="324"/>
                  </a:cubicBezTo>
                  <a:cubicBezTo>
                    <a:pt x="32" y="131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7" name="Google Shape;337;p44"/>
            <p:cNvSpPr/>
            <p:nvPr/>
          </p:nvSpPr>
          <p:spPr>
            <a:xfrm>
              <a:off x="699775" y="4635800"/>
              <a:ext cx="2925" cy="53150"/>
            </a:xfrm>
            <a:custGeom>
              <a:avLst/>
              <a:gdLst/>
              <a:ahLst/>
              <a:cxnLst/>
              <a:rect l="l" t="t" r="r" b="b"/>
              <a:pathLst>
                <a:path w="117" h="2126" extrusionOk="0">
                  <a:moveTo>
                    <a:pt x="0" y="1"/>
                  </a:moveTo>
                  <a:lnTo>
                    <a:pt x="0" y="29"/>
                  </a:lnTo>
                  <a:lnTo>
                    <a:pt x="0" y="352"/>
                  </a:lnTo>
                  <a:lnTo>
                    <a:pt x="0" y="528"/>
                  </a:lnTo>
                  <a:lnTo>
                    <a:pt x="0" y="1070"/>
                  </a:lnTo>
                  <a:lnTo>
                    <a:pt x="0" y="1436"/>
                  </a:lnTo>
                  <a:cubicBezTo>
                    <a:pt x="0" y="1566"/>
                    <a:pt x="15" y="1671"/>
                    <a:pt x="15" y="1773"/>
                  </a:cubicBezTo>
                  <a:cubicBezTo>
                    <a:pt x="15" y="1875"/>
                    <a:pt x="15" y="1949"/>
                    <a:pt x="29" y="2006"/>
                  </a:cubicBezTo>
                  <a:lnTo>
                    <a:pt x="29" y="2093"/>
                  </a:lnTo>
                  <a:lnTo>
                    <a:pt x="29" y="2125"/>
                  </a:lnTo>
                  <a:lnTo>
                    <a:pt x="117" y="2125"/>
                  </a:lnTo>
                  <a:lnTo>
                    <a:pt x="117" y="2093"/>
                  </a:lnTo>
                  <a:lnTo>
                    <a:pt x="117" y="2006"/>
                  </a:lnTo>
                  <a:lnTo>
                    <a:pt x="117" y="1773"/>
                  </a:lnTo>
                  <a:lnTo>
                    <a:pt x="117" y="1612"/>
                  </a:lnTo>
                  <a:lnTo>
                    <a:pt x="117" y="1436"/>
                  </a:lnTo>
                  <a:lnTo>
                    <a:pt x="117" y="1056"/>
                  </a:lnTo>
                  <a:cubicBezTo>
                    <a:pt x="117" y="806"/>
                    <a:pt x="102" y="542"/>
                    <a:pt x="102" y="352"/>
                  </a:cubicBezTo>
                  <a:cubicBezTo>
                    <a:pt x="88" y="159"/>
                    <a:pt x="88" y="29"/>
                    <a:pt x="88" y="2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8" name="Google Shape;338;p44"/>
            <p:cNvSpPr/>
            <p:nvPr/>
          </p:nvSpPr>
          <p:spPr>
            <a:xfrm>
              <a:off x="752525" y="4653400"/>
              <a:ext cx="22725" cy="29300"/>
            </a:xfrm>
            <a:custGeom>
              <a:avLst/>
              <a:gdLst/>
              <a:ahLst/>
              <a:cxnLst/>
              <a:rect l="l" t="t" r="r" b="b"/>
              <a:pathLst>
                <a:path w="909" h="1172" extrusionOk="0">
                  <a:moveTo>
                    <a:pt x="1" y="0"/>
                  </a:moveTo>
                  <a:cubicBezTo>
                    <a:pt x="1" y="0"/>
                    <a:pt x="15" y="28"/>
                    <a:pt x="15" y="70"/>
                  </a:cubicBezTo>
                  <a:cubicBezTo>
                    <a:pt x="29" y="88"/>
                    <a:pt x="29" y="116"/>
                    <a:pt x="43" y="144"/>
                  </a:cubicBezTo>
                  <a:cubicBezTo>
                    <a:pt x="43" y="176"/>
                    <a:pt x="61" y="204"/>
                    <a:pt x="75" y="232"/>
                  </a:cubicBezTo>
                  <a:cubicBezTo>
                    <a:pt x="75" y="264"/>
                    <a:pt x="89" y="306"/>
                    <a:pt x="103" y="334"/>
                  </a:cubicBezTo>
                  <a:cubicBezTo>
                    <a:pt x="117" y="380"/>
                    <a:pt x="149" y="408"/>
                    <a:pt x="163" y="454"/>
                  </a:cubicBezTo>
                  <a:cubicBezTo>
                    <a:pt x="191" y="496"/>
                    <a:pt x="205" y="542"/>
                    <a:pt x="237" y="570"/>
                  </a:cubicBezTo>
                  <a:cubicBezTo>
                    <a:pt x="265" y="616"/>
                    <a:pt x="293" y="644"/>
                    <a:pt x="325" y="686"/>
                  </a:cubicBezTo>
                  <a:cubicBezTo>
                    <a:pt x="353" y="732"/>
                    <a:pt x="381" y="760"/>
                    <a:pt x="413" y="792"/>
                  </a:cubicBezTo>
                  <a:cubicBezTo>
                    <a:pt x="441" y="834"/>
                    <a:pt x="469" y="862"/>
                    <a:pt x="515" y="894"/>
                  </a:cubicBezTo>
                  <a:cubicBezTo>
                    <a:pt x="543" y="922"/>
                    <a:pt x="571" y="950"/>
                    <a:pt x="602" y="981"/>
                  </a:cubicBezTo>
                  <a:cubicBezTo>
                    <a:pt x="631" y="996"/>
                    <a:pt x="659" y="1024"/>
                    <a:pt x="690" y="1038"/>
                  </a:cubicBezTo>
                  <a:cubicBezTo>
                    <a:pt x="719" y="1069"/>
                    <a:pt x="747" y="1083"/>
                    <a:pt x="778" y="1098"/>
                  </a:cubicBezTo>
                  <a:cubicBezTo>
                    <a:pt x="806" y="1112"/>
                    <a:pt x="821" y="1126"/>
                    <a:pt x="835" y="1126"/>
                  </a:cubicBezTo>
                  <a:cubicBezTo>
                    <a:pt x="880" y="1157"/>
                    <a:pt x="894" y="1171"/>
                    <a:pt x="894" y="1171"/>
                  </a:cubicBezTo>
                  <a:lnTo>
                    <a:pt x="908" y="1143"/>
                  </a:lnTo>
                  <a:cubicBezTo>
                    <a:pt x="908" y="1143"/>
                    <a:pt x="894" y="1126"/>
                    <a:pt x="866" y="1112"/>
                  </a:cubicBezTo>
                  <a:cubicBezTo>
                    <a:pt x="835" y="1098"/>
                    <a:pt x="821" y="1083"/>
                    <a:pt x="792" y="1069"/>
                  </a:cubicBezTo>
                  <a:cubicBezTo>
                    <a:pt x="778" y="1055"/>
                    <a:pt x="747" y="1038"/>
                    <a:pt x="719" y="1010"/>
                  </a:cubicBezTo>
                  <a:cubicBezTo>
                    <a:pt x="690" y="996"/>
                    <a:pt x="659" y="967"/>
                    <a:pt x="631" y="936"/>
                  </a:cubicBezTo>
                  <a:cubicBezTo>
                    <a:pt x="602" y="922"/>
                    <a:pt x="571" y="894"/>
                    <a:pt x="543" y="848"/>
                  </a:cubicBezTo>
                  <a:cubicBezTo>
                    <a:pt x="515" y="820"/>
                    <a:pt x="483" y="792"/>
                    <a:pt x="455" y="760"/>
                  </a:cubicBezTo>
                  <a:cubicBezTo>
                    <a:pt x="427" y="732"/>
                    <a:pt x="395" y="686"/>
                    <a:pt x="367" y="658"/>
                  </a:cubicBezTo>
                  <a:cubicBezTo>
                    <a:pt x="307" y="584"/>
                    <a:pt x="265" y="496"/>
                    <a:pt x="219" y="422"/>
                  </a:cubicBezTo>
                  <a:cubicBezTo>
                    <a:pt x="191" y="394"/>
                    <a:pt x="177" y="352"/>
                    <a:pt x="163" y="320"/>
                  </a:cubicBezTo>
                  <a:cubicBezTo>
                    <a:pt x="149" y="278"/>
                    <a:pt x="117" y="246"/>
                    <a:pt x="117" y="218"/>
                  </a:cubicBezTo>
                  <a:cubicBezTo>
                    <a:pt x="103" y="190"/>
                    <a:pt x="89" y="158"/>
                    <a:pt x="75" y="130"/>
                  </a:cubicBezTo>
                  <a:cubicBezTo>
                    <a:pt x="61" y="102"/>
                    <a:pt x="61" y="70"/>
                    <a:pt x="61" y="56"/>
                  </a:cubicBezTo>
                  <a:cubicBezTo>
                    <a:pt x="43" y="14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751825" y="4652600"/>
              <a:ext cx="24575" cy="30800"/>
            </a:xfrm>
            <a:custGeom>
              <a:avLst/>
              <a:gdLst/>
              <a:ahLst/>
              <a:cxnLst/>
              <a:rect l="l" t="t" r="r" b="b"/>
              <a:pathLst>
                <a:path w="983" h="1232" extrusionOk="0">
                  <a:moveTo>
                    <a:pt x="228" y="485"/>
                  </a:moveTo>
                  <a:cubicBezTo>
                    <a:pt x="244" y="512"/>
                    <a:pt x="261" y="541"/>
                    <a:pt x="278" y="570"/>
                  </a:cubicBezTo>
                  <a:lnTo>
                    <a:pt x="278" y="570"/>
                  </a:lnTo>
                  <a:cubicBezTo>
                    <a:pt x="260" y="546"/>
                    <a:pt x="246" y="516"/>
                    <a:pt x="228" y="485"/>
                  </a:cubicBezTo>
                  <a:close/>
                  <a:moveTo>
                    <a:pt x="302" y="611"/>
                  </a:moveTo>
                  <a:cubicBezTo>
                    <a:pt x="316" y="633"/>
                    <a:pt x="330" y="654"/>
                    <a:pt x="344" y="675"/>
                  </a:cubicBezTo>
                  <a:lnTo>
                    <a:pt x="344" y="675"/>
                  </a:lnTo>
                  <a:cubicBezTo>
                    <a:pt x="328" y="653"/>
                    <a:pt x="313" y="633"/>
                    <a:pt x="302" y="611"/>
                  </a:cubicBezTo>
                  <a:close/>
                  <a:moveTo>
                    <a:pt x="29" y="0"/>
                  </a:moveTo>
                  <a:lnTo>
                    <a:pt x="1" y="14"/>
                  </a:lnTo>
                  <a:lnTo>
                    <a:pt x="1" y="46"/>
                  </a:lnTo>
                  <a:cubicBezTo>
                    <a:pt x="1" y="46"/>
                    <a:pt x="15" y="60"/>
                    <a:pt x="15" y="102"/>
                  </a:cubicBezTo>
                  <a:cubicBezTo>
                    <a:pt x="29" y="134"/>
                    <a:pt x="29" y="148"/>
                    <a:pt x="43" y="176"/>
                  </a:cubicBezTo>
                  <a:cubicBezTo>
                    <a:pt x="43" y="208"/>
                    <a:pt x="57" y="236"/>
                    <a:pt x="71" y="278"/>
                  </a:cubicBezTo>
                  <a:cubicBezTo>
                    <a:pt x="71" y="310"/>
                    <a:pt x="89" y="338"/>
                    <a:pt x="117" y="384"/>
                  </a:cubicBezTo>
                  <a:cubicBezTo>
                    <a:pt x="131" y="426"/>
                    <a:pt x="145" y="454"/>
                    <a:pt x="159" y="500"/>
                  </a:cubicBezTo>
                  <a:lnTo>
                    <a:pt x="177" y="500"/>
                  </a:lnTo>
                  <a:cubicBezTo>
                    <a:pt x="191" y="542"/>
                    <a:pt x="219" y="588"/>
                    <a:pt x="233" y="616"/>
                  </a:cubicBezTo>
                  <a:cubicBezTo>
                    <a:pt x="265" y="662"/>
                    <a:pt x="293" y="704"/>
                    <a:pt x="321" y="736"/>
                  </a:cubicBezTo>
                  <a:cubicBezTo>
                    <a:pt x="351" y="776"/>
                    <a:pt x="378" y="803"/>
                    <a:pt x="417" y="845"/>
                  </a:cubicBezTo>
                  <a:lnTo>
                    <a:pt x="417" y="845"/>
                  </a:lnTo>
                  <a:lnTo>
                    <a:pt x="409" y="852"/>
                  </a:lnTo>
                  <a:cubicBezTo>
                    <a:pt x="455" y="880"/>
                    <a:pt x="483" y="911"/>
                    <a:pt x="511" y="954"/>
                  </a:cubicBezTo>
                  <a:cubicBezTo>
                    <a:pt x="543" y="982"/>
                    <a:pt x="585" y="1013"/>
                    <a:pt x="616" y="1028"/>
                  </a:cubicBezTo>
                  <a:cubicBezTo>
                    <a:pt x="645" y="1056"/>
                    <a:pt x="673" y="1087"/>
                    <a:pt x="704" y="1101"/>
                  </a:cubicBezTo>
                  <a:cubicBezTo>
                    <a:pt x="732" y="1130"/>
                    <a:pt x="761" y="1144"/>
                    <a:pt x="792" y="1158"/>
                  </a:cubicBezTo>
                  <a:cubicBezTo>
                    <a:pt x="820" y="1175"/>
                    <a:pt x="834" y="1189"/>
                    <a:pt x="863" y="1189"/>
                  </a:cubicBezTo>
                  <a:cubicBezTo>
                    <a:pt x="894" y="1217"/>
                    <a:pt x="908" y="1217"/>
                    <a:pt x="908" y="1217"/>
                  </a:cubicBezTo>
                  <a:lnTo>
                    <a:pt x="936" y="1232"/>
                  </a:lnTo>
                  <a:lnTo>
                    <a:pt x="968" y="1189"/>
                  </a:lnTo>
                  <a:lnTo>
                    <a:pt x="982" y="1158"/>
                  </a:lnTo>
                  <a:lnTo>
                    <a:pt x="951" y="1144"/>
                  </a:lnTo>
                  <a:cubicBezTo>
                    <a:pt x="951" y="1144"/>
                    <a:pt x="936" y="1130"/>
                    <a:pt x="908" y="1115"/>
                  </a:cubicBezTo>
                  <a:cubicBezTo>
                    <a:pt x="880" y="1101"/>
                    <a:pt x="863" y="1087"/>
                    <a:pt x="849" y="1070"/>
                  </a:cubicBezTo>
                  <a:cubicBezTo>
                    <a:pt x="820" y="1056"/>
                    <a:pt x="792" y="1042"/>
                    <a:pt x="761" y="1013"/>
                  </a:cubicBezTo>
                  <a:cubicBezTo>
                    <a:pt x="747" y="999"/>
                    <a:pt x="718" y="968"/>
                    <a:pt x="687" y="954"/>
                  </a:cubicBezTo>
                  <a:cubicBezTo>
                    <a:pt x="659" y="926"/>
                    <a:pt x="630" y="894"/>
                    <a:pt x="585" y="866"/>
                  </a:cubicBezTo>
                  <a:cubicBezTo>
                    <a:pt x="557" y="838"/>
                    <a:pt x="528" y="806"/>
                    <a:pt x="497" y="778"/>
                  </a:cubicBezTo>
                  <a:cubicBezTo>
                    <a:pt x="469" y="736"/>
                    <a:pt x="441" y="704"/>
                    <a:pt x="409" y="662"/>
                  </a:cubicBezTo>
                  <a:cubicBezTo>
                    <a:pt x="367" y="588"/>
                    <a:pt x="307" y="514"/>
                    <a:pt x="265" y="440"/>
                  </a:cubicBezTo>
                  <a:cubicBezTo>
                    <a:pt x="247" y="412"/>
                    <a:pt x="233" y="366"/>
                    <a:pt x="219" y="338"/>
                  </a:cubicBezTo>
                  <a:lnTo>
                    <a:pt x="205" y="338"/>
                  </a:lnTo>
                  <a:cubicBezTo>
                    <a:pt x="191" y="296"/>
                    <a:pt x="177" y="264"/>
                    <a:pt x="159" y="236"/>
                  </a:cubicBezTo>
                  <a:cubicBezTo>
                    <a:pt x="145" y="208"/>
                    <a:pt x="145" y="176"/>
                    <a:pt x="131" y="148"/>
                  </a:cubicBezTo>
                  <a:cubicBezTo>
                    <a:pt x="117" y="120"/>
                    <a:pt x="117" y="102"/>
                    <a:pt x="103" y="88"/>
                  </a:cubicBezTo>
                  <a:lnTo>
                    <a:pt x="103" y="74"/>
                  </a:lnTo>
                  <a:cubicBezTo>
                    <a:pt x="103" y="46"/>
                    <a:pt x="89" y="14"/>
                    <a:pt x="89" y="1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20275" y="4637550"/>
              <a:ext cx="29675" cy="48850"/>
            </a:xfrm>
            <a:custGeom>
              <a:avLst/>
              <a:gdLst/>
              <a:ahLst/>
              <a:cxnLst/>
              <a:rect l="l" t="t" r="r" b="b"/>
              <a:pathLst>
                <a:path w="1187" h="1954" extrusionOk="0">
                  <a:moveTo>
                    <a:pt x="1158" y="1"/>
                  </a:moveTo>
                  <a:cubicBezTo>
                    <a:pt x="1158" y="1"/>
                    <a:pt x="1158" y="33"/>
                    <a:pt x="1144" y="106"/>
                  </a:cubicBezTo>
                  <a:cubicBezTo>
                    <a:pt x="1144" y="135"/>
                    <a:pt x="1130" y="163"/>
                    <a:pt x="1130" y="208"/>
                  </a:cubicBezTo>
                  <a:cubicBezTo>
                    <a:pt x="1112" y="251"/>
                    <a:pt x="1098" y="310"/>
                    <a:pt x="1084" y="353"/>
                  </a:cubicBezTo>
                  <a:cubicBezTo>
                    <a:pt x="1070" y="412"/>
                    <a:pt x="1056" y="472"/>
                    <a:pt x="1042" y="529"/>
                  </a:cubicBezTo>
                  <a:cubicBezTo>
                    <a:pt x="1024" y="588"/>
                    <a:pt x="996" y="648"/>
                    <a:pt x="968" y="704"/>
                  </a:cubicBezTo>
                  <a:cubicBezTo>
                    <a:pt x="936" y="764"/>
                    <a:pt x="908" y="838"/>
                    <a:pt x="880" y="898"/>
                  </a:cubicBezTo>
                  <a:cubicBezTo>
                    <a:pt x="848" y="954"/>
                    <a:pt x="806" y="1028"/>
                    <a:pt x="778" y="1088"/>
                  </a:cubicBezTo>
                  <a:cubicBezTo>
                    <a:pt x="732" y="1144"/>
                    <a:pt x="704" y="1204"/>
                    <a:pt x="658" y="1264"/>
                  </a:cubicBezTo>
                  <a:cubicBezTo>
                    <a:pt x="616" y="1320"/>
                    <a:pt x="570" y="1380"/>
                    <a:pt x="528" y="1426"/>
                  </a:cubicBezTo>
                  <a:cubicBezTo>
                    <a:pt x="483" y="1482"/>
                    <a:pt x="440" y="1528"/>
                    <a:pt x="395" y="1570"/>
                  </a:cubicBezTo>
                  <a:cubicBezTo>
                    <a:pt x="366" y="1615"/>
                    <a:pt x="321" y="1658"/>
                    <a:pt x="278" y="1703"/>
                  </a:cubicBezTo>
                  <a:cubicBezTo>
                    <a:pt x="264" y="1717"/>
                    <a:pt x="233" y="1732"/>
                    <a:pt x="219" y="1746"/>
                  </a:cubicBezTo>
                  <a:cubicBezTo>
                    <a:pt x="205" y="1760"/>
                    <a:pt x="191" y="1791"/>
                    <a:pt x="176" y="1805"/>
                  </a:cubicBezTo>
                  <a:cubicBezTo>
                    <a:pt x="131" y="1819"/>
                    <a:pt x="103" y="1848"/>
                    <a:pt x="89" y="1865"/>
                  </a:cubicBezTo>
                  <a:cubicBezTo>
                    <a:pt x="29" y="1907"/>
                    <a:pt x="1" y="1936"/>
                    <a:pt x="1" y="1936"/>
                  </a:cubicBezTo>
                  <a:lnTo>
                    <a:pt x="15" y="1953"/>
                  </a:lnTo>
                  <a:cubicBezTo>
                    <a:pt x="15" y="1953"/>
                    <a:pt x="43" y="1936"/>
                    <a:pt x="103" y="1893"/>
                  </a:cubicBezTo>
                  <a:cubicBezTo>
                    <a:pt x="131" y="1879"/>
                    <a:pt x="162" y="1865"/>
                    <a:pt x="191" y="1834"/>
                  </a:cubicBezTo>
                  <a:cubicBezTo>
                    <a:pt x="233" y="1805"/>
                    <a:pt x="264" y="1777"/>
                    <a:pt x="307" y="1732"/>
                  </a:cubicBezTo>
                  <a:cubicBezTo>
                    <a:pt x="352" y="1703"/>
                    <a:pt x="395" y="1658"/>
                    <a:pt x="440" y="1615"/>
                  </a:cubicBezTo>
                  <a:cubicBezTo>
                    <a:pt x="483" y="1570"/>
                    <a:pt x="528" y="1513"/>
                    <a:pt x="570" y="1468"/>
                  </a:cubicBezTo>
                  <a:cubicBezTo>
                    <a:pt x="616" y="1408"/>
                    <a:pt x="658" y="1352"/>
                    <a:pt x="704" y="1292"/>
                  </a:cubicBezTo>
                  <a:cubicBezTo>
                    <a:pt x="746" y="1232"/>
                    <a:pt x="792" y="1176"/>
                    <a:pt x="820" y="1116"/>
                  </a:cubicBezTo>
                  <a:cubicBezTo>
                    <a:pt x="866" y="1042"/>
                    <a:pt x="894" y="986"/>
                    <a:pt x="922" y="926"/>
                  </a:cubicBezTo>
                  <a:cubicBezTo>
                    <a:pt x="968" y="852"/>
                    <a:pt x="996" y="792"/>
                    <a:pt x="1010" y="722"/>
                  </a:cubicBezTo>
                  <a:cubicBezTo>
                    <a:pt x="1042" y="662"/>
                    <a:pt x="1070" y="602"/>
                    <a:pt x="1084" y="546"/>
                  </a:cubicBezTo>
                  <a:cubicBezTo>
                    <a:pt x="1098" y="486"/>
                    <a:pt x="1112" y="427"/>
                    <a:pt x="1130" y="370"/>
                  </a:cubicBezTo>
                  <a:cubicBezTo>
                    <a:pt x="1144" y="310"/>
                    <a:pt x="1158" y="265"/>
                    <a:pt x="1158" y="223"/>
                  </a:cubicBezTo>
                  <a:cubicBezTo>
                    <a:pt x="1172" y="177"/>
                    <a:pt x="1172" y="135"/>
                    <a:pt x="1172" y="106"/>
                  </a:cubicBezTo>
                  <a:cubicBezTo>
                    <a:pt x="1186" y="47"/>
                    <a:pt x="1186" y="1"/>
                    <a:pt x="1186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19125" y="4636850"/>
              <a:ext cx="31600" cy="50600"/>
            </a:xfrm>
            <a:custGeom>
              <a:avLst/>
              <a:gdLst/>
              <a:ahLst/>
              <a:cxnLst/>
              <a:rect l="l" t="t" r="r" b="b"/>
              <a:pathLst>
                <a:path w="1264" h="2024" extrusionOk="0">
                  <a:moveTo>
                    <a:pt x="1190" y="1"/>
                  </a:moveTo>
                  <a:lnTo>
                    <a:pt x="1176" y="29"/>
                  </a:lnTo>
                  <a:cubicBezTo>
                    <a:pt x="1176" y="29"/>
                    <a:pt x="1176" y="61"/>
                    <a:pt x="1158" y="117"/>
                  </a:cubicBezTo>
                  <a:cubicBezTo>
                    <a:pt x="1158" y="163"/>
                    <a:pt x="1158" y="191"/>
                    <a:pt x="1144" y="236"/>
                  </a:cubicBezTo>
                  <a:cubicBezTo>
                    <a:pt x="1130" y="279"/>
                    <a:pt x="1116" y="324"/>
                    <a:pt x="1102" y="381"/>
                  </a:cubicBezTo>
                  <a:cubicBezTo>
                    <a:pt x="1102" y="426"/>
                    <a:pt x="1070" y="486"/>
                    <a:pt x="1056" y="542"/>
                  </a:cubicBezTo>
                  <a:cubicBezTo>
                    <a:pt x="1042" y="602"/>
                    <a:pt x="1014" y="662"/>
                    <a:pt x="982" y="718"/>
                  </a:cubicBezTo>
                  <a:cubicBezTo>
                    <a:pt x="954" y="778"/>
                    <a:pt x="940" y="852"/>
                    <a:pt x="894" y="908"/>
                  </a:cubicBezTo>
                  <a:cubicBezTo>
                    <a:pt x="866" y="968"/>
                    <a:pt x="838" y="1042"/>
                    <a:pt x="792" y="1102"/>
                  </a:cubicBezTo>
                  <a:cubicBezTo>
                    <a:pt x="764" y="1158"/>
                    <a:pt x="718" y="1218"/>
                    <a:pt x="676" y="1278"/>
                  </a:cubicBezTo>
                  <a:cubicBezTo>
                    <a:pt x="648" y="1334"/>
                    <a:pt x="602" y="1380"/>
                    <a:pt x="560" y="1436"/>
                  </a:cubicBezTo>
                  <a:cubicBezTo>
                    <a:pt x="514" y="1496"/>
                    <a:pt x="472" y="1541"/>
                    <a:pt x="426" y="1584"/>
                  </a:cubicBezTo>
                  <a:cubicBezTo>
                    <a:pt x="384" y="1629"/>
                    <a:pt x="339" y="1672"/>
                    <a:pt x="310" y="1700"/>
                  </a:cubicBezTo>
                  <a:cubicBezTo>
                    <a:pt x="279" y="1731"/>
                    <a:pt x="265" y="1745"/>
                    <a:pt x="251" y="1760"/>
                  </a:cubicBezTo>
                  <a:cubicBezTo>
                    <a:pt x="237" y="1774"/>
                    <a:pt x="208" y="1788"/>
                    <a:pt x="191" y="1805"/>
                  </a:cubicBezTo>
                  <a:cubicBezTo>
                    <a:pt x="163" y="1833"/>
                    <a:pt x="135" y="1862"/>
                    <a:pt x="103" y="1876"/>
                  </a:cubicBezTo>
                  <a:cubicBezTo>
                    <a:pt x="61" y="1921"/>
                    <a:pt x="33" y="1935"/>
                    <a:pt x="33" y="1935"/>
                  </a:cubicBezTo>
                  <a:lnTo>
                    <a:pt x="1" y="1949"/>
                  </a:lnTo>
                  <a:lnTo>
                    <a:pt x="15" y="1981"/>
                  </a:lnTo>
                  <a:lnTo>
                    <a:pt x="47" y="1995"/>
                  </a:lnTo>
                  <a:lnTo>
                    <a:pt x="61" y="2023"/>
                  </a:lnTo>
                  <a:lnTo>
                    <a:pt x="75" y="2009"/>
                  </a:lnTo>
                  <a:cubicBezTo>
                    <a:pt x="75" y="2009"/>
                    <a:pt x="103" y="1981"/>
                    <a:pt x="163" y="1949"/>
                  </a:cubicBezTo>
                  <a:cubicBezTo>
                    <a:pt x="191" y="1935"/>
                    <a:pt x="222" y="1907"/>
                    <a:pt x="251" y="1876"/>
                  </a:cubicBezTo>
                  <a:cubicBezTo>
                    <a:pt x="296" y="1847"/>
                    <a:pt x="339" y="1819"/>
                    <a:pt x="384" y="1788"/>
                  </a:cubicBezTo>
                  <a:lnTo>
                    <a:pt x="375" y="1779"/>
                  </a:lnTo>
                  <a:lnTo>
                    <a:pt x="500" y="1658"/>
                  </a:lnTo>
                  <a:cubicBezTo>
                    <a:pt x="560" y="1612"/>
                    <a:pt x="602" y="1570"/>
                    <a:pt x="648" y="1510"/>
                  </a:cubicBezTo>
                  <a:cubicBezTo>
                    <a:pt x="689" y="1456"/>
                    <a:pt x="732" y="1412"/>
                    <a:pt x="773" y="1343"/>
                  </a:cubicBezTo>
                  <a:lnTo>
                    <a:pt x="773" y="1343"/>
                  </a:lnTo>
                  <a:lnTo>
                    <a:pt x="778" y="1348"/>
                  </a:lnTo>
                  <a:cubicBezTo>
                    <a:pt x="824" y="1278"/>
                    <a:pt x="852" y="1218"/>
                    <a:pt x="894" y="1158"/>
                  </a:cubicBezTo>
                  <a:cubicBezTo>
                    <a:pt x="924" y="1088"/>
                    <a:pt x="964" y="1034"/>
                    <a:pt x="995" y="966"/>
                  </a:cubicBezTo>
                  <a:lnTo>
                    <a:pt x="995" y="966"/>
                  </a:lnTo>
                  <a:lnTo>
                    <a:pt x="1000" y="968"/>
                  </a:lnTo>
                  <a:cubicBezTo>
                    <a:pt x="1042" y="894"/>
                    <a:pt x="1056" y="838"/>
                    <a:pt x="1088" y="764"/>
                  </a:cubicBezTo>
                  <a:cubicBezTo>
                    <a:pt x="1116" y="704"/>
                    <a:pt x="1144" y="630"/>
                    <a:pt x="1158" y="574"/>
                  </a:cubicBezTo>
                  <a:cubicBezTo>
                    <a:pt x="1176" y="514"/>
                    <a:pt x="1190" y="455"/>
                    <a:pt x="1204" y="398"/>
                  </a:cubicBezTo>
                  <a:cubicBezTo>
                    <a:pt x="1218" y="353"/>
                    <a:pt x="1232" y="293"/>
                    <a:pt x="1232" y="251"/>
                  </a:cubicBezTo>
                  <a:cubicBezTo>
                    <a:pt x="1246" y="205"/>
                    <a:pt x="1246" y="177"/>
                    <a:pt x="1246" y="134"/>
                  </a:cubicBezTo>
                  <a:cubicBezTo>
                    <a:pt x="1264" y="75"/>
                    <a:pt x="1264" y="29"/>
                    <a:pt x="1264" y="29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593900" y="4464625"/>
              <a:ext cx="205175" cy="196450"/>
            </a:xfrm>
            <a:custGeom>
              <a:avLst/>
              <a:gdLst/>
              <a:ahLst/>
              <a:cxnLst/>
              <a:rect l="l" t="t" r="r" b="b"/>
              <a:pathLst>
                <a:path w="8207" h="7858" extrusionOk="0">
                  <a:moveTo>
                    <a:pt x="6044" y="1"/>
                  </a:moveTo>
                  <a:cubicBezTo>
                    <a:pt x="5402" y="1"/>
                    <a:pt x="4623" y="411"/>
                    <a:pt x="4133" y="456"/>
                  </a:cubicBezTo>
                  <a:cubicBezTo>
                    <a:pt x="3660" y="412"/>
                    <a:pt x="2812" y="2"/>
                    <a:pt x="2150" y="2"/>
                  </a:cubicBezTo>
                  <a:cubicBezTo>
                    <a:pt x="1907" y="2"/>
                    <a:pt x="1689" y="57"/>
                    <a:pt x="1523" y="206"/>
                  </a:cubicBezTo>
                  <a:cubicBezTo>
                    <a:pt x="1200" y="484"/>
                    <a:pt x="0" y="6935"/>
                    <a:pt x="704" y="7389"/>
                  </a:cubicBezTo>
                  <a:cubicBezTo>
                    <a:pt x="1260" y="7741"/>
                    <a:pt x="2624" y="7857"/>
                    <a:pt x="4031" y="7857"/>
                  </a:cubicBezTo>
                  <a:cubicBezTo>
                    <a:pt x="5818" y="7857"/>
                    <a:pt x="6947" y="7741"/>
                    <a:pt x="7503" y="7389"/>
                  </a:cubicBezTo>
                  <a:cubicBezTo>
                    <a:pt x="8207" y="6935"/>
                    <a:pt x="6962" y="396"/>
                    <a:pt x="6596" y="147"/>
                  </a:cubicBezTo>
                  <a:cubicBezTo>
                    <a:pt x="6434" y="41"/>
                    <a:pt x="6246" y="1"/>
                    <a:pt x="604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724300" y="4466050"/>
              <a:ext cx="79525" cy="85800"/>
            </a:xfrm>
            <a:custGeom>
              <a:avLst/>
              <a:gdLst/>
              <a:ahLst/>
              <a:cxnLst/>
              <a:rect l="l" t="t" r="r" b="b"/>
              <a:pathLst>
                <a:path w="3181" h="3432" extrusionOk="0">
                  <a:moveTo>
                    <a:pt x="757" y="0"/>
                  </a:moveTo>
                  <a:cubicBezTo>
                    <a:pt x="305" y="0"/>
                    <a:pt x="45" y="370"/>
                    <a:pt x="15" y="825"/>
                  </a:cubicBezTo>
                  <a:lnTo>
                    <a:pt x="15" y="927"/>
                  </a:lnTo>
                  <a:cubicBezTo>
                    <a:pt x="1" y="1075"/>
                    <a:pt x="47" y="1191"/>
                    <a:pt x="103" y="1307"/>
                  </a:cubicBezTo>
                  <a:cubicBezTo>
                    <a:pt x="177" y="1409"/>
                    <a:pt x="251" y="1514"/>
                    <a:pt x="310" y="1616"/>
                  </a:cubicBezTo>
                  <a:cubicBezTo>
                    <a:pt x="441" y="1820"/>
                    <a:pt x="574" y="2042"/>
                    <a:pt x="704" y="2246"/>
                  </a:cubicBezTo>
                  <a:cubicBezTo>
                    <a:pt x="820" y="2450"/>
                    <a:pt x="940" y="2672"/>
                    <a:pt x="1042" y="2861"/>
                  </a:cubicBezTo>
                  <a:cubicBezTo>
                    <a:pt x="1084" y="2963"/>
                    <a:pt x="1130" y="3065"/>
                    <a:pt x="1158" y="3153"/>
                  </a:cubicBezTo>
                  <a:cubicBezTo>
                    <a:pt x="1172" y="3167"/>
                    <a:pt x="1172" y="3185"/>
                    <a:pt x="1190" y="3213"/>
                  </a:cubicBezTo>
                  <a:cubicBezTo>
                    <a:pt x="1195" y="3224"/>
                    <a:pt x="1200" y="3226"/>
                    <a:pt x="1204" y="3226"/>
                  </a:cubicBezTo>
                  <a:cubicBezTo>
                    <a:pt x="1204" y="3226"/>
                    <a:pt x="1205" y="3226"/>
                    <a:pt x="1205" y="3226"/>
                  </a:cubicBezTo>
                  <a:lnTo>
                    <a:pt x="1205" y="3226"/>
                  </a:lnTo>
                  <a:cubicBezTo>
                    <a:pt x="1205" y="3227"/>
                    <a:pt x="1204" y="3227"/>
                    <a:pt x="1204" y="3227"/>
                  </a:cubicBezTo>
                  <a:cubicBezTo>
                    <a:pt x="1862" y="3329"/>
                    <a:pt x="2523" y="3389"/>
                    <a:pt x="3167" y="3431"/>
                  </a:cubicBezTo>
                  <a:cubicBezTo>
                    <a:pt x="3181" y="3361"/>
                    <a:pt x="3181" y="3287"/>
                    <a:pt x="3181" y="3227"/>
                  </a:cubicBezTo>
                  <a:cubicBezTo>
                    <a:pt x="3181" y="3139"/>
                    <a:pt x="3167" y="3051"/>
                    <a:pt x="3153" y="2992"/>
                  </a:cubicBezTo>
                  <a:cubicBezTo>
                    <a:pt x="3138" y="2861"/>
                    <a:pt x="2829" y="1792"/>
                    <a:pt x="2052" y="603"/>
                  </a:cubicBezTo>
                  <a:cubicBezTo>
                    <a:pt x="1658" y="121"/>
                    <a:pt x="894" y="2"/>
                    <a:pt x="806" y="2"/>
                  </a:cubicBezTo>
                  <a:cubicBezTo>
                    <a:pt x="789" y="1"/>
                    <a:pt x="773" y="0"/>
                    <a:pt x="7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584300" y="4811250"/>
              <a:ext cx="23875" cy="19800"/>
            </a:xfrm>
            <a:custGeom>
              <a:avLst/>
              <a:gdLst/>
              <a:ahLst/>
              <a:cxnLst/>
              <a:rect l="l" t="t" r="r" b="b"/>
              <a:pathLst>
                <a:path w="955" h="79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1" y="162"/>
                    <a:pt x="149" y="689"/>
                    <a:pt x="149" y="689"/>
                  </a:cubicBezTo>
                  <a:cubicBezTo>
                    <a:pt x="384" y="735"/>
                    <a:pt x="514" y="763"/>
                    <a:pt x="792" y="791"/>
                  </a:cubicBezTo>
                  <a:cubicBezTo>
                    <a:pt x="912" y="545"/>
                    <a:pt x="954" y="281"/>
                    <a:pt x="82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" name="Google Shape;345;p44"/>
            <p:cNvSpPr/>
            <p:nvPr/>
          </p:nvSpPr>
          <p:spPr>
            <a:xfrm>
              <a:off x="603750" y="4792150"/>
              <a:ext cx="60450" cy="39525"/>
            </a:xfrm>
            <a:custGeom>
              <a:avLst/>
              <a:gdLst/>
              <a:ahLst/>
              <a:cxnLst/>
              <a:rect l="l" t="t" r="r" b="b"/>
              <a:pathLst>
                <a:path w="2418" h="1581" extrusionOk="0">
                  <a:moveTo>
                    <a:pt x="863" y="1"/>
                  </a:moveTo>
                  <a:cubicBezTo>
                    <a:pt x="241" y="1"/>
                    <a:pt x="310" y="708"/>
                    <a:pt x="310" y="708"/>
                  </a:cubicBezTo>
                  <a:cubicBezTo>
                    <a:pt x="236" y="708"/>
                    <a:pt x="236" y="722"/>
                    <a:pt x="32" y="750"/>
                  </a:cubicBezTo>
                  <a:cubicBezTo>
                    <a:pt x="162" y="1014"/>
                    <a:pt x="120" y="1292"/>
                    <a:pt x="0" y="1541"/>
                  </a:cubicBezTo>
                  <a:cubicBezTo>
                    <a:pt x="364" y="1570"/>
                    <a:pt x="713" y="1580"/>
                    <a:pt x="1028" y="1580"/>
                  </a:cubicBezTo>
                  <a:cubicBezTo>
                    <a:pt x="1831" y="1580"/>
                    <a:pt x="2406" y="1513"/>
                    <a:pt x="2406" y="1513"/>
                  </a:cubicBezTo>
                  <a:lnTo>
                    <a:pt x="2406" y="662"/>
                  </a:lnTo>
                  <a:cubicBezTo>
                    <a:pt x="2418" y="392"/>
                    <a:pt x="2195" y="198"/>
                    <a:pt x="1947" y="198"/>
                  </a:cubicBezTo>
                  <a:cubicBezTo>
                    <a:pt x="1885" y="198"/>
                    <a:pt x="1821" y="210"/>
                    <a:pt x="1759" y="236"/>
                  </a:cubicBezTo>
                  <a:cubicBezTo>
                    <a:pt x="1569" y="324"/>
                    <a:pt x="1509" y="430"/>
                    <a:pt x="1481" y="500"/>
                  </a:cubicBezTo>
                  <a:cubicBezTo>
                    <a:pt x="1495" y="356"/>
                    <a:pt x="1319" y="32"/>
                    <a:pt x="939" y="4"/>
                  </a:cubicBezTo>
                  <a:cubicBezTo>
                    <a:pt x="913" y="2"/>
                    <a:pt x="888" y="1"/>
                    <a:pt x="86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6" name="Google Shape;346;p44"/>
            <p:cNvSpPr/>
            <p:nvPr/>
          </p:nvSpPr>
          <p:spPr>
            <a:xfrm>
              <a:off x="587300" y="4827775"/>
              <a:ext cx="76625" cy="9625"/>
            </a:xfrm>
            <a:custGeom>
              <a:avLst/>
              <a:gdLst/>
              <a:ahLst/>
              <a:cxnLst/>
              <a:rect l="l" t="t" r="r" b="b"/>
              <a:pathLst>
                <a:path w="3065" h="385" extrusionOk="0">
                  <a:moveTo>
                    <a:pt x="57" y="0"/>
                  </a:moveTo>
                  <a:cubicBezTo>
                    <a:pt x="1" y="0"/>
                    <a:pt x="74" y="218"/>
                    <a:pt x="74" y="218"/>
                  </a:cubicBezTo>
                  <a:cubicBezTo>
                    <a:pt x="564" y="346"/>
                    <a:pt x="1131" y="384"/>
                    <a:pt x="1638" y="384"/>
                  </a:cubicBezTo>
                  <a:cubicBezTo>
                    <a:pt x="2422" y="384"/>
                    <a:pt x="3064" y="292"/>
                    <a:pt x="3064" y="292"/>
                  </a:cubicBezTo>
                  <a:lnTo>
                    <a:pt x="3064" y="102"/>
                  </a:lnTo>
                  <a:cubicBezTo>
                    <a:pt x="3064" y="102"/>
                    <a:pt x="2620" y="146"/>
                    <a:pt x="1975" y="146"/>
                  </a:cubicBezTo>
                  <a:cubicBezTo>
                    <a:pt x="1430" y="146"/>
                    <a:pt x="742" y="115"/>
                    <a:pt x="5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644450" y="48105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219" y="1"/>
                  </a:moveTo>
                  <a:cubicBezTo>
                    <a:pt x="103" y="1"/>
                    <a:pt x="1" y="103"/>
                    <a:pt x="1" y="222"/>
                  </a:cubicBezTo>
                  <a:cubicBezTo>
                    <a:pt x="1" y="339"/>
                    <a:pt x="89" y="441"/>
                    <a:pt x="219" y="441"/>
                  </a:cubicBezTo>
                  <a:cubicBezTo>
                    <a:pt x="339" y="441"/>
                    <a:pt x="427" y="339"/>
                    <a:pt x="427" y="222"/>
                  </a:cubicBezTo>
                  <a:cubicBezTo>
                    <a:pt x="441" y="103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610700" y="4809050"/>
              <a:ext cx="20950" cy="3700"/>
            </a:xfrm>
            <a:custGeom>
              <a:avLst/>
              <a:gdLst/>
              <a:ahLst/>
              <a:cxnLst/>
              <a:rect l="l" t="t" r="r" b="b"/>
              <a:pathLst>
                <a:path w="838" h="148" extrusionOk="0">
                  <a:moveTo>
                    <a:pt x="46" y="0"/>
                  </a:moveTo>
                  <a:cubicBezTo>
                    <a:pt x="32" y="0"/>
                    <a:pt x="0" y="32"/>
                    <a:pt x="0" y="46"/>
                  </a:cubicBezTo>
                  <a:cubicBezTo>
                    <a:pt x="0" y="74"/>
                    <a:pt x="18" y="88"/>
                    <a:pt x="46" y="88"/>
                  </a:cubicBezTo>
                  <a:lnTo>
                    <a:pt x="792" y="148"/>
                  </a:lnTo>
                  <a:cubicBezTo>
                    <a:pt x="823" y="148"/>
                    <a:pt x="837" y="120"/>
                    <a:pt x="837" y="106"/>
                  </a:cubicBezTo>
                  <a:cubicBezTo>
                    <a:pt x="837" y="74"/>
                    <a:pt x="823" y="60"/>
                    <a:pt x="809" y="6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602700" y="4790575"/>
              <a:ext cx="30450" cy="18150"/>
            </a:xfrm>
            <a:custGeom>
              <a:avLst/>
              <a:gdLst/>
              <a:ahLst/>
              <a:cxnLst/>
              <a:rect l="l" t="t" r="r" b="b"/>
              <a:pathLst>
                <a:path w="1218" h="726" extrusionOk="0">
                  <a:moveTo>
                    <a:pt x="394" y="81"/>
                  </a:moveTo>
                  <a:cubicBezTo>
                    <a:pt x="394" y="81"/>
                    <a:pt x="408" y="81"/>
                    <a:pt x="408" y="95"/>
                  </a:cubicBezTo>
                  <a:cubicBezTo>
                    <a:pt x="426" y="95"/>
                    <a:pt x="440" y="124"/>
                    <a:pt x="454" y="141"/>
                  </a:cubicBezTo>
                  <a:cubicBezTo>
                    <a:pt x="496" y="211"/>
                    <a:pt x="528" y="299"/>
                    <a:pt x="542" y="405"/>
                  </a:cubicBezTo>
                  <a:cubicBezTo>
                    <a:pt x="542" y="433"/>
                    <a:pt x="556" y="461"/>
                    <a:pt x="556" y="493"/>
                  </a:cubicBezTo>
                  <a:lnTo>
                    <a:pt x="542" y="475"/>
                  </a:lnTo>
                  <a:cubicBezTo>
                    <a:pt x="468" y="373"/>
                    <a:pt x="408" y="271"/>
                    <a:pt x="380" y="155"/>
                  </a:cubicBezTo>
                  <a:cubicBezTo>
                    <a:pt x="366" y="124"/>
                    <a:pt x="366" y="95"/>
                    <a:pt x="380" y="81"/>
                  </a:cubicBezTo>
                  <a:close/>
                  <a:moveTo>
                    <a:pt x="130" y="285"/>
                  </a:moveTo>
                  <a:cubicBezTo>
                    <a:pt x="162" y="285"/>
                    <a:pt x="190" y="299"/>
                    <a:pt x="218" y="317"/>
                  </a:cubicBezTo>
                  <a:cubicBezTo>
                    <a:pt x="306" y="387"/>
                    <a:pt x="408" y="447"/>
                    <a:pt x="482" y="535"/>
                  </a:cubicBezTo>
                  <a:lnTo>
                    <a:pt x="496" y="549"/>
                  </a:lnTo>
                  <a:cubicBezTo>
                    <a:pt x="380" y="521"/>
                    <a:pt x="232" y="461"/>
                    <a:pt x="130" y="373"/>
                  </a:cubicBezTo>
                  <a:cubicBezTo>
                    <a:pt x="88" y="345"/>
                    <a:pt x="88" y="331"/>
                    <a:pt x="88" y="317"/>
                  </a:cubicBezTo>
                  <a:cubicBezTo>
                    <a:pt x="88" y="299"/>
                    <a:pt x="102" y="285"/>
                    <a:pt x="130" y="285"/>
                  </a:cubicBezTo>
                  <a:close/>
                  <a:moveTo>
                    <a:pt x="387" y="0"/>
                  </a:moveTo>
                  <a:cubicBezTo>
                    <a:pt x="365" y="0"/>
                    <a:pt x="343" y="7"/>
                    <a:pt x="320" y="22"/>
                  </a:cubicBezTo>
                  <a:cubicBezTo>
                    <a:pt x="292" y="36"/>
                    <a:pt x="264" y="95"/>
                    <a:pt x="292" y="183"/>
                  </a:cubicBezTo>
                  <a:cubicBezTo>
                    <a:pt x="306" y="229"/>
                    <a:pt x="320" y="271"/>
                    <a:pt x="352" y="299"/>
                  </a:cubicBezTo>
                  <a:cubicBezTo>
                    <a:pt x="320" y="285"/>
                    <a:pt x="292" y="271"/>
                    <a:pt x="264" y="243"/>
                  </a:cubicBezTo>
                  <a:cubicBezTo>
                    <a:pt x="218" y="229"/>
                    <a:pt x="176" y="197"/>
                    <a:pt x="130" y="197"/>
                  </a:cubicBezTo>
                  <a:cubicBezTo>
                    <a:pt x="74" y="197"/>
                    <a:pt x="14" y="243"/>
                    <a:pt x="0" y="299"/>
                  </a:cubicBezTo>
                  <a:cubicBezTo>
                    <a:pt x="0" y="373"/>
                    <a:pt x="56" y="419"/>
                    <a:pt x="74" y="433"/>
                  </a:cubicBezTo>
                  <a:cubicBezTo>
                    <a:pt x="144" y="493"/>
                    <a:pt x="232" y="549"/>
                    <a:pt x="352" y="595"/>
                  </a:cubicBezTo>
                  <a:cubicBezTo>
                    <a:pt x="352" y="623"/>
                    <a:pt x="366" y="637"/>
                    <a:pt x="380" y="637"/>
                  </a:cubicBezTo>
                  <a:lnTo>
                    <a:pt x="616" y="669"/>
                  </a:lnTo>
                  <a:lnTo>
                    <a:pt x="644" y="669"/>
                  </a:lnTo>
                  <a:lnTo>
                    <a:pt x="1171" y="725"/>
                  </a:lnTo>
                  <a:cubicBezTo>
                    <a:pt x="1200" y="725"/>
                    <a:pt x="1217" y="697"/>
                    <a:pt x="1217" y="683"/>
                  </a:cubicBezTo>
                  <a:cubicBezTo>
                    <a:pt x="1217" y="651"/>
                    <a:pt x="1200" y="637"/>
                    <a:pt x="1171" y="637"/>
                  </a:cubicBezTo>
                  <a:lnTo>
                    <a:pt x="690" y="581"/>
                  </a:lnTo>
                  <a:cubicBezTo>
                    <a:pt x="658" y="521"/>
                    <a:pt x="644" y="447"/>
                    <a:pt x="630" y="373"/>
                  </a:cubicBezTo>
                  <a:cubicBezTo>
                    <a:pt x="602" y="285"/>
                    <a:pt x="584" y="183"/>
                    <a:pt x="528" y="95"/>
                  </a:cubicBezTo>
                  <a:cubicBezTo>
                    <a:pt x="514" y="67"/>
                    <a:pt x="482" y="36"/>
                    <a:pt x="454" y="22"/>
                  </a:cubicBezTo>
                  <a:cubicBezTo>
                    <a:pt x="431" y="7"/>
                    <a:pt x="409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804600" y="4810175"/>
              <a:ext cx="23775" cy="19825"/>
            </a:xfrm>
            <a:custGeom>
              <a:avLst/>
              <a:gdLst/>
              <a:ahLst/>
              <a:cxnLst/>
              <a:rect l="l" t="t" r="r" b="b"/>
              <a:pathLst>
                <a:path w="951" h="79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0" y="265"/>
                    <a:pt x="28" y="543"/>
                    <a:pt x="159" y="792"/>
                  </a:cubicBezTo>
                  <a:cubicBezTo>
                    <a:pt x="440" y="764"/>
                    <a:pt x="556" y="732"/>
                    <a:pt x="806" y="676"/>
                  </a:cubicBezTo>
                  <a:cubicBezTo>
                    <a:pt x="806" y="676"/>
                    <a:pt x="950" y="163"/>
                    <a:pt x="116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748500" y="4791025"/>
              <a:ext cx="60075" cy="39525"/>
            </a:xfrm>
            <a:custGeom>
              <a:avLst/>
              <a:gdLst/>
              <a:ahLst/>
              <a:cxnLst/>
              <a:rect l="l" t="t" r="r" b="b"/>
              <a:pathLst>
                <a:path w="2403" h="1581" extrusionOk="0">
                  <a:moveTo>
                    <a:pt x="1539" y="1"/>
                  </a:moveTo>
                  <a:cubicBezTo>
                    <a:pt x="1516" y="1"/>
                    <a:pt x="1492" y="2"/>
                    <a:pt x="1467" y="4"/>
                  </a:cubicBezTo>
                  <a:cubicBezTo>
                    <a:pt x="1101" y="35"/>
                    <a:pt x="925" y="341"/>
                    <a:pt x="939" y="503"/>
                  </a:cubicBezTo>
                  <a:cubicBezTo>
                    <a:pt x="908" y="429"/>
                    <a:pt x="851" y="313"/>
                    <a:pt x="644" y="225"/>
                  </a:cubicBezTo>
                  <a:cubicBezTo>
                    <a:pt x="584" y="199"/>
                    <a:pt x="524" y="187"/>
                    <a:pt x="464" y="187"/>
                  </a:cubicBezTo>
                  <a:cubicBezTo>
                    <a:pt x="219" y="187"/>
                    <a:pt x="0" y="393"/>
                    <a:pt x="0" y="665"/>
                  </a:cubicBezTo>
                  <a:lnTo>
                    <a:pt x="14" y="1498"/>
                  </a:lnTo>
                  <a:cubicBezTo>
                    <a:pt x="14" y="1498"/>
                    <a:pt x="623" y="1580"/>
                    <a:pt x="1464" y="1580"/>
                  </a:cubicBezTo>
                  <a:cubicBezTo>
                    <a:pt x="1754" y="1580"/>
                    <a:pt x="2072" y="1570"/>
                    <a:pt x="2403" y="1544"/>
                  </a:cubicBezTo>
                  <a:cubicBezTo>
                    <a:pt x="2287" y="1280"/>
                    <a:pt x="2258" y="1017"/>
                    <a:pt x="2374" y="753"/>
                  </a:cubicBezTo>
                  <a:cubicBezTo>
                    <a:pt x="2185" y="707"/>
                    <a:pt x="2185" y="707"/>
                    <a:pt x="2097" y="707"/>
                  </a:cubicBezTo>
                  <a:cubicBezTo>
                    <a:pt x="2097" y="707"/>
                    <a:pt x="2165" y="1"/>
                    <a:pt x="15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2" name="Google Shape;352;p44"/>
            <p:cNvSpPr/>
            <p:nvPr/>
          </p:nvSpPr>
          <p:spPr>
            <a:xfrm>
              <a:off x="755800" y="4809475"/>
              <a:ext cx="11000" cy="10575"/>
            </a:xfrm>
            <a:custGeom>
              <a:avLst/>
              <a:gdLst/>
              <a:ahLst/>
              <a:cxnLst/>
              <a:rect l="l" t="t" r="r" b="b"/>
              <a:pathLst>
                <a:path w="440" h="423" extrusionOk="0">
                  <a:moveTo>
                    <a:pt x="222" y="1"/>
                  </a:moveTo>
                  <a:cubicBezTo>
                    <a:pt x="106" y="1"/>
                    <a:pt x="0" y="89"/>
                    <a:pt x="0" y="205"/>
                  </a:cubicBezTo>
                  <a:cubicBezTo>
                    <a:pt x="0" y="335"/>
                    <a:pt x="88" y="423"/>
                    <a:pt x="222" y="423"/>
                  </a:cubicBezTo>
                  <a:cubicBezTo>
                    <a:pt x="338" y="423"/>
                    <a:pt x="426" y="335"/>
                    <a:pt x="440" y="219"/>
                  </a:cubicBezTo>
                  <a:cubicBezTo>
                    <a:pt x="440" y="89"/>
                    <a:pt x="338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3" name="Google Shape;353;p44"/>
            <p:cNvSpPr/>
            <p:nvPr/>
          </p:nvSpPr>
          <p:spPr>
            <a:xfrm>
              <a:off x="748500" y="4826625"/>
              <a:ext cx="76600" cy="9725"/>
            </a:xfrm>
            <a:custGeom>
              <a:avLst/>
              <a:gdLst/>
              <a:ahLst/>
              <a:cxnLst/>
              <a:rect l="l" t="t" r="r" b="b"/>
              <a:pathLst>
                <a:path w="3064" h="389" extrusionOk="0">
                  <a:moveTo>
                    <a:pt x="3018" y="1"/>
                  </a:moveTo>
                  <a:cubicBezTo>
                    <a:pt x="2318" y="116"/>
                    <a:pt x="1618" y="148"/>
                    <a:pt x="1068" y="148"/>
                  </a:cubicBezTo>
                  <a:cubicBezTo>
                    <a:pt x="434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48" y="388"/>
                    <a:pt x="1435" y="388"/>
                  </a:cubicBezTo>
                  <a:cubicBezTo>
                    <a:pt x="1946" y="388"/>
                    <a:pt x="2515" y="349"/>
                    <a:pt x="3004" y="222"/>
                  </a:cubicBezTo>
                  <a:cubicBezTo>
                    <a:pt x="3004" y="222"/>
                    <a:pt x="3064" y="1"/>
                    <a:pt x="301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4" name="Google Shape;354;p44"/>
            <p:cNvSpPr/>
            <p:nvPr/>
          </p:nvSpPr>
          <p:spPr>
            <a:xfrm>
              <a:off x="780775" y="4807975"/>
              <a:ext cx="20850" cy="3300"/>
            </a:xfrm>
            <a:custGeom>
              <a:avLst/>
              <a:gdLst/>
              <a:ahLst/>
              <a:cxnLst/>
              <a:rect l="l" t="t" r="r" b="b"/>
              <a:pathLst>
                <a:path w="834" h="132" extrusionOk="0">
                  <a:moveTo>
                    <a:pt x="792" y="1"/>
                  </a:moveTo>
                  <a:lnTo>
                    <a:pt x="42" y="61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117"/>
                    <a:pt x="28" y="131"/>
                    <a:pt x="42" y="131"/>
                  </a:cubicBezTo>
                  <a:lnTo>
                    <a:pt x="806" y="89"/>
                  </a:lnTo>
                  <a:cubicBezTo>
                    <a:pt x="820" y="89"/>
                    <a:pt x="834" y="75"/>
                    <a:pt x="834" y="43"/>
                  </a:cubicBezTo>
                  <a:cubicBezTo>
                    <a:pt x="834" y="15"/>
                    <a:pt x="820" y="1"/>
                    <a:pt x="79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79275" y="4789400"/>
              <a:ext cx="30800" cy="17900"/>
            </a:xfrm>
            <a:custGeom>
              <a:avLst/>
              <a:gdLst/>
              <a:ahLst/>
              <a:cxnLst/>
              <a:rect l="l" t="t" r="r" b="b"/>
              <a:pathLst>
                <a:path w="1232" h="716" extrusionOk="0">
                  <a:moveTo>
                    <a:pt x="852" y="83"/>
                  </a:moveTo>
                  <a:cubicBezTo>
                    <a:pt x="866" y="100"/>
                    <a:pt x="866" y="128"/>
                    <a:pt x="852" y="156"/>
                  </a:cubicBezTo>
                  <a:cubicBezTo>
                    <a:pt x="806" y="276"/>
                    <a:pt x="750" y="378"/>
                    <a:pt x="676" y="480"/>
                  </a:cubicBezTo>
                  <a:lnTo>
                    <a:pt x="662" y="494"/>
                  </a:lnTo>
                  <a:cubicBezTo>
                    <a:pt x="676" y="452"/>
                    <a:pt x="676" y="420"/>
                    <a:pt x="690" y="392"/>
                  </a:cubicBezTo>
                  <a:cubicBezTo>
                    <a:pt x="704" y="304"/>
                    <a:pt x="718" y="216"/>
                    <a:pt x="778" y="142"/>
                  </a:cubicBezTo>
                  <a:cubicBezTo>
                    <a:pt x="778" y="128"/>
                    <a:pt x="792" y="100"/>
                    <a:pt x="820" y="83"/>
                  </a:cubicBezTo>
                  <a:close/>
                  <a:moveTo>
                    <a:pt x="1101" y="290"/>
                  </a:moveTo>
                  <a:cubicBezTo>
                    <a:pt x="1115" y="290"/>
                    <a:pt x="1143" y="304"/>
                    <a:pt x="1143" y="318"/>
                  </a:cubicBezTo>
                  <a:cubicBezTo>
                    <a:pt x="1143" y="318"/>
                    <a:pt x="1129" y="346"/>
                    <a:pt x="1101" y="378"/>
                  </a:cubicBezTo>
                  <a:cubicBezTo>
                    <a:pt x="982" y="466"/>
                    <a:pt x="852" y="522"/>
                    <a:pt x="718" y="554"/>
                  </a:cubicBezTo>
                  <a:cubicBezTo>
                    <a:pt x="732" y="540"/>
                    <a:pt x="732" y="540"/>
                    <a:pt x="750" y="522"/>
                  </a:cubicBezTo>
                  <a:cubicBezTo>
                    <a:pt x="820" y="452"/>
                    <a:pt x="908" y="378"/>
                    <a:pt x="1013" y="318"/>
                  </a:cubicBezTo>
                  <a:cubicBezTo>
                    <a:pt x="1041" y="304"/>
                    <a:pt x="1070" y="290"/>
                    <a:pt x="1101" y="290"/>
                  </a:cubicBezTo>
                  <a:close/>
                  <a:moveTo>
                    <a:pt x="827" y="0"/>
                  </a:moveTo>
                  <a:cubicBezTo>
                    <a:pt x="807" y="0"/>
                    <a:pt x="790" y="5"/>
                    <a:pt x="778" y="12"/>
                  </a:cubicBezTo>
                  <a:cubicBezTo>
                    <a:pt x="732" y="40"/>
                    <a:pt x="718" y="69"/>
                    <a:pt x="704" y="100"/>
                  </a:cubicBezTo>
                  <a:cubicBezTo>
                    <a:pt x="644" y="188"/>
                    <a:pt x="616" y="290"/>
                    <a:pt x="602" y="378"/>
                  </a:cubicBezTo>
                  <a:cubicBezTo>
                    <a:pt x="588" y="452"/>
                    <a:pt x="574" y="522"/>
                    <a:pt x="542" y="582"/>
                  </a:cubicBezTo>
                  <a:lnTo>
                    <a:pt x="46" y="642"/>
                  </a:lnTo>
                  <a:cubicBezTo>
                    <a:pt x="28" y="642"/>
                    <a:pt x="0" y="656"/>
                    <a:pt x="14" y="684"/>
                  </a:cubicBezTo>
                  <a:cubicBezTo>
                    <a:pt x="14" y="698"/>
                    <a:pt x="28" y="716"/>
                    <a:pt x="46" y="716"/>
                  </a:cubicBezTo>
                  <a:lnTo>
                    <a:pt x="60" y="716"/>
                  </a:lnTo>
                  <a:lnTo>
                    <a:pt x="574" y="670"/>
                  </a:lnTo>
                  <a:lnTo>
                    <a:pt x="616" y="670"/>
                  </a:lnTo>
                  <a:lnTo>
                    <a:pt x="837" y="642"/>
                  </a:lnTo>
                  <a:cubicBezTo>
                    <a:pt x="866" y="642"/>
                    <a:pt x="880" y="628"/>
                    <a:pt x="880" y="596"/>
                  </a:cubicBezTo>
                  <a:cubicBezTo>
                    <a:pt x="982" y="554"/>
                    <a:pt x="1084" y="494"/>
                    <a:pt x="1158" y="434"/>
                  </a:cubicBezTo>
                  <a:cubicBezTo>
                    <a:pt x="1172" y="420"/>
                    <a:pt x="1231" y="378"/>
                    <a:pt x="1231" y="304"/>
                  </a:cubicBezTo>
                  <a:cubicBezTo>
                    <a:pt x="1217" y="244"/>
                    <a:pt x="1158" y="202"/>
                    <a:pt x="1101" y="202"/>
                  </a:cubicBezTo>
                  <a:cubicBezTo>
                    <a:pt x="1041" y="202"/>
                    <a:pt x="996" y="230"/>
                    <a:pt x="968" y="244"/>
                  </a:cubicBezTo>
                  <a:cubicBezTo>
                    <a:pt x="939" y="258"/>
                    <a:pt x="908" y="290"/>
                    <a:pt x="880" y="304"/>
                  </a:cubicBezTo>
                  <a:cubicBezTo>
                    <a:pt x="894" y="258"/>
                    <a:pt x="908" y="230"/>
                    <a:pt x="925" y="188"/>
                  </a:cubicBezTo>
                  <a:cubicBezTo>
                    <a:pt x="954" y="83"/>
                    <a:pt x="939" y="40"/>
                    <a:pt x="908" y="26"/>
                  </a:cubicBezTo>
                  <a:cubicBezTo>
                    <a:pt x="884" y="8"/>
                    <a:pt x="854" y="0"/>
                    <a:pt x="8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6" name="Google Shape;356;p44"/>
            <p:cNvSpPr/>
            <p:nvPr/>
          </p:nvSpPr>
          <p:spPr>
            <a:xfrm>
              <a:off x="578850" y="4466050"/>
              <a:ext cx="79875" cy="85800"/>
            </a:xfrm>
            <a:custGeom>
              <a:avLst/>
              <a:gdLst/>
              <a:ahLst/>
              <a:cxnLst/>
              <a:rect l="l" t="t" r="r" b="b"/>
              <a:pathLst>
                <a:path w="3195" h="3432" extrusionOk="0">
                  <a:moveTo>
                    <a:pt x="2427" y="0"/>
                  </a:moveTo>
                  <a:cubicBezTo>
                    <a:pt x="2410" y="0"/>
                    <a:pt x="2393" y="1"/>
                    <a:pt x="2375" y="2"/>
                  </a:cubicBezTo>
                  <a:cubicBezTo>
                    <a:pt x="2301" y="2"/>
                    <a:pt x="1538" y="121"/>
                    <a:pt x="1144" y="603"/>
                  </a:cubicBezTo>
                  <a:cubicBezTo>
                    <a:pt x="367" y="1792"/>
                    <a:pt x="61" y="2861"/>
                    <a:pt x="29" y="2992"/>
                  </a:cubicBezTo>
                  <a:cubicBezTo>
                    <a:pt x="29" y="3051"/>
                    <a:pt x="15" y="3139"/>
                    <a:pt x="15" y="3227"/>
                  </a:cubicBezTo>
                  <a:cubicBezTo>
                    <a:pt x="1" y="3287"/>
                    <a:pt x="15" y="3361"/>
                    <a:pt x="15" y="3431"/>
                  </a:cubicBezTo>
                  <a:cubicBezTo>
                    <a:pt x="676" y="3389"/>
                    <a:pt x="1334" y="3329"/>
                    <a:pt x="1978" y="3227"/>
                  </a:cubicBezTo>
                  <a:cubicBezTo>
                    <a:pt x="1978" y="3224"/>
                    <a:pt x="1978" y="3223"/>
                    <a:pt x="1978" y="3223"/>
                  </a:cubicBezTo>
                  <a:cubicBezTo>
                    <a:pt x="1979" y="3223"/>
                    <a:pt x="1981" y="3226"/>
                    <a:pt x="1986" y="3226"/>
                  </a:cubicBezTo>
                  <a:cubicBezTo>
                    <a:pt x="1990" y="3226"/>
                    <a:pt x="1998" y="3224"/>
                    <a:pt x="2009" y="3213"/>
                  </a:cubicBezTo>
                  <a:cubicBezTo>
                    <a:pt x="2009" y="3185"/>
                    <a:pt x="2023" y="3167"/>
                    <a:pt x="2023" y="3153"/>
                  </a:cubicBezTo>
                  <a:cubicBezTo>
                    <a:pt x="2052" y="3065"/>
                    <a:pt x="2097" y="2963"/>
                    <a:pt x="2154" y="2861"/>
                  </a:cubicBezTo>
                  <a:cubicBezTo>
                    <a:pt x="2259" y="2672"/>
                    <a:pt x="2375" y="2450"/>
                    <a:pt x="2491" y="2246"/>
                  </a:cubicBezTo>
                  <a:cubicBezTo>
                    <a:pt x="2611" y="2042"/>
                    <a:pt x="2741" y="1820"/>
                    <a:pt x="2875" y="1616"/>
                  </a:cubicBezTo>
                  <a:cubicBezTo>
                    <a:pt x="2945" y="1514"/>
                    <a:pt x="3019" y="1409"/>
                    <a:pt x="3079" y="1307"/>
                  </a:cubicBezTo>
                  <a:cubicBezTo>
                    <a:pt x="3138" y="1191"/>
                    <a:pt x="3195" y="1075"/>
                    <a:pt x="3181" y="927"/>
                  </a:cubicBezTo>
                  <a:lnTo>
                    <a:pt x="3181" y="825"/>
                  </a:lnTo>
                  <a:cubicBezTo>
                    <a:pt x="3140" y="370"/>
                    <a:pt x="2893" y="0"/>
                    <a:pt x="242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694675" y="4411775"/>
              <a:ext cx="61925" cy="76375"/>
            </a:xfrm>
            <a:custGeom>
              <a:avLst/>
              <a:gdLst/>
              <a:ahLst/>
              <a:cxnLst/>
              <a:rect l="l" t="t" r="r" b="b"/>
              <a:pathLst>
                <a:path w="2477" h="3055" extrusionOk="0">
                  <a:moveTo>
                    <a:pt x="1422" y="1"/>
                  </a:moveTo>
                  <a:cubicBezTo>
                    <a:pt x="1025" y="1"/>
                    <a:pt x="664" y="250"/>
                    <a:pt x="556" y="650"/>
                  </a:cubicBezTo>
                  <a:lnTo>
                    <a:pt x="145" y="2085"/>
                  </a:lnTo>
                  <a:cubicBezTo>
                    <a:pt x="0" y="2570"/>
                    <a:pt x="352" y="2834"/>
                    <a:pt x="820" y="2964"/>
                  </a:cubicBezTo>
                  <a:lnTo>
                    <a:pt x="880" y="2982"/>
                  </a:lnTo>
                  <a:cubicBezTo>
                    <a:pt x="1028" y="3028"/>
                    <a:pt x="1174" y="3055"/>
                    <a:pt x="1308" y="3055"/>
                  </a:cubicBezTo>
                  <a:cubicBezTo>
                    <a:pt x="1596" y="3055"/>
                    <a:pt x="1829" y="2930"/>
                    <a:pt x="1917" y="2598"/>
                  </a:cubicBezTo>
                  <a:lnTo>
                    <a:pt x="2329" y="1163"/>
                  </a:lnTo>
                  <a:cubicBezTo>
                    <a:pt x="2477" y="678"/>
                    <a:pt x="2199" y="182"/>
                    <a:pt x="1713" y="48"/>
                  </a:cubicBezTo>
                  <a:lnTo>
                    <a:pt x="1671" y="34"/>
                  </a:lnTo>
                  <a:cubicBezTo>
                    <a:pt x="1588" y="12"/>
                    <a:pt x="1504" y="1"/>
                    <a:pt x="142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697925" y="4437500"/>
              <a:ext cx="52450" cy="27900"/>
            </a:xfrm>
            <a:custGeom>
              <a:avLst/>
              <a:gdLst/>
              <a:ahLst/>
              <a:cxnLst/>
              <a:rect l="l" t="t" r="r" b="b"/>
              <a:pathLst>
                <a:path w="2098" h="1116" extrusionOk="0">
                  <a:moveTo>
                    <a:pt x="310" y="1"/>
                  </a:moveTo>
                  <a:lnTo>
                    <a:pt x="62" y="895"/>
                  </a:lnTo>
                  <a:lnTo>
                    <a:pt x="324" y="1"/>
                  </a:lnTo>
                  <a:close/>
                  <a:moveTo>
                    <a:pt x="2097" y="500"/>
                  </a:moveTo>
                  <a:lnTo>
                    <a:pt x="1921" y="1087"/>
                  </a:lnTo>
                  <a:lnTo>
                    <a:pt x="2097" y="514"/>
                  </a:lnTo>
                  <a:lnTo>
                    <a:pt x="2097" y="500"/>
                  </a:lnTo>
                  <a:close/>
                  <a:moveTo>
                    <a:pt x="62" y="895"/>
                  </a:moveTo>
                  <a:lnTo>
                    <a:pt x="15" y="1056"/>
                  </a:lnTo>
                  <a:cubicBezTo>
                    <a:pt x="1" y="1073"/>
                    <a:pt x="1" y="1102"/>
                    <a:pt x="1" y="1116"/>
                  </a:cubicBezTo>
                  <a:lnTo>
                    <a:pt x="62" y="895"/>
                  </a:lnTo>
                  <a:close/>
                </a:path>
              </a:pathLst>
            </a:custGeom>
            <a:solidFill>
              <a:srgbClr val="BE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745600" y="4464675"/>
              <a:ext cx="375" cy="1425"/>
            </a:xfrm>
            <a:custGeom>
              <a:avLst/>
              <a:gdLst/>
              <a:ahLst/>
              <a:cxnLst/>
              <a:rect l="l" t="t" r="r" b="b"/>
              <a:pathLst>
                <a:path w="15" h="57" extrusionOk="0">
                  <a:moveTo>
                    <a:pt x="14" y="0"/>
                  </a:move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" name="Google Shape;360;p44"/>
            <p:cNvSpPr/>
            <p:nvPr/>
          </p:nvSpPr>
          <p:spPr>
            <a:xfrm>
              <a:off x="743400" y="4466075"/>
              <a:ext cx="2225" cy="8475"/>
            </a:xfrm>
            <a:custGeom>
              <a:avLst/>
              <a:gdLst/>
              <a:ahLst/>
              <a:cxnLst/>
              <a:rect l="l" t="t" r="r" b="b"/>
              <a:pathLst>
                <a:path w="89" h="339" extrusionOk="0">
                  <a:moveTo>
                    <a:pt x="88" y="1"/>
                  </a:move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697925" y="4421400"/>
              <a:ext cx="55700" cy="53150"/>
            </a:xfrm>
            <a:custGeom>
              <a:avLst/>
              <a:gdLst/>
              <a:ahLst/>
              <a:cxnLst/>
              <a:rect l="l" t="t" r="r" b="b"/>
              <a:pathLst>
                <a:path w="2228" h="2126" extrusionOk="0">
                  <a:moveTo>
                    <a:pt x="1172" y="1"/>
                  </a:moveTo>
                  <a:cubicBezTo>
                    <a:pt x="792" y="1"/>
                    <a:pt x="426" y="251"/>
                    <a:pt x="324" y="645"/>
                  </a:cubicBezTo>
                  <a:lnTo>
                    <a:pt x="15" y="1700"/>
                  </a:lnTo>
                  <a:cubicBezTo>
                    <a:pt x="1" y="1717"/>
                    <a:pt x="1" y="1746"/>
                    <a:pt x="1" y="1760"/>
                  </a:cubicBezTo>
                  <a:cubicBezTo>
                    <a:pt x="352" y="1921"/>
                    <a:pt x="968" y="2125"/>
                    <a:pt x="1787" y="2125"/>
                  </a:cubicBezTo>
                  <a:lnTo>
                    <a:pt x="1819" y="2125"/>
                  </a:lnTo>
                  <a:lnTo>
                    <a:pt x="1907" y="1788"/>
                  </a:lnTo>
                  <a:lnTo>
                    <a:pt x="1921" y="1731"/>
                  </a:lnTo>
                  <a:lnTo>
                    <a:pt x="2097" y="1144"/>
                  </a:lnTo>
                  <a:cubicBezTo>
                    <a:pt x="2227" y="676"/>
                    <a:pt x="1949" y="177"/>
                    <a:pt x="1481" y="47"/>
                  </a:cubicBezTo>
                  <a:lnTo>
                    <a:pt x="1422" y="29"/>
                  </a:lnTo>
                  <a:cubicBezTo>
                    <a:pt x="1348" y="1"/>
                    <a:pt x="1260" y="1"/>
                    <a:pt x="1172" y="1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20275" y="4348750"/>
              <a:ext cx="63000" cy="55575"/>
            </a:xfrm>
            <a:custGeom>
              <a:avLst/>
              <a:gdLst/>
              <a:ahLst/>
              <a:cxnLst/>
              <a:rect l="l" t="t" r="r" b="b"/>
              <a:pathLst>
                <a:path w="2520" h="2223" extrusionOk="0">
                  <a:moveTo>
                    <a:pt x="1270" y="0"/>
                  </a:moveTo>
                  <a:cubicBezTo>
                    <a:pt x="898" y="0"/>
                    <a:pt x="532" y="189"/>
                    <a:pt x="321" y="532"/>
                  </a:cubicBezTo>
                  <a:cubicBezTo>
                    <a:pt x="1" y="1046"/>
                    <a:pt x="162" y="1735"/>
                    <a:pt x="672" y="2056"/>
                  </a:cubicBezTo>
                  <a:cubicBezTo>
                    <a:pt x="856" y="2168"/>
                    <a:pt x="1058" y="2222"/>
                    <a:pt x="1256" y="2222"/>
                  </a:cubicBezTo>
                  <a:cubicBezTo>
                    <a:pt x="1628" y="2222"/>
                    <a:pt x="1988" y="2034"/>
                    <a:pt x="2199" y="1690"/>
                  </a:cubicBezTo>
                  <a:cubicBezTo>
                    <a:pt x="2519" y="1176"/>
                    <a:pt x="2361" y="490"/>
                    <a:pt x="1847" y="167"/>
                  </a:cubicBezTo>
                  <a:cubicBezTo>
                    <a:pt x="1668" y="54"/>
                    <a:pt x="1468" y="0"/>
                    <a:pt x="127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625025" y="4366100"/>
              <a:ext cx="47250" cy="38100"/>
            </a:xfrm>
            <a:custGeom>
              <a:avLst/>
              <a:gdLst/>
              <a:ahLst/>
              <a:cxnLst/>
              <a:rect l="l" t="t" r="r" b="b"/>
              <a:pathLst>
                <a:path w="1890" h="1524" extrusionOk="0">
                  <a:moveTo>
                    <a:pt x="820" y="0"/>
                  </a:moveTo>
                  <a:cubicBezTo>
                    <a:pt x="570" y="0"/>
                    <a:pt x="338" y="102"/>
                    <a:pt x="219" y="306"/>
                  </a:cubicBezTo>
                  <a:cubicBezTo>
                    <a:pt x="1" y="644"/>
                    <a:pt x="162" y="1129"/>
                    <a:pt x="570" y="1379"/>
                  </a:cubicBezTo>
                  <a:cubicBezTo>
                    <a:pt x="732" y="1481"/>
                    <a:pt x="908" y="1523"/>
                    <a:pt x="1070" y="1523"/>
                  </a:cubicBezTo>
                  <a:cubicBezTo>
                    <a:pt x="1320" y="1523"/>
                    <a:pt x="1555" y="1421"/>
                    <a:pt x="1685" y="1217"/>
                  </a:cubicBezTo>
                  <a:cubicBezTo>
                    <a:pt x="1889" y="866"/>
                    <a:pt x="1731" y="394"/>
                    <a:pt x="1334" y="148"/>
                  </a:cubicBezTo>
                  <a:cubicBezTo>
                    <a:pt x="1172" y="42"/>
                    <a:pt x="996" y="0"/>
                    <a:pt x="820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629425" y="4366100"/>
              <a:ext cx="44350" cy="22000"/>
            </a:xfrm>
            <a:custGeom>
              <a:avLst/>
              <a:gdLst/>
              <a:ahLst/>
              <a:cxnLst/>
              <a:rect l="l" t="t" r="r" b="b"/>
              <a:pathLst>
                <a:path w="1774" h="880" extrusionOk="0">
                  <a:moveTo>
                    <a:pt x="542" y="0"/>
                  </a:moveTo>
                  <a:cubicBezTo>
                    <a:pt x="454" y="0"/>
                    <a:pt x="366" y="0"/>
                    <a:pt x="278" y="14"/>
                  </a:cubicBezTo>
                  <a:cubicBezTo>
                    <a:pt x="190" y="28"/>
                    <a:pt x="117" y="42"/>
                    <a:pt x="29" y="74"/>
                  </a:cubicBezTo>
                  <a:cubicBezTo>
                    <a:pt x="14" y="88"/>
                    <a:pt x="0" y="102"/>
                    <a:pt x="0" y="116"/>
                  </a:cubicBezTo>
                  <a:cubicBezTo>
                    <a:pt x="14" y="130"/>
                    <a:pt x="29" y="148"/>
                    <a:pt x="43" y="148"/>
                  </a:cubicBezTo>
                  <a:cubicBezTo>
                    <a:pt x="165" y="114"/>
                    <a:pt x="295" y="97"/>
                    <a:pt x="420" y="97"/>
                  </a:cubicBezTo>
                  <a:cubicBezTo>
                    <a:pt x="462" y="97"/>
                    <a:pt x="502" y="99"/>
                    <a:pt x="542" y="102"/>
                  </a:cubicBezTo>
                  <a:cubicBezTo>
                    <a:pt x="704" y="102"/>
                    <a:pt x="866" y="130"/>
                    <a:pt x="1010" y="190"/>
                  </a:cubicBezTo>
                  <a:cubicBezTo>
                    <a:pt x="1158" y="250"/>
                    <a:pt x="1305" y="338"/>
                    <a:pt x="1422" y="454"/>
                  </a:cubicBezTo>
                  <a:cubicBezTo>
                    <a:pt x="1481" y="514"/>
                    <a:pt x="1524" y="588"/>
                    <a:pt x="1569" y="644"/>
                  </a:cubicBezTo>
                  <a:cubicBezTo>
                    <a:pt x="1597" y="676"/>
                    <a:pt x="1611" y="718"/>
                    <a:pt x="1643" y="746"/>
                  </a:cubicBezTo>
                  <a:lnTo>
                    <a:pt x="1699" y="852"/>
                  </a:lnTo>
                  <a:lnTo>
                    <a:pt x="1699" y="866"/>
                  </a:lnTo>
                  <a:cubicBezTo>
                    <a:pt x="1713" y="880"/>
                    <a:pt x="1731" y="880"/>
                    <a:pt x="1759" y="880"/>
                  </a:cubicBezTo>
                  <a:cubicBezTo>
                    <a:pt x="1773" y="866"/>
                    <a:pt x="1773" y="834"/>
                    <a:pt x="1773" y="820"/>
                  </a:cubicBezTo>
                  <a:lnTo>
                    <a:pt x="1713" y="704"/>
                  </a:lnTo>
                  <a:cubicBezTo>
                    <a:pt x="1685" y="676"/>
                    <a:pt x="1671" y="630"/>
                    <a:pt x="1643" y="602"/>
                  </a:cubicBezTo>
                  <a:cubicBezTo>
                    <a:pt x="1597" y="528"/>
                    <a:pt x="1538" y="454"/>
                    <a:pt x="1481" y="394"/>
                  </a:cubicBezTo>
                  <a:cubicBezTo>
                    <a:pt x="1450" y="366"/>
                    <a:pt x="1422" y="324"/>
                    <a:pt x="1393" y="306"/>
                  </a:cubicBezTo>
                  <a:lnTo>
                    <a:pt x="1291" y="218"/>
                  </a:lnTo>
                  <a:cubicBezTo>
                    <a:pt x="1203" y="176"/>
                    <a:pt x="1130" y="130"/>
                    <a:pt x="1056" y="102"/>
                  </a:cubicBezTo>
                  <a:cubicBezTo>
                    <a:pt x="894" y="28"/>
                    <a:pt x="718" y="0"/>
                    <a:pt x="542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643325" y="4381125"/>
              <a:ext cx="34500" cy="17425"/>
            </a:xfrm>
            <a:custGeom>
              <a:avLst/>
              <a:gdLst/>
              <a:ahLst/>
              <a:cxnLst/>
              <a:rect l="l" t="t" r="r" b="b"/>
              <a:pathLst>
                <a:path w="1380" h="697" extrusionOk="0">
                  <a:moveTo>
                    <a:pt x="426" y="1"/>
                  </a:moveTo>
                  <a:cubicBezTo>
                    <a:pt x="278" y="1"/>
                    <a:pt x="148" y="15"/>
                    <a:pt x="32" y="75"/>
                  </a:cubicBezTo>
                  <a:cubicBezTo>
                    <a:pt x="14" y="75"/>
                    <a:pt x="0" y="89"/>
                    <a:pt x="0" y="103"/>
                  </a:cubicBezTo>
                  <a:cubicBezTo>
                    <a:pt x="14" y="117"/>
                    <a:pt x="32" y="131"/>
                    <a:pt x="46" y="131"/>
                  </a:cubicBezTo>
                  <a:cubicBezTo>
                    <a:pt x="162" y="103"/>
                    <a:pt x="296" y="103"/>
                    <a:pt x="412" y="103"/>
                  </a:cubicBezTo>
                  <a:cubicBezTo>
                    <a:pt x="542" y="103"/>
                    <a:pt x="676" y="131"/>
                    <a:pt x="778" y="177"/>
                  </a:cubicBezTo>
                  <a:cubicBezTo>
                    <a:pt x="894" y="219"/>
                    <a:pt x="1013" y="293"/>
                    <a:pt x="1101" y="381"/>
                  </a:cubicBezTo>
                  <a:cubicBezTo>
                    <a:pt x="1143" y="426"/>
                    <a:pt x="1175" y="469"/>
                    <a:pt x="1217" y="514"/>
                  </a:cubicBezTo>
                  <a:cubicBezTo>
                    <a:pt x="1263" y="571"/>
                    <a:pt x="1291" y="630"/>
                    <a:pt x="1319" y="673"/>
                  </a:cubicBezTo>
                  <a:lnTo>
                    <a:pt x="1319" y="690"/>
                  </a:lnTo>
                  <a:cubicBezTo>
                    <a:pt x="1329" y="690"/>
                    <a:pt x="1340" y="696"/>
                    <a:pt x="1350" y="696"/>
                  </a:cubicBezTo>
                  <a:cubicBezTo>
                    <a:pt x="1355" y="696"/>
                    <a:pt x="1360" y="695"/>
                    <a:pt x="1365" y="690"/>
                  </a:cubicBezTo>
                  <a:cubicBezTo>
                    <a:pt x="1379" y="690"/>
                    <a:pt x="1379" y="673"/>
                    <a:pt x="1379" y="659"/>
                  </a:cubicBezTo>
                  <a:cubicBezTo>
                    <a:pt x="1351" y="602"/>
                    <a:pt x="1319" y="528"/>
                    <a:pt x="1277" y="483"/>
                  </a:cubicBezTo>
                  <a:cubicBezTo>
                    <a:pt x="1245" y="426"/>
                    <a:pt x="1203" y="367"/>
                    <a:pt x="1157" y="321"/>
                  </a:cubicBezTo>
                  <a:cubicBezTo>
                    <a:pt x="1115" y="265"/>
                    <a:pt x="1055" y="219"/>
                    <a:pt x="999" y="177"/>
                  </a:cubicBezTo>
                  <a:cubicBezTo>
                    <a:pt x="939" y="145"/>
                    <a:pt x="880" y="103"/>
                    <a:pt x="823" y="89"/>
                  </a:cubicBezTo>
                  <a:cubicBezTo>
                    <a:pt x="690" y="29"/>
                    <a:pt x="559" y="1"/>
                    <a:pt x="42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789200" y="4411275"/>
              <a:ext cx="58950" cy="55550"/>
            </a:xfrm>
            <a:custGeom>
              <a:avLst/>
              <a:gdLst/>
              <a:ahLst/>
              <a:cxnLst/>
              <a:rect l="l" t="t" r="r" b="b"/>
              <a:pathLst>
                <a:path w="2358" h="2222" extrusionOk="0">
                  <a:moveTo>
                    <a:pt x="1175" y="0"/>
                  </a:moveTo>
                  <a:cubicBezTo>
                    <a:pt x="637" y="0"/>
                    <a:pt x="169" y="399"/>
                    <a:pt x="89" y="948"/>
                  </a:cubicBezTo>
                  <a:cubicBezTo>
                    <a:pt x="1" y="1563"/>
                    <a:pt x="423" y="2122"/>
                    <a:pt x="1024" y="2210"/>
                  </a:cubicBezTo>
                  <a:cubicBezTo>
                    <a:pt x="1077" y="2218"/>
                    <a:pt x="1130" y="2222"/>
                    <a:pt x="1182" y="2222"/>
                  </a:cubicBezTo>
                  <a:cubicBezTo>
                    <a:pt x="1720" y="2222"/>
                    <a:pt x="2189" y="1818"/>
                    <a:pt x="2270" y="1257"/>
                  </a:cubicBezTo>
                  <a:cubicBezTo>
                    <a:pt x="2357" y="656"/>
                    <a:pt x="1935" y="100"/>
                    <a:pt x="1334" y="12"/>
                  </a:cubicBezTo>
                  <a:cubicBezTo>
                    <a:pt x="1281" y="4"/>
                    <a:pt x="1227" y="0"/>
                    <a:pt x="1175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792800" y="4429150"/>
              <a:ext cx="45500" cy="36600"/>
            </a:xfrm>
            <a:custGeom>
              <a:avLst/>
              <a:gdLst/>
              <a:ahLst/>
              <a:cxnLst/>
              <a:rect l="l" t="t" r="r" b="b"/>
              <a:pathLst>
                <a:path w="1820" h="1464" extrusionOk="0">
                  <a:moveTo>
                    <a:pt x="866" y="0"/>
                  </a:moveTo>
                  <a:cubicBezTo>
                    <a:pt x="455" y="0"/>
                    <a:pt x="121" y="264"/>
                    <a:pt x="61" y="616"/>
                  </a:cubicBezTo>
                  <a:cubicBezTo>
                    <a:pt x="1" y="1010"/>
                    <a:pt x="339" y="1390"/>
                    <a:pt x="806" y="1450"/>
                  </a:cubicBezTo>
                  <a:cubicBezTo>
                    <a:pt x="866" y="1450"/>
                    <a:pt x="912" y="1464"/>
                    <a:pt x="954" y="1464"/>
                  </a:cubicBezTo>
                  <a:cubicBezTo>
                    <a:pt x="1366" y="1464"/>
                    <a:pt x="1718" y="1200"/>
                    <a:pt x="1760" y="848"/>
                  </a:cubicBezTo>
                  <a:cubicBezTo>
                    <a:pt x="1820" y="454"/>
                    <a:pt x="1482" y="88"/>
                    <a:pt x="1014" y="14"/>
                  </a:cubicBezTo>
                  <a:cubicBezTo>
                    <a:pt x="968" y="14"/>
                    <a:pt x="926" y="0"/>
                    <a:pt x="866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8" name="Google Shape;368;p44"/>
            <p:cNvSpPr/>
            <p:nvPr/>
          </p:nvSpPr>
          <p:spPr>
            <a:xfrm>
              <a:off x="794650" y="4428700"/>
              <a:ext cx="46550" cy="19000"/>
            </a:xfrm>
            <a:custGeom>
              <a:avLst/>
              <a:gdLst/>
              <a:ahLst/>
              <a:cxnLst/>
              <a:rect l="l" t="t" r="r" b="b"/>
              <a:pathLst>
                <a:path w="1862" h="760" extrusionOk="0">
                  <a:moveTo>
                    <a:pt x="662" y="1"/>
                  </a:moveTo>
                  <a:cubicBezTo>
                    <a:pt x="616" y="1"/>
                    <a:pt x="574" y="18"/>
                    <a:pt x="528" y="18"/>
                  </a:cubicBezTo>
                  <a:cubicBezTo>
                    <a:pt x="441" y="18"/>
                    <a:pt x="353" y="46"/>
                    <a:pt x="279" y="75"/>
                  </a:cubicBezTo>
                  <a:cubicBezTo>
                    <a:pt x="237" y="75"/>
                    <a:pt x="191" y="106"/>
                    <a:pt x="149" y="120"/>
                  </a:cubicBezTo>
                  <a:lnTo>
                    <a:pt x="29" y="163"/>
                  </a:lnTo>
                  <a:cubicBezTo>
                    <a:pt x="15" y="177"/>
                    <a:pt x="1" y="194"/>
                    <a:pt x="15" y="208"/>
                  </a:cubicBezTo>
                  <a:cubicBezTo>
                    <a:pt x="15" y="236"/>
                    <a:pt x="47" y="236"/>
                    <a:pt x="61" y="236"/>
                  </a:cubicBezTo>
                  <a:lnTo>
                    <a:pt x="177" y="194"/>
                  </a:lnTo>
                  <a:cubicBezTo>
                    <a:pt x="222" y="177"/>
                    <a:pt x="251" y="163"/>
                    <a:pt x="293" y="148"/>
                  </a:cubicBezTo>
                  <a:cubicBezTo>
                    <a:pt x="381" y="134"/>
                    <a:pt x="455" y="120"/>
                    <a:pt x="543" y="106"/>
                  </a:cubicBezTo>
                  <a:cubicBezTo>
                    <a:pt x="574" y="103"/>
                    <a:pt x="605" y="101"/>
                    <a:pt x="636" y="101"/>
                  </a:cubicBezTo>
                  <a:cubicBezTo>
                    <a:pt x="766" y="101"/>
                    <a:pt x="895" y="129"/>
                    <a:pt x="1014" y="163"/>
                  </a:cubicBezTo>
                  <a:cubicBezTo>
                    <a:pt x="1172" y="208"/>
                    <a:pt x="1320" y="296"/>
                    <a:pt x="1436" y="398"/>
                  </a:cubicBezTo>
                  <a:cubicBezTo>
                    <a:pt x="1570" y="500"/>
                    <a:pt x="1686" y="616"/>
                    <a:pt x="1788" y="736"/>
                  </a:cubicBezTo>
                  <a:cubicBezTo>
                    <a:pt x="1798" y="752"/>
                    <a:pt x="1812" y="759"/>
                    <a:pt x="1825" y="759"/>
                  </a:cubicBezTo>
                  <a:cubicBezTo>
                    <a:pt x="1833" y="759"/>
                    <a:pt x="1842" y="756"/>
                    <a:pt x="1848" y="750"/>
                  </a:cubicBezTo>
                  <a:cubicBezTo>
                    <a:pt x="1862" y="736"/>
                    <a:pt x="1862" y="722"/>
                    <a:pt x="1848" y="704"/>
                  </a:cubicBezTo>
                  <a:cubicBezTo>
                    <a:pt x="1805" y="616"/>
                    <a:pt x="1760" y="560"/>
                    <a:pt x="1700" y="486"/>
                  </a:cubicBezTo>
                  <a:cubicBezTo>
                    <a:pt x="1644" y="426"/>
                    <a:pt x="1570" y="370"/>
                    <a:pt x="1510" y="310"/>
                  </a:cubicBezTo>
                  <a:cubicBezTo>
                    <a:pt x="1380" y="208"/>
                    <a:pt x="1218" y="120"/>
                    <a:pt x="1042" y="61"/>
                  </a:cubicBezTo>
                  <a:cubicBezTo>
                    <a:pt x="968" y="32"/>
                    <a:pt x="880" y="32"/>
                    <a:pt x="792" y="1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785150" y="4435300"/>
              <a:ext cx="35925" cy="14625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395" y="1"/>
                  </a:moveTo>
                  <a:cubicBezTo>
                    <a:pt x="321" y="18"/>
                    <a:pt x="265" y="32"/>
                    <a:pt x="205" y="46"/>
                  </a:cubicBezTo>
                  <a:cubicBezTo>
                    <a:pt x="131" y="74"/>
                    <a:pt x="75" y="106"/>
                    <a:pt x="15" y="134"/>
                  </a:cubicBezTo>
                  <a:cubicBezTo>
                    <a:pt x="1" y="134"/>
                    <a:pt x="1" y="148"/>
                    <a:pt x="1" y="162"/>
                  </a:cubicBezTo>
                  <a:cubicBezTo>
                    <a:pt x="1" y="172"/>
                    <a:pt x="8" y="184"/>
                    <a:pt x="17" y="184"/>
                  </a:cubicBezTo>
                  <a:cubicBezTo>
                    <a:pt x="21" y="184"/>
                    <a:pt x="25" y="182"/>
                    <a:pt x="29" y="176"/>
                  </a:cubicBezTo>
                  <a:lnTo>
                    <a:pt x="43" y="176"/>
                  </a:lnTo>
                  <a:cubicBezTo>
                    <a:pt x="103" y="162"/>
                    <a:pt x="163" y="134"/>
                    <a:pt x="219" y="120"/>
                  </a:cubicBezTo>
                  <a:cubicBezTo>
                    <a:pt x="279" y="120"/>
                    <a:pt x="339" y="89"/>
                    <a:pt x="409" y="89"/>
                  </a:cubicBezTo>
                  <a:cubicBezTo>
                    <a:pt x="429" y="86"/>
                    <a:pt x="450" y="85"/>
                    <a:pt x="471" y="85"/>
                  </a:cubicBezTo>
                  <a:cubicBezTo>
                    <a:pt x="572" y="85"/>
                    <a:pt x="679" y="111"/>
                    <a:pt x="778" y="134"/>
                  </a:cubicBezTo>
                  <a:cubicBezTo>
                    <a:pt x="894" y="176"/>
                    <a:pt x="996" y="236"/>
                    <a:pt x="1098" y="310"/>
                  </a:cubicBezTo>
                  <a:cubicBezTo>
                    <a:pt x="1200" y="398"/>
                    <a:pt x="1288" y="486"/>
                    <a:pt x="1376" y="574"/>
                  </a:cubicBezTo>
                  <a:cubicBezTo>
                    <a:pt x="1385" y="581"/>
                    <a:pt x="1393" y="584"/>
                    <a:pt x="1400" y="584"/>
                  </a:cubicBezTo>
                  <a:cubicBezTo>
                    <a:pt x="1408" y="584"/>
                    <a:pt x="1415" y="581"/>
                    <a:pt x="1422" y="574"/>
                  </a:cubicBezTo>
                  <a:cubicBezTo>
                    <a:pt x="1422" y="574"/>
                    <a:pt x="1436" y="560"/>
                    <a:pt x="1422" y="546"/>
                  </a:cubicBezTo>
                  <a:cubicBezTo>
                    <a:pt x="1362" y="426"/>
                    <a:pt x="1274" y="324"/>
                    <a:pt x="1172" y="236"/>
                  </a:cubicBezTo>
                  <a:cubicBezTo>
                    <a:pt x="1056" y="148"/>
                    <a:pt x="937" y="89"/>
                    <a:pt x="806" y="46"/>
                  </a:cubicBezTo>
                  <a:cubicBezTo>
                    <a:pt x="733" y="18"/>
                    <a:pt x="673" y="18"/>
                    <a:pt x="60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651050" y="4278825"/>
              <a:ext cx="203700" cy="184775"/>
            </a:xfrm>
            <a:custGeom>
              <a:avLst/>
              <a:gdLst/>
              <a:ahLst/>
              <a:cxnLst/>
              <a:rect l="l" t="t" r="r" b="b"/>
              <a:pathLst>
                <a:path w="8148" h="7391" extrusionOk="0">
                  <a:moveTo>
                    <a:pt x="4099" y="0"/>
                  </a:moveTo>
                  <a:cubicBezTo>
                    <a:pt x="2831" y="0"/>
                    <a:pt x="1601" y="688"/>
                    <a:pt x="954" y="1894"/>
                  </a:cubicBezTo>
                  <a:cubicBezTo>
                    <a:pt x="1" y="3639"/>
                    <a:pt x="321" y="5778"/>
                    <a:pt x="2343" y="6893"/>
                  </a:cubicBezTo>
                  <a:cubicBezTo>
                    <a:pt x="2978" y="7237"/>
                    <a:pt x="3578" y="7390"/>
                    <a:pt x="4133" y="7390"/>
                  </a:cubicBezTo>
                  <a:cubicBezTo>
                    <a:pt x="5464" y="7390"/>
                    <a:pt x="6535" y="6510"/>
                    <a:pt x="7198" y="5278"/>
                  </a:cubicBezTo>
                  <a:cubicBezTo>
                    <a:pt x="8147" y="3533"/>
                    <a:pt x="7504" y="1353"/>
                    <a:pt x="5773" y="428"/>
                  </a:cubicBezTo>
                  <a:cubicBezTo>
                    <a:pt x="5240" y="137"/>
                    <a:pt x="4665" y="0"/>
                    <a:pt x="4099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658700" y="4263275"/>
              <a:ext cx="213275" cy="141275"/>
            </a:xfrm>
            <a:custGeom>
              <a:avLst/>
              <a:gdLst/>
              <a:ahLst/>
              <a:cxnLst/>
              <a:rect l="l" t="t" r="r" b="b"/>
              <a:pathLst>
                <a:path w="8531" h="5651" extrusionOk="0">
                  <a:moveTo>
                    <a:pt x="3336" y="1"/>
                  </a:moveTo>
                  <a:cubicBezTo>
                    <a:pt x="3092" y="1"/>
                    <a:pt x="2862" y="23"/>
                    <a:pt x="2653" y="68"/>
                  </a:cubicBezTo>
                  <a:cubicBezTo>
                    <a:pt x="1292" y="360"/>
                    <a:pt x="1" y="1359"/>
                    <a:pt x="89" y="3558"/>
                  </a:cubicBezTo>
                  <a:cubicBezTo>
                    <a:pt x="89" y="3558"/>
                    <a:pt x="2037" y="3132"/>
                    <a:pt x="3388" y="1577"/>
                  </a:cubicBezTo>
                  <a:cubicBezTo>
                    <a:pt x="3388" y="1577"/>
                    <a:pt x="4619" y="4391"/>
                    <a:pt x="7198" y="5650"/>
                  </a:cubicBezTo>
                  <a:cubicBezTo>
                    <a:pt x="7198" y="5650"/>
                    <a:pt x="8531" y="3234"/>
                    <a:pt x="7402" y="1841"/>
                  </a:cubicBezTo>
                  <a:cubicBezTo>
                    <a:pt x="6435" y="663"/>
                    <a:pt x="4674" y="1"/>
                    <a:pt x="333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728000" y="4403125"/>
              <a:ext cx="23850" cy="13550"/>
            </a:xfrm>
            <a:custGeom>
              <a:avLst/>
              <a:gdLst/>
              <a:ahLst/>
              <a:cxnLst/>
              <a:rect l="l" t="t" r="r" b="b"/>
              <a:pathLst>
                <a:path w="954" h="542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lnTo>
                    <a:pt x="1" y="28"/>
                  </a:lnTo>
                  <a:lnTo>
                    <a:pt x="1" y="74"/>
                  </a:lnTo>
                  <a:cubicBezTo>
                    <a:pt x="15" y="102"/>
                    <a:pt x="15" y="144"/>
                    <a:pt x="43" y="204"/>
                  </a:cubicBezTo>
                  <a:cubicBezTo>
                    <a:pt x="57" y="232"/>
                    <a:pt x="74" y="264"/>
                    <a:pt x="89" y="292"/>
                  </a:cubicBezTo>
                  <a:cubicBezTo>
                    <a:pt x="103" y="320"/>
                    <a:pt x="131" y="352"/>
                    <a:pt x="162" y="366"/>
                  </a:cubicBezTo>
                  <a:cubicBezTo>
                    <a:pt x="191" y="394"/>
                    <a:pt x="219" y="426"/>
                    <a:pt x="250" y="440"/>
                  </a:cubicBezTo>
                  <a:cubicBezTo>
                    <a:pt x="264" y="454"/>
                    <a:pt x="278" y="468"/>
                    <a:pt x="293" y="468"/>
                  </a:cubicBezTo>
                  <a:lnTo>
                    <a:pt x="352" y="496"/>
                  </a:lnTo>
                  <a:cubicBezTo>
                    <a:pt x="380" y="514"/>
                    <a:pt x="395" y="514"/>
                    <a:pt x="409" y="514"/>
                  </a:cubicBezTo>
                  <a:cubicBezTo>
                    <a:pt x="426" y="528"/>
                    <a:pt x="440" y="528"/>
                    <a:pt x="468" y="528"/>
                  </a:cubicBezTo>
                  <a:cubicBezTo>
                    <a:pt x="497" y="542"/>
                    <a:pt x="542" y="542"/>
                    <a:pt x="584" y="542"/>
                  </a:cubicBezTo>
                  <a:cubicBezTo>
                    <a:pt x="658" y="542"/>
                    <a:pt x="732" y="528"/>
                    <a:pt x="778" y="514"/>
                  </a:cubicBezTo>
                  <a:cubicBezTo>
                    <a:pt x="834" y="482"/>
                    <a:pt x="880" y="454"/>
                    <a:pt x="908" y="440"/>
                  </a:cubicBezTo>
                  <a:cubicBezTo>
                    <a:pt x="922" y="408"/>
                    <a:pt x="936" y="394"/>
                    <a:pt x="936" y="394"/>
                  </a:cubicBezTo>
                  <a:cubicBezTo>
                    <a:pt x="954" y="394"/>
                    <a:pt x="954" y="380"/>
                    <a:pt x="936" y="380"/>
                  </a:cubicBezTo>
                  <a:cubicBezTo>
                    <a:pt x="936" y="366"/>
                    <a:pt x="922" y="366"/>
                    <a:pt x="922" y="366"/>
                  </a:cubicBezTo>
                  <a:cubicBezTo>
                    <a:pt x="922" y="366"/>
                    <a:pt x="908" y="380"/>
                    <a:pt x="880" y="394"/>
                  </a:cubicBezTo>
                  <a:cubicBezTo>
                    <a:pt x="848" y="408"/>
                    <a:pt x="806" y="440"/>
                    <a:pt x="760" y="454"/>
                  </a:cubicBezTo>
                  <a:cubicBezTo>
                    <a:pt x="704" y="468"/>
                    <a:pt x="644" y="482"/>
                    <a:pt x="584" y="482"/>
                  </a:cubicBezTo>
                  <a:cubicBezTo>
                    <a:pt x="556" y="482"/>
                    <a:pt x="514" y="468"/>
                    <a:pt x="482" y="468"/>
                  </a:cubicBezTo>
                  <a:cubicBezTo>
                    <a:pt x="468" y="468"/>
                    <a:pt x="454" y="454"/>
                    <a:pt x="426" y="454"/>
                  </a:cubicBezTo>
                  <a:cubicBezTo>
                    <a:pt x="409" y="440"/>
                    <a:pt x="395" y="440"/>
                    <a:pt x="380" y="440"/>
                  </a:cubicBezTo>
                  <a:lnTo>
                    <a:pt x="338" y="408"/>
                  </a:lnTo>
                  <a:cubicBezTo>
                    <a:pt x="321" y="394"/>
                    <a:pt x="307" y="394"/>
                    <a:pt x="293" y="380"/>
                  </a:cubicBezTo>
                  <a:cubicBezTo>
                    <a:pt x="264" y="366"/>
                    <a:pt x="233" y="352"/>
                    <a:pt x="205" y="320"/>
                  </a:cubicBezTo>
                  <a:cubicBezTo>
                    <a:pt x="176" y="306"/>
                    <a:pt x="162" y="278"/>
                    <a:pt x="145" y="250"/>
                  </a:cubicBezTo>
                  <a:cubicBezTo>
                    <a:pt x="117" y="232"/>
                    <a:pt x="103" y="204"/>
                    <a:pt x="89" y="176"/>
                  </a:cubicBezTo>
                  <a:cubicBezTo>
                    <a:pt x="74" y="130"/>
                    <a:pt x="57" y="88"/>
                    <a:pt x="43" y="56"/>
                  </a:cubicBezTo>
                  <a:lnTo>
                    <a:pt x="43" y="28"/>
                  </a:lnTo>
                  <a:lnTo>
                    <a:pt x="43" y="14"/>
                  </a:lnTo>
                  <a:cubicBezTo>
                    <a:pt x="43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686750" y="4331800"/>
              <a:ext cx="53675" cy="19325"/>
            </a:xfrm>
            <a:custGeom>
              <a:avLst/>
              <a:gdLst/>
              <a:ahLst/>
              <a:cxnLst/>
              <a:rect l="l" t="t" r="r" b="b"/>
              <a:pathLst>
                <a:path w="2147" h="773" extrusionOk="0">
                  <a:moveTo>
                    <a:pt x="1541" y="0"/>
                  </a:moveTo>
                  <a:cubicBezTo>
                    <a:pt x="1080" y="0"/>
                    <a:pt x="360" y="391"/>
                    <a:pt x="360" y="391"/>
                  </a:cubicBezTo>
                  <a:cubicBezTo>
                    <a:pt x="0" y="699"/>
                    <a:pt x="527" y="773"/>
                    <a:pt x="756" y="773"/>
                  </a:cubicBezTo>
                  <a:cubicBezTo>
                    <a:pt x="778" y="773"/>
                    <a:pt x="798" y="772"/>
                    <a:pt x="813" y="771"/>
                  </a:cubicBezTo>
                  <a:cubicBezTo>
                    <a:pt x="975" y="771"/>
                    <a:pt x="2147" y="567"/>
                    <a:pt x="1869" y="141"/>
                  </a:cubicBezTo>
                  <a:cubicBezTo>
                    <a:pt x="1805" y="39"/>
                    <a:pt x="1686" y="0"/>
                    <a:pt x="154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774875" y="4358500"/>
              <a:ext cx="37375" cy="36100"/>
            </a:xfrm>
            <a:custGeom>
              <a:avLst/>
              <a:gdLst/>
              <a:ahLst/>
              <a:cxnLst/>
              <a:rect l="l" t="t" r="r" b="b"/>
              <a:pathLst>
                <a:path w="1495" h="1444" extrusionOk="0">
                  <a:moveTo>
                    <a:pt x="562" y="1"/>
                  </a:moveTo>
                  <a:cubicBezTo>
                    <a:pt x="536" y="1"/>
                    <a:pt x="511" y="5"/>
                    <a:pt x="486" y="12"/>
                  </a:cubicBezTo>
                  <a:cubicBezTo>
                    <a:pt x="0" y="142"/>
                    <a:pt x="750" y="1068"/>
                    <a:pt x="866" y="1184"/>
                  </a:cubicBezTo>
                  <a:cubicBezTo>
                    <a:pt x="948" y="1257"/>
                    <a:pt x="1197" y="1443"/>
                    <a:pt x="1350" y="1443"/>
                  </a:cubicBezTo>
                  <a:cubicBezTo>
                    <a:pt x="1438" y="1443"/>
                    <a:pt x="1494" y="1381"/>
                    <a:pt x="1467" y="1198"/>
                  </a:cubicBezTo>
                  <a:cubicBezTo>
                    <a:pt x="1467" y="1198"/>
                    <a:pt x="1019" y="1"/>
                    <a:pt x="5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740850" y="4357400"/>
              <a:ext cx="18650" cy="47150"/>
            </a:xfrm>
            <a:custGeom>
              <a:avLst/>
              <a:gdLst/>
              <a:ahLst/>
              <a:cxnLst/>
              <a:rect l="l" t="t" r="r" b="b"/>
              <a:pathLst>
                <a:path w="746" h="1886" extrusionOk="0">
                  <a:moveTo>
                    <a:pt x="489" y="0"/>
                  </a:moveTo>
                  <a:cubicBezTo>
                    <a:pt x="486" y="0"/>
                    <a:pt x="482" y="4"/>
                    <a:pt x="482" y="11"/>
                  </a:cubicBezTo>
                  <a:cubicBezTo>
                    <a:pt x="482" y="11"/>
                    <a:pt x="454" y="56"/>
                    <a:pt x="422" y="113"/>
                  </a:cubicBezTo>
                  <a:cubicBezTo>
                    <a:pt x="380" y="186"/>
                    <a:pt x="320" y="288"/>
                    <a:pt x="278" y="422"/>
                  </a:cubicBezTo>
                  <a:cubicBezTo>
                    <a:pt x="246" y="478"/>
                    <a:pt x="204" y="538"/>
                    <a:pt x="176" y="612"/>
                  </a:cubicBezTo>
                  <a:cubicBezTo>
                    <a:pt x="144" y="686"/>
                    <a:pt x="116" y="774"/>
                    <a:pt x="102" y="848"/>
                  </a:cubicBezTo>
                  <a:cubicBezTo>
                    <a:pt x="88" y="890"/>
                    <a:pt x="70" y="936"/>
                    <a:pt x="56" y="978"/>
                  </a:cubicBezTo>
                  <a:cubicBezTo>
                    <a:pt x="56" y="1024"/>
                    <a:pt x="42" y="1066"/>
                    <a:pt x="56" y="1126"/>
                  </a:cubicBezTo>
                  <a:cubicBezTo>
                    <a:pt x="56" y="1140"/>
                    <a:pt x="56" y="1168"/>
                    <a:pt x="88" y="1200"/>
                  </a:cubicBezTo>
                  <a:cubicBezTo>
                    <a:pt x="88" y="1214"/>
                    <a:pt x="102" y="1214"/>
                    <a:pt x="102" y="1214"/>
                  </a:cubicBezTo>
                  <a:cubicBezTo>
                    <a:pt x="102" y="1214"/>
                    <a:pt x="102" y="1228"/>
                    <a:pt x="116" y="1228"/>
                  </a:cubicBezTo>
                  <a:cubicBezTo>
                    <a:pt x="130" y="1228"/>
                    <a:pt x="144" y="1242"/>
                    <a:pt x="158" y="1242"/>
                  </a:cubicBezTo>
                  <a:cubicBezTo>
                    <a:pt x="204" y="1256"/>
                    <a:pt x="246" y="1270"/>
                    <a:pt x="292" y="1270"/>
                  </a:cubicBezTo>
                  <a:cubicBezTo>
                    <a:pt x="394" y="1270"/>
                    <a:pt x="482" y="1270"/>
                    <a:pt x="556" y="1287"/>
                  </a:cubicBezTo>
                  <a:cubicBezTo>
                    <a:pt x="598" y="1287"/>
                    <a:pt x="630" y="1316"/>
                    <a:pt x="658" y="1330"/>
                  </a:cubicBezTo>
                  <a:cubicBezTo>
                    <a:pt x="672" y="1358"/>
                    <a:pt x="672" y="1404"/>
                    <a:pt x="672" y="1446"/>
                  </a:cubicBezTo>
                  <a:cubicBezTo>
                    <a:pt x="672" y="1520"/>
                    <a:pt x="644" y="1593"/>
                    <a:pt x="616" y="1653"/>
                  </a:cubicBezTo>
                  <a:cubicBezTo>
                    <a:pt x="570" y="1710"/>
                    <a:pt x="510" y="1755"/>
                    <a:pt x="454" y="1783"/>
                  </a:cubicBezTo>
                  <a:cubicBezTo>
                    <a:pt x="394" y="1797"/>
                    <a:pt x="334" y="1815"/>
                    <a:pt x="278" y="1829"/>
                  </a:cubicBezTo>
                  <a:cubicBezTo>
                    <a:pt x="232" y="1843"/>
                    <a:pt x="176" y="1843"/>
                    <a:pt x="144" y="1843"/>
                  </a:cubicBezTo>
                  <a:lnTo>
                    <a:pt x="14" y="1843"/>
                  </a:lnTo>
                  <a:cubicBezTo>
                    <a:pt x="14" y="1843"/>
                    <a:pt x="0" y="1843"/>
                    <a:pt x="0" y="1857"/>
                  </a:cubicBezTo>
                  <a:lnTo>
                    <a:pt x="14" y="1871"/>
                  </a:lnTo>
                  <a:lnTo>
                    <a:pt x="42" y="1871"/>
                  </a:lnTo>
                  <a:cubicBezTo>
                    <a:pt x="70" y="1871"/>
                    <a:pt x="102" y="1885"/>
                    <a:pt x="144" y="1885"/>
                  </a:cubicBezTo>
                  <a:cubicBezTo>
                    <a:pt x="218" y="1885"/>
                    <a:pt x="334" y="1871"/>
                    <a:pt x="468" y="1829"/>
                  </a:cubicBezTo>
                  <a:cubicBezTo>
                    <a:pt x="542" y="1797"/>
                    <a:pt x="616" y="1755"/>
                    <a:pt x="658" y="1681"/>
                  </a:cubicBezTo>
                  <a:cubicBezTo>
                    <a:pt x="718" y="1622"/>
                    <a:pt x="746" y="1534"/>
                    <a:pt x="746" y="1446"/>
                  </a:cubicBezTo>
                  <a:cubicBezTo>
                    <a:pt x="746" y="1404"/>
                    <a:pt x="746" y="1344"/>
                    <a:pt x="704" y="1302"/>
                  </a:cubicBezTo>
                  <a:cubicBezTo>
                    <a:pt x="672" y="1256"/>
                    <a:pt x="630" y="1228"/>
                    <a:pt x="584" y="1214"/>
                  </a:cubicBezTo>
                  <a:cubicBezTo>
                    <a:pt x="482" y="1200"/>
                    <a:pt x="394" y="1200"/>
                    <a:pt x="306" y="1200"/>
                  </a:cubicBezTo>
                  <a:cubicBezTo>
                    <a:pt x="264" y="1200"/>
                    <a:pt x="218" y="1182"/>
                    <a:pt x="176" y="1182"/>
                  </a:cubicBezTo>
                  <a:cubicBezTo>
                    <a:pt x="176" y="1168"/>
                    <a:pt x="158" y="1168"/>
                    <a:pt x="144" y="1168"/>
                  </a:cubicBezTo>
                  <a:lnTo>
                    <a:pt x="144" y="1154"/>
                  </a:lnTo>
                  <a:lnTo>
                    <a:pt x="130" y="1154"/>
                  </a:lnTo>
                  <a:cubicBezTo>
                    <a:pt x="130" y="1154"/>
                    <a:pt x="116" y="1126"/>
                    <a:pt x="116" y="1112"/>
                  </a:cubicBezTo>
                  <a:cubicBezTo>
                    <a:pt x="116" y="1080"/>
                    <a:pt x="116" y="1038"/>
                    <a:pt x="130" y="992"/>
                  </a:cubicBezTo>
                  <a:cubicBezTo>
                    <a:pt x="130" y="950"/>
                    <a:pt x="144" y="904"/>
                    <a:pt x="158" y="862"/>
                  </a:cubicBezTo>
                  <a:cubicBezTo>
                    <a:pt x="204" y="714"/>
                    <a:pt x="264" y="552"/>
                    <a:pt x="320" y="436"/>
                  </a:cubicBezTo>
                  <a:cubicBezTo>
                    <a:pt x="366" y="303"/>
                    <a:pt x="422" y="201"/>
                    <a:pt x="454" y="144"/>
                  </a:cubicBezTo>
                  <a:cubicBezTo>
                    <a:pt x="482" y="70"/>
                    <a:pt x="496" y="25"/>
                    <a:pt x="496" y="25"/>
                  </a:cubicBezTo>
                  <a:cubicBezTo>
                    <a:pt x="510" y="11"/>
                    <a:pt x="510" y="11"/>
                    <a:pt x="496" y="11"/>
                  </a:cubicBezTo>
                  <a:cubicBezTo>
                    <a:pt x="496" y="4"/>
                    <a:pt x="493" y="0"/>
                    <a:pt x="48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764225" y="4388375"/>
              <a:ext cx="33800" cy="25400"/>
            </a:xfrm>
            <a:custGeom>
              <a:avLst/>
              <a:gdLst/>
              <a:ahLst/>
              <a:cxnLst/>
              <a:rect l="l" t="t" r="r" b="b"/>
              <a:pathLst>
                <a:path w="1352" h="1016" extrusionOk="0">
                  <a:moveTo>
                    <a:pt x="648" y="1"/>
                  </a:moveTo>
                  <a:cubicBezTo>
                    <a:pt x="537" y="1"/>
                    <a:pt x="424" y="27"/>
                    <a:pt x="324" y="77"/>
                  </a:cubicBezTo>
                  <a:cubicBezTo>
                    <a:pt x="163" y="165"/>
                    <a:pt x="32" y="326"/>
                    <a:pt x="1" y="516"/>
                  </a:cubicBezTo>
                  <a:cubicBezTo>
                    <a:pt x="1" y="530"/>
                    <a:pt x="1" y="544"/>
                    <a:pt x="15" y="544"/>
                  </a:cubicBezTo>
                  <a:cubicBezTo>
                    <a:pt x="32" y="544"/>
                    <a:pt x="47" y="544"/>
                    <a:pt x="47" y="530"/>
                  </a:cubicBezTo>
                  <a:cubicBezTo>
                    <a:pt x="89" y="354"/>
                    <a:pt x="222" y="224"/>
                    <a:pt x="367" y="165"/>
                  </a:cubicBezTo>
                  <a:cubicBezTo>
                    <a:pt x="452" y="126"/>
                    <a:pt x="541" y="107"/>
                    <a:pt x="628" y="107"/>
                  </a:cubicBezTo>
                  <a:cubicBezTo>
                    <a:pt x="706" y="107"/>
                    <a:pt x="782" y="122"/>
                    <a:pt x="852" y="150"/>
                  </a:cubicBezTo>
                  <a:cubicBezTo>
                    <a:pt x="926" y="179"/>
                    <a:pt x="1000" y="224"/>
                    <a:pt x="1056" y="281"/>
                  </a:cubicBezTo>
                  <a:cubicBezTo>
                    <a:pt x="1116" y="340"/>
                    <a:pt x="1158" y="414"/>
                    <a:pt x="1190" y="488"/>
                  </a:cubicBezTo>
                  <a:cubicBezTo>
                    <a:pt x="1264" y="646"/>
                    <a:pt x="1246" y="822"/>
                    <a:pt x="1158" y="970"/>
                  </a:cubicBezTo>
                  <a:lnTo>
                    <a:pt x="1158" y="1016"/>
                  </a:lnTo>
                  <a:cubicBezTo>
                    <a:pt x="1176" y="1016"/>
                    <a:pt x="1190" y="1016"/>
                    <a:pt x="1204" y="998"/>
                  </a:cubicBezTo>
                  <a:cubicBezTo>
                    <a:pt x="1320" y="854"/>
                    <a:pt x="1352" y="646"/>
                    <a:pt x="1292" y="456"/>
                  </a:cubicBezTo>
                  <a:cubicBezTo>
                    <a:pt x="1232" y="267"/>
                    <a:pt x="1070" y="119"/>
                    <a:pt x="894" y="48"/>
                  </a:cubicBezTo>
                  <a:cubicBezTo>
                    <a:pt x="818" y="16"/>
                    <a:pt x="733" y="1"/>
                    <a:pt x="6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794650" y="4408925"/>
              <a:ext cx="9175" cy="4075"/>
            </a:xfrm>
            <a:custGeom>
              <a:avLst/>
              <a:gdLst/>
              <a:ahLst/>
              <a:cxnLst/>
              <a:rect l="l" t="t" r="r" b="b"/>
              <a:pathLst>
                <a:path w="367" h="163" extrusionOk="0">
                  <a:moveTo>
                    <a:pt x="61" y="0"/>
                  </a:moveTo>
                  <a:cubicBezTo>
                    <a:pt x="29" y="0"/>
                    <a:pt x="15" y="18"/>
                    <a:pt x="1" y="46"/>
                  </a:cubicBezTo>
                  <a:cubicBezTo>
                    <a:pt x="1" y="60"/>
                    <a:pt x="15" y="88"/>
                    <a:pt x="47" y="88"/>
                  </a:cubicBezTo>
                  <a:lnTo>
                    <a:pt x="324" y="162"/>
                  </a:lnTo>
                  <a:cubicBezTo>
                    <a:pt x="339" y="162"/>
                    <a:pt x="353" y="162"/>
                    <a:pt x="353" y="148"/>
                  </a:cubicBezTo>
                  <a:cubicBezTo>
                    <a:pt x="367" y="120"/>
                    <a:pt x="353" y="106"/>
                    <a:pt x="339" y="10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" name="Google Shape;378;p44"/>
            <p:cNvSpPr/>
            <p:nvPr/>
          </p:nvSpPr>
          <p:spPr>
            <a:xfrm>
              <a:off x="795000" y="4406025"/>
              <a:ext cx="9625" cy="2575"/>
            </a:xfrm>
            <a:custGeom>
              <a:avLst/>
              <a:gdLst/>
              <a:ahLst/>
              <a:cxnLst/>
              <a:rect l="l" t="t" r="r" b="b"/>
              <a:pathLst>
                <a:path w="385" h="103" extrusionOk="0">
                  <a:moveTo>
                    <a:pt x="61" y="0"/>
                  </a:moveTo>
                  <a:cubicBezTo>
                    <a:pt x="33" y="0"/>
                    <a:pt x="1" y="28"/>
                    <a:pt x="1" y="46"/>
                  </a:cubicBezTo>
                  <a:cubicBezTo>
                    <a:pt x="1" y="74"/>
                    <a:pt x="33" y="102"/>
                    <a:pt x="61" y="102"/>
                  </a:cubicBezTo>
                  <a:lnTo>
                    <a:pt x="339" y="102"/>
                  </a:lnTo>
                  <a:cubicBezTo>
                    <a:pt x="353" y="102"/>
                    <a:pt x="367" y="88"/>
                    <a:pt x="367" y="74"/>
                  </a:cubicBezTo>
                  <a:cubicBezTo>
                    <a:pt x="384" y="60"/>
                    <a:pt x="367" y="46"/>
                    <a:pt x="339" y="4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795800" y="4401625"/>
              <a:ext cx="9175" cy="3375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321" y="0"/>
                  </a:moveTo>
                  <a:lnTo>
                    <a:pt x="43" y="46"/>
                  </a:lnTo>
                  <a:lnTo>
                    <a:pt x="29" y="46"/>
                  </a:lnTo>
                  <a:cubicBezTo>
                    <a:pt x="15" y="46"/>
                    <a:pt x="1" y="74"/>
                    <a:pt x="1" y="102"/>
                  </a:cubicBezTo>
                  <a:cubicBezTo>
                    <a:pt x="1" y="116"/>
                    <a:pt x="29" y="134"/>
                    <a:pt x="57" y="134"/>
                  </a:cubicBezTo>
                  <a:lnTo>
                    <a:pt x="335" y="74"/>
                  </a:lnTo>
                  <a:cubicBezTo>
                    <a:pt x="352" y="74"/>
                    <a:pt x="366" y="60"/>
                    <a:pt x="366" y="28"/>
                  </a:cubicBezTo>
                  <a:cubicBezTo>
                    <a:pt x="366" y="14"/>
                    <a:pt x="352" y="0"/>
                    <a:pt x="32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695025" y="4360750"/>
              <a:ext cx="34050" cy="26550"/>
            </a:xfrm>
            <a:custGeom>
              <a:avLst/>
              <a:gdLst/>
              <a:ahLst/>
              <a:cxnLst/>
              <a:rect l="l" t="t" r="r" b="b"/>
              <a:pathLst>
                <a:path w="1362" h="1062" extrusionOk="0">
                  <a:moveTo>
                    <a:pt x="609" y="1"/>
                  </a:moveTo>
                  <a:cubicBezTo>
                    <a:pt x="508" y="1"/>
                    <a:pt x="409" y="23"/>
                    <a:pt x="321" y="67"/>
                  </a:cubicBezTo>
                  <a:cubicBezTo>
                    <a:pt x="145" y="154"/>
                    <a:pt x="15" y="344"/>
                    <a:pt x="0" y="538"/>
                  </a:cubicBezTo>
                  <a:cubicBezTo>
                    <a:pt x="0" y="552"/>
                    <a:pt x="0" y="566"/>
                    <a:pt x="15" y="566"/>
                  </a:cubicBezTo>
                  <a:cubicBezTo>
                    <a:pt x="29" y="566"/>
                    <a:pt x="43" y="566"/>
                    <a:pt x="43" y="552"/>
                  </a:cubicBezTo>
                  <a:cubicBezTo>
                    <a:pt x="88" y="376"/>
                    <a:pt x="219" y="228"/>
                    <a:pt x="366" y="169"/>
                  </a:cubicBezTo>
                  <a:cubicBezTo>
                    <a:pt x="440" y="140"/>
                    <a:pt x="528" y="112"/>
                    <a:pt x="616" y="112"/>
                  </a:cubicBezTo>
                  <a:cubicBezTo>
                    <a:pt x="704" y="112"/>
                    <a:pt x="778" y="126"/>
                    <a:pt x="866" y="169"/>
                  </a:cubicBezTo>
                  <a:cubicBezTo>
                    <a:pt x="1024" y="228"/>
                    <a:pt x="1144" y="362"/>
                    <a:pt x="1218" y="520"/>
                  </a:cubicBezTo>
                  <a:cubicBezTo>
                    <a:pt x="1274" y="668"/>
                    <a:pt x="1260" y="858"/>
                    <a:pt x="1186" y="1020"/>
                  </a:cubicBezTo>
                  <a:cubicBezTo>
                    <a:pt x="1172" y="1034"/>
                    <a:pt x="1172" y="1048"/>
                    <a:pt x="1186" y="1048"/>
                  </a:cubicBezTo>
                  <a:cubicBezTo>
                    <a:pt x="1193" y="1057"/>
                    <a:pt x="1201" y="1061"/>
                    <a:pt x="1209" y="1061"/>
                  </a:cubicBezTo>
                  <a:cubicBezTo>
                    <a:pt x="1217" y="1061"/>
                    <a:pt x="1225" y="1057"/>
                    <a:pt x="1232" y="1048"/>
                  </a:cubicBezTo>
                  <a:cubicBezTo>
                    <a:pt x="1334" y="890"/>
                    <a:pt x="1362" y="668"/>
                    <a:pt x="1305" y="478"/>
                  </a:cubicBezTo>
                  <a:cubicBezTo>
                    <a:pt x="1246" y="288"/>
                    <a:pt x="1084" y="140"/>
                    <a:pt x="908" y="67"/>
                  </a:cubicBezTo>
                  <a:cubicBezTo>
                    <a:pt x="813" y="23"/>
                    <a:pt x="710" y="1"/>
                    <a:pt x="60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688425" y="4366175"/>
              <a:ext cx="9175" cy="5575"/>
            </a:xfrm>
            <a:custGeom>
              <a:avLst/>
              <a:gdLst/>
              <a:ahLst/>
              <a:cxnLst/>
              <a:rect l="l" t="t" r="r" b="b"/>
              <a:pathLst>
                <a:path w="367" h="223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1" y="25"/>
                    <a:pt x="15" y="57"/>
                    <a:pt x="29" y="57"/>
                  </a:cubicBezTo>
                  <a:lnTo>
                    <a:pt x="279" y="215"/>
                  </a:lnTo>
                  <a:cubicBezTo>
                    <a:pt x="287" y="221"/>
                    <a:pt x="296" y="223"/>
                    <a:pt x="304" y="223"/>
                  </a:cubicBezTo>
                  <a:cubicBezTo>
                    <a:pt x="324" y="223"/>
                    <a:pt x="343" y="211"/>
                    <a:pt x="352" y="201"/>
                  </a:cubicBezTo>
                  <a:cubicBezTo>
                    <a:pt x="367" y="173"/>
                    <a:pt x="352" y="145"/>
                    <a:pt x="321" y="127"/>
                  </a:cubicBezTo>
                  <a:lnTo>
                    <a:pt x="57" y="11"/>
                  </a:lnTo>
                  <a:cubicBezTo>
                    <a:pt x="50" y="4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" name="Google Shape;382;p44"/>
            <p:cNvSpPr/>
            <p:nvPr/>
          </p:nvSpPr>
          <p:spPr>
            <a:xfrm>
              <a:off x="691325" y="4362500"/>
              <a:ext cx="7775" cy="6775"/>
            </a:xfrm>
            <a:custGeom>
              <a:avLst/>
              <a:gdLst/>
              <a:ahLst/>
              <a:cxnLst/>
              <a:rect l="l" t="t" r="r" b="b"/>
              <a:pathLst>
                <a:path w="311" h="271" extrusionOk="0">
                  <a:moveTo>
                    <a:pt x="38" y="0"/>
                  </a:moveTo>
                  <a:cubicBezTo>
                    <a:pt x="30" y="0"/>
                    <a:pt x="22" y="4"/>
                    <a:pt x="15" y="11"/>
                  </a:cubicBezTo>
                  <a:cubicBezTo>
                    <a:pt x="1" y="28"/>
                    <a:pt x="1" y="42"/>
                    <a:pt x="15" y="56"/>
                  </a:cubicBezTo>
                  <a:lnTo>
                    <a:pt x="222" y="260"/>
                  </a:lnTo>
                  <a:lnTo>
                    <a:pt x="236" y="260"/>
                  </a:lnTo>
                  <a:cubicBezTo>
                    <a:pt x="243" y="267"/>
                    <a:pt x="254" y="271"/>
                    <a:pt x="265" y="271"/>
                  </a:cubicBezTo>
                  <a:cubicBezTo>
                    <a:pt x="275" y="271"/>
                    <a:pt x="286" y="267"/>
                    <a:pt x="293" y="260"/>
                  </a:cubicBezTo>
                  <a:cubicBezTo>
                    <a:pt x="310" y="232"/>
                    <a:pt x="310" y="204"/>
                    <a:pt x="293" y="186"/>
                  </a:cubicBezTo>
                  <a:lnTo>
                    <a:pt x="61" y="11"/>
                  </a:ln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694675" y="4358350"/>
              <a:ext cx="6625" cy="8025"/>
            </a:xfrm>
            <a:custGeom>
              <a:avLst/>
              <a:gdLst/>
              <a:ahLst/>
              <a:cxnLst/>
              <a:rect l="l" t="t" r="r" b="b"/>
              <a:pathLst>
                <a:path w="265" h="321" extrusionOk="0">
                  <a:moveTo>
                    <a:pt x="14" y="1"/>
                  </a:moveTo>
                  <a:cubicBezTo>
                    <a:pt x="0" y="18"/>
                    <a:pt x="0" y="32"/>
                    <a:pt x="14" y="46"/>
                  </a:cubicBezTo>
                  <a:lnTo>
                    <a:pt x="176" y="296"/>
                  </a:lnTo>
                  <a:lnTo>
                    <a:pt x="176" y="310"/>
                  </a:lnTo>
                  <a:cubicBezTo>
                    <a:pt x="183" y="317"/>
                    <a:pt x="194" y="321"/>
                    <a:pt x="204" y="321"/>
                  </a:cubicBezTo>
                  <a:cubicBezTo>
                    <a:pt x="215" y="321"/>
                    <a:pt x="226" y="317"/>
                    <a:pt x="233" y="310"/>
                  </a:cubicBezTo>
                  <a:cubicBezTo>
                    <a:pt x="264" y="296"/>
                    <a:pt x="264" y="265"/>
                    <a:pt x="247" y="236"/>
                  </a:cubicBezTo>
                  <a:lnTo>
                    <a:pt x="57" y="18"/>
                  </a:lnTo>
                  <a:cubicBezTo>
                    <a:pt x="43" y="1"/>
                    <a:pt x="29" y="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" name="Google Shape;384;p44"/>
            <p:cNvSpPr/>
            <p:nvPr/>
          </p:nvSpPr>
          <p:spPr>
            <a:xfrm>
              <a:off x="806350" y="4264625"/>
              <a:ext cx="52450" cy="269625"/>
            </a:xfrm>
            <a:custGeom>
              <a:avLst/>
              <a:gdLst/>
              <a:ahLst/>
              <a:cxnLst/>
              <a:rect l="l" t="t" r="r" b="b"/>
              <a:pathLst>
                <a:path w="2098" h="10785" extrusionOk="0">
                  <a:moveTo>
                    <a:pt x="18" y="0"/>
                  </a:moveTo>
                  <a:lnTo>
                    <a:pt x="1" y="14"/>
                  </a:lnTo>
                  <a:cubicBezTo>
                    <a:pt x="940" y="394"/>
                    <a:pt x="1671" y="1217"/>
                    <a:pt x="1921" y="2184"/>
                  </a:cubicBezTo>
                  <a:cubicBezTo>
                    <a:pt x="2041" y="2666"/>
                    <a:pt x="2055" y="3180"/>
                    <a:pt x="1953" y="3662"/>
                  </a:cubicBezTo>
                  <a:cubicBezTo>
                    <a:pt x="1907" y="3912"/>
                    <a:pt x="1819" y="4147"/>
                    <a:pt x="1759" y="4397"/>
                  </a:cubicBezTo>
                  <a:cubicBezTo>
                    <a:pt x="1689" y="4629"/>
                    <a:pt x="1629" y="4879"/>
                    <a:pt x="1615" y="5129"/>
                  </a:cubicBezTo>
                  <a:cubicBezTo>
                    <a:pt x="1601" y="5378"/>
                    <a:pt x="1629" y="5642"/>
                    <a:pt x="1745" y="5878"/>
                  </a:cubicBezTo>
                  <a:cubicBezTo>
                    <a:pt x="1805" y="5980"/>
                    <a:pt x="1865" y="6096"/>
                    <a:pt x="1921" y="6198"/>
                  </a:cubicBezTo>
                  <a:cubicBezTo>
                    <a:pt x="1981" y="6318"/>
                    <a:pt x="2023" y="6434"/>
                    <a:pt x="2023" y="6550"/>
                  </a:cubicBezTo>
                  <a:cubicBezTo>
                    <a:pt x="2023" y="6624"/>
                    <a:pt x="2009" y="6683"/>
                    <a:pt x="1995" y="6740"/>
                  </a:cubicBezTo>
                  <a:cubicBezTo>
                    <a:pt x="1981" y="6799"/>
                    <a:pt x="1953" y="6859"/>
                    <a:pt x="1921" y="6901"/>
                  </a:cubicBezTo>
                  <a:cubicBezTo>
                    <a:pt x="1865" y="7021"/>
                    <a:pt x="1791" y="7109"/>
                    <a:pt x="1717" y="7211"/>
                  </a:cubicBezTo>
                  <a:cubicBezTo>
                    <a:pt x="1643" y="7313"/>
                    <a:pt x="1569" y="7415"/>
                    <a:pt x="1527" y="7531"/>
                  </a:cubicBezTo>
                  <a:cubicBezTo>
                    <a:pt x="1482" y="7665"/>
                    <a:pt x="1467" y="7795"/>
                    <a:pt x="1482" y="7914"/>
                  </a:cubicBezTo>
                  <a:cubicBezTo>
                    <a:pt x="1513" y="8164"/>
                    <a:pt x="1629" y="8396"/>
                    <a:pt x="1731" y="8632"/>
                  </a:cubicBezTo>
                  <a:cubicBezTo>
                    <a:pt x="1777" y="8734"/>
                    <a:pt x="1819" y="8850"/>
                    <a:pt x="1847" y="8984"/>
                  </a:cubicBezTo>
                  <a:cubicBezTo>
                    <a:pt x="1879" y="9100"/>
                    <a:pt x="1907" y="9219"/>
                    <a:pt x="1921" y="9350"/>
                  </a:cubicBezTo>
                  <a:cubicBezTo>
                    <a:pt x="1967" y="9849"/>
                    <a:pt x="1847" y="10363"/>
                    <a:pt x="1584" y="10785"/>
                  </a:cubicBezTo>
                  <a:lnTo>
                    <a:pt x="1601" y="10785"/>
                  </a:lnTo>
                  <a:cubicBezTo>
                    <a:pt x="1865" y="10363"/>
                    <a:pt x="1981" y="9849"/>
                    <a:pt x="1935" y="9350"/>
                  </a:cubicBezTo>
                  <a:cubicBezTo>
                    <a:pt x="1921" y="9219"/>
                    <a:pt x="1907" y="9100"/>
                    <a:pt x="1879" y="8970"/>
                  </a:cubicBezTo>
                  <a:cubicBezTo>
                    <a:pt x="1847" y="8850"/>
                    <a:pt x="1805" y="8734"/>
                    <a:pt x="1745" y="8618"/>
                  </a:cubicBezTo>
                  <a:cubicBezTo>
                    <a:pt x="1657" y="8382"/>
                    <a:pt x="1541" y="8164"/>
                    <a:pt x="1513" y="7914"/>
                  </a:cubicBezTo>
                  <a:cubicBezTo>
                    <a:pt x="1482" y="7795"/>
                    <a:pt x="1496" y="7665"/>
                    <a:pt x="1541" y="7549"/>
                  </a:cubicBezTo>
                  <a:cubicBezTo>
                    <a:pt x="1584" y="7429"/>
                    <a:pt x="1657" y="7327"/>
                    <a:pt x="1731" y="7225"/>
                  </a:cubicBezTo>
                  <a:cubicBezTo>
                    <a:pt x="1805" y="7123"/>
                    <a:pt x="1893" y="7035"/>
                    <a:pt x="1953" y="6916"/>
                  </a:cubicBezTo>
                  <a:cubicBezTo>
                    <a:pt x="1981" y="6859"/>
                    <a:pt x="2009" y="6799"/>
                    <a:pt x="2023" y="6740"/>
                  </a:cubicBezTo>
                  <a:cubicBezTo>
                    <a:pt x="2041" y="6683"/>
                    <a:pt x="2055" y="6624"/>
                    <a:pt x="2055" y="6550"/>
                  </a:cubicBezTo>
                  <a:cubicBezTo>
                    <a:pt x="2055" y="6434"/>
                    <a:pt x="2009" y="6300"/>
                    <a:pt x="1953" y="6184"/>
                  </a:cubicBezTo>
                  <a:cubicBezTo>
                    <a:pt x="1893" y="6082"/>
                    <a:pt x="1833" y="5966"/>
                    <a:pt x="1777" y="5860"/>
                  </a:cubicBezTo>
                  <a:cubicBezTo>
                    <a:pt x="1657" y="5642"/>
                    <a:pt x="1629" y="5378"/>
                    <a:pt x="1643" y="5129"/>
                  </a:cubicBezTo>
                  <a:cubicBezTo>
                    <a:pt x="1671" y="4629"/>
                    <a:pt x="1893" y="4175"/>
                    <a:pt x="1995" y="3679"/>
                  </a:cubicBezTo>
                  <a:cubicBezTo>
                    <a:pt x="2097" y="3180"/>
                    <a:pt x="2083" y="2666"/>
                    <a:pt x="1953" y="2184"/>
                  </a:cubicBezTo>
                  <a:cubicBezTo>
                    <a:pt x="1879" y="1935"/>
                    <a:pt x="1791" y="1699"/>
                    <a:pt x="1671" y="1481"/>
                  </a:cubicBezTo>
                  <a:cubicBezTo>
                    <a:pt x="1555" y="1259"/>
                    <a:pt x="1408" y="1055"/>
                    <a:pt x="1232" y="865"/>
                  </a:cubicBezTo>
                  <a:cubicBezTo>
                    <a:pt x="912" y="482"/>
                    <a:pt x="486" y="190"/>
                    <a:pt x="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" name="Google Shape;385;p44"/>
            <p:cNvSpPr/>
            <p:nvPr/>
          </p:nvSpPr>
          <p:spPr>
            <a:xfrm>
              <a:off x="818500" y="4415950"/>
              <a:ext cx="14700" cy="108100"/>
            </a:xfrm>
            <a:custGeom>
              <a:avLst/>
              <a:gdLst/>
              <a:ahLst/>
              <a:cxnLst/>
              <a:rect l="l" t="t" r="r" b="b"/>
              <a:pathLst>
                <a:path w="588" h="4324" extrusionOk="0">
                  <a:moveTo>
                    <a:pt x="264" y="1"/>
                  </a:moveTo>
                  <a:lnTo>
                    <a:pt x="264" y="15"/>
                  </a:lnTo>
                  <a:cubicBezTo>
                    <a:pt x="306" y="29"/>
                    <a:pt x="338" y="57"/>
                    <a:pt x="380" y="103"/>
                  </a:cubicBezTo>
                  <a:cubicBezTo>
                    <a:pt x="412" y="131"/>
                    <a:pt x="440" y="177"/>
                    <a:pt x="454" y="219"/>
                  </a:cubicBezTo>
                  <a:cubicBezTo>
                    <a:pt x="514" y="307"/>
                    <a:pt x="528" y="395"/>
                    <a:pt x="542" y="497"/>
                  </a:cubicBezTo>
                  <a:cubicBezTo>
                    <a:pt x="556" y="687"/>
                    <a:pt x="514" y="880"/>
                    <a:pt x="426" y="1056"/>
                  </a:cubicBezTo>
                  <a:cubicBezTo>
                    <a:pt x="352" y="1232"/>
                    <a:pt x="250" y="1408"/>
                    <a:pt x="162" y="1584"/>
                  </a:cubicBezTo>
                  <a:cubicBezTo>
                    <a:pt x="74" y="1759"/>
                    <a:pt x="14" y="1949"/>
                    <a:pt x="14" y="2153"/>
                  </a:cubicBezTo>
                  <a:cubicBezTo>
                    <a:pt x="0" y="2357"/>
                    <a:pt x="74" y="2551"/>
                    <a:pt x="148" y="2727"/>
                  </a:cubicBezTo>
                  <a:cubicBezTo>
                    <a:pt x="236" y="2917"/>
                    <a:pt x="324" y="3079"/>
                    <a:pt x="394" y="3269"/>
                  </a:cubicBezTo>
                  <a:cubicBezTo>
                    <a:pt x="468" y="3444"/>
                    <a:pt x="528" y="3634"/>
                    <a:pt x="500" y="3824"/>
                  </a:cubicBezTo>
                  <a:cubicBezTo>
                    <a:pt x="482" y="3926"/>
                    <a:pt x="454" y="4014"/>
                    <a:pt x="412" y="4102"/>
                  </a:cubicBezTo>
                  <a:cubicBezTo>
                    <a:pt x="380" y="4148"/>
                    <a:pt x="366" y="4190"/>
                    <a:pt x="324" y="4222"/>
                  </a:cubicBezTo>
                  <a:cubicBezTo>
                    <a:pt x="292" y="4264"/>
                    <a:pt x="250" y="4292"/>
                    <a:pt x="218" y="4310"/>
                  </a:cubicBezTo>
                  <a:lnTo>
                    <a:pt x="204" y="4324"/>
                  </a:lnTo>
                  <a:lnTo>
                    <a:pt x="218" y="4324"/>
                  </a:lnTo>
                  <a:cubicBezTo>
                    <a:pt x="264" y="4310"/>
                    <a:pt x="306" y="4278"/>
                    <a:pt x="338" y="4236"/>
                  </a:cubicBezTo>
                  <a:cubicBezTo>
                    <a:pt x="380" y="4204"/>
                    <a:pt x="412" y="4162"/>
                    <a:pt x="426" y="4116"/>
                  </a:cubicBezTo>
                  <a:cubicBezTo>
                    <a:pt x="482" y="4028"/>
                    <a:pt x="514" y="3926"/>
                    <a:pt x="528" y="3838"/>
                  </a:cubicBezTo>
                  <a:cubicBezTo>
                    <a:pt x="556" y="3634"/>
                    <a:pt x="500" y="3430"/>
                    <a:pt x="426" y="3254"/>
                  </a:cubicBezTo>
                  <a:cubicBezTo>
                    <a:pt x="352" y="3061"/>
                    <a:pt x="250" y="2903"/>
                    <a:pt x="176" y="2709"/>
                  </a:cubicBezTo>
                  <a:cubicBezTo>
                    <a:pt x="102" y="2533"/>
                    <a:pt x="42" y="2343"/>
                    <a:pt x="42" y="2153"/>
                  </a:cubicBezTo>
                  <a:cubicBezTo>
                    <a:pt x="42" y="1964"/>
                    <a:pt x="116" y="1774"/>
                    <a:pt x="190" y="1598"/>
                  </a:cubicBezTo>
                  <a:cubicBezTo>
                    <a:pt x="278" y="1422"/>
                    <a:pt x="380" y="1246"/>
                    <a:pt x="454" y="1070"/>
                  </a:cubicBezTo>
                  <a:cubicBezTo>
                    <a:pt x="542" y="894"/>
                    <a:pt x="588" y="687"/>
                    <a:pt x="570" y="483"/>
                  </a:cubicBezTo>
                  <a:cubicBezTo>
                    <a:pt x="556" y="395"/>
                    <a:pt x="528" y="293"/>
                    <a:pt x="482" y="205"/>
                  </a:cubicBezTo>
                  <a:cubicBezTo>
                    <a:pt x="454" y="159"/>
                    <a:pt x="426" y="117"/>
                    <a:pt x="394" y="89"/>
                  </a:cubicBezTo>
                  <a:cubicBezTo>
                    <a:pt x="352" y="43"/>
                    <a:pt x="324" y="15"/>
                    <a:pt x="27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" name="Google Shape;386;p44"/>
            <p:cNvSpPr/>
            <p:nvPr/>
          </p:nvSpPr>
          <p:spPr>
            <a:xfrm>
              <a:off x="657650" y="4404525"/>
              <a:ext cx="13575" cy="103000"/>
            </a:xfrm>
            <a:custGeom>
              <a:avLst/>
              <a:gdLst/>
              <a:ahLst/>
              <a:cxnLst/>
              <a:rect l="l" t="t" r="r" b="b"/>
              <a:pathLst>
                <a:path w="543" h="4120" extrusionOk="0">
                  <a:moveTo>
                    <a:pt x="338" y="0"/>
                  </a:moveTo>
                  <a:cubicBezTo>
                    <a:pt x="190" y="106"/>
                    <a:pt x="88" y="282"/>
                    <a:pt x="43" y="458"/>
                  </a:cubicBezTo>
                  <a:cubicBezTo>
                    <a:pt x="1" y="648"/>
                    <a:pt x="1" y="838"/>
                    <a:pt x="29" y="1013"/>
                  </a:cubicBezTo>
                  <a:cubicBezTo>
                    <a:pt x="103" y="1379"/>
                    <a:pt x="278" y="1703"/>
                    <a:pt x="395" y="2055"/>
                  </a:cubicBezTo>
                  <a:cubicBezTo>
                    <a:pt x="454" y="2216"/>
                    <a:pt x="497" y="2406"/>
                    <a:pt x="497" y="2582"/>
                  </a:cubicBezTo>
                  <a:cubicBezTo>
                    <a:pt x="514" y="2758"/>
                    <a:pt x="468" y="2948"/>
                    <a:pt x="380" y="3110"/>
                  </a:cubicBezTo>
                  <a:cubicBezTo>
                    <a:pt x="307" y="3272"/>
                    <a:pt x="190" y="3416"/>
                    <a:pt x="131" y="3578"/>
                  </a:cubicBezTo>
                  <a:cubicBezTo>
                    <a:pt x="88" y="3666"/>
                    <a:pt x="74" y="3768"/>
                    <a:pt x="74" y="3856"/>
                  </a:cubicBezTo>
                  <a:cubicBezTo>
                    <a:pt x="88" y="3944"/>
                    <a:pt x="117" y="4046"/>
                    <a:pt x="176" y="4119"/>
                  </a:cubicBezTo>
                  <a:lnTo>
                    <a:pt x="190" y="4119"/>
                  </a:lnTo>
                  <a:lnTo>
                    <a:pt x="190" y="4105"/>
                  </a:lnTo>
                  <a:cubicBezTo>
                    <a:pt x="131" y="4032"/>
                    <a:pt x="103" y="3944"/>
                    <a:pt x="103" y="3856"/>
                  </a:cubicBezTo>
                  <a:cubicBezTo>
                    <a:pt x="103" y="3768"/>
                    <a:pt x="117" y="3680"/>
                    <a:pt x="145" y="3592"/>
                  </a:cubicBezTo>
                  <a:cubicBezTo>
                    <a:pt x="219" y="3430"/>
                    <a:pt x="321" y="3286"/>
                    <a:pt x="409" y="3110"/>
                  </a:cubicBezTo>
                  <a:cubicBezTo>
                    <a:pt x="497" y="2948"/>
                    <a:pt x="542" y="2758"/>
                    <a:pt x="542" y="2582"/>
                  </a:cubicBezTo>
                  <a:cubicBezTo>
                    <a:pt x="528" y="2392"/>
                    <a:pt x="482" y="2216"/>
                    <a:pt x="426" y="2041"/>
                  </a:cubicBezTo>
                  <a:cubicBezTo>
                    <a:pt x="321" y="1689"/>
                    <a:pt x="131" y="1365"/>
                    <a:pt x="57" y="1013"/>
                  </a:cubicBezTo>
                  <a:cubicBezTo>
                    <a:pt x="29" y="824"/>
                    <a:pt x="29" y="648"/>
                    <a:pt x="74" y="472"/>
                  </a:cubicBezTo>
                  <a:cubicBezTo>
                    <a:pt x="117" y="296"/>
                    <a:pt x="205" y="120"/>
                    <a:pt x="352" y="1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" name="Google Shape;387;p44"/>
            <p:cNvSpPr/>
            <p:nvPr/>
          </p:nvSpPr>
          <p:spPr>
            <a:xfrm>
              <a:off x="746650" y="4285100"/>
              <a:ext cx="80650" cy="93850"/>
            </a:xfrm>
            <a:custGeom>
              <a:avLst/>
              <a:gdLst/>
              <a:ahLst/>
              <a:cxnLst/>
              <a:rect l="l" t="t" r="r" b="b"/>
              <a:pathLst>
                <a:path w="3226" h="3754" extrusionOk="0">
                  <a:moveTo>
                    <a:pt x="0" y="1"/>
                  </a:moveTo>
                  <a:lnTo>
                    <a:pt x="0" y="15"/>
                  </a:lnTo>
                  <a:cubicBezTo>
                    <a:pt x="148" y="412"/>
                    <a:pt x="338" y="778"/>
                    <a:pt x="560" y="1144"/>
                  </a:cubicBezTo>
                  <a:cubicBezTo>
                    <a:pt x="778" y="1496"/>
                    <a:pt x="1027" y="1833"/>
                    <a:pt x="1291" y="2157"/>
                  </a:cubicBezTo>
                  <a:cubicBezTo>
                    <a:pt x="1847" y="2787"/>
                    <a:pt x="2494" y="3328"/>
                    <a:pt x="3212" y="3754"/>
                  </a:cubicBezTo>
                  <a:lnTo>
                    <a:pt x="3226" y="3740"/>
                  </a:lnTo>
                  <a:cubicBezTo>
                    <a:pt x="2508" y="3300"/>
                    <a:pt x="1861" y="2755"/>
                    <a:pt x="1319" y="2125"/>
                  </a:cubicBezTo>
                  <a:cubicBezTo>
                    <a:pt x="1056" y="1819"/>
                    <a:pt x="806" y="1482"/>
                    <a:pt x="588" y="1130"/>
                  </a:cubicBezTo>
                  <a:cubicBezTo>
                    <a:pt x="366" y="764"/>
                    <a:pt x="176" y="398"/>
                    <a:pt x="14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" name="Google Shape;388;p44"/>
            <p:cNvSpPr/>
            <p:nvPr/>
          </p:nvSpPr>
          <p:spPr>
            <a:xfrm>
              <a:off x="774525" y="4291700"/>
              <a:ext cx="60875" cy="61575"/>
            </a:xfrm>
            <a:custGeom>
              <a:avLst/>
              <a:gdLst/>
              <a:ahLst/>
              <a:cxnLst/>
              <a:rect l="l" t="t" r="r" b="b"/>
              <a:pathLst>
                <a:path w="2435" h="2463" extrusionOk="0">
                  <a:moveTo>
                    <a:pt x="0" y="0"/>
                  </a:moveTo>
                  <a:lnTo>
                    <a:pt x="0" y="15"/>
                  </a:lnTo>
                  <a:cubicBezTo>
                    <a:pt x="130" y="278"/>
                    <a:pt x="278" y="514"/>
                    <a:pt x="454" y="750"/>
                  </a:cubicBezTo>
                  <a:cubicBezTo>
                    <a:pt x="630" y="982"/>
                    <a:pt x="820" y="1218"/>
                    <a:pt x="1027" y="1422"/>
                  </a:cubicBezTo>
                  <a:cubicBezTo>
                    <a:pt x="1435" y="1833"/>
                    <a:pt x="1907" y="2185"/>
                    <a:pt x="2417" y="2463"/>
                  </a:cubicBezTo>
                  <a:lnTo>
                    <a:pt x="2434" y="2463"/>
                  </a:lnTo>
                  <a:lnTo>
                    <a:pt x="2434" y="2449"/>
                  </a:lnTo>
                  <a:cubicBezTo>
                    <a:pt x="1921" y="2157"/>
                    <a:pt x="1450" y="1805"/>
                    <a:pt x="1056" y="1393"/>
                  </a:cubicBezTo>
                  <a:cubicBezTo>
                    <a:pt x="852" y="1189"/>
                    <a:pt x="658" y="968"/>
                    <a:pt x="482" y="732"/>
                  </a:cubicBezTo>
                  <a:cubicBezTo>
                    <a:pt x="306" y="500"/>
                    <a:pt x="148" y="264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" name="Google Shape;389;p44"/>
            <p:cNvSpPr/>
            <p:nvPr/>
          </p:nvSpPr>
          <p:spPr>
            <a:xfrm>
              <a:off x="788425" y="4275250"/>
              <a:ext cx="56475" cy="78025"/>
            </a:xfrm>
            <a:custGeom>
              <a:avLst/>
              <a:gdLst/>
              <a:ahLst/>
              <a:cxnLst/>
              <a:rect l="l" t="t" r="r" b="b"/>
              <a:pathLst>
                <a:path w="2259" h="3121" extrusionOk="0">
                  <a:moveTo>
                    <a:pt x="14" y="1"/>
                  </a:moveTo>
                  <a:lnTo>
                    <a:pt x="0" y="15"/>
                  </a:lnTo>
                  <a:cubicBezTo>
                    <a:pt x="310" y="159"/>
                    <a:pt x="602" y="335"/>
                    <a:pt x="851" y="542"/>
                  </a:cubicBezTo>
                  <a:cubicBezTo>
                    <a:pt x="1115" y="746"/>
                    <a:pt x="1351" y="996"/>
                    <a:pt x="1541" y="1260"/>
                  </a:cubicBezTo>
                  <a:cubicBezTo>
                    <a:pt x="1935" y="1802"/>
                    <a:pt x="2184" y="2445"/>
                    <a:pt x="2244" y="3107"/>
                  </a:cubicBezTo>
                  <a:lnTo>
                    <a:pt x="2258" y="3121"/>
                  </a:lnTo>
                  <a:lnTo>
                    <a:pt x="2258" y="3107"/>
                  </a:lnTo>
                  <a:cubicBezTo>
                    <a:pt x="2244" y="2769"/>
                    <a:pt x="2170" y="2445"/>
                    <a:pt x="2037" y="2125"/>
                  </a:cubicBezTo>
                  <a:cubicBezTo>
                    <a:pt x="1921" y="1816"/>
                    <a:pt x="1759" y="1524"/>
                    <a:pt x="1569" y="1246"/>
                  </a:cubicBezTo>
                  <a:cubicBezTo>
                    <a:pt x="1379" y="968"/>
                    <a:pt x="1143" y="732"/>
                    <a:pt x="879" y="511"/>
                  </a:cubicBezTo>
                  <a:cubicBezTo>
                    <a:pt x="616" y="307"/>
                    <a:pt x="324" y="13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" name="Google Shape;390;p44"/>
            <p:cNvSpPr/>
            <p:nvPr/>
          </p:nvSpPr>
          <p:spPr>
            <a:xfrm>
              <a:off x="659050" y="4275600"/>
              <a:ext cx="78825" cy="57200"/>
            </a:xfrm>
            <a:custGeom>
              <a:avLst/>
              <a:gdLst/>
              <a:ahLst/>
              <a:cxnLst/>
              <a:rect l="l" t="t" r="r" b="b"/>
              <a:pathLst>
                <a:path w="3153" h="2288" extrusionOk="0">
                  <a:moveTo>
                    <a:pt x="3153" y="1"/>
                  </a:moveTo>
                  <a:lnTo>
                    <a:pt x="3138" y="15"/>
                  </a:lnTo>
                  <a:cubicBezTo>
                    <a:pt x="2875" y="630"/>
                    <a:pt x="2435" y="1186"/>
                    <a:pt x="1893" y="1584"/>
                  </a:cubicBezTo>
                  <a:cubicBezTo>
                    <a:pt x="1615" y="1774"/>
                    <a:pt x="1306" y="1935"/>
                    <a:pt x="1000" y="2051"/>
                  </a:cubicBezTo>
                  <a:cubicBezTo>
                    <a:pt x="676" y="2185"/>
                    <a:pt x="339" y="2255"/>
                    <a:pt x="1" y="2273"/>
                  </a:cubicBezTo>
                  <a:lnTo>
                    <a:pt x="1" y="2287"/>
                  </a:lnTo>
                  <a:cubicBezTo>
                    <a:pt x="353" y="2273"/>
                    <a:pt x="690" y="2213"/>
                    <a:pt x="1014" y="2080"/>
                  </a:cubicBezTo>
                  <a:cubicBezTo>
                    <a:pt x="1320" y="1978"/>
                    <a:pt x="1629" y="1802"/>
                    <a:pt x="1907" y="1612"/>
                  </a:cubicBezTo>
                  <a:cubicBezTo>
                    <a:pt x="2185" y="1408"/>
                    <a:pt x="2435" y="1172"/>
                    <a:pt x="2639" y="894"/>
                  </a:cubicBezTo>
                  <a:cubicBezTo>
                    <a:pt x="2861" y="630"/>
                    <a:pt x="3036" y="338"/>
                    <a:pt x="3153" y="15"/>
                  </a:cubicBezTo>
                  <a:lnTo>
                    <a:pt x="315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673400" y="4284400"/>
              <a:ext cx="49450" cy="32200"/>
            </a:xfrm>
            <a:custGeom>
              <a:avLst/>
              <a:gdLst/>
              <a:ahLst/>
              <a:cxnLst/>
              <a:rect l="l" t="t" r="r" b="b"/>
              <a:pathLst>
                <a:path w="1978" h="1288" extrusionOk="0">
                  <a:moveTo>
                    <a:pt x="1977" y="0"/>
                  </a:moveTo>
                  <a:cubicBezTo>
                    <a:pt x="1611" y="145"/>
                    <a:pt x="1259" y="338"/>
                    <a:pt x="922" y="542"/>
                  </a:cubicBezTo>
                  <a:cubicBezTo>
                    <a:pt x="763" y="644"/>
                    <a:pt x="602" y="760"/>
                    <a:pt x="440" y="894"/>
                  </a:cubicBezTo>
                  <a:cubicBezTo>
                    <a:pt x="292" y="1010"/>
                    <a:pt x="130" y="1144"/>
                    <a:pt x="0" y="1288"/>
                  </a:cubicBezTo>
                  <a:lnTo>
                    <a:pt x="14" y="1288"/>
                  </a:lnTo>
                  <a:cubicBezTo>
                    <a:pt x="162" y="1158"/>
                    <a:pt x="306" y="1042"/>
                    <a:pt x="454" y="908"/>
                  </a:cubicBezTo>
                  <a:cubicBezTo>
                    <a:pt x="616" y="792"/>
                    <a:pt x="778" y="690"/>
                    <a:pt x="939" y="570"/>
                  </a:cubicBezTo>
                  <a:cubicBezTo>
                    <a:pt x="1274" y="352"/>
                    <a:pt x="1625" y="176"/>
                    <a:pt x="1977" y="15"/>
                  </a:cubicBezTo>
                  <a:lnTo>
                    <a:pt x="197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510700" y="4351050"/>
              <a:ext cx="115050" cy="195700"/>
            </a:xfrm>
            <a:custGeom>
              <a:avLst/>
              <a:gdLst/>
              <a:ahLst/>
              <a:cxnLst/>
              <a:rect l="l" t="t" r="r" b="b"/>
              <a:pathLst>
                <a:path w="4602" h="7828" extrusionOk="0">
                  <a:moveTo>
                    <a:pt x="1" y="1"/>
                  </a:moveTo>
                  <a:lnTo>
                    <a:pt x="1010" y="6536"/>
                  </a:lnTo>
                  <a:lnTo>
                    <a:pt x="4602" y="7827"/>
                  </a:lnTo>
                  <a:cubicBezTo>
                    <a:pt x="4602" y="7827"/>
                    <a:pt x="3546" y="1570"/>
                    <a:pt x="3546" y="1556"/>
                  </a:cubicBezTo>
                  <a:cubicBezTo>
                    <a:pt x="2111" y="5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507800" y="4355450"/>
              <a:ext cx="118300" cy="193850"/>
            </a:xfrm>
            <a:custGeom>
              <a:avLst/>
              <a:gdLst/>
              <a:ahLst/>
              <a:cxnLst/>
              <a:rect l="l" t="t" r="r" b="b"/>
              <a:pathLst>
                <a:path w="4732" h="7754" extrusionOk="0">
                  <a:moveTo>
                    <a:pt x="1" y="1"/>
                  </a:moveTo>
                  <a:lnTo>
                    <a:pt x="908" y="6434"/>
                  </a:lnTo>
                  <a:lnTo>
                    <a:pt x="4732" y="7753"/>
                  </a:lnTo>
                  <a:cubicBezTo>
                    <a:pt x="4732" y="7753"/>
                    <a:pt x="3677" y="1496"/>
                    <a:pt x="3677" y="1482"/>
                  </a:cubicBezTo>
                  <a:cubicBezTo>
                    <a:pt x="2153" y="48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" name="Google Shape;394;p44"/>
            <p:cNvSpPr/>
            <p:nvPr/>
          </p:nvSpPr>
          <p:spPr>
            <a:xfrm>
              <a:off x="501925" y="4359850"/>
              <a:ext cx="124175" cy="192000"/>
            </a:xfrm>
            <a:custGeom>
              <a:avLst/>
              <a:gdLst/>
              <a:ahLst/>
              <a:cxnLst/>
              <a:rect l="l" t="t" r="r" b="b"/>
              <a:pathLst>
                <a:path w="4967" h="7680" extrusionOk="0">
                  <a:moveTo>
                    <a:pt x="0" y="1"/>
                  </a:moveTo>
                  <a:lnTo>
                    <a:pt x="1143" y="6346"/>
                  </a:lnTo>
                  <a:lnTo>
                    <a:pt x="4967" y="7679"/>
                  </a:lnTo>
                  <a:cubicBezTo>
                    <a:pt x="4967" y="7679"/>
                    <a:pt x="3929" y="1408"/>
                    <a:pt x="3929" y="1393"/>
                  </a:cubicBezTo>
                  <a:cubicBezTo>
                    <a:pt x="2578" y="5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599700" y="4323175"/>
              <a:ext cx="107400" cy="223225"/>
            </a:xfrm>
            <a:custGeom>
              <a:avLst/>
              <a:gdLst/>
              <a:ahLst/>
              <a:cxnLst/>
              <a:rect l="l" t="t" r="r" b="b"/>
              <a:pathLst>
                <a:path w="4296" h="8929" extrusionOk="0">
                  <a:moveTo>
                    <a:pt x="2948" y="1"/>
                  </a:moveTo>
                  <a:cubicBezTo>
                    <a:pt x="2948" y="1"/>
                    <a:pt x="1101" y="1320"/>
                    <a:pt x="1" y="2671"/>
                  </a:cubicBezTo>
                  <a:cubicBezTo>
                    <a:pt x="18" y="2685"/>
                    <a:pt x="1161" y="8928"/>
                    <a:pt x="1161" y="8928"/>
                  </a:cubicBezTo>
                  <a:lnTo>
                    <a:pt x="4295" y="6656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" name="Google Shape;396;p44"/>
            <p:cNvSpPr/>
            <p:nvPr/>
          </p:nvSpPr>
          <p:spPr>
            <a:xfrm>
              <a:off x="600150" y="4327575"/>
              <a:ext cx="113200" cy="221375"/>
            </a:xfrm>
            <a:custGeom>
              <a:avLst/>
              <a:gdLst/>
              <a:ahLst/>
              <a:cxnLst/>
              <a:rect l="l" t="t" r="r" b="b"/>
              <a:pathLst>
                <a:path w="4528" h="8855" extrusionOk="0">
                  <a:moveTo>
                    <a:pt x="3236" y="1"/>
                  </a:moveTo>
                  <a:cubicBezTo>
                    <a:pt x="3236" y="1"/>
                    <a:pt x="1185" y="1204"/>
                    <a:pt x="0" y="2597"/>
                  </a:cubicBezTo>
                  <a:cubicBezTo>
                    <a:pt x="14" y="2597"/>
                    <a:pt x="1157" y="8854"/>
                    <a:pt x="1157" y="8854"/>
                  </a:cubicBezTo>
                  <a:lnTo>
                    <a:pt x="4527" y="6480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600850" y="4331275"/>
              <a:ext cx="113200" cy="219875"/>
            </a:xfrm>
            <a:custGeom>
              <a:avLst/>
              <a:gdLst/>
              <a:ahLst/>
              <a:cxnLst/>
              <a:rect l="l" t="t" r="r" b="b"/>
              <a:pathLst>
                <a:path w="4528" h="8795" extrusionOk="0">
                  <a:moveTo>
                    <a:pt x="3458" y="0"/>
                  </a:moveTo>
                  <a:cubicBezTo>
                    <a:pt x="3458" y="0"/>
                    <a:pt x="1055" y="1319"/>
                    <a:pt x="0" y="2536"/>
                  </a:cubicBezTo>
                  <a:cubicBezTo>
                    <a:pt x="0" y="2551"/>
                    <a:pt x="1157" y="8794"/>
                    <a:pt x="1157" y="8794"/>
                  </a:cubicBezTo>
                  <a:lnTo>
                    <a:pt x="4527" y="643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" name="Google Shape;398;p44"/>
            <p:cNvSpPr/>
            <p:nvPr/>
          </p:nvSpPr>
          <p:spPr>
            <a:xfrm>
              <a:off x="493525" y="4364850"/>
              <a:ext cx="131425" cy="200300"/>
            </a:xfrm>
            <a:custGeom>
              <a:avLst/>
              <a:gdLst/>
              <a:ahLst/>
              <a:cxnLst/>
              <a:rect l="l" t="t" r="r" b="b"/>
              <a:pathLst>
                <a:path w="5257" h="8012" extrusionOk="0">
                  <a:moveTo>
                    <a:pt x="155" y="1"/>
                  </a:moveTo>
                  <a:cubicBezTo>
                    <a:pt x="48" y="1"/>
                    <a:pt x="1" y="128"/>
                    <a:pt x="26" y="314"/>
                  </a:cubicBezTo>
                  <a:lnTo>
                    <a:pt x="1142" y="6586"/>
                  </a:lnTo>
                  <a:cubicBezTo>
                    <a:pt x="1170" y="6793"/>
                    <a:pt x="1303" y="6983"/>
                    <a:pt x="1419" y="7011"/>
                  </a:cubicBezTo>
                  <a:lnTo>
                    <a:pt x="5071" y="8007"/>
                  </a:lnTo>
                  <a:cubicBezTo>
                    <a:pt x="5082" y="8010"/>
                    <a:pt x="5093" y="8012"/>
                    <a:pt x="5104" y="8012"/>
                  </a:cubicBezTo>
                  <a:cubicBezTo>
                    <a:pt x="5200" y="8012"/>
                    <a:pt x="5256" y="7885"/>
                    <a:pt x="5215" y="7701"/>
                  </a:cubicBezTo>
                  <a:lnTo>
                    <a:pt x="4117" y="1429"/>
                  </a:lnTo>
                  <a:cubicBezTo>
                    <a:pt x="4072" y="1222"/>
                    <a:pt x="3956" y="1032"/>
                    <a:pt x="3839" y="1004"/>
                  </a:cubicBezTo>
                  <a:lnTo>
                    <a:pt x="188" y="5"/>
                  </a:lnTo>
                  <a:cubicBezTo>
                    <a:pt x="177" y="2"/>
                    <a:pt x="166" y="1"/>
                    <a:pt x="1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494675" y="4366700"/>
              <a:ext cx="130275" cy="198450"/>
            </a:xfrm>
            <a:custGeom>
              <a:avLst/>
              <a:gdLst/>
              <a:ahLst/>
              <a:cxnLst/>
              <a:rect l="l" t="t" r="r" b="b"/>
              <a:pathLst>
                <a:path w="5211" h="7938" extrusionOk="0">
                  <a:moveTo>
                    <a:pt x="156" y="1"/>
                  </a:moveTo>
                  <a:cubicBezTo>
                    <a:pt x="56" y="1"/>
                    <a:pt x="1" y="124"/>
                    <a:pt x="26" y="300"/>
                  </a:cubicBezTo>
                  <a:lnTo>
                    <a:pt x="1124" y="6526"/>
                  </a:lnTo>
                  <a:cubicBezTo>
                    <a:pt x="1169" y="6733"/>
                    <a:pt x="1285" y="6909"/>
                    <a:pt x="1405" y="6937"/>
                  </a:cubicBezTo>
                  <a:lnTo>
                    <a:pt x="5025" y="7933"/>
                  </a:lnTo>
                  <a:cubicBezTo>
                    <a:pt x="5036" y="7936"/>
                    <a:pt x="5047" y="7938"/>
                    <a:pt x="5058" y="7938"/>
                  </a:cubicBezTo>
                  <a:cubicBezTo>
                    <a:pt x="5154" y="7938"/>
                    <a:pt x="5210" y="7811"/>
                    <a:pt x="5169" y="7627"/>
                  </a:cubicBezTo>
                  <a:lnTo>
                    <a:pt x="4085" y="1397"/>
                  </a:lnTo>
                  <a:cubicBezTo>
                    <a:pt x="4043" y="1207"/>
                    <a:pt x="3924" y="1017"/>
                    <a:pt x="3808" y="986"/>
                  </a:cubicBezTo>
                  <a:lnTo>
                    <a:pt x="188" y="4"/>
                  </a:lnTo>
                  <a:cubicBezTo>
                    <a:pt x="177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" name="Google Shape;400;p44"/>
            <p:cNvSpPr/>
            <p:nvPr/>
          </p:nvSpPr>
          <p:spPr>
            <a:xfrm>
              <a:off x="605600" y="4334400"/>
              <a:ext cx="120575" cy="227975"/>
            </a:xfrm>
            <a:custGeom>
              <a:avLst/>
              <a:gdLst/>
              <a:ahLst/>
              <a:cxnLst/>
              <a:rect l="l" t="t" r="r" b="b"/>
              <a:pathLst>
                <a:path w="4823" h="9119" extrusionOk="0">
                  <a:moveTo>
                    <a:pt x="3507" y="1"/>
                  </a:moveTo>
                  <a:cubicBezTo>
                    <a:pt x="3486" y="1"/>
                    <a:pt x="3465" y="8"/>
                    <a:pt x="3444" y="23"/>
                  </a:cubicBezTo>
                  <a:lnTo>
                    <a:pt x="162" y="2102"/>
                  </a:lnTo>
                  <a:cubicBezTo>
                    <a:pt x="60" y="2162"/>
                    <a:pt x="0" y="2383"/>
                    <a:pt x="28" y="2573"/>
                  </a:cubicBezTo>
                  <a:lnTo>
                    <a:pt x="1129" y="8859"/>
                  </a:lnTo>
                  <a:cubicBezTo>
                    <a:pt x="1162" y="9021"/>
                    <a:pt x="1234" y="9119"/>
                    <a:pt x="1319" y="9119"/>
                  </a:cubicBezTo>
                  <a:cubicBezTo>
                    <a:pt x="1343" y="9119"/>
                    <a:pt x="1368" y="9111"/>
                    <a:pt x="1393" y="9095"/>
                  </a:cubicBezTo>
                  <a:lnTo>
                    <a:pt x="4661" y="7026"/>
                  </a:lnTo>
                  <a:cubicBezTo>
                    <a:pt x="4763" y="6956"/>
                    <a:pt x="4823" y="6749"/>
                    <a:pt x="4795" y="6545"/>
                  </a:cubicBezTo>
                  <a:lnTo>
                    <a:pt x="3694" y="255"/>
                  </a:lnTo>
                  <a:cubicBezTo>
                    <a:pt x="3660" y="105"/>
                    <a:pt x="3587" y="1"/>
                    <a:pt x="35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605950" y="4336375"/>
              <a:ext cx="119525" cy="226000"/>
            </a:xfrm>
            <a:custGeom>
              <a:avLst/>
              <a:gdLst/>
              <a:ahLst/>
              <a:cxnLst/>
              <a:rect l="l" t="t" r="r" b="b"/>
              <a:pathLst>
                <a:path w="4781" h="9040" extrusionOk="0">
                  <a:moveTo>
                    <a:pt x="3461" y="1"/>
                  </a:moveTo>
                  <a:cubicBezTo>
                    <a:pt x="3441" y="1"/>
                    <a:pt x="3421" y="6"/>
                    <a:pt x="3402" y="18"/>
                  </a:cubicBezTo>
                  <a:lnTo>
                    <a:pt x="162" y="2083"/>
                  </a:lnTo>
                  <a:cubicBezTo>
                    <a:pt x="46" y="2143"/>
                    <a:pt x="0" y="2361"/>
                    <a:pt x="32" y="2551"/>
                  </a:cubicBezTo>
                  <a:lnTo>
                    <a:pt x="1115" y="8780"/>
                  </a:lnTo>
                  <a:cubicBezTo>
                    <a:pt x="1148" y="8942"/>
                    <a:pt x="1220" y="9040"/>
                    <a:pt x="1298" y="9040"/>
                  </a:cubicBezTo>
                  <a:cubicBezTo>
                    <a:pt x="1320" y="9040"/>
                    <a:pt x="1343" y="9032"/>
                    <a:pt x="1365" y="9016"/>
                  </a:cubicBezTo>
                  <a:lnTo>
                    <a:pt x="4619" y="6965"/>
                  </a:lnTo>
                  <a:cubicBezTo>
                    <a:pt x="4721" y="6905"/>
                    <a:pt x="4781" y="6684"/>
                    <a:pt x="4749" y="6494"/>
                  </a:cubicBezTo>
                  <a:lnTo>
                    <a:pt x="3651" y="264"/>
                  </a:lnTo>
                  <a:cubicBezTo>
                    <a:pt x="3626" y="99"/>
                    <a:pt x="3545" y="1"/>
                    <a:pt x="346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" name="Google Shape;402;p44"/>
            <p:cNvSpPr/>
            <p:nvPr/>
          </p:nvSpPr>
          <p:spPr>
            <a:xfrm>
              <a:off x="586150" y="4384325"/>
              <a:ext cx="58325" cy="183400"/>
            </a:xfrm>
            <a:custGeom>
              <a:avLst/>
              <a:gdLst/>
              <a:ahLst/>
              <a:cxnLst/>
              <a:rect l="l" t="t" r="r" b="b"/>
              <a:pathLst>
                <a:path w="2333" h="7336" extrusionOk="0">
                  <a:moveTo>
                    <a:pt x="966" y="1"/>
                  </a:moveTo>
                  <a:cubicBezTo>
                    <a:pt x="957" y="1"/>
                    <a:pt x="949" y="2"/>
                    <a:pt x="940" y="3"/>
                  </a:cubicBezTo>
                  <a:lnTo>
                    <a:pt x="149" y="193"/>
                  </a:lnTo>
                  <a:cubicBezTo>
                    <a:pt x="61" y="225"/>
                    <a:pt x="1" y="327"/>
                    <a:pt x="15" y="414"/>
                  </a:cubicBezTo>
                  <a:lnTo>
                    <a:pt x="1218" y="7186"/>
                  </a:lnTo>
                  <a:cubicBezTo>
                    <a:pt x="1231" y="7278"/>
                    <a:pt x="1303" y="7335"/>
                    <a:pt x="1382" y="7335"/>
                  </a:cubicBezTo>
                  <a:cubicBezTo>
                    <a:pt x="1391" y="7335"/>
                    <a:pt x="1399" y="7335"/>
                    <a:pt x="1408" y="7333"/>
                  </a:cubicBezTo>
                  <a:lnTo>
                    <a:pt x="2185" y="7140"/>
                  </a:lnTo>
                  <a:cubicBezTo>
                    <a:pt x="2273" y="7112"/>
                    <a:pt x="2333" y="7024"/>
                    <a:pt x="2319" y="6922"/>
                  </a:cubicBezTo>
                  <a:lnTo>
                    <a:pt x="1130" y="151"/>
                  </a:lnTo>
                  <a:cubicBezTo>
                    <a:pt x="1117" y="59"/>
                    <a:pt x="1044" y="1"/>
                    <a:pt x="96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487575" y="4414100"/>
              <a:ext cx="35200" cy="47625"/>
            </a:xfrm>
            <a:custGeom>
              <a:avLst/>
              <a:gdLst/>
              <a:ahLst/>
              <a:cxnLst/>
              <a:rect l="l" t="t" r="r" b="b"/>
              <a:pathLst>
                <a:path w="1408" h="1905" extrusionOk="0">
                  <a:moveTo>
                    <a:pt x="450" y="1"/>
                  </a:moveTo>
                  <a:cubicBezTo>
                    <a:pt x="276" y="1"/>
                    <a:pt x="75" y="469"/>
                    <a:pt x="75" y="469"/>
                  </a:cubicBezTo>
                  <a:cubicBezTo>
                    <a:pt x="75" y="469"/>
                    <a:pt x="1" y="1394"/>
                    <a:pt x="264" y="1728"/>
                  </a:cubicBezTo>
                  <a:cubicBezTo>
                    <a:pt x="359" y="1856"/>
                    <a:pt x="532" y="1904"/>
                    <a:pt x="712" y="1904"/>
                  </a:cubicBezTo>
                  <a:cubicBezTo>
                    <a:pt x="1007" y="1904"/>
                    <a:pt x="1323" y="1775"/>
                    <a:pt x="1351" y="1658"/>
                  </a:cubicBezTo>
                  <a:cubicBezTo>
                    <a:pt x="1377" y="1538"/>
                    <a:pt x="1103" y="1515"/>
                    <a:pt x="889" y="1515"/>
                  </a:cubicBezTo>
                  <a:cubicBezTo>
                    <a:pt x="760" y="1515"/>
                    <a:pt x="653" y="1524"/>
                    <a:pt x="648" y="1524"/>
                  </a:cubicBezTo>
                  <a:lnTo>
                    <a:pt x="648" y="1524"/>
                  </a:lnTo>
                  <a:cubicBezTo>
                    <a:pt x="661" y="1523"/>
                    <a:pt x="1408" y="1462"/>
                    <a:pt x="1394" y="1260"/>
                  </a:cubicBezTo>
                  <a:cubicBezTo>
                    <a:pt x="1386" y="1151"/>
                    <a:pt x="1146" y="1125"/>
                    <a:pt x="926" y="1125"/>
                  </a:cubicBezTo>
                  <a:cubicBezTo>
                    <a:pt x="736" y="1125"/>
                    <a:pt x="560" y="1144"/>
                    <a:pt x="560" y="1144"/>
                  </a:cubicBezTo>
                  <a:cubicBezTo>
                    <a:pt x="560" y="1144"/>
                    <a:pt x="1306" y="1042"/>
                    <a:pt x="1278" y="792"/>
                  </a:cubicBezTo>
                  <a:cubicBezTo>
                    <a:pt x="1259" y="698"/>
                    <a:pt x="1121" y="669"/>
                    <a:pt x="962" y="669"/>
                  </a:cubicBezTo>
                  <a:cubicBezTo>
                    <a:pt x="810" y="669"/>
                    <a:pt x="639" y="695"/>
                    <a:pt x="535" y="714"/>
                  </a:cubicBezTo>
                  <a:lnTo>
                    <a:pt x="535" y="714"/>
                  </a:lnTo>
                  <a:cubicBezTo>
                    <a:pt x="763" y="667"/>
                    <a:pt x="1316" y="538"/>
                    <a:pt x="1232" y="409"/>
                  </a:cubicBezTo>
                  <a:cubicBezTo>
                    <a:pt x="1202" y="356"/>
                    <a:pt x="1105" y="339"/>
                    <a:pt x="988" y="339"/>
                  </a:cubicBezTo>
                  <a:cubicBezTo>
                    <a:pt x="753" y="339"/>
                    <a:pt x="440" y="409"/>
                    <a:pt x="440" y="409"/>
                  </a:cubicBezTo>
                  <a:cubicBezTo>
                    <a:pt x="440" y="409"/>
                    <a:pt x="634" y="15"/>
                    <a:pt x="458" y="1"/>
                  </a:cubicBezTo>
                  <a:cubicBezTo>
                    <a:pt x="455" y="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" name="Google Shape;404;p44"/>
            <p:cNvSpPr/>
            <p:nvPr/>
          </p:nvSpPr>
          <p:spPr>
            <a:xfrm>
              <a:off x="700825" y="4470100"/>
              <a:ext cx="47350" cy="46575"/>
            </a:xfrm>
            <a:custGeom>
              <a:avLst/>
              <a:gdLst/>
              <a:ahLst/>
              <a:cxnLst/>
              <a:rect l="l" t="t" r="r" b="b"/>
              <a:pathLst>
                <a:path w="1894" h="1863" extrusionOk="0">
                  <a:moveTo>
                    <a:pt x="958" y="0"/>
                  </a:moveTo>
                  <a:cubicBezTo>
                    <a:pt x="765" y="0"/>
                    <a:pt x="571" y="62"/>
                    <a:pt x="412" y="191"/>
                  </a:cubicBezTo>
                  <a:cubicBezTo>
                    <a:pt x="46" y="487"/>
                    <a:pt x="1" y="1029"/>
                    <a:pt x="296" y="1394"/>
                  </a:cubicBezTo>
                  <a:lnTo>
                    <a:pt x="690" y="1862"/>
                  </a:lnTo>
                  <a:cubicBezTo>
                    <a:pt x="1042" y="1658"/>
                    <a:pt x="1601" y="1247"/>
                    <a:pt x="1893" y="515"/>
                  </a:cubicBezTo>
                  <a:lnTo>
                    <a:pt x="1513" y="191"/>
                  </a:lnTo>
                  <a:cubicBezTo>
                    <a:pt x="1356" y="66"/>
                    <a:pt x="1157" y="0"/>
                    <a:pt x="958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" name="Google Shape;405;p44"/>
            <p:cNvSpPr/>
            <p:nvPr/>
          </p:nvSpPr>
          <p:spPr>
            <a:xfrm>
              <a:off x="718075" y="4482975"/>
              <a:ext cx="97550" cy="96100"/>
            </a:xfrm>
            <a:custGeom>
              <a:avLst/>
              <a:gdLst/>
              <a:ahLst/>
              <a:cxnLst/>
              <a:rect l="l" t="t" r="r" b="b"/>
              <a:pathLst>
                <a:path w="3902" h="3844" extrusionOk="0">
                  <a:moveTo>
                    <a:pt x="1203" y="0"/>
                  </a:moveTo>
                  <a:cubicBezTo>
                    <a:pt x="911" y="732"/>
                    <a:pt x="352" y="1143"/>
                    <a:pt x="0" y="1347"/>
                  </a:cubicBezTo>
                  <a:lnTo>
                    <a:pt x="1703" y="3416"/>
                  </a:lnTo>
                  <a:cubicBezTo>
                    <a:pt x="1745" y="3475"/>
                    <a:pt x="1791" y="3532"/>
                    <a:pt x="1847" y="3577"/>
                  </a:cubicBezTo>
                  <a:cubicBezTo>
                    <a:pt x="2060" y="3757"/>
                    <a:pt x="2321" y="3844"/>
                    <a:pt x="2581" y="3844"/>
                  </a:cubicBezTo>
                  <a:cubicBezTo>
                    <a:pt x="2913" y="3844"/>
                    <a:pt x="3245" y="3702"/>
                    <a:pt x="3475" y="3430"/>
                  </a:cubicBezTo>
                  <a:cubicBezTo>
                    <a:pt x="3901" y="2948"/>
                    <a:pt x="3827" y="2213"/>
                    <a:pt x="3342" y="1805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" name="Google Shape;406;p44"/>
            <p:cNvSpPr/>
            <p:nvPr/>
          </p:nvSpPr>
          <p:spPr>
            <a:xfrm>
              <a:off x="684725" y="4450975"/>
              <a:ext cx="50950" cy="52475"/>
            </a:xfrm>
            <a:custGeom>
              <a:avLst/>
              <a:gdLst/>
              <a:ahLst/>
              <a:cxnLst/>
              <a:rect l="l" t="t" r="r" b="b"/>
              <a:pathLst>
                <a:path w="2038" h="2099" extrusionOk="0">
                  <a:moveTo>
                    <a:pt x="1312" y="1"/>
                  </a:moveTo>
                  <a:cubicBezTo>
                    <a:pt x="1304" y="1"/>
                    <a:pt x="1298" y="3"/>
                    <a:pt x="1292" y="7"/>
                  </a:cubicBezTo>
                  <a:cubicBezTo>
                    <a:pt x="1158" y="109"/>
                    <a:pt x="1246" y="503"/>
                    <a:pt x="1246" y="503"/>
                  </a:cubicBezTo>
                  <a:cubicBezTo>
                    <a:pt x="1246" y="503"/>
                    <a:pt x="325" y="548"/>
                    <a:pt x="163" y="752"/>
                  </a:cubicBezTo>
                  <a:cubicBezTo>
                    <a:pt x="1" y="974"/>
                    <a:pt x="205" y="1118"/>
                    <a:pt x="205" y="1118"/>
                  </a:cubicBezTo>
                  <a:cubicBezTo>
                    <a:pt x="205" y="1118"/>
                    <a:pt x="15" y="1308"/>
                    <a:pt x="265" y="1544"/>
                  </a:cubicBezTo>
                  <a:cubicBezTo>
                    <a:pt x="265" y="1544"/>
                    <a:pt x="103" y="1808"/>
                    <a:pt x="367" y="1941"/>
                  </a:cubicBezTo>
                  <a:cubicBezTo>
                    <a:pt x="598" y="2062"/>
                    <a:pt x="791" y="2098"/>
                    <a:pt x="939" y="2098"/>
                  </a:cubicBezTo>
                  <a:cubicBezTo>
                    <a:pt x="1168" y="2098"/>
                    <a:pt x="1292" y="2012"/>
                    <a:pt x="1292" y="2012"/>
                  </a:cubicBezTo>
                  <a:lnTo>
                    <a:pt x="2038" y="869"/>
                  </a:lnTo>
                  <a:cubicBezTo>
                    <a:pt x="2038" y="869"/>
                    <a:pt x="1475" y="1"/>
                    <a:pt x="131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686575" y="4450350"/>
              <a:ext cx="49450" cy="53575"/>
            </a:xfrm>
            <a:custGeom>
              <a:avLst/>
              <a:gdLst/>
              <a:ahLst/>
              <a:cxnLst/>
              <a:rect l="l" t="t" r="r" b="b"/>
              <a:pathLst>
                <a:path w="1978" h="2143" extrusionOk="0">
                  <a:moveTo>
                    <a:pt x="1218" y="0"/>
                  </a:moveTo>
                  <a:lnTo>
                    <a:pt x="1186" y="32"/>
                  </a:lnTo>
                  <a:lnTo>
                    <a:pt x="1172" y="46"/>
                  </a:lnTo>
                  <a:cubicBezTo>
                    <a:pt x="1158" y="74"/>
                    <a:pt x="1144" y="88"/>
                    <a:pt x="1144" y="102"/>
                  </a:cubicBezTo>
                  <a:cubicBezTo>
                    <a:pt x="1116" y="176"/>
                    <a:pt x="1116" y="250"/>
                    <a:pt x="1130" y="324"/>
                  </a:cubicBezTo>
                  <a:cubicBezTo>
                    <a:pt x="1130" y="387"/>
                    <a:pt x="1130" y="451"/>
                    <a:pt x="1139" y="503"/>
                  </a:cubicBezTo>
                  <a:lnTo>
                    <a:pt x="1139" y="503"/>
                  </a:lnTo>
                  <a:cubicBezTo>
                    <a:pt x="1021" y="514"/>
                    <a:pt x="911" y="515"/>
                    <a:pt x="792" y="528"/>
                  </a:cubicBezTo>
                  <a:cubicBezTo>
                    <a:pt x="659" y="542"/>
                    <a:pt x="528" y="573"/>
                    <a:pt x="395" y="602"/>
                  </a:cubicBezTo>
                  <a:cubicBezTo>
                    <a:pt x="338" y="616"/>
                    <a:pt x="279" y="630"/>
                    <a:pt x="219" y="661"/>
                  </a:cubicBezTo>
                  <a:cubicBezTo>
                    <a:pt x="177" y="675"/>
                    <a:pt x="149" y="690"/>
                    <a:pt x="117" y="704"/>
                  </a:cubicBezTo>
                  <a:cubicBezTo>
                    <a:pt x="89" y="718"/>
                    <a:pt x="75" y="749"/>
                    <a:pt x="43" y="777"/>
                  </a:cubicBezTo>
                  <a:cubicBezTo>
                    <a:pt x="29" y="806"/>
                    <a:pt x="15" y="851"/>
                    <a:pt x="1" y="879"/>
                  </a:cubicBezTo>
                  <a:lnTo>
                    <a:pt x="1" y="981"/>
                  </a:lnTo>
                  <a:cubicBezTo>
                    <a:pt x="13" y="1047"/>
                    <a:pt x="51" y="1101"/>
                    <a:pt x="98" y="1142"/>
                  </a:cubicBezTo>
                  <a:lnTo>
                    <a:pt x="98" y="1142"/>
                  </a:lnTo>
                  <a:cubicBezTo>
                    <a:pt x="77" y="1172"/>
                    <a:pt x="57" y="1198"/>
                    <a:pt x="43" y="1231"/>
                  </a:cubicBezTo>
                  <a:cubicBezTo>
                    <a:pt x="29" y="1277"/>
                    <a:pt x="29" y="1319"/>
                    <a:pt x="43" y="1365"/>
                  </a:cubicBezTo>
                  <a:cubicBezTo>
                    <a:pt x="43" y="1407"/>
                    <a:pt x="61" y="1453"/>
                    <a:pt x="89" y="1481"/>
                  </a:cubicBezTo>
                  <a:cubicBezTo>
                    <a:pt x="103" y="1509"/>
                    <a:pt x="117" y="1527"/>
                    <a:pt x="131" y="1541"/>
                  </a:cubicBezTo>
                  <a:lnTo>
                    <a:pt x="154" y="1572"/>
                  </a:lnTo>
                  <a:lnTo>
                    <a:pt x="154" y="1572"/>
                  </a:lnTo>
                  <a:cubicBezTo>
                    <a:pt x="128" y="1625"/>
                    <a:pt x="117" y="1678"/>
                    <a:pt x="117" y="1745"/>
                  </a:cubicBezTo>
                  <a:cubicBezTo>
                    <a:pt x="117" y="1805"/>
                    <a:pt x="149" y="1878"/>
                    <a:pt x="191" y="1921"/>
                  </a:cubicBezTo>
                  <a:cubicBezTo>
                    <a:pt x="236" y="1966"/>
                    <a:pt x="293" y="1995"/>
                    <a:pt x="353" y="2023"/>
                  </a:cubicBezTo>
                  <a:cubicBezTo>
                    <a:pt x="395" y="2037"/>
                    <a:pt x="455" y="2068"/>
                    <a:pt x="514" y="2082"/>
                  </a:cubicBezTo>
                  <a:cubicBezTo>
                    <a:pt x="630" y="2125"/>
                    <a:pt x="747" y="2142"/>
                    <a:pt x="880" y="2142"/>
                  </a:cubicBezTo>
                  <a:cubicBezTo>
                    <a:pt x="996" y="2142"/>
                    <a:pt x="1116" y="2111"/>
                    <a:pt x="1232" y="2054"/>
                  </a:cubicBezTo>
                  <a:lnTo>
                    <a:pt x="1232" y="2037"/>
                  </a:lnTo>
                  <a:cubicBezTo>
                    <a:pt x="1232" y="2023"/>
                    <a:pt x="1218" y="2023"/>
                    <a:pt x="1218" y="2023"/>
                  </a:cubicBezTo>
                  <a:cubicBezTo>
                    <a:pt x="1116" y="2082"/>
                    <a:pt x="996" y="2111"/>
                    <a:pt x="880" y="2111"/>
                  </a:cubicBezTo>
                  <a:cubicBezTo>
                    <a:pt x="764" y="2111"/>
                    <a:pt x="645" y="2082"/>
                    <a:pt x="528" y="2037"/>
                  </a:cubicBezTo>
                  <a:cubicBezTo>
                    <a:pt x="469" y="2023"/>
                    <a:pt x="426" y="2009"/>
                    <a:pt x="367" y="1980"/>
                  </a:cubicBezTo>
                  <a:cubicBezTo>
                    <a:pt x="307" y="1949"/>
                    <a:pt x="265" y="1921"/>
                    <a:pt x="219" y="1893"/>
                  </a:cubicBezTo>
                  <a:cubicBezTo>
                    <a:pt x="191" y="1847"/>
                    <a:pt x="163" y="1790"/>
                    <a:pt x="163" y="1745"/>
                  </a:cubicBezTo>
                  <a:cubicBezTo>
                    <a:pt x="163" y="1685"/>
                    <a:pt x="177" y="1629"/>
                    <a:pt x="205" y="1583"/>
                  </a:cubicBezTo>
                  <a:lnTo>
                    <a:pt x="205" y="1555"/>
                  </a:lnTo>
                  <a:lnTo>
                    <a:pt x="163" y="1509"/>
                  </a:lnTo>
                  <a:cubicBezTo>
                    <a:pt x="149" y="1495"/>
                    <a:pt x="131" y="1481"/>
                    <a:pt x="131" y="1467"/>
                  </a:cubicBezTo>
                  <a:cubicBezTo>
                    <a:pt x="103" y="1421"/>
                    <a:pt x="89" y="1393"/>
                    <a:pt x="89" y="1365"/>
                  </a:cubicBezTo>
                  <a:cubicBezTo>
                    <a:pt x="89" y="1319"/>
                    <a:pt x="89" y="1291"/>
                    <a:pt x="103" y="1245"/>
                  </a:cubicBezTo>
                  <a:cubicBezTo>
                    <a:pt x="103" y="1217"/>
                    <a:pt x="131" y="1189"/>
                    <a:pt x="149" y="1157"/>
                  </a:cubicBezTo>
                  <a:cubicBezTo>
                    <a:pt x="163" y="1143"/>
                    <a:pt x="163" y="1129"/>
                    <a:pt x="149" y="1115"/>
                  </a:cubicBezTo>
                  <a:cubicBezTo>
                    <a:pt x="103" y="1087"/>
                    <a:pt x="61" y="1027"/>
                    <a:pt x="61" y="981"/>
                  </a:cubicBezTo>
                  <a:cubicBezTo>
                    <a:pt x="43" y="925"/>
                    <a:pt x="61" y="865"/>
                    <a:pt x="103" y="806"/>
                  </a:cubicBezTo>
                  <a:cubicBezTo>
                    <a:pt x="117" y="763"/>
                    <a:pt x="177" y="735"/>
                    <a:pt x="236" y="704"/>
                  </a:cubicBezTo>
                  <a:cubicBezTo>
                    <a:pt x="293" y="690"/>
                    <a:pt x="353" y="661"/>
                    <a:pt x="412" y="647"/>
                  </a:cubicBezTo>
                  <a:cubicBezTo>
                    <a:pt x="543" y="616"/>
                    <a:pt x="659" y="602"/>
                    <a:pt x="792" y="588"/>
                  </a:cubicBezTo>
                  <a:cubicBezTo>
                    <a:pt x="922" y="573"/>
                    <a:pt x="1056" y="559"/>
                    <a:pt x="1172" y="559"/>
                  </a:cubicBezTo>
                  <a:lnTo>
                    <a:pt x="1186" y="559"/>
                  </a:lnTo>
                  <a:cubicBezTo>
                    <a:pt x="1204" y="559"/>
                    <a:pt x="1204" y="542"/>
                    <a:pt x="1204" y="528"/>
                  </a:cubicBezTo>
                  <a:cubicBezTo>
                    <a:pt x="1186" y="454"/>
                    <a:pt x="1186" y="383"/>
                    <a:pt x="1172" y="324"/>
                  </a:cubicBezTo>
                  <a:cubicBezTo>
                    <a:pt x="1172" y="250"/>
                    <a:pt x="1172" y="176"/>
                    <a:pt x="1186" y="120"/>
                  </a:cubicBezTo>
                  <a:cubicBezTo>
                    <a:pt x="1204" y="102"/>
                    <a:pt x="1204" y="88"/>
                    <a:pt x="1218" y="74"/>
                  </a:cubicBezTo>
                  <a:lnTo>
                    <a:pt x="1232" y="60"/>
                  </a:lnTo>
                  <a:lnTo>
                    <a:pt x="1260" y="60"/>
                  </a:lnTo>
                  <a:cubicBezTo>
                    <a:pt x="1274" y="74"/>
                    <a:pt x="1292" y="74"/>
                    <a:pt x="1306" y="88"/>
                  </a:cubicBezTo>
                  <a:cubicBezTo>
                    <a:pt x="1362" y="134"/>
                    <a:pt x="1408" y="176"/>
                    <a:pt x="1450" y="236"/>
                  </a:cubicBezTo>
                  <a:cubicBezTo>
                    <a:pt x="1538" y="338"/>
                    <a:pt x="1626" y="440"/>
                    <a:pt x="1714" y="559"/>
                  </a:cubicBezTo>
                  <a:cubicBezTo>
                    <a:pt x="1802" y="675"/>
                    <a:pt x="1876" y="792"/>
                    <a:pt x="1950" y="911"/>
                  </a:cubicBezTo>
                  <a:lnTo>
                    <a:pt x="1978" y="911"/>
                  </a:lnTo>
                  <a:lnTo>
                    <a:pt x="1978" y="894"/>
                  </a:lnTo>
                  <a:cubicBezTo>
                    <a:pt x="1907" y="763"/>
                    <a:pt x="1833" y="647"/>
                    <a:pt x="1746" y="542"/>
                  </a:cubicBezTo>
                  <a:cubicBezTo>
                    <a:pt x="1672" y="426"/>
                    <a:pt x="1584" y="310"/>
                    <a:pt x="1496" y="208"/>
                  </a:cubicBezTo>
                  <a:cubicBezTo>
                    <a:pt x="1436" y="148"/>
                    <a:pt x="1394" y="88"/>
                    <a:pt x="1334" y="46"/>
                  </a:cubicBezTo>
                  <a:cubicBezTo>
                    <a:pt x="1320" y="32"/>
                    <a:pt x="1306" y="32"/>
                    <a:pt x="1292" y="14"/>
                  </a:cubicBezTo>
                  <a:cubicBezTo>
                    <a:pt x="1274" y="0"/>
                    <a:pt x="1246" y="0"/>
                    <a:pt x="12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" name="Google Shape;408;p44"/>
            <p:cNvSpPr/>
            <p:nvPr/>
          </p:nvSpPr>
          <p:spPr>
            <a:xfrm>
              <a:off x="644800" y="4384500"/>
              <a:ext cx="39950" cy="44900"/>
            </a:xfrm>
            <a:custGeom>
              <a:avLst/>
              <a:gdLst/>
              <a:ahLst/>
              <a:cxnLst/>
              <a:rect l="l" t="t" r="r" b="b"/>
              <a:pathLst>
                <a:path w="1598" h="1796" extrusionOk="0">
                  <a:moveTo>
                    <a:pt x="1285" y="52"/>
                  </a:moveTo>
                  <a:cubicBezTo>
                    <a:pt x="1372" y="52"/>
                    <a:pt x="1440" y="113"/>
                    <a:pt x="1450" y="218"/>
                  </a:cubicBezTo>
                  <a:lnTo>
                    <a:pt x="1524" y="713"/>
                  </a:lnTo>
                  <a:cubicBezTo>
                    <a:pt x="1556" y="875"/>
                    <a:pt x="1468" y="1065"/>
                    <a:pt x="1334" y="1139"/>
                  </a:cubicBezTo>
                  <a:lnTo>
                    <a:pt x="427" y="1698"/>
                  </a:lnTo>
                  <a:cubicBezTo>
                    <a:pt x="384" y="1726"/>
                    <a:pt x="342" y="1739"/>
                    <a:pt x="304" y="1739"/>
                  </a:cubicBezTo>
                  <a:cubicBezTo>
                    <a:pt x="222" y="1739"/>
                    <a:pt x="158" y="1680"/>
                    <a:pt x="149" y="1579"/>
                  </a:cubicBezTo>
                  <a:lnTo>
                    <a:pt x="75" y="1065"/>
                  </a:lnTo>
                  <a:cubicBezTo>
                    <a:pt x="43" y="921"/>
                    <a:pt x="131" y="731"/>
                    <a:pt x="265" y="657"/>
                  </a:cubicBezTo>
                  <a:lnTo>
                    <a:pt x="1172" y="84"/>
                  </a:lnTo>
                  <a:cubicBezTo>
                    <a:pt x="1211" y="62"/>
                    <a:pt x="1250" y="52"/>
                    <a:pt x="1285" y="52"/>
                  </a:cubicBezTo>
                  <a:close/>
                  <a:moveTo>
                    <a:pt x="1307" y="1"/>
                  </a:moveTo>
                  <a:cubicBezTo>
                    <a:pt x="1265" y="1"/>
                    <a:pt x="1219" y="14"/>
                    <a:pt x="1172" y="42"/>
                  </a:cubicBezTo>
                  <a:lnTo>
                    <a:pt x="265" y="597"/>
                  </a:lnTo>
                  <a:cubicBezTo>
                    <a:pt x="103" y="699"/>
                    <a:pt x="1" y="921"/>
                    <a:pt x="29" y="1097"/>
                  </a:cubicBezTo>
                  <a:lnTo>
                    <a:pt x="103" y="1593"/>
                  </a:lnTo>
                  <a:cubicBezTo>
                    <a:pt x="122" y="1727"/>
                    <a:pt x="199" y="1795"/>
                    <a:pt x="294" y="1795"/>
                  </a:cubicBezTo>
                  <a:cubicBezTo>
                    <a:pt x="336" y="1795"/>
                    <a:pt x="381" y="1782"/>
                    <a:pt x="427" y="1755"/>
                  </a:cubicBezTo>
                  <a:lnTo>
                    <a:pt x="1334" y="1185"/>
                  </a:lnTo>
                  <a:cubicBezTo>
                    <a:pt x="1496" y="1097"/>
                    <a:pt x="1598" y="875"/>
                    <a:pt x="1570" y="699"/>
                  </a:cubicBezTo>
                  <a:lnTo>
                    <a:pt x="1496" y="186"/>
                  </a:lnTo>
                  <a:cubicBezTo>
                    <a:pt x="1477" y="65"/>
                    <a:pt x="1401" y="1"/>
                    <a:pt x="13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" name="Google Shape;409;p44"/>
            <p:cNvSpPr/>
            <p:nvPr/>
          </p:nvSpPr>
          <p:spPr>
            <a:xfrm>
              <a:off x="645875" y="4385800"/>
              <a:ext cx="37825" cy="42200"/>
            </a:xfrm>
            <a:custGeom>
              <a:avLst/>
              <a:gdLst/>
              <a:ahLst/>
              <a:cxnLst/>
              <a:rect l="l" t="t" r="r" b="b"/>
              <a:pathLst>
                <a:path w="1513" h="1688" extrusionOk="0">
                  <a:moveTo>
                    <a:pt x="1242" y="0"/>
                  </a:moveTo>
                  <a:cubicBezTo>
                    <a:pt x="1207" y="0"/>
                    <a:pt x="1168" y="10"/>
                    <a:pt x="1129" y="32"/>
                  </a:cubicBezTo>
                  <a:lnTo>
                    <a:pt x="222" y="605"/>
                  </a:lnTo>
                  <a:cubicBezTo>
                    <a:pt x="88" y="679"/>
                    <a:pt x="0" y="869"/>
                    <a:pt x="32" y="1013"/>
                  </a:cubicBezTo>
                  <a:lnTo>
                    <a:pt x="106" y="1527"/>
                  </a:lnTo>
                  <a:cubicBezTo>
                    <a:pt x="115" y="1628"/>
                    <a:pt x="179" y="1687"/>
                    <a:pt x="261" y="1687"/>
                  </a:cubicBezTo>
                  <a:cubicBezTo>
                    <a:pt x="299" y="1687"/>
                    <a:pt x="341" y="1674"/>
                    <a:pt x="384" y="1646"/>
                  </a:cubicBezTo>
                  <a:lnTo>
                    <a:pt x="1291" y="1087"/>
                  </a:lnTo>
                  <a:cubicBezTo>
                    <a:pt x="1425" y="1013"/>
                    <a:pt x="1513" y="823"/>
                    <a:pt x="1481" y="661"/>
                  </a:cubicBezTo>
                  <a:lnTo>
                    <a:pt x="1407" y="166"/>
                  </a:lnTo>
                  <a:cubicBezTo>
                    <a:pt x="1397" y="61"/>
                    <a:pt x="1329" y="0"/>
                    <a:pt x="1242" y="0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652900" y="4388775"/>
              <a:ext cx="24550" cy="15425"/>
            </a:xfrm>
            <a:custGeom>
              <a:avLst/>
              <a:gdLst/>
              <a:ahLst/>
              <a:cxnLst/>
              <a:rect l="l" t="t" r="r" b="b"/>
              <a:pathLst>
                <a:path w="982" h="617" extrusionOk="0">
                  <a:moveTo>
                    <a:pt x="982" y="1"/>
                  </a:moveTo>
                  <a:lnTo>
                    <a:pt x="950" y="15"/>
                  </a:lnTo>
                  <a:lnTo>
                    <a:pt x="950" y="32"/>
                  </a:lnTo>
                  <a:lnTo>
                    <a:pt x="982" y="15"/>
                  </a:lnTo>
                  <a:lnTo>
                    <a:pt x="982" y="1"/>
                  </a:lnTo>
                  <a:close/>
                  <a:moveTo>
                    <a:pt x="936" y="32"/>
                  </a:moveTo>
                  <a:lnTo>
                    <a:pt x="908" y="47"/>
                  </a:lnTo>
                  <a:lnTo>
                    <a:pt x="908" y="61"/>
                  </a:lnTo>
                  <a:lnTo>
                    <a:pt x="936" y="47"/>
                  </a:lnTo>
                  <a:lnTo>
                    <a:pt x="936" y="32"/>
                  </a:lnTo>
                  <a:close/>
                  <a:moveTo>
                    <a:pt x="880" y="61"/>
                  </a:moveTo>
                  <a:lnTo>
                    <a:pt x="848" y="75"/>
                  </a:lnTo>
                  <a:lnTo>
                    <a:pt x="862" y="89"/>
                  </a:lnTo>
                  <a:lnTo>
                    <a:pt x="880" y="75"/>
                  </a:lnTo>
                  <a:lnTo>
                    <a:pt x="880" y="61"/>
                  </a:lnTo>
                  <a:close/>
                  <a:moveTo>
                    <a:pt x="834" y="89"/>
                  </a:moveTo>
                  <a:lnTo>
                    <a:pt x="806" y="103"/>
                  </a:lnTo>
                  <a:lnTo>
                    <a:pt x="806" y="120"/>
                  </a:lnTo>
                  <a:lnTo>
                    <a:pt x="834" y="103"/>
                  </a:lnTo>
                  <a:lnTo>
                    <a:pt x="834" y="89"/>
                  </a:lnTo>
                  <a:close/>
                  <a:moveTo>
                    <a:pt x="570" y="251"/>
                  </a:moveTo>
                  <a:lnTo>
                    <a:pt x="556" y="265"/>
                  </a:lnTo>
                  <a:lnTo>
                    <a:pt x="556" y="279"/>
                  </a:lnTo>
                  <a:lnTo>
                    <a:pt x="585" y="265"/>
                  </a:lnTo>
                  <a:lnTo>
                    <a:pt x="570" y="251"/>
                  </a:lnTo>
                  <a:close/>
                  <a:moveTo>
                    <a:pt x="528" y="279"/>
                  </a:moveTo>
                  <a:lnTo>
                    <a:pt x="497" y="296"/>
                  </a:lnTo>
                  <a:lnTo>
                    <a:pt x="497" y="310"/>
                  </a:lnTo>
                  <a:lnTo>
                    <a:pt x="528" y="296"/>
                  </a:lnTo>
                  <a:lnTo>
                    <a:pt x="528" y="279"/>
                  </a:lnTo>
                  <a:close/>
                  <a:moveTo>
                    <a:pt x="483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83" y="310"/>
                  </a:lnTo>
                  <a:close/>
                  <a:moveTo>
                    <a:pt x="423" y="338"/>
                  </a:moveTo>
                  <a:lnTo>
                    <a:pt x="395" y="353"/>
                  </a:lnTo>
                  <a:lnTo>
                    <a:pt x="395" y="367"/>
                  </a:lnTo>
                  <a:lnTo>
                    <a:pt x="423" y="353"/>
                  </a:lnTo>
                  <a:lnTo>
                    <a:pt x="423" y="33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14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60"/>
                  </a:lnTo>
                  <a:lnTo>
                    <a:pt x="131" y="542"/>
                  </a:lnTo>
                  <a:lnTo>
                    <a:pt x="117" y="528"/>
                  </a:lnTo>
                  <a:close/>
                  <a:moveTo>
                    <a:pt x="71" y="560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1" y="574"/>
                  </a:lnTo>
                  <a:lnTo>
                    <a:pt x="71" y="560"/>
                  </a:lnTo>
                  <a:close/>
                  <a:moveTo>
                    <a:pt x="29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29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649925" y="4396175"/>
              <a:ext cx="26050" cy="16100"/>
            </a:xfrm>
            <a:custGeom>
              <a:avLst/>
              <a:gdLst/>
              <a:ahLst/>
              <a:cxnLst/>
              <a:rect l="l" t="t" r="r" b="b"/>
              <a:pathLst>
                <a:path w="1042" h="644" extrusionOk="0">
                  <a:moveTo>
                    <a:pt x="1027" y="0"/>
                  </a:moveTo>
                  <a:lnTo>
                    <a:pt x="1013" y="14"/>
                  </a:lnTo>
                  <a:lnTo>
                    <a:pt x="1041" y="0"/>
                  </a:lnTo>
                  <a:close/>
                  <a:moveTo>
                    <a:pt x="981" y="28"/>
                  </a:moveTo>
                  <a:lnTo>
                    <a:pt x="953" y="42"/>
                  </a:lnTo>
                  <a:lnTo>
                    <a:pt x="953" y="57"/>
                  </a:lnTo>
                  <a:lnTo>
                    <a:pt x="981" y="42"/>
                  </a:lnTo>
                  <a:lnTo>
                    <a:pt x="981" y="28"/>
                  </a:lnTo>
                  <a:close/>
                  <a:moveTo>
                    <a:pt x="939" y="57"/>
                  </a:moveTo>
                  <a:lnTo>
                    <a:pt x="911" y="71"/>
                  </a:lnTo>
                  <a:lnTo>
                    <a:pt x="911" y="88"/>
                  </a:lnTo>
                  <a:lnTo>
                    <a:pt x="939" y="71"/>
                  </a:lnTo>
                  <a:lnTo>
                    <a:pt x="939" y="57"/>
                  </a:lnTo>
                  <a:close/>
                  <a:moveTo>
                    <a:pt x="879" y="88"/>
                  </a:moveTo>
                  <a:lnTo>
                    <a:pt x="851" y="102"/>
                  </a:lnTo>
                  <a:lnTo>
                    <a:pt x="851" y="116"/>
                  </a:lnTo>
                  <a:lnTo>
                    <a:pt x="879" y="102"/>
                  </a:lnTo>
                  <a:lnTo>
                    <a:pt x="879" y="88"/>
                  </a:lnTo>
                  <a:close/>
                  <a:moveTo>
                    <a:pt x="837" y="116"/>
                  </a:moveTo>
                  <a:lnTo>
                    <a:pt x="806" y="144"/>
                  </a:lnTo>
                  <a:lnTo>
                    <a:pt x="837" y="130"/>
                  </a:lnTo>
                  <a:lnTo>
                    <a:pt x="837" y="116"/>
                  </a:lnTo>
                  <a:close/>
                  <a:moveTo>
                    <a:pt x="777" y="159"/>
                  </a:moveTo>
                  <a:lnTo>
                    <a:pt x="749" y="176"/>
                  </a:lnTo>
                  <a:lnTo>
                    <a:pt x="763" y="176"/>
                  </a:lnTo>
                  <a:lnTo>
                    <a:pt x="777" y="159"/>
                  </a:lnTo>
                  <a:close/>
                  <a:moveTo>
                    <a:pt x="573" y="278"/>
                  </a:moveTo>
                  <a:lnTo>
                    <a:pt x="559" y="292"/>
                  </a:lnTo>
                  <a:lnTo>
                    <a:pt x="559" y="306"/>
                  </a:lnTo>
                  <a:lnTo>
                    <a:pt x="587" y="292"/>
                  </a:lnTo>
                  <a:lnTo>
                    <a:pt x="573" y="278"/>
                  </a:lnTo>
                  <a:close/>
                  <a:moveTo>
                    <a:pt x="528" y="306"/>
                  </a:moveTo>
                  <a:lnTo>
                    <a:pt x="499" y="320"/>
                  </a:lnTo>
                  <a:lnTo>
                    <a:pt x="499" y="334"/>
                  </a:lnTo>
                  <a:lnTo>
                    <a:pt x="528" y="320"/>
                  </a:lnTo>
                  <a:lnTo>
                    <a:pt x="528" y="306"/>
                  </a:lnTo>
                  <a:close/>
                  <a:moveTo>
                    <a:pt x="485" y="334"/>
                  </a:moveTo>
                  <a:lnTo>
                    <a:pt x="454" y="352"/>
                  </a:lnTo>
                  <a:lnTo>
                    <a:pt x="454" y="366"/>
                  </a:lnTo>
                  <a:lnTo>
                    <a:pt x="485" y="352"/>
                  </a:lnTo>
                  <a:lnTo>
                    <a:pt x="485" y="334"/>
                  </a:lnTo>
                  <a:close/>
                  <a:moveTo>
                    <a:pt x="426" y="366"/>
                  </a:moveTo>
                  <a:lnTo>
                    <a:pt x="397" y="394"/>
                  </a:lnTo>
                  <a:lnTo>
                    <a:pt x="397" y="394"/>
                  </a:lnTo>
                  <a:lnTo>
                    <a:pt x="426" y="380"/>
                  </a:lnTo>
                  <a:lnTo>
                    <a:pt x="426" y="366"/>
                  </a:lnTo>
                  <a:close/>
                  <a:moveTo>
                    <a:pt x="324" y="440"/>
                  </a:moveTo>
                  <a:lnTo>
                    <a:pt x="295" y="454"/>
                  </a:lnTo>
                  <a:lnTo>
                    <a:pt x="310" y="454"/>
                  </a:lnTo>
                  <a:lnTo>
                    <a:pt x="324" y="440"/>
                  </a:lnTo>
                  <a:close/>
                  <a:moveTo>
                    <a:pt x="222" y="496"/>
                  </a:moveTo>
                  <a:lnTo>
                    <a:pt x="208" y="510"/>
                  </a:lnTo>
                  <a:lnTo>
                    <a:pt x="208" y="528"/>
                  </a:lnTo>
                  <a:lnTo>
                    <a:pt x="222" y="496"/>
                  </a:lnTo>
                  <a:close/>
                  <a:moveTo>
                    <a:pt x="176" y="528"/>
                  </a:moveTo>
                  <a:lnTo>
                    <a:pt x="148" y="542"/>
                  </a:lnTo>
                  <a:lnTo>
                    <a:pt x="148" y="556"/>
                  </a:lnTo>
                  <a:lnTo>
                    <a:pt x="176" y="542"/>
                  </a:lnTo>
                  <a:lnTo>
                    <a:pt x="176" y="528"/>
                  </a:lnTo>
                  <a:close/>
                  <a:moveTo>
                    <a:pt x="120" y="556"/>
                  </a:moveTo>
                  <a:lnTo>
                    <a:pt x="102" y="570"/>
                  </a:lnTo>
                  <a:lnTo>
                    <a:pt x="102" y="584"/>
                  </a:lnTo>
                  <a:lnTo>
                    <a:pt x="120" y="570"/>
                  </a:lnTo>
                  <a:lnTo>
                    <a:pt x="120" y="556"/>
                  </a:lnTo>
                  <a:close/>
                  <a:moveTo>
                    <a:pt x="74" y="584"/>
                  </a:moveTo>
                  <a:lnTo>
                    <a:pt x="46" y="598"/>
                  </a:lnTo>
                  <a:lnTo>
                    <a:pt x="46" y="616"/>
                  </a:lnTo>
                  <a:lnTo>
                    <a:pt x="74" y="598"/>
                  </a:lnTo>
                  <a:lnTo>
                    <a:pt x="74" y="584"/>
                  </a:lnTo>
                  <a:close/>
                  <a:moveTo>
                    <a:pt x="32" y="616"/>
                  </a:moveTo>
                  <a:lnTo>
                    <a:pt x="0" y="644"/>
                  </a:lnTo>
                  <a:lnTo>
                    <a:pt x="32" y="630"/>
                  </a:lnTo>
                  <a:lnTo>
                    <a:pt x="32" y="616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" name="Google Shape;412;p44"/>
            <p:cNvSpPr/>
            <p:nvPr/>
          </p:nvSpPr>
          <p:spPr>
            <a:xfrm>
              <a:off x="650700" y="4400125"/>
              <a:ext cx="28600" cy="18050"/>
            </a:xfrm>
            <a:custGeom>
              <a:avLst/>
              <a:gdLst/>
              <a:ahLst/>
              <a:cxnLst/>
              <a:rect l="l" t="t" r="r" b="b"/>
              <a:pathLst>
                <a:path w="1144" h="722" extrusionOk="0">
                  <a:moveTo>
                    <a:pt x="1144" y="1"/>
                  </a:moveTo>
                  <a:lnTo>
                    <a:pt x="1112" y="18"/>
                  </a:lnTo>
                  <a:lnTo>
                    <a:pt x="1112" y="32"/>
                  </a:lnTo>
                  <a:lnTo>
                    <a:pt x="1144" y="18"/>
                  </a:lnTo>
                  <a:lnTo>
                    <a:pt x="1144" y="1"/>
                  </a:lnTo>
                  <a:close/>
                  <a:moveTo>
                    <a:pt x="1084" y="32"/>
                  </a:moveTo>
                  <a:lnTo>
                    <a:pt x="1056" y="60"/>
                  </a:lnTo>
                  <a:lnTo>
                    <a:pt x="1070" y="60"/>
                  </a:lnTo>
                  <a:lnTo>
                    <a:pt x="1084" y="46"/>
                  </a:lnTo>
                  <a:lnTo>
                    <a:pt x="1084" y="32"/>
                  </a:lnTo>
                  <a:close/>
                  <a:moveTo>
                    <a:pt x="880" y="162"/>
                  </a:moveTo>
                  <a:lnTo>
                    <a:pt x="862" y="176"/>
                  </a:lnTo>
                  <a:lnTo>
                    <a:pt x="862" y="194"/>
                  </a:lnTo>
                  <a:lnTo>
                    <a:pt x="880" y="162"/>
                  </a:lnTo>
                  <a:close/>
                  <a:moveTo>
                    <a:pt x="834" y="194"/>
                  </a:moveTo>
                  <a:lnTo>
                    <a:pt x="806" y="208"/>
                  </a:lnTo>
                  <a:lnTo>
                    <a:pt x="806" y="222"/>
                  </a:lnTo>
                  <a:lnTo>
                    <a:pt x="834" y="208"/>
                  </a:lnTo>
                  <a:lnTo>
                    <a:pt x="834" y="194"/>
                  </a:lnTo>
                  <a:close/>
                  <a:moveTo>
                    <a:pt x="775" y="222"/>
                  </a:moveTo>
                  <a:lnTo>
                    <a:pt x="760" y="236"/>
                  </a:lnTo>
                  <a:lnTo>
                    <a:pt x="760" y="250"/>
                  </a:lnTo>
                  <a:lnTo>
                    <a:pt x="792" y="236"/>
                  </a:lnTo>
                  <a:lnTo>
                    <a:pt x="775" y="222"/>
                  </a:lnTo>
                  <a:close/>
                  <a:moveTo>
                    <a:pt x="732" y="250"/>
                  </a:moveTo>
                  <a:lnTo>
                    <a:pt x="704" y="264"/>
                  </a:lnTo>
                  <a:lnTo>
                    <a:pt x="704" y="282"/>
                  </a:lnTo>
                  <a:lnTo>
                    <a:pt x="732" y="264"/>
                  </a:lnTo>
                  <a:lnTo>
                    <a:pt x="732" y="250"/>
                  </a:lnTo>
                  <a:close/>
                  <a:moveTo>
                    <a:pt x="687" y="282"/>
                  </a:moveTo>
                  <a:lnTo>
                    <a:pt x="658" y="310"/>
                  </a:lnTo>
                  <a:lnTo>
                    <a:pt x="687" y="296"/>
                  </a:lnTo>
                  <a:lnTo>
                    <a:pt x="687" y="282"/>
                  </a:lnTo>
                  <a:close/>
                  <a:moveTo>
                    <a:pt x="630" y="324"/>
                  </a:moveTo>
                  <a:lnTo>
                    <a:pt x="599" y="338"/>
                  </a:lnTo>
                  <a:lnTo>
                    <a:pt x="616" y="338"/>
                  </a:lnTo>
                  <a:lnTo>
                    <a:pt x="630" y="324"/>
                  </a:lnTo>
                  <a:close/>
                  <a:moveTo>
                    <a:pt x="483" y="412"/>
                  </a:moveTo>
                  <a:lnTo>
                    <a:pt x="454" y="426"/>
                  </a:lnTo>
                  <a:lnTo>
                    <a:pt x="454" y="440"/>
                  </a:lnTo>
                  <a:lnTo>
                    <a:pt x="483" y="412"/>
                  </a:lnTo>
                  <a:close/>
                  <a:moveTo>
                    <a:pt x="423" y="440"/>
                  </a:moveTo>
                  <a:lnTo>
                    <a:pt x="409" y="458"/>
                  </a:lnTo>
                  <a:lnTo>
                    <a:pt x="409" y="472"/>
                  </a:lnTo>
                  <a:lnTo>
                    <a:pt x="423" y="458"/>
                  </a:lnTo>
                  <a:lnTo>
                    <a:pt x="423" y="440"/>
                  </a:lnTo>
                  <a:close/>
                  <a:moveTo>
                    <a:pt x="381" y="472"/>
                  </a:moveTo>
                  <a:lnTo>
                    <a:pt x="352" y="486"/>
                  </a:lnTo>
                  <a:lnTo>
                    <a:pt x="352" y="500"/>
                  </a:lnTo>
                  <a:lnTo>
                    <a:pt x="381" y="486"/>
                  </a:lnTo>
                  <a:lnTo>
                    <a:pt x="381" y="472"/>
                  </a:lnTo>
                  <a:close/>
                  <a:moveTo>
                    <a:pt x="321" y="500"/>
                  </a:moveTo>
                  <a:lnTo>
                    <a:pt x="307" y="514"/>
                  </a:lnTo>
                  <a:lnTo>
                    <a:pt x="307" y="528"/>
                  </a:lnTo>
                  <a:lnTo>
                    <a:pt x="335" y="514"/>
                  </a:lnTo>
                  <a:lnTo>
                    <a:pt x="321" y="500"/>
                  </a:lnTo>
                  <a:close/>
                  <a:moveTo>
                    <a:pt x="279" y="528"/>
                  </a:moveTo>
                  <a:lnTo>
                    <a:pt x="247" y="560"/>
                  </a:lnTo>
                  <a:lnTo>
                    <a:pt x="247" y="560"/>
                  </a:lnTo>
                  <a:lnTo>
                    <a:pt x="279" y="546"/>
                  </a:lnTo>
                  <a:lnTo>
                    <a:pt x="279" y="528"/>
                  </a:lnTo>
                  <a:close/>
                  <a:moveTo>
                    <a:pt x="71" y="662"/>
                  </a:moveTo>
                  <a:lnTo>
                    <a:pt x="57" y="676"/>
                  </a:lnTo>
                  <a:lnTo>
                    <a:pt x="57" y="690"/>
                  </a:lnTo>
                  <a:lnTo>
                    <a:pt x="71" y="662"/>
                  </a:lnTo>
                  <a:close/>
                  <a:moveTo>
                    <a:pt x="29" y="690"/>
                  </a:moveTo>
                  <a:lnTo>
                    <a:pt x="1" y="704"/>
                  </a:lnTo>
                  <a:lnTo>
                    <a:pt x="1" y="722"/>
                  </a:lnTo>
                  <a:lnTo>
                    <a:pt x="29" y="704"/>
                  </a:lnTo>
                  <a:lnTo>
                    <a:pt x="29" y="69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655450" y="4406025"/>
              <a:ext cx="24550" cy="15400"/>
            </a:xfrm>
            <a:custGeom>
              <a:avLst/>
              <a:gdLst/>
              <a:ahLst/>
              <a:cxnLst/>
              <a:rect l="l" t="t" r="r" b="b"/>
              <a:pathLst>
                <a:path w="982" h="616" extrusionOk="0">
                  <a:moveTo>
                    <a:pt x="982" y="0"/>
                  </a:moveTo>
                  <a:lnTo>
                    <a:pt x="954" y="14"/>
                  </a:lnTo>
                  <a:lnTo>
                    <a:pt x="954" y="28"/>
                  </a:lnTo>
                  <a:lnTo>
                    <a:pt x="982" y="0"/>
                  </a:lnTo>
                  <a:close/>
                  <a:moveTo>
                    <a:pt x="922" y="28"/>
                  </a:moveTo>
                  <a:lnTo>
                    <a:pt x="908" y="46"/>
                  </a:lnTo>
                  <a:lnTo>
                    <a:pt x="908" y="60"/>
                  </a:lnTo>
                  <a:lnTo>
                    <a:pt x="936" y="46"/>
                  </a:lnTo>
                  <a:lnTo>
                    <a:pt x="922" y="28"/>
                  </a:lnTo>
                  <a:close/>
                  <a:moveTo>
                    <a:pt x="880" y="60"/>
                  </a:moveTo>
                  <a:lnTo>
                    <a:pt x="848" y="74"/>
                  </a:lnTo>
                  <a:lnTo>
                    <a:pt x="848" y="88"/>
                  </a:lnTo>
                  <a:lnTo>
                    <a:pt x="880" y="74"/>
                  </a:lnTo>
                  <a:lnTo>
                    <a:pt x="880" y="60"/>
                  </a:lnTo>
                  <a:close/>
                  <a:moveTo>
                    <a:pt x="834" y="88"/>
                  </a:moveTo>
                  <a:lnTo>
                    <a:pt x="806" y="102"/>
                  </a:lnTo>
                  <a:lnTo>
                    <a:pt x="806" y="116"/>
                  </a:lnTo>
                  <a:lnTo>
                    <a:pt x="834" y="102"/>
                  </a:lnTo>
                  <a:lnTo>
                    <a:pt x="834" y="88"/>
                  </a:lnTo>
                  <a:close/>
                  <a:moveTo>
                    <a:pt x="778" y="116"/>
                  </a:moveTo>
                  <a:lnTo>
                    <a:pt x="746" y="148"/>
                  </a:lnTo>
                  <a:lnTo>
                    <a:pt x="746" y="148"/>
                  </a:lnTo>
                  <a:lnTo>
                    <a:pt x="778" y="134"/>
                  </a:lnTo>
                  <a:lnTo>
                    <a:pt x="778" y="116"/>
                  </a:lnTo>
                  <a:close/>
                  <a:moveTo>
                    <a:pt x="672" y="190"/>
                  </a:moveTo>
                  <a:lnTo>
                    <a:pt x="644" y="204"/>
                  </a:lnTo>
                  <a:lnTo>
                    <a:pt x="658" y="204"/>
                  </a:lnTo>
                  <a:lnTo>
                    <a:pt x="672" y="190"/>
                  </a:lnTo>
                  <a:close/>
                  <a:moveTo>
                    <a:pt x="570" y="250"/>
                  </a:moveTo>
                  <a:lnTo>
                    <a:pt x="556" y="264"/>
                  </a:lnTo>
                  <a:lnTo>
                    <a:pt x="556" y="278"/>
                  </a:lnTo>
                  <a:lnTo>
                    <a:pt x="570" y="250"/>
                  </a:lnTo>
                  <a:close/>
                  <a:moveTo>
                    <a:pt x="528" y="278"/>
                  </a:moveTo>
                  <a:lnTo>
                    <a:pt x="497" y="292"/>
                  </a:lnTo>
                  <a:lnTo>
                    <a:pt x="497" y="310"/>
                  </a:lnTo>
                  <a:lnTo>
                    <a:pt x="528" y="292"/>
                  </a:lnTo>
                  <a:lnTo>
                    <a:pt x="528" y="278"/>
                  </a:lnTo>
                  <a:close/>
                  <a:moveTo>
                    <a:pt x="468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68" y="310"/>
                  </a:lnTo>
                  <a:close/>
                  <a:moveTo>
                    <a:pt x="426" y="338"/>
                  </a:moveTo>
                  <a:lnTo>
                    <a:pt x="395" y="352"/>
                  </a:lnTo>
                  <a:lnTo>
                    <a:pt x="395" y="366"/>
                  </a:lnTo>
                  <a:lnTo>
                    <a:pt x="426" y="352"/>
                  </a:lnTo>
                  <a:lnTo>
                    <a:pt x="426" y="338"/>
                  </a:lnTo>
                  <a:close/>
                  <a:moveTo>
                    <a:pt x="381" y="366"/>
                  </a:moveTo>
                  <a:lnTo>
                    <a:pt x="352" y="398"/>
                  </a:lnTo>
                  <a:lnTo>
                    <a:pt x="381" y="380"/>
                  </a:lnTo>
                  <a:lnTo>
                    <a:pt x="381" y="366"/>
                  </a:lnTo>
                  <a:close/>
                  <a:moveTo>
                    <a:pt x="219" y="468"/>
                  </a:moveTo>
                  <a:lnTo>
                    <a:pt x="191" y="486"/>
                  </a:lnTo>
                  <a:lnTo>
                    <a:pt x="205" y="486"/>
                  </a:lnTo>
                  <a:lnTo>
                    <a:pt x="219" y="46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56"/>
                  </a:lnTo>
                  <a:lnTo>
                    <a:pt x="117" y="542"/>
                  </a:lnTo>
                  <a:lnTo>
                    <a:pt x="117" y="528"/>
                  </a:lnTo>
                  <a:close/>
                  <a:moveTo>
                    <a:pt x="74" y="556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4" y="574"/>
                  </a:lnTo>
                  <a:lnTo>
                    <a:pt x="74" y="556"/>
                  </a:lnTo>
                  <a:close/>
                  <a:moveTo>
                    <a:pt x="15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15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641125" y="4476475"/>
              <a:ext cx="41075" cy="25950"/>
            </a:xfrm>
            <a:custGeom>
              <a:avLst/>
              <a:gdLst/>
              <a:ahLst/>
              <a:cxnLst/>
              <a:rect l="l" t="t" r="r" b="b"/>
              <a:pathLst>
                <a:path w="1643" h="1038" extrusionOk="0">
                  <a:moveTo>
                    <a:pt x="1018" y="0"/>
                  </a:moveTo>
                  <a:cubicBezTo>
                    <a:pt x="775" y="0"/>
                    <a:pt x="837" y="436"/>
                    <a:pt x="837" y="436"/>
                  </a:cubicBezTo>
                  <a:cubicBezTo>
                    <a:pt x="837" y="436"/>
                    <a:pt x="685" y="139"/>
                    <a:pt x="508" y="139"/>
                  </a:cubicBezTo>
                  <a:cubicBezTo>
                    <a:pt x="452" y="139"/>
                    <a:pt x="394" y="168"/>
                    <a:pt x="338" y="246"/>
                  </a:cubicBezTo>
                  <a:cubicBezTo>
                    <a:pt x="0" y="728"/>
                    <a:pt x="925" y="1037"/>
                    <a:pt x="925" y="1037"/>
                  </a:cubicBezTo>
                  <a:cubicBezTo>
                    <a:pt x="925" y="1037"/>
                    <a:pt x="1643" y="158"/>
                    <a:pt x="1087" y="10"/>
                  </a:cubicBezTo>
                  <a:cubicBezTo>
                    <a:pt x="1062" y="3"/>
                    <a:pt x="1039" y="0"/>
                    <a:pt x="101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643775" y="4510450"/>
              <a:ext cx="26875" cy="25350"/>
            </a:xfrm>
            <a:custGeom>
              <a:avLst/>
              <a:gdLst/>
              <a:ahLst/>
              <a:cxnLst/>
              <a:rect l="l" t="t" r="r" b="b"/>
              <a:pathLst>
                <a:path w="1075" h="1014" extrusionOk="0">
                  <a:moveTo>
                    <a:pt x="655" y="0"/>
                  </a:moveTo>
                  <a:cubicBezTo>
                    <a:pt x="625" y="0"/>
                    <a:pt x="592" y="5"/>
                    <a:pt x="556" y="16"/>
                  </a:cubicBezTo>
                  <a:cubicBezTo>
                    <a:pt x="218" y="104"/>
                    <a:pt x="541" y="498"/>
                    <a:pt x="541" y="498"/>
                  </a:cubicBezTo>
                  <a:cubicBezTo>
                    <a:pt x="541" y="498"/>
                    <a:pt x="368" y="394"/>
                    <a:pt x="223" y="394"/>
                  </a:cubicBezTo>
                  <a:cubicBezTo>
                    <a:pt x="125" y="394"/>
                    <a:pt x="39" y="441"/>
                    <a:pt x="28" y="600"/>
                  </a:cubicBezTo>
                  <a:cubicBezTo>
                    <a:pt x="0" y="945"/>
                    <a:pt x="329" y="1014"/>
                    <a:pt x="596" y="1014"/>
                  </a:cubicBezTo>
                  <a:cubicBezTo>
                    <a:pt x="772" y="1014"/>
                    <a:pt x="921" y="983"/>
                    <a:pt x="921" y="983"/>
                  </a:cubicBezTo>
                  <a:cubicBezTo>
                    <a:pt x="921" y="983"/>
                    <a:pt x="1075" y="0"/>
                    <a:pt x="65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666100" y="4351225"/>
              <a:ext cx="39950" cy="26250"/>
            </a:xfrm>
            <a:custGeom>
              <a:avLst/>
              <a:gdLst/>
              <a:ahLst/>
              <a:cxnLst/>
              <a:rect l="l" t="t" r="r" b="b"/>
              <a:pathLst>
                <a:path w="1598" h="1050" extrusionOk="0">
                  <a:moveTo>
                    <a:pt x="975" y="0"/>
                  </a:moveTo>
                  <a:cubicBezTo>
                    <a:pt x="719" y="0"/>
                    <a:pt x="820" y="433"/>
                    <a:pt x="820" y="433"/>
                  </a:cubicBezTo>
                  <a:cubicBezTo>
                    <a:pt x="820" y="433"/>
                    <a:pt x="649" y="168"/>
                    <a:pt x="478" y="168"/>
                  </a:cubicBezTo>
                  <a:cubicBezTo>
                    <a:pt x="418" y="168"/>
                    <a:pt x="359" y="200"/>
                    <a:pt x="306" y="286"/>
                  </a:cubicBezTo>
                  <a:cubicBezTo>
                    <a:pt x="0" y="785"/>
                    <a:pt x="936" y="1049"/>
                    <a:pt x="936" y="1049"/>
                  </a:cubicBezTo>
                  <a:cubicBezTo>
                    <a:pt x="936" y="1049"/>
                    <a:pt x="1597" y="127"/>
                    <a:pt x="1038" y="8"/>
                  </a:cubicBezTo>
                  <a:cubicBezTo>
                    <a:pt x="1015" y="3"/>
                    <a:pt x="994" y="0"/>
                    <a:pt x="97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Vietnam Map Images - Free Download on Freepik">
            <a:extLst>
              <a:ext uri="{FF2B5EF4-FFF2-40B4-BE49-F238E27FC236}">
                <a16:creationId xmlns:a16="http://schemas.microsoft.com/office/drawing/2014/main" id="{A4989DB1-1088-A4CA-ED42-3B05E20A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33" y="2652733"/>
            <a:ext cx="1721847" cy="21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y hiệu (Lapel Pin) Việt Nam - I Love VIETNAM">
            <a:extLst>
              <a:ext uri="{FF2B5EF4-FFF2-40B4-BE49-F238E27FC236}">
                <a16:creationId xmlns:a16="http://schemas.microsoft.com/office/drawing/2014/main" id="{1629252B-BE33-8531-EB55-C847B8918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30002" r="12559" b="36420"/>
          <a:stretch/>
        </p:blipFill>
        <p:spPr bwMode="auto">
          <a:xfrm>
            <a:off x="2389448" y="3155578"/>
            <a:ext cx="3977416" cy="17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download School theme PowerPoint backgrounds Best PowerPoint templates  and [1280x800] for your Desktop, Mobile &amp; Tablet | Explore 38+ Ppt  Backgrounds For School | School Backgrounds, Wallpaper Ppt Terbaru 2015,  School Background Pictures">
            <a:extLst>
              <a:ext uri="{FF2B5EF4-FFF2-40B4-BE49-F238E27FC236}">
                <a16:creationId xmlns:a16="http://schemas.microsoft.com/office/drawing/2014/main" id="{5EFB12FF-17D6-A229-704A-9E69F8B49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r="-70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87;p41">
            <a:extLst>
              <a:ext uri="{FF2B5EF4-FFF2-40B4-BE49-F238E27FC236}">
                <a16:creationId xmlns:a16="http://schemas.microsoft.com/office/drawing/2014/main" id="{D4593FEA-3620-DA67-FA51-61A9F8198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3612" y="1500595"/>
            <a:ext cx="6587006" cy="1818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THẢO LUẬN NHÓM</a:t>
            </a:r>
            <a:endParaRPr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A76AD1A-40E3-5E2A-F3C0-E66FEA8DE683}"/>
              </a:ext>
            </a:extLst>
          </p:cNvPr>
          <p:cNvSpPr txBox="1"/>
          <p:nvPr/>
        </p:nvSpPr>
        <p:spPr>
          <a:xfrm rot="381429">
            <a:off x="1100605" y="1089762"/>
            <a:ext cx="1526400" cy="461665"/>
          </a:xfrm>
          <a:prstGeom prst="rect">
            <a:avLst/>
          </a:prstGeom>
          <a:solidFill>
            <a:srgbClr val="86BE9B"/>
          </a:solidFill>
          <a:ln>
            <a:solidFill>
              <a:srgbClr val="86BE9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3FEF7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LỚP 4..</a:t>
            </a:r>
            <a:endParaRPr kumimoji="0" lang="en-AE" sz="2400" b="1" i="0" u="none" strike="noStrike" kern="0" cap="none" spc="0" normalizeH="0" baseline="0" noProof="0" dirty="0">
              <a:ln>
                <a:noFill/>
              </a:ln>
              <a:solidFill>
                <a:srgbClr val="F3FEF7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178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891B2D9-8BDC-FFB6-E938-0C65C565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66872" cy="897467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668861F-C957-0D9D-0F9C-45680F5A4F17}"/>
              </a:ext>
            </a:extLst>
          </p:cNvPr>
          <p:cNvSpPr txBox="1"/>
          <p:nvPr/>
        </p:nvSpPr>
        <p:spPr>
          <a:xfrm>
            <a:off x="510140" y="283284"/>
            <a:ext cx="4901987" cy="461665"/>
          </a:xfrm>
          <a:custGeom>
            <a:avLst/>
            <a:gdLst>
              <a:gd name="connsiteX0" fmla="*/ 0 w 4901987"/>
              <a:gd name="connsiteY0" fmla="*/ 0 h 461665"/>
              <a:gd name="connsiteX1" fmla="*/ 495645 w 4901987"/>
              <a:gd name="connsiteY1" fmla="*/ 0 h 461665"/>
              <a:gd name="connsiteX2" fmla="*/ 893251 w 4901987"/>
              <a:gd name="connsiteY2" fmla="*/ 0 h 461665"/>
              <a:gd name="connsiteX3" fmla="*/ 1535956 w 4901987"/>
              <a:gd name="connsiteY3" fmla="*/ 0 h 461665"/>
              <a:gd name="connsiteX4" fmla="*/ 2031601 w 4901987"/>
              <a:gd name="connsiteY4" fmla="*/ 0 h 461665"/>
              <a:gd name="connsiteX5" fmla="*/ 2527247 w 4901987"/>
              <a:gd name="connsiteY5" fmla="*/ 0 h 461665"/>
              <a:gd name="connsiteX6" fmla="*/ 3169952 w 4901987"/>
              <a:gd name="connsiteY6" fmla="*/ 0 h 461665"/>
              <a:gd name="connsiteX7" fmla="*/ 3616577 w 4901987"/>
              <a:gd name="connsiteY7" fmla="*/ 0 h 461665"/>
              <a:gd name="connsiteX8" fmla="*/ 4259282 w 4901987"/>
              <a:gd name="connsiteY8" fmla="*/ 0 h 461665"/>
              <a:gd name="connsiteX9" fmla="*/ 4901987 w 4901987"/>
              <a:gd name="connsiteY9" fmla="*/ 0 h 461665"/>
              <a:gd name="connsiteX10" fmla="*/ 4901987 w 4901987"/>
              <a:gd name="connsiteY10" fmla="*/ 461665 h 461665"/>
              <a:gd name="connsiteX11" fmla="*/ 4357322 w 4901987"/>
              <a:gd name="connsiteY11" fmla="*/ 461665 h 461665"/>
              <a:gd name="connsiteX12" fmla="*/ 3861676 w 4901987"/>
              <a:gd name="connsiteY12" fmla="*/ 461665 h 461665"/>
              <a:gd name="connsiteX13" fmla="*/ 3218971 w 4901987"/>
              <a:gd name="connsiteY13" fmla="*/ 461665 h 461665"/>
              <a:gd name="connsiteX14" fmla="*/ 2576267 w 4901987"/>
              <a:gd name="connsiteY14" fmla="*/ 461665 h 461665"/>
              <a:gd name="connsiteX15" fmla="*/ 2129641 w 4901987"/>
              <a:gd name="connsiteY15" fmla="*/ 461665 h 461665"/>
              <a:gd name="connsiteX16" fmla="*/ 1584976 w 4901987"/>
              <a:gd name="connsiteY16" fmla="*/ 461665 h 461665"/>
              <a:gd name="connsiteX17" fmla="*/ 942271 w 4901987"/>
              <a:gd name="connsiteY17" fmla="*/ 461665 h 461665"/>
              <a:gd name="connsiteX18" fmla="*/ 0 w 4901987"/>
              <a:gd name="connsiteY18" fmla="*/ 461665 h 461665"/>
              <a:gd name="connsiteX19" fmla="*/ 0 w 4901987"/>
              <a:gd name="connsiteY19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1987" h="461665" extrusionOk="0">
                <a:moveTo>
                  <a:pt x="0" y="0"/>
                </a:moveTo>
                <a:cubicBezTo>
                  <a:pt x="152225" y="-36364"/>
                  <a:pt x="351591" y="25846"/>
                  <a:pt x="495645" y="0"/>
                </a:cubicBezTo>
                <a:cubicBezTo>
                  <a:pt x="639699" y="-25846"/>
                  <a:pt x="723336" y="26412"/>
                  <a:pt x="893251" y="0"/>
                </a:cubicBezTo>
                <a:cubicBezTo>
                  <a:pt x="1063166" y="-26412"/>
                  <a:pt x="1384379" y="12654"/>
                  <a:pt x="1535956" y="0"/>
                </a:cubicBezTo>
                <a:cubicBezTo>
                  <a:pt x="1687534" y="-12654"/>
                  <a:pt x="1821382" y="43358"/>
                  <a:pt x="2031601" y="0"/>
                </a:cubicBezTo>
                <a:cubicBezTo>
                  <a:pt x="2241820" y="-43358"/>
                  <a:pt x="2421058" y="17657"/>
                  <a:pt x="2527247" y="0"/>
                </a:cubicBezTo>
                <a:cubicBezTo>
                  <a:pt x="2633436" y="-17657"/>
                  <a:pt x="2905250" y="59624"/>
                  <a:pt x="3169952" y="0"/>
                </a:cubicBezTo>
                <a:cubicBezTo>
                  <a:pt x="3434654" y="-59624"/>
                  <a:pt x="3398027" y="35397"/>
                  <a:pt x="3616577" y="0"/>
                </a:cubicBezTo>
                <a:cubicBezTo>
                  <a:pt x="3835127" y="-35397"/>
                  <a:pt x="3969749" y="27049"/>
                  <a:pt x="4259282" y="0"/>
                </a:cubicBezTo>
                <a:cubicBezTo>
                  <a:pt x="4548816" y="-27049"/>
                  <a:pt x="4759305" y="13108"/>
                  <a:pt x="4901987" y="0"/>
                </a:cubicBezTo>
                <a:cubicBezTo>
                  <a:pt x="4930187" y="178584"/>
                  <a:pt x="4868912" y="304996"/>
                  <a:pt x="4901987" y="461665"/>
                </a:cubicBezTo>
                <a:cubicBezTo>
                  <a:pt x="4694871" y="518551"/>
                  <a:pt x="4517025" y="421002"/>
                  <a:pt x="4357322" y="461665"/>
                </a:cubicBezTo>
                <a:cubicBezTo>
                  <a:pt x="4197619" y="502328"/>
                  <a:pt x="3995649" y="455372"/>
                  <a:pt x="3861676" y="461665"/>
                </a:cubicBezTo>
                <a:cubicBezTo>
                  <a:pt x="3727703" y="467958"/>
                  <a:pt x="3388829" y="428332"/>
                  <a:pt x="3218971" y="461665"/>
                </a:cubicBezTo>
                <a:cubicBezTo>
                  <a:pt x="3049114" y="494998"/>
                  <a:pt x="2827167" y="422260"/>
                  <a:pt x="2576267" y="461665"/>
                </a:cubicBezTo>
                <a:cubicBezTo>
                  <a:pt x="2325367" y="501070"/>
                  <a:pt x="2264520" y="457689"/>
                  <a:pt x="2129641" y="461665"/>
                </a:cubicBezTo>
                <a:cubicBezTo>
                  <a:pt x="1994762" y="465641"/>
                  <a:pt x="1800086" y="458783"/>
                  <a:pt x="1584976" y="461665"/>
                </a:cubicBezTo>
                <a:cubicBezTo>
                  <a:pt x="1369867" y="464547"/>
                  <a:pt x="1195394" y="445171"/>
                  <a:pt x="942271" y="461665"/>
                </a:cubicBezTo>
                <a:cubicBezTo>
                  <a:pt x="689149" y="478159"/>
                  <a:pt x="230481" y="461276"/>
                  <a:pt x="0" y="461665"/>
                </a:cubicBezTo>
                <a:cubicBezTo>
                  <a:pt x="-7078" y="300802"/>
                  <a:pt x="30168" y="122032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endParaRPr lang="en-US" sz="24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8B6FFC93-B33A-B028-C1ED-60B90BD72E15}"/>
              </a:ext>
            </a:extLst>
          </p:cNvPr>
          <p:cNvSpPr txBox="1"/>
          <p:nvPr/>
        </p:nvSpPr>
        <p:spPr>
          <a:xfrm>
            <a:off x="20706" y="884629"/>
            <a:ext cx="5218342" cy="1305037"/>
          </a:xfrm>
          <a:custGeom>
            <a:avLst/>
            <a:gdLst>
              <a:gd name="connsiteX0" fmla="*/ 0 w 5218342"/>
              <a:gd name="connsiteY0" fmla="*/ 0 h 1305037"/>
              <a:gd name="connsiteX1" fmla="*/ 527632 w 5218342"/>
              <a:gd name="connsiteY1" fmla="*/ 0 h 1305037"/>
              <a:gd name="connsiteX2" fmla="*/ 950898 w 5218342"/>
              <a:gd name="connsiteY2" fmla="*/ 0 h 1305037"/>
              <a:gd name="connsiteX3" fmla="*/ 1635080 w 5218342"/>
              <a:gd name="connsiteY3" fmla="*/ 0 h 1305037"/>
              <a:gd name="connsiteX4" fmla="*/ 2162713 w 5218342"/>
              <a:gd name="connsiteY4" fmla="*/ 0 h 1305037"/>
              <a:gd name="connsiteX5" fmla="*/ 2690345 w 5218342"/>
              <a:gd name="connsiteY5" fmla="*/ 0 h 1305037"/>
              <a:gd name="connsiteX6" fmla="*/ 3374528 w 5218342"/>
              <a:gd name="connsiteY6" fmla="*/ 0 h 1305037"/>
              <a:gd name="connsiteX7" fmla="*/ 3849977 w 5218342"/>
              <a:gd name="connsiteY7" fmla="*/ 0 h 1305037"/>
              <a:gd name="connsiteX8" fmla="*/ 4534159 w 5218342"/>
              <a:gd name="connsiteY8" fmla="*/ 0 h 1305037"/>
              <a:gd name="connsiteX9" fmla="*/ 5218342 w 5218342"/>
              <a:gd name="connsiteY9" fmla="*/ 0 h 1305037"/>
              <a:gd name="connsiteX10" fmla="*/ 5218342 w 5218342"/>
              <a:gd name="connsiteY10" fmla="*/ 435012 h 1305037"/>
              <a:gd name="connsiteX11" fmla="*/ 5218342 w 5218342"/>
              <a:gd name="connsiteY11" fmla="*/ 870025 h 1305037"/>
              <a:gd name="connsiteX12" fmla="*/ 5218342 w 5218342"/>
              <a:gd name="connsiteY12" fmla="*/ 1305037 h 1305037"/>
              <a:gd name="connsiteX13" fmla="*/ 4795076 w 5218342"/>
              <a:gd name="connsiteY13" fmla="*/ 1305037 h 1305037"/>
              <a:gd name="connsiteX14" fmla="*/ 4110894 w 5218342"/>
              <a:gd name="connsiteY14" fmla="*/ 1305037 h 1305037"/>
              <a:gd name="connsiteX15" fmla="*/ 3635445 w 5218342"/>
              <a:gd name="connsiteY15" fmla="*/ 1305037 h 1305037"/>
              <a:gd name="connsiteX16" fmla="*/ 3055629 w 5218342"/>
              <a:gd name="connsiteY16" fmla="*/ 1305037 h 1305037"/>
              <a:gd name="connsiteX17" fmla="*/ 2371447 w 5218342"/>
              <a:gd name="connsiteY17" fmla="*/ 1305037 h 1305037"/>
              <a:gd name="connsiteX18" fmla="*/ 1791631 w 5218342"/>
              <a:gd name="connsiteY18" fmla="*/ 1305037 h 1305037"/>
              <a:gd name="connsiteX19" fmla="*/ 1368365 w 5218342"/>
              <a:gd name="connsiteY19" fmla="*/ 1305037 h 1305037"/>
              <a:gd name="connsiteX20" fmla="*/ 892916 w 5218342"/>
              <a:gd name="connsiteY20" fmla="*/ 1305037 h 1305037"/>
              <a:gd name="connsiteX21" fmla="*/ 0 w 5218342"/>
              <a:gd name="connsiteY21" fmla="*/ 1305037 h 1305037"/>
              <a:gd name="connsiteX22" fmla="*/ 0 w 5218342"/>
              <a:gd name="connsiteY22" fmla="*/ 870025 h 1305037"/>
              <a:gd name="connsiteX23" fmla="*/ 0 w 5218342"/>
              <a:gd name="connsiteY23" fmla="*/ 435012 h 1305037"/>
              <a:gd name="connsiteX24" fmla="*/ 0 w 5218342"/>
              <a:gd name="connsiteY24" fmla="*/ 0 h 130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18342" h="1305037" extrusionOk="0">
                <a:moveTo>
                  <a:pt x="0" y="0"/>
                </a:moveTo>
                <a:cubicBezTo>
                  <a:pt x="207662" y="-62204"/>
                  <a:pt x="405024" y="10326"/>
                  <a:pt x="527632" y="0"/>
                </a:cubicBezTo>
                <a:cubicBezTo>
                  <a:pt x="650240" y="-10326"/>
                  <a:pt x="797782" y="5346"/>
                  <a:pt x="950898" y="0"/>
                </a:cubicBezTo>
                <a:cubicBezTo>
                  <a:pt x="1104014" y="-5346"/>
                  <a:pt x="1417380" y="49337"/>
                  <a:pt x="1635080" y="0"/>
                </a:cubicBezTo>
                <a:cubicBezTo>
                  <a:pt x="1852780" y="-49337"/>
                  <a:pt x="2041725" y="52732"/>
                  <a:pt x="2162713" y="0"/>
                </a:cubicBezTo>
                <a:cubicBezTo>
                  <a:pt x="2283701" y="-52732"/>
                  <a:pt x="2513098" y="5878"/>
                  <a:pt x="2690345" y="0"/>
                </a:cubicBezTo>
                <a:cubicBezTo>
                  <a:pt x="2867592" y="-5878"/>
                  <a:pt x="3094858" y="45603"/>
                  <a:pt x="3374528" y="0"/>
                </a:cubicBezTo>
                <a:cubicBezTo>
                  <a:pt x="3654198" y="-45603"/>
                  <a:pt x="3750280" y="6483"/>
                  <a:pt x="3849977" y="0"/>
                </a:cubicBezTo>
                <a:cubicBezTo>
                  <a:pt x="3949674" y="-6483"/>
                  <a:pt x="4193057" y="3996"/>
                  <a:pt x="4534159" y="0"/>
                </a:cubicBezTo>
                <a:cubicBezTo>
                  <a:pt x="4875261" y="-3996"/>
                  <a:pt x="4936732" y="81860"/>
                  <a:pt x="5218342" y="0"/>
                </a:cubicBezTo>
                <a:cubicBezTo>
                  <a:pt x="5265277" y="153450"/>
                  <a:pt x="5213588" y="327612"/>
                  <a:pt x="5218342" y="435012"/>
                </a:cubicBezTo>
                <a:cubicBezTo>
                  <a:pt x="5223096" y="542412"/>
                  <a:pt x="5176306" y="702254"/>
                  <a:pt x="5218342" y="870025"/>
                </a:cubicBezTo>
                <a:cubicBezTo>
                  <a:pt x="5260378" y="1037796"/>
                  <a:pt x="5209443" y="1113153"/>
                  <a:pt x="5218342" y="1305037"/>
                </a:cubicBezTo>
                <a:cubicBezTo>
                  <a:pt x="5071312" y="1327755"/>
                  <a:pt x="5004462" y="1304642"/>
                  <a:pt x="4795076" y="1305037"/>
                </a:cubicBezTo>
                <a:cubicBezTo>
                  <a:pt x="4585690" y="1305432"/>
                  <a:pt x="4441368" y="1242008"/>
                  <a:pt x="4110894" y="1305037"/>
                </a:cubicBezTo>
                <a:cubicBezTo>
                  <a:pt x="3780420" y="1368066"/>
                  <a:pt x="3859864" y="1258003"/>
                  <a:pt x="3635445" y="1305037"/>
                </a:cubicBezTo>
                <a:cubicBezTo>
                  <a:pt x="3411026" y="1352071"/>
                  <a:pt x="3216971" y="1291774"/>
                  <a:pt x="3055629" y="1305037"/>
                </a:cubicBezTo>
                <a:cubicBezTo>
                  <a:pt x="2894287" y="1318300"/>
                  <a:pt x="2703191" y="1292883"/>
                  <a:pt x="2371447" y="1305037"/>
                </a:cubicBezTo>
                <a:cubicBezTo>
                  <a:pt x="2039703" y="1317191"/>
                  <a:pt x="1999044" y="1267032"/>
                  <a:pt x="1791631" y="1305037"/>
                </a:cubicBezTo>
                <a:cubicBezTo>
                  <a:pt x="1584218" y="1343042"/>
                  <a:pt x="1559523" y="1302256"/>
                  <a:pt x="1368365" y="1305037"/>
                </a:cubicBezTo>
                <a:cubicBezTo>
                  <a:pt x="1177207" y="1307818"/>
                  <a:pt x="1094802" y="1257203"/>
                  <a:pt x="892916" y="1305037"/>
                </a:cubicBezTo>
                <a:cubicBezTo>
                  <a:pt x="691030" y="1352871"/>
                  <a:pt x="430452" y="1300411"/>
                  <a:pt x="0" y="1305037"/>
                </a:cubicBezTo>
                <a:cubicBezTo>
                  <a:pt x="-5569" y="1199966"/>
                  <a:pt x="16925" y="1052240"/>
                  <a:pt x="0" y="870025"/>
                </a:cubicBezTo>
                <a:cubicBezTo>
                  <a:pt x="-16925" y="687810"/>
                  <a:pt x="2306" y="572808"/>
                  <a:pt x="0" y="435012"/>
                </a:cubicBezTo>
                <a:cubicBezTo>
                  <a:pt x="-2306" y="297216"/>
                  <a:pt x="36328" y="199196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BA68E26E-101C-E000-49DE-1B2284A501D1}"/>
              </a:ext>
            </a:extLst>
          </p:cNvPr>
          <p:cNvSpPr txBox="1"/>
          <p:nvPr/>
        </p:nvSpPr>
        <p:spPr>
          <a:xfrm>
            <a:off x="0" y="2125387"/>
            <a:ext cx="5218343" cy="1951368"/>
          </a:xfrm>
          <a:custGeom>
            <a:avLst/>
            <a:gdLst>
              <a:gd name="connsiteX0" fmla="*/ 0 w 5218343"/>
              <a:gd name="connsiteY0" fmla="*/ 0 h 1951368"/>
              <a:gd name="connsiteX1" fmla="*/ 527632 w 5218343"/>
              <a:gd name="connsiteY1" fmla="*/ 0 h 1951368"/>
              <a:gd name="connsiteX2" fmla="*/ 950898 w 5218343"/>
              <a:gd name="connsiteY2" fmla="*/ 0 h 1951368"/>
              <a:gd name="connsiteX3" fmla="*/ 1635081 w 5218343"/>
              <a:gd name="connsiteY3" fmla="*/ 0 h 1951368"/>
              <a:gd name="connsiteX4" fmla="*/ 2162713 w 5218343"/>
              <a:gd name="connsiteY4" fmla="*/ 0 h 1951368"/>
              <a:gd name="connsiteX5" fmla="*/ 2690346 w 5218343"/>
              <a:gd name="connsiteY5" fmla="*/ 0 h 1951368"/>
              <a:gd name="connsiteX6" fmla="*/ 3374528 w 5218343"/>
              <a:gd name="connsiteY6" fmla="*/ 0 h 1951368"/>
              <a:gd name="connsiteX7" fmla="*/ 3849978 w 5218343"/>
              <a:gd name="connsiteY7" fmla="*/ 0 h 1951368"/>
              <a:gd name="connsiteX8" fmla="*/ 4534160 w 5218343"/>
              <a:gd name="connsiteY8" fmla="*/ 0 h 1951368"/>
              <a:gd name="connsiteX9" fmla="*/ 5218343 w 5218343"/>
              <a:gd name="connsiteY9" fmla="*/ 0 h 1951368"/>
              <a:gd name="connsiteX10" fmla="*/ 5218343 w 5218343"/>
              <a:gd name="connsiteY10" fmla="*/ 487842 h 1951368"/>
              <a:gd name="connsiteX11" fmla="*/ 5218343 w 5218343"/>
              <a:gd name="connsiteY11" fmla="*/ 975684 h 1951368"/>
              <a:gd name="connsiteX12" fmla="*/ 5218343 w 5218343"/>
              <a:gd name="connsiteY12" fmla="*/ 1483040 h 1951368"/>
              <a:gd name="connsiteX13" fmla="*/ 5218343 w 5218343"/>
              <a:gd name="connsiteY13" fmla="*/ 1951368 h 1951368"/>
              <a:gd name="connsiteX14" fmla="*/ 4638527 w 5218343"/>
              <a:gd name="connsiteY14" fmla="*/ 1951368 h 1951368"/>
              <a:gd name="connsiteX15" fmla="*/ 4163078 w 5218343"/>
              <a:gd name="connsiteY15" fmla="*/ 1951368 h 1951368"/>
              <a:gd name="connsiteX16" fmla="*/ 3583262 w 5218343"/>
              <a:gd name="connsiteY16" fmla="*/ 1951368 h 1951368"/>
              <a:gd name="connsiteX17" fmla="*/ 2899079 w 5218343"/>
              <a:gd name="connsiteY17" fmla="*/ 1951368 h 1951368"/>
              <a:gd name="connsiteX18" fmla="*/ 2319264 w 5218343"/>
              <a:gd name="connsiteY18" fmla="*/ 1951368 h 1951368"/>
              <a:gd name="connsiteX19" fmla="*/ 1895998 w 5218343"/>
              <a:gd name="connsiteY19" fmla="*/ 1951368 h 1951368"/>
              <a:gd name="connsiteX20" fmla="*/ 1420549 w 5218343"/>
              <a:gd name="connsiteY20" fmla="*/ 1951368 h 1951368"/>
              <a:gd name="connsiteX21" fmla="*/ 736366 w 5218343"/>
              <a:gd name="connsiteY21" fmla="*/ 1951368 h 1951368"/>
              <a:gd name="connsiteX22" fmla="*/ 0 w 5218343"/>
              <a:gd name="connsiteY22" fmla="*/ 1951368 h 1951368"/>
              <a:gd name="connsiteX23" fmla="*/ 0 w 5218343"/>
              <a:gd name="connsiteY23" fmla="*/ 1502553 h 1951368"/>
              <a:gd name="connsiteX24" fmla="*/ 0 w 5218343"/>
              <a:gd name="connsiteY24" fmla="*/ 1034225 h 1951368"/>
              <a:gd name="connsiteX25" fmla="*/ 0 w 5218343"/>
              <a:gd name="connsiteY25" fmla="*/ 604924 h 1951368"/>
              <a:gd name="connsiteX26" fmla="*/ 0 w 5218343"/>
              <a:gd name="connsiteY26" fmla="*/ 0 h 195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18343" h="1951368" extrusionOk="0">
                <a:moveTo>
                  <a:pt x="0" y="0"/>
                </a:moveTo>
                <a:cubicBezTo>
                  <a:pt x="207662" y="-62204"/>
                  <a:pt x="405024" y="10326"/>
                  <a:pt x="527632" y="0"/>
                </a:cubicBezTo>
                <a:cubicBezTo>
                  <a:pt x="650240" y="-10326"/>
                  <a:pt x="797782" y="5346"/>
                  <a:pt x="950898" y="0"/>
                </a:cubicBezTo>
                <a:cubicBezTo>
                  <a:pt x="1104014" y="-5346"/>
                  <a:pt x="1415143" y="44375"/>
                  <a:pt x="1635081" y="0"/>
                </a:cubicBezTo>
                <a:cubicBezTo>
                  <a:pt x="1855019" y="-44375"/>
                  <a:pt x="2044447" y="52752"/>
                  <a:pt x="2162713" y="0"/>
                </a:cubicBezTo>
                <a:cubicBezTo>
                  <a:pt x="2280979" y="-52752"/>
                  <a:pt x="2511163" y="855"/>
                  <a:pt x="2690346" y="0"/>
                </a:cubicBezTo>
                <a:cubicBezTo>
                  <a:pt x="2869529" y="-855"/>
                  <a:pt x="3099697" y="49882"/>
                  <a:pt x="3374528" y="0"/>
                </a:cubicBezTo>
                <a:cubicBezTo>
                  <a:pt x="3649359" y="-49882"/>
                  <a:pt x="3746938" y="3981"/>
                  <a:pt x="3849978" y="0"/>
                </a:cubicBezTo>
                <a:cubicBezTo>
                  <a:pt x="3953018" y="-3981"/>
                  <a:pt x="4193058" y="3996"/>
                  <a:pt x="4534160" y="0"/>
                </a:cubicBezTo>
                <a:cubicBezTo>
                  <a:pt x="4875262" y="-3996"/>
                  <a:pt x="4936733" y="81860"/>
                  <a:pt x="5218343" y="0"/>
                </a:cubicBezTo>
                <a:cubicBezTo>
                  <a:pt x="5253650" y="167761"/>
                  <a:pt x="5163047" y="269679"/>
                  <a:pt x="5218343" y="487842"/>
                </a:cubicBezTo>
                <a:cubicBezTo>
                  <a:pt x="5273639" y="706005"/>
                  <a:pt x="5177754" y="872516"/>
                  <a:pt x="5218343" y="975684"/>
                </a:cubicBezTo>
                <a:cubicBezTo>
                  <a:pt x="5258932" y="1078852"/>
                  <a:pt x="5191502" y="1368913"/>
                  <a:pt x="5218343" y="1483040"/>
                </a:cubicBezTo>
                <a:cubicBezTo>
                  <a:pt x="5245184" y="1597167"/>
                  <a:pt x="5179083" y="1852868"/>
                  <a:pt x="5218343" y="1951368"/>
                </a:cubicBezTo>
                <a:cubicBezTo>
                  <a:pt x="4970999" y="1970270"/>
                  <a:pt x="4800393" y="1890476"/>
                  <a:pt x="4638527" y="1951368"/>
                </a:cubicBezTo>
                <a:cubicBezTo>
                  <a:pt x="4476661" y="2012260"/>
                  <a:pt x="4387497" y="1904334"/>
                  <a:pt x="4163078" y="1951368"/>
                </a:cubicBezTo>
                <a:cubicBezTo>
                  <a:pt x="3938659" y="1998402"/>
                  <a:pt x="3744604" y="1938105"/>
                  <a:pt x="3583262" y="1951368"/>
                </a:cubicBezTo>
                <a:cubicBezTo>
                  <a:pt x="3421920" y="1964631"/>
                  <a:pt x="3232545" y="1941208"/>
                  <a:pt x="2899079" y="1951368"/>
                </a:cubicBezTo>
                <a:cubicBezTo>
                  <a:pt x="2565613" y="1961528"/>
                  <a:pt x="2522137" y="1911480"/>
                  <a:pt x="2319264" y="1951368"/>
                </a:cubicBezTo>
                <a:cubicBezTo>
                  <a:pt x="2116392" y="1991256"/>
                  <a:pt x="2087156" y="1948587"/>
                  <a:pt x="1895998" y="1951368"/>
                </a:cubicBezTo>
                <a:cubicBezTo>
                  <a:pt x="1704840" y="1954149"/>
                  <a:pt x="1622435" y="1903534"/>
                  <a:pt x="1420549" y="1951368"/>
                </a:cubicBezTo>
                <a:cubicBezTo>
                  <a:pt x="1218663" y="1999202"/>
                  <a:pt x="960611" y="1870299"/>
                  <a:pt x="736366" y="1951368"/>
                </a:cubicBezTo>
                <a:cubicBezTo>
                  <a:pt x="512121" y="2032437"/>
                  <a:pt x="280224" y="1888250"/>
                  <a:pt x="0" y="1951368"/>
                </a:cubicBezTo>
                <a:cubicBezTo>
                  <a:pt x="-7939" y="1765758"/>
                  <a:pt x="10339" y="1726658"/>
                  <a:pt x="0" y="1502553"/>
                </a:cubicBezTo>
                <a:cubicBezTo>
                  <a:pt x="-10339" y="1278449"/>
                  <a:pt x="2044" y="1151688"/>
                  <a:pt x="0" y="1034225"/>
                </a:cubicBezTo>
                <a:cubicBezTo>
                  <a:pt x="-2044" y="916762"/>
                  <a:pt x="23374" y="713884"/>
                  <a:pt x="0" y="604924"/>
                </a:cubicBezTo>
                <a:cubicBezTo>
                  <a:pt x="-23374" y="495964"/>
                  <a:pt x="17989" y="16039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Địa hình đồng bằng là dạng địa hình chủ yếu của tự nhiên Hà Nội. </a:t>
            </a:r>
            <a:endParaRPr lang="en-US" sz="2800" i="1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6D810A6-36B5-7CCF-35D6-12B335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23605" r="10496" b="7851"/>
          <a:stretch/>
        </p:blipFill>
        <p:spPr>
          <a:xfrm>
            <a:off x="5239047" y="-26776"/>
            <a:ext cx="3881072" cy="5229925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B212ED7D-4CD1-0498-FB87-E44B3133F4BB}"/>
              </a:ext>
            </a:extLst>
          </p:cNvPr>
          <p:cNvGrpSpPr/>
          <p:nvPr/>
        </p:nvGrpSpPr>
        <p:grpSpPr>
          <a:xfrm>
            <a:off x="5407586" y="558296"/>
            <a:ext cx="3540600" cy="4231800"/>
            <a:chOff x="5407586" y="558296"/>
            <a:chExt cx="3540600" cy="4231800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57BFD9DA-C17C-2CD8-52B3-64651FDE2663}"/>
                </a:ext>
              </a:extLst>
            </p:cNvPr>
            <p:cNvGrpSpPr/>
            <p:nvPr/>
          </p:nvGrpSpPr>
          <p:grpSpPr>
            <a:xfrm>
              <a:off x="5407586" y="558296"/>
              <a:ext cx="2948400" cy="4231800"/>
              <a:chOff x="5407586" y="558296"/>
              <a:chExt cx="2948400" cy="423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6" name="Viết tay 15">
                    <a:extLst>
                      <a:ext uri="{FF2B5EF4-FFF2-40B4-BE49-F238E27FC236}">
                        <a16:creationId xmlns:a16="http://schemas.microsoft.com/office/drawing/2014/main" id="{DB7B04B2-631A-F273-94F0-4DA4C1081CAF}"/>
                      </a:ext>
                    </a:extLst>
                  </p14:cNvPr>
                  <p14:cNvContentPartPr/>
                  <p14:nvPr/>
                </p14:nvContentPartPr>
                <p14:xfrm>
                  <a:off x="5886026" y="558296"/>
                  <a:ext cx="2233080" cy="1159560"/>
                </p14:xfrm>
              </p:contentPart>
            </mc:Choice>
            <mc:Fallback xmlns="">
              <p:pic>
                <p:nvPicPr>
                  <p:cNvPr id="16" name="Viết tay 15">
                    <a:extLst>
                      <a:ext uri="{FF2B5EF4-FFF2-40B4-BE49-F238E27FC236}">
                        <a16:creationId xmlns:a16="http://schemas.microsoft.com/office/drawing/2014/main" id="{DB7B04B2-631A-F273-94F0-4DA4C1081CAF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877026" y="549296"/>
                    <a:ext cx="2250720" cy="117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7" name="Viết tay 16">
                    <a:extLst>
                      <a:ext uri="{FF2B5EF4-FFF2-40B4-BE49-F238E27FC236}">
                        <a16:creationId xmlns:a16="http://schemas.microsoft.com/office/drawing/2014/main" id="{333566BE-1EFA-9F84-884D-8AC4A3644AF4}"/>
                      </a:ext>
                    </a:extLst>
                  </p14:cNvPr>
                  <p14:cNvContentPartPr/>
                  <p14:nvPr/>
                </p14:nvContentPartPr>
                <p14:xfrm>
                  <a:off x="5868386" y="1000736"/>
                  <a:ext cx="360" cy="360"/>
                </p14:xfrm>
              </p:contentPart>
            </mc:Choice>
            <mc:Fallback xmlns="">
              <p:pic>
                <p:nvPicPr>
                  <p:cNvPr id="17" name="Viết tay 16">
                    <a:extLst>
                      <a:ext uri="{FF2B5EF4-FFF2-40B4-BE49-F238E27FC236}">
                        <a16:creationId xmlns:a16="http://schemas.microsoft.com/office/drawing/2014/main" id="{333566BE-1EFA-9F84-884D-8AC4A3644AF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859746" y="9920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8" name="Viết tay 17">
                    <a:extLst>
                      <a:ext uri="{FF2B5EF4-FFF2-40B4-BE49-F238E27FC236}">
                        <a16:creationId xmlns:a16="http://schemas.microsoft.com/office/drawing/2014/main" id="{47CA87B3-82D9-6C2A-F994-0F64D6158549}"/>
                      </a:ext>
                    </a:extLst>
                  </p14:cNvPr>
                  <p14:cNvContentPartPr/>
                  <p14:nvPr/>
                </p14:nvContentPartPr>
                <p14:xfrm>
                  <a:off x="6001586" y="975896"/>
                  <a:ext cx="8640" cy="7920"/>
                </p14:xfrm>
              </p:contentPart>
            </mc:Choice>
            <mc:Fallback xmlns="">
              <p:pic>
                <p:nvPicPr>
                  <p:cNvPr id="18" name="Viết tay 17">
                    <a:extLst>
                      <a:ext uri="{FF2B5EF4-FFF2-40B4-BE49-F238E27FC236}">
                        <a16:creationId xmlns:a16="http://schemas.microsoft.com/office/drawing/2014/main" id="{47CA87B3-82D9-6C2A-F994-0F64D6158549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992586" y="966896"/>
                    <a:ext cx="26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Viết tay 18">
                    <a:extLst>
                      <a:ext uri="{FF2B5EF4-FFF2-40B4-BE49-F238E27FC236}">
                        <a16:creationId xmlns:a16="http://schemas.microsoft.com/office/drawing/2014/main" id="{83306279-D5EB-D270-C0F4-C22774E57D66}"/>
                      </a:ext>
                    </a:extLst>
                  </p14:cNvPr>
                  <p14:cNvContentPartPr/>
                  <p14:nvPr/>
                </p14:nvContentPartPr>
                <p14:xfrm>
                  <a:off x="6001586" y="975896"/>
                  <a:ext cx="360" cy="360"/>
                </p14:xfrm>
              </p:contentPart>
            </mc:Choice>
            <mc:Fallback xmlns="">
              <p:pic>
                <p:nvPicPr>
                  <p:cNvPr id="19" name="Viết tay 18">
                    <a:extLst>
                      <a:ext uri="{FF2B5EF4-FFF2-40B4-BE49-F238E27FC236}">
                        <a16:creationId xmlns:a16="http://schemas.microsoft.com/office/drawing/2014/main" id="{83306279-D5EB-D270-C0F4-C22774E57D6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992586" y="96689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0" name="Viết tay 19">
                    <a:extLst>
                      <a:ext uri="{FF2B5EF4-FFF2-40B4-BE49-F238E27FC236}">
                        <a16:creationId xmlns:a16="http://schemas.microsoft.com/office/drawing/2014/main" id="{D87D761B-8CE2-8879-DA53-85AC5D3D69FC}"/>
                      </a:ext>
                    </a:extLst>
                  </p14:cNvPr>
                  <p14:cNvContentPartPr/>
                  <p14:nvPr/>
                </p14:nvContentPartPr>
                <p14:xfrm>
                  <a:off x="5407586" y="907136"/>
                  <a:ext cx="2948400" cy="3882960"/>
                </p14:xfrm>
              </p:contentPart>
            </mc:Choice>
            <mc:Fallback xmlns="">
              <p:pic>
                <p:nvPicPr>
                  <p:cNvPr id="20" name="Viết tay 19">
                    <a:extLst>
                      <a:ext uri="{FF2B5EF4-FFF2-40B4-BE49-F238E27FC236}">
                        <a16:creationId xmlns:a16="http://schemas.microsoft.com/office/drawing/2014/main" id="{D87D761B-8CE2-8879-DA53-85AC5D3D69F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398586" y="898136"/>
                    <a:ext cx="2966040" cy="3900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Viết tay 13">
                  <a:extLst>
                    <a:ext uri="{FF2B5EF4-FFF2-40B4-BE49-F238E27FC236}">
                      <a16:creationId xmlns:a16="http://schemas.microsoft.com/office/drawing/2014/main" id="{BB59B3A4-788B-FECF-F0F0-47AFDF1DC458}"/>
                    </a:ext>
                  </a:extLst>
                </p14:cNvPr>
                <p14:cNvContentPartPr/>
                <p14:nvPr/>
              </p14:nvContentPartPr>
              <p14:xfrm>
                <a:off x="8343386" y="1939256"/>
                <a:ext cx="604800" cy="2411280"/>
              </p14:xfrm>
            </p:contentPart>
          </mc:Choice>
          <mc:Fallback xmlns="">
            <p:pic>
              <p:nvPicPr>
                <p:cNvPr id="14" name="Viết tay 13">
                  <a:extLst>
                    <a:ext uri="{FF2B5EF4-FFF2-40B4-BE49-F238E27FC236}">
                      <a16:creationId xmlns:a16="http://schemas.microsoft.com/office/drawing/2014/main" id="{BB59B3A4-788B-FECF-F0F0-47AFDF1DC45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34746" y="1930256"/>
                  <a:ext cx="622440" cy="24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Viết tay 14">
                  <a:extLst>
                    <a:ext uri="{FF2B5EF4-FFF2-40B4-BE49-F238E27FC236}">
                      <a16:creationId xmlns:a16="http://schemas.microsoft.com/office/drawing/2014/main" id="{F308EC40-C839-204A-67A6-FBCAC0064973}"/>
                    </a:ext>
                  </a:extLst>
                </p14:cNvPr>
                <p14:cNvContentPartPr/>
                <p14:nvPr/>
              </p14:nvContentPartPr>
              <p14:xfrm>
                <a:off x="8128466" y="627776"/>
                <a:ext cx="392760" cy="1305360"/>
              </p14:xfrm>
            </p:contentPart>
          </mc:Choice>
          <mc:Fallback xmlns="">
            <p:pic>
              <p:nvPicPr>
                <p:cNvPr id="15" name="Viết tay 14">
                  <a:extLst>
                    <a:ext uri="{FF2B5EF4-FFF2-40B4-BE49-F238E27FC236}">
                      <a16:creationId xmlns:a16="http://schemas.microsoft.com/office/drawing/2014/main" id="{F308EC40-C839-204A-67A6-FBCAC006497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19466" y="619136"/>
                  <a:ext cx="410400" cy="132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Viết tay 22">
                <a:extLst>
                  <a:ext uri="{FF2B5EF4-FFF2-40B4-BE49-F238E27FC236}">
                    <a16:creationId xmlns:a16="http://schemas.microsoft.com/office/drawing/2014/main" id="{01299364-E46D-7975-4894-B42E99036972}"/>
                  </a:ext>
                </a:extLst>
              </p14:cNvPr>
              <p14:cNvContentPartPr/>
              <p14:nvPr/>
            </p14:nvContentPartPr>
            <p14:xfrm>
              <a:off x="7506026" y="2805776"/>
              <a:ext cx="653400" cy="873360"/>
            </p14:xfrm>
          </p:contentPart>
        </mc:Choice>
        <mc:Fallback xmlns="">
          <p:pic>
            <p:nvPicPr>
              <p:cNvPr id="23" name="Viết tay 22">
                <a:extLst>
                  <a:ext uri="{FF2B5EF4-FFF2-40B4-BE49-F238E27FC236}">
                    <a16:creationId xmlns:a16="http://schemas.microsoft.com/office/drawing/2014/main" id="{01299364-E46D-7975-4894-B42E9903697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97386" y="2797136"/>
                <a:ext cx="671040" cy="89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0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án căn hộ view đẹp, tầng đẹp chung cư HH Linh Đàm">
            <a:extLst>
              <a:ext uri="{FF2B5EF4-FFF2-40B4-BE49-F238E27FC236}">
                <a16:creationId xmlns:a16="http://schemas.microsoft.com/office/drawing/2014/main" id="{E7AF0C2C-5AEC-D1BB-575A-FF5A69D29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2" r="-2" b="-2"/>
          <a:stretch/>
        </p:blipFill>
        <p:spPr bwMode="auto">
          <a:xfrm>
            <a:off x="20" y="10"/>
            <a:ext cx="4537688" cy="2550684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ổng hợp những điểm đặc sắc của khu du lịch Đồng Mô">
            <a:extLst>
              <a:ext uri="{FF2B5EF4-FFF2-40B4-BE49-F238E27FC236}">
                <a16:creationId xmlns:a16="http://schemas.microsoft.com/office/drawing/2014/main" id="{6F5D556B-C0BE-22BB-E5BE-33C7080F8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r="1" b="1"/>
          <a:stretch/>
        </p:blipFill>
        <p:spPr bwMode="auto">
          <a:xfrm>
            <a:off x="4606291" y="10"/>
            <a:ext cx="4537709" cy="2550684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ồ Bảy Mẫu - Không gian xanh yên bình giữa lòng Hà Nội">
            <a:extLst>
              <a:ext uri="{FF2B5EF4-FFF2-40B4-BE49-F238E27FC236}">
                <a16:creationId xmlns:a16="http://schemas.microsoft.com/office/drawing/2014/main" id="{CE48841A-855F-5A93-2E15-07DA1DCDD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r="4437" b="-2"/>
          <a:stretch/>
        </p:blipFill>
        <p:spPr bwMode="auto">
          <a:xfrm>
            <a:off x="20" y="2616869"/>
            <a:ext cx="4537688" cy="252663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ÁN 5100M1 ĐẤT, BÁM HỒ XUÂN KHANH,SƠN TÂY HÀ NỘI">
            <a:extLst>
              <a:ext uri="{FF2B5EF4-FFF2-40B4-BE49-F238E27FC236}">
                <a16:creationId xmlns:a16="http://schemas.microsoft.com/office/drawing/2014/main" id="{CB673D59-E652-F076-B3E6-DC639ABB7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7" b="1"/>
          <a:stretch/>
        </p:blipFill>
        <p:spPr bwMode="auto">
          <a:xfrm>
            <a:off x="4606291" y="2616869"/>
            <a:ext cx="4537709" cy="252663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ồ Tảo Dương, th&amp;ocirc;n Tảo Dương (x&amp;atilde; Hồng Dương) trở th&amp;agrave;nh kh&amp;ocirc;ng gian xanh l&amp;yacute; tưởng của người d&amp;acirc;n địa phương. Ảnh: B&amp;igrave;nh Minh">
            <a:extLst>
              <a:ext uri="{FF2B5EF4-FFF2-40B4-BE49-F238E27FC236}">
                <a16:creationId xmlns:a16="http://schemas.microsoft.com/office/drawing/2014/main" id="{816743D8-407E-299B-723E-7251A24E9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b="47746"/>
          <a:stretch/>
        </p:blipFill>
        <p:spPr bwMode="auto">
          <a:xfrm>
            <a:off x="2987802" y="1437946"/>
            <a:ext cx="3168396" cy="226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05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BEFBFB17-12E7-9918-ADFB-D86AA0309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1" r="1110" b="941"/>
          <a:stretch/>
        </p:blipFill>
        <p:spPr>
          <a:xfrm>
            <a:off x="5467645" y="-30608"/>
            <a:ext cx="3676355" cy="52047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id="{E3160F20-6A61-6697-E49E-6AC318B10026}"/>
                  </a:ext>
                </a:extLst>
              </p14:cNvPr>
              <p14:cNvContentPartPr/>
              <p14:nvPr/>
            </p14:nvContentPartPr>
            <p14:xfrm>
              <a:off x="8220288" y="2265576"/>
              <a:ext cx="210960" cy="193680"/>
            </p14:xfrm>
          </p:contentPart>
        </mc:Choice>
        <mc:Fallback xmlns=""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E3160F20-6A61-6697-E49E-6AC318B100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1648" y="2256576"/>
                <a:ext cx="228600" cy="21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Nhóm 19">
            <a:extLst>
              <a:ext uri="{FF2B5EF4-FFF2-40B4-BE49-F238E27FC236}">
                <a16:creationId xmlns:a16="http://schemas.microsoft.com/office/drawing/2014/main" id="{FB9B9BBC-2AC2-608E-A74B-03AB311FCE0A}"/>
              </a:ext>
            </a:extLst>
          </p:cNvPr>
          <p:cNvGrpSpPr/>
          <p:nvPr/>
        </p:nvGrpSpPr>
        <p:grpSpPr>
          <a:xfrm>
            <a:off x="5859768" y="942576"/>
            <a:ext cx="2689560" cy="1649160"/>
            <a:chOff x="5859768" y="942576"/>
            <a:chExt cx="2689560" cy="16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Viết tay 4">
                  <a:extLst>
                    <a:ext uri="{FF2B5EF4-FFF2-40B4-BE49-F238E27FC236}">
                      <a16:creationId xmlns:a16="http://schemas.microsoft.com/office/drawing/2014/main" id="{D65CB449-B52D-B96E-D9C5-DD8948DDA153}"/>
                    </a:ext>
                  </a:extLst>
                </p14:cNvPr>
                <p14:cNvContentPartPr/>
                <p14:nvPr/>
              </p14:nvContentPartPr>
              <p14:xfrm>
                <a:off x="5859768" y="942576"/>
                <a:ext cx="905040" cy="774000"/>
              </p14:xfrm>
            </p:contentPart>
          </mc:Choice>
          <mc:Fallback xmlns="">
            <p:pic>
              <p:nvPicPr>
                <p:cNvPr id="5" name="Viết tay 4">
                  <a:extLst>
                    <a:ext uri="{FF2B5EF4-FFF2-40B4-BE49-F238E27FC236}">
                      <a16:creationId xmlns:a16="http://schemas.microsoft.com/office/drawing/2014/main" id="{D65CB449-B52D-B96E-D9C5-DD8948DDA1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50768" y="933936"/>
                  <a:ext cx="922680" cy="79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Viết tay 5">
                  <a:extLst>
                    <a:ext uri="{FF2B5EF4-FFF2-40B4-BE49-F238E27FC236}">
                      <a16:creationId xmlns:a16="http://schemas.microsoft.com/office/drawing/2014/main" id="{46170BE8-CBF8-59BB-B478-55B451A34DE6}"/>
                    </a:ext>
                  </a:extLst>
                </p14:cNvPr>
                <p14:cNvContentPartPr/>
                <p14:nvPr/>
              </p14:nvContentPartPr>
              <p14:xfrm>
                <a:off x="6759768" y="1649976"/>
                <a:ext cx="838800" cy="244800"/>
              </p14:xfrm>
            </p:contentPart>
          </mc:Choice>
          <mc:Fallback xmlns="">
            <p:pic>
              <p:nvPicPr>
                <p:cNvPr id="6" name="Viết tay 5">
                  <a:extLst>
                    <a:ext uri="{FF2B5EF4-FFF2-40B4-BE49-F238E27FC236}">
                      <a16:creationId xmlns:a16="http://schemas.microsoft.com/office/drawing/2014/main" id="{46170BE8-CBF8-59BB-B478-55B451A34D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50768" y="1640976"/>
                  <a:ext cx="8564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Viết tay 6">
                  <a:extLst>
                    <a:ext uri="{FF2B5EF4-FFF2-40B4-BE49-F238E27FC236}">
                      <a16:creationId xmlns:a16="http://schemas.microsoft.com/office/drawing/2014/main" id="{0B7C1AA6-CE7B-7FEC-A9F0-73AE4C925C40}"/>
                    </a:ext>
                  </a:extLst>
                </p14:cNvPr>
                <p14:cNvContentPartPr/>
                <p14:nvPr/>
              </p14:nvContentPartPr>
              <p14:xfrm>
                <a:off x="7593528" y="1904856"/>
                <a:ext cx="183240" cy="81360"/>
              </p14:xfrm>
            </p:contentPart>
          </mc:Choice>
          <mc:Fallback xmlns="">
            <p:pic>
              <p:nvPicPr>
                <p:cNvPr id="7" name="Viết tay 6">
                  <a:extLst>
                    <a:ext uri="{FF2B5EF4-FFF2-40B4-BE49-F238E27FC236}">
                      <a16:creationId xmlns:a16="http://schemas.microsoft.com/office/drawing/2014/main" id="{0B7C1AA6-CE7B-7FEC-A9F0-73AE4C925C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84888" y="1896216"/>
                  <a:ext cx="2008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Viết tay 7">
                  <a:extLst>
                    <a:ext uri="{FF2B5EF4-FFF2-40B4-BE49-F238E27FC236}">
                      <a16:creationId xmlns:a16="http://schemas.microsoft.com/office/drawing/2014/main" id="{32BE0055-5A7B-0E44-93DE-0AF46238D70B}"/>
                    </a:ext>
                  </a:extLst>
                </p14:cNvPr>
                <p14:cNvContentPartPr/>
                <p14:nvPr/>
              </p14:nvContentPartPr>
              <p14:xfrm>
                <a:off x="7698288" y="1975056"/>
                <a:ext cx="561600" cy="323280"/>
              </p14:xfrm>
            </p:contentPart>
          </mc:Choice>
          <mc:Fallback xmlns="">
            <p:pic>
              <p:nvPicPr>
                <p:cNvPr id="8" name="Viết tay 7">
                  <a:extLst>
                    <a:ext uri="{FF2B5EF4-FFF2-40B4-BE49-F238E27FC236}">
                      <a16:creationId xmlns:a16="http://schemas.microsoft.com/office/drawing/2014/main" id="{32BE0055-5A7B-0E44-93DE-0AF46238D70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89648" y="1966056"/>
                  <a:ext cx="5792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Viết tay 18">
                  <a:extLst>
                    <a:ext uri="{FF2B5EF4-FFF2-40B4-BE49-F238E27FC236}">
                      <a16:creationId xmlns:a16="http://schemas.microsoft.com/office/drawing/2014/main" id="{9A2C60CE-B96D-A39B-7D8E-79DB2C1EA2A9}"/>
                    </a:ext>
                  </a:extLst>
                </p14:cNvPr>
                <p14:cNvContentPartPr/>
                <p14:nvPr/>
              </p14:nvContentPartPr>
              <p14:xfrm>
                <a:off x="8290488" y="2349816"/>
                <a:ext cx="258840" cy="241920"/>
              </p14:xfrm>
            </p:contentPart>
          </mc:Choice>
          <mc:Fallback xmlns="">
            <p:pic>
              <p:nvPicPr>
                <p:cNvPr id="19" name="Viết tay 18">
                  <a:extLst>
                    <a:ext uri="{FF2B5EF4-FFF2-40B4-BE49-F238E27FC236}">
                      <a16:creationId xmlns:a16="http://schemas.microsoft.com/office/drawing/2014/main" id="{9A2C60CE-B96D-A39B-7D8E-79DB2C1EA2A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81488" y="2341176"/>
                  <a:ext cx="276480" cy="259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146" name="Picture 2" descr="Cầu Long Biên năm 2023">
            <a:extLst>
              <a:ext uri="{FF2B5EF4-FFF2-40B4-BE49-F238E27FC236}">
                <a16:creationId xmlns:a16="http://schemas.microsoft.com/office/drawing/2014/main" id="{14B11C00-12F0-3B99-05FC-EE2FB39C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5" y="1167719"/>
            <a:ext cx="4542893" cy="315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ả nước vào sông Tô Lịch: Cuốn trôi thành quả 2 tháng - Báo Người lao động">
            <a:extLst>
              <a:ext uri="{FF2B5EF4-FFF2-40B4-BE49-F238E27FC236}">
                <a16:creationId xmlns:a16="http://schemas.microsoft.com/office/drawing/2014/main" id="{568E1B76-AC75-E2C2-FED9-AE6688608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 bwMode="auto">
          <a:xfrm>
            <a:off x="-1123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ất ngờ hình ảnh sông Tô Lịch &quot;lột xác&quot; nên thơ sau đợt mưa dài ngày">
            <a:extLst>
              <a:ext uri="{FF2B5EF4-FFF2-40B4-BE49-F238E27FC236}">
                <a16:creationId xmlns:a16="http://schemas.microsoft.com/office/drawing/2014/main" id="{C151EBF2-CF67-80A5-FAB2-9DC40D87D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r="13428" b="-1"/>
          <a:stretch/>
        </p:blipFill>
        <p:spPr bwMode="auto">
          <a:xfrm>
            <a:off x="3797316" y="10"/>
            <a:ext cx="5346685" cy="514008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253432B3-6578-2795-FBB6-83667147AA85}"/>
              </a:ext>
            </a:extLst>
          </p:cNvPr>
          <p:cNvSpPr txBox="1"/>
          <p:nvPr/>
        </p:nvSpPr>
        <p:spPr>
          <a:xfrm>
            <a:off x="2731841" y="4172300"/>
            <a:ext cx="3676355" cy="646331"/>
          </a:xfrm>
          <a:custGeom>
            <a:avLst/>
            <a:gdLst>
              <a:gd name="connsiteX0" fmla="*/ 0 w 3676355"/>
              <a:gd name="connsiteY0" fmla="*/ 0 h 646331"/>
              <a:gd name="connsiteX1" fmla="*/ 488430 w 3676355"/>
              <a:gd name="connsiteY1" fmla="*/ 0 h 646331"/>
              <a:gd name="connsiteX2" fmla="*/ 903333 w 3676355"/>
              <a:gd name="connsiteY2" fmla="*/ 0 h 646331"/>
              <a:gd name="connsiteX3" fmla="*/ 1502054 w 3676355"/>
              <a:gd name="connsiteY3" fmla="*/ 0 h 646331"/>
              <a:gd name="connsiteX4" fmla="*/ 1990484 w 3676355"/>
              <a:gd name="connsiteY4" fmla="*/ 0 h 646331"/>
              <a:gd name="connsiteX5" fmla="*/ 2478914 w 3676355"/>
              <a:gd name="connsiteY5" fmla="*/ 0 h 646331"/>
              <a:gd name="connsiteX6" fmla="*/ 3077634 w 3676355"/>
              <a:gd name="connsiteY6" fmla="*/ 0 h 646331"/>
              <a:gd name="connsiteX7" fmla="*/ 3676355 w 3676355"/>
              <a:gd name="connsiteY7" fmla="*/ 0 h 646331"/>
              <a:gd name="connsiteX8" fmla="*/ 3676355 w 3676355"/>
              <a:gd name="connsiteY8" fmla="*/ 336092 h 646331"/>
              <a:gd name="connsiteX9" fmla="*/ 3676355 w 3676355"/>
              <a:gd name="connsiteY9" fmla="*/ 646331 h 646331"/>
              <a:gd name="connsiteX10" fmla="*/ 3224689 w 3676355"/>
              <a:gd name="connsiteY10" fmla="*/ 646331 h 646331"/>
              <a:gd name="connsiteX11" fmla="*/ 2699495 w 3676355"/>
              <a:gd name="connsiteY11" fmla="*/ 646331 h 646331"/>
              <a:gd name="connsiteX12" fmla="*/ 2211065 w 3676355"/>
              <a:gd name="connsiteY12" fmla="*/ 646331 h 646331"/>
              <a:gd name="connsiteX13" fmla="*/ 1612344 w 3676355"/>
              <a:gd name="connsiteY13" fmla="*/ 646331 h 646331"/>
              <a:gd name="connsiteX14" fmla="*/ 1013624 w 3676355"/>
              <a:gd name="connsiteY14" fmla="*/ 646331 h 646331"/>
              <a:gd name="connsiteX15" fmla="*/ 561957 w 3676355"/>
              <a:gd name="connsiteY15" fmla="*/ 646331 h 646331"/>
              <a:gd name="connsiteX16" fmla="*/ 0 w 3676355"/>
              <a:gd name="connsiteY16" fmla="*/ 646331 h 646331"/>
              <a:gd name="connsiteX17" fmla="*/ 0 w 3676355"/>
              <a:gd name="connsiteY17" fmla="*/ 310239 h 646331"/>
              <a:gd name="connsiteX18" fmla="*/ 0 w 3676355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76355" h="646331" extrusionOk="0">
                <a:moveTo>
                  <a:pt x="0" y="0"/>
                </a:moveTo>
                <a:cubicBezTo>
                  <a:pt x="143381" y="-18704"/>
                  <a:pt x="312907" y="45707"/>
                  <a:pt x="488430" y="0"/>
                </a:cubicBezTo>
                <a:cubicBezTo>
                  <a:pt x="663953" y="-45707"/>
                  <a:pt x="764516" y="18053"/>
                  <a:pt x="903333" y="0"/>
                </a:cubicBezTo>
                <a:cubicBezTo>
                  <a:pt x="1042150" y="-18053"/>
                  <a:pt x="1219463" y="68658"/>
                  <a:pt x="1502054" y="0"/>
                </a:cubicBezTo>
                <a:cubicBezTo>
                  <a:pt x="1784645" y="-68658"/>
                  <a:pt x="1874860" y="22502"/>
                  <a:pt x="1990484" y="0"/>
                </a:cubicBezTo>
                <a:cubicBezTo>
                  <a:pt x="2106108" y="-22502"/>
                  <a:pt x="2298119" y="34887"/>
                  <a:pt x="2478914" y="0"/>
                </a:cubicBezTo>
                <a:cubicBezTo>
                  <a:pt x="2659709" y="-34887"/>
                  <a:pt x="2917818" y="29930"/>
                  <a:pt x="3077634" y="0"/>
                </a:cubicBezTo>
                <a:cubicBezTo>
                  <a:pt x="3237450" y="-29930"/>
                  <a:pt x="3545102" y="31842"/>
                  <a:pt x="3676355" y="0"/>
                </a:cubicBezTo>
                <a:cubicBezTo>
                  <a:pt x="3704336" y="150841"/>
                  <a:pt x="3648673" y="187854"/>
                  <a:pt x="3676355" y="336092"/>
                </a:cubicBezTo>
                <a:cubicBezTo>
                  <a:pt x="3704037" y="484330"/>
                  <a:pt x="3652308" y="513455"/>
                  <a:pt x="3676355" y="646331"/>
                </a:cubicBezTo>
                <a:cubicBezTo>
                  <a:pt x="3523611" y="650137"/>
                  <a:pt x="3336050" y="627325"/>
                  <a:pt x="3224689" y="646331"/>
                </a:cubicBezTo>
                <a:cubicBezTo>
                  <a:pt x="3113328" y="665337"/>
                  <a:pt x="2870396" y="639178"/>
                  <a:pt x="2699495" y="646331"/>
                </a:cubicBezTo>
                <a:cubicBezTo>
                  <a:pt x="2528594" y="653484"/>
                  <a:pt x="2348212" y="615061"/>
                  <a:pt x="2211065" y="646331"/>
                </a:cubicBezTo>
                <a:cubicBezTo>
                  <a:pt x="2073918" y="677601"/>
                  <a:pt x="1773471" y="643700"/>
                  <a:pt x="1612344" y="646331"/>
                </a:cubicBezTo>
                <a:cubicBezTo>
                  <a:pt x="1451217" y="648962"/>
                  <a:pt x="1307181" y="590812"/>
                  <a:pt x="1013624" y="646331"/>
                </a:cubicBezTo>
                <a:cubicBezTo>
                  <a:pt x="720067" y="701850"/>
                  <a:pt x="700415" y="602255"/>
                  <a:pt x="561957" y="646331"/>
                </a:cubicBezTo>
                <a:cubicBezTo>
                  <a:pt x="423499" y="690407"/>
                  <a:pt x="172904" y="627886"/>
                  <a:pt x="0" y="646331"/>
                </a:cubicBezTo>
                <a:cubicBezTo>
                  <a:pt x="-27191" y="490181"/>
                  <a:pt x="9927" y="438138"/>
                  <a:pt x="0" y="310239"/>
                </a:cubicBezTo>
                <a:cubicBezTo>
                  <a:pt x="-9927" y="182340"/>
                  <a:pt x="16951" y="132664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Sông Tô Lịch</a:t>
            </a:r>
            <a:endParaRPr kumimoji="0" lang="en-US" sz="36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1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8E055-F55B-B2E7-496C-AE9B67AB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1368"/>
            <a:ext cx="9144000" cy="10168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i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2" descr="Sông Hồng bồi đắp văn hoá người Hà Nội">
            <a:extLst>
              <a:ext uri="{FF2B5EF4-FFF2-40B4-BE49-F238E27FC236}">
                <a16:creationId xmlns:a16="http://schemas.microsoft.com/office/drawing/2014/main" id="{ED43BE58-AAFB-E28E-1556-1FBFF6B44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1664"/>
          <a:stretch/>
        </p:blipFill>
        <p:spPr bwMode="auto">
          <a:xfrm>
            <a:off x="2736990" y="2"/>
            <a:ext cx="3457020" cy="1597855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ồ Đống Đa (Hồ Hoàng Cầu) | Địa điểm 247">
            <a:extLst>
              <a:ext uri="{FF2B5EF4-FFF2-40B4-BE49-F238E27FC236}">
                <a16:creationId xmlns:a16="http://schemas.microsoft.com/office/drawing/2014/main" id="{35E6DD99-569D-11A9-8A3F-E98BBF05C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1" b="3236"/>
          <a:stretch/>
        </p:blipFill>
        <p:spPr bwMode="auto">
          <a:xfrm>
            <a:off x="20" y="-5215"/>
            <a:ext cx="3356335" cy="1597854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UR DU LỊCH SÔNG HỒNG (1 Ngày)">
            <a:extLst>
              <a:ext uri="{FF2B5EF4-FFF2-40B4-BE49-F238E27FC236}">
                <a16:creationId xmlns:a16="http://schemas.microsoft.com/office/drawing/2014/main" id="{7D6879BD-8722-929B-6B18-11CDB4EC0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 r="-3" b="12474"/>
          <a:stretch/>
        </p:blipFill>
        <p:spPr bwMode="auto">
          <a:xfrm>
            <a:off x="5573505" y="10"/>
            <a:ext cx="3570495" cy="1597845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ồ Suối Hai - Khu du lịch Hồ Suối Hai, Du lịch Hồ Suối Hai, ho suoi hai,  khu du lich ho soi hai, du lich ho suoi hai, hosuoihai, suoihai,  dulichsuoihai,">
            <a:extLst>
              <a:ext uri="{FF2B5EF4-FFF2-40B4-BE49-F238E27FC236}">
                <a16:creationId xmlns:a16="http://schemas.microsoft.com/office/drawing/2014/main" id="{39C30151-E1AF-DF18-A302-1D9E094F8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5" r="1" b="8536"/>
          <a:stretch/>
        </p:blipFill>
        <p:spPr bwMode="auto">
          <a:xfrm>
            <a:off x="5787645" y="3512489"/>
            <a:ext cx="3356355" cy="163101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ất ngờ hình ảnh sông Tô Lịch &quot;lột xác&quot; nên thơ sau đợt mưa dài ngày">
            <a:extLst>
              <a:ext uri="{FF2B5EF4-FFF2-40B4-BE49-F238E27FC236}">
                <a16:creationId xmlns:a16="http://schemas.microsoft.com/office/drawing/2014/main" id="{C365A374-FBB5-B40C-64FC-62337E459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 r="2" b="12268"/>
          <a:stretch/>
        </p:blipFill>
        <p:spPr bwMode="auto">
          <a:xfrm>
            <a:off x="3029802" y="3512128"/>
            <a:ext cx="3392730" cy="163137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ẻ đẹp trong lành của hồ Thủ Lệ | baotintuc.vn">
            <a:extLst>
              <a:ext uri="{FF2B5EF4-FFF2-40B4-BE49-F238E27FC236}">
                <a16:creationId xmlns:a16="http://schemas.microsoft.com/office/drawing/2014/main" id="{28C65CFD-3703-F544-2169-29BF05F72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 r="2" b="21427"/>
          <a:stretch/>
        </p:blipFill>
        <p:spPr bwMode="auto">
          <a:xfrm>
            <a:off x="-1" y="3517344"/>
            <a:ext cx="3681617" cy="163137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100" name="Picture 4" descr="Bỏ túi kinh nghiệm du ngoạn hồ Tây Hà Nội chi tiết từ A-Z">
            <a:extLst>
              <a:ext uri="{FF2B5EF4-FFF2-40B4-BE49-F238E27FC236}">
                <a16:creationId xmlns:a16="http://schemas.microsoft.com/office/drawing/2014/main" id="{FA7480A9-0334-411C-ED31-7AD5662B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r="14030"/>
          <a:stretch/>
        </p:blipFill>
        <p:spPr bwMode="auto">
          <a:xfrm>
            <a:off x="154862" y="760925"/>
            <a:ext cx="4251513" cy="430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ồ Gươm Hà Nội: Cẩm nang du lịch chi tiết 2022">
            <a:extLst>
              <a:ext uri="{FF2B5EF4-FFF2-40B4-BE49-F238E27FC236}">
                <a16:creationId xmlns:a16="http://schemas.microsoft.com/office/drawing/2014/main" id="{23E6B501-3D17-4028-F724-C1E44F716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20503" b="1"/>
          <a:stretch/>
        </p:blipFill>
        <p:spPr bwMode="auto">
          <a:xfrm>
            <a:off x="4646531" y="760925"/>
            <a:ext cx="4256170" cy="430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4405" y="-397"/>
            <a:ext cx="8638296" cy="761322"/>
          </a:xfrm>
        </p:spPr>
        <p:txBody>
          <a:bodyPr>
            <a:no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444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1601893" y="1159662"/>
            <a:ext cx="6871318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Kể tên một số ngọn núi ở Hà Nội mà em biết.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23" name="Google Shape;723;p48"/>
          <p:cNvGrpSpPr/>
          <p:nvPr/>
        </p:nvGrpSpPr>
        <p:grpSpPr>
          <a:xfrm>
            <a:off x="110413" y="2214909"/>
            <a:ext cx="2026859" cy="2745524"/>
            <a:chOff x="5545850" y="2122150"/>
            <a:chExt cx="369025" cy="565400"/>
          </a:xfrm>
        </p:grpSpPr>
        <p:sp>
          <p:nvSpPr>
            <p:cNvPr id="724" name="Google Shape;724;p48"/>
            <p:cNvSpPr/>
            <p:nvPr/>
          </p:nvSpPr>
          <p:spPr>
            <a:xfrm>
              <a:off x="5745925" y="2501800"/>
              <a:ext cx="66750" cy="166400"/>
            </a:xfrm>
            <a:custGeom>
              <a:avLst/>
              <a:gdLst/>
              <a:ahLst/>
              <a:cxnLst/>
              <a:rect l="l" t="t" r="r" b="b"/>
              <a:pathLst>
                <a:path w="2670" h="6656" extrusionOk="0">
                  <a:moveTo>
                    <a:pt x="0" y="0"/>
                  </a:moveTo>
                  <a:lnTo>
                    <a:pt x="120" y="6655"/>
                  </a:lnTo>
                  <a:lnTo>
                    <a:pt x="1291" y="6655"/>
                  </a:lnTo>
                  <a:cubicBezTo>
                    <a:pt x="1291" y="6655"/>
                    <a:pt x="2670" y="2857"/>
                    <a:pt x="1864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5742650" y="2631575"/>
              <a:ext cx="69675" cy="53775"/>
            </a:xfrm>
            <a:custGeom>
              <a:avLst/>
              <a:gdLst/>
              <a:ahLst/>
              <a:cxnLst/>
              <a:rect l="l" t="t" r="r" b="b"/>
              <a:pathLst>
                <a:path w="2787" h="2151" extrusionOk="0">
                  <a:moveTo>
                    <a:pt x="1184" y="1"/>
                  </a:moveTo>
                  <a:cubicBezTo>
                    <a:pt x="685" y="1"/>
                    <a:pt x="177" y="26"/>
                    <a:pt x="177" y="26"/>
                  </a:cubicBezTo>
                  <a:lnTo>
                    <a:pt x="205" y="1433"/>
                  </a:lnTo>
                  <a:cubicBezTo>
                    <a:pt x="1" y="1830"/>
                    <a:pt x="149" y="2150"/>
                    <a:pt x="149" y="2150"/>
                  </a:cubicBezTo>
                  <a:lnTo>
                    <a:pt x="2611" y="2150"/>
                  </a:lnTo>
                  <a:cubicBezTo>
                    <a:pt x="2787" y="1858"/>
                    <a:pt x="1468" y="1433"/>
                    <a:pt x="1468" y="1433"/>
                  </a:cubicBezTo>
                  <a:lnTo>
                    <a:pt x="1862" y="26"/>
                  </a:lnTo>
                  <a:cubicBezTo>
                    <a:pt x="1681" y="7"/>
                    <a:pt x="1434" y="1"/>
                    <a:pt x="118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5749950" y="2635200"/>
              <a:ext cx="34850" cy="2575"/>
            </a:xfrm>
            <a:custGeom>
              <a:avLst/>
              <a:gdLst/>
              <a:ahLst/>
              <a:cxnLst/>
              <a:rect l="l" t="t" r="r" b="b"/>
              <a:pathLst>
                <a:path w="1394" h="103" extrusionOk="0">
                  <a:moveTo>
                    <a:pt x="690" y="0"/>
                  </a:moveTo>
                  <a:cubicBezTo>
                    <a:pt x="455" y="14"/>
                    <a:pt x="222" y="43"/>
                    <a:pt x="1" y="102"/>
                  </a:cubicBezTo>
                  <a:cubicBezTo>
                    <a:pt x="237" y="102"/>
                    <a:pt x="455" y="88"/>
                    <a:pt x="690" y="88"/>
                  </a:cubicBezTo>
                  <a:lnTo>
                    <a:pt x="1394" y="88"/>
                  </a:lnTo>
                  <a:cubicBezTo>
                    <a:pt x="1158" y="14"/>
                    <a:pt x="926" y="0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574415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8" name="Google Shape;728;p48"/>
            <p:cNvSpPr/>
            <p:nvPr/>
          </p:nvSpPr>
          <p:spPr>
            <a:xfrm>
              <a:off x="5780550" y="2670675"/>
              <a:ext cx="12000" cy="6650"/>
            </a:xfrm>
            <a:custGeom>
              <a:avLst/>
              <a:gdLst/>
              <a:ahLst/>
              <a:cxnLst/>
              <a:rect l="l" t="t" r="r" b="b"/>
              <a:pathLst>
                <a:path w="480" h="266" extrusionOk="0">
                  <a:moveTo>
                    <a:pt x="198" y="1"/>
                  </a:moveTo>
                  <a:cubicBezTo>
                    <a:pt x="193" y="1"/>
                    <a:pt x="188" y="1"/>
                    <a:pt x="184" y="2"/>
                  </a:cubicBezTo>
                  <a:cubicBezTo>
                    <a:pt x="110" y="2"/>
                    <a:pt x="8" y="147"/>
                    <a:pt x="8" y="235"/>
                  </a:cubicBezTo>
                  <a:cubicBezTo>
                    <a:pt x="1" y="258"/>
                    <a:pt x="67" y="266"/>
                    <a:pt x="152" y="266"/>
                  </a:cubicBezTo>
                  <a:cubicBezTo>
                    <a:pt x="231" y="266"/>
                    <a:pt x="327" y="259"/>
                    <a:pt x="391" y="252"/>
                  </a:cubicBezTo>
                  <a:cubicBezTo>
                    <a:pt x="434" y="252"/>
                    <a:pt x="462" y="221"/>
                    <a:pt x="462" y="178"/>
                  </a:cubicBezTo>
                  <a:cubicBezTo>
                    <a:pt x="479" y="147"/>
                    <a:pt x="448" y="119"/>
                    <a:pt x="434" y="90"/>
                  </a:cubicBezTo>
                  <a:cubicBezTo>
                    <a:pt x="366" y="62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5640400" y="2501800"/>
              <a:ext cx="79600" cy="166400"/>
            </a:xfrm>
            <a:custGeom>
              <a:avLst/>
              <a:gdLst/>
              <a:ahLst/>
              <a:cxnLst/>
              <a:rect l="l" t="t" r="r" b="b"/>
              <a:pathLst>
                <a:path w="3184" h="6656" extrusionOk="0">
                  <a:moveTo>
                    <a:pt x="1365" y="0"/>
                  </a:moveTo>
                  <a:cubicBezTo>
                    <a:pt x="0" y="2638"/>
                    <a:pt x="647" y="6655"/>
                    <a:pt x="647" y="6655"/>
                  </a:cubicBezTo>
                  <a:lnTo>
                    <a:pt x="1805" y="6550"/>
                  </a:lnTo>
                  <a:lnTo>
                    <a:pt x="3183" y="366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0" name="Google Shape;730;p48"/>
            <p:cNvSpPr/>
            <p:nvPr/>
          </p:nvSpPr>
          <p:spPr>
            <a:xfrm>
              <a:off x="5626150" y="2623275"/>
              <a:ext cx="68175" cy="62875"/>
            </a:xfrm>
            <a:custGeom>
              <a:avLst/>
              <a:gdLst/>
              <a:ahLst/>
              <a:cxnLst/>
              <a:rect l="l" t="t" r="r" b="b"/>
              <a:pathLst>
                <a:path w="2727" h="2515" extrusionOk="0">
                  <a:moveTo>
                    <a:pt x="1649" y="0"/>
                  </a:moveTo>
                  <a:cubicBezTo>
                    <a:pt x="1311" y="0"/>
                    <a:pt x="1055" y="38"/>
                    <a:pt x="1055" y="38"/>
                  </a:cubicBezTo>
                  <a:lnTo>
                    <a:pt x="1186" y="1691"/>
                  </a:lnTo>
                  <a:cubicBezTo>
                    <a:pt x="1186" y="1691"/>
                    <a:pt x="338" y="2060"/>
                    <a:pt x="176" y="2236"/>
                  </a:cubicBezTo>
                  <a:cubicBezTo>
                    <a:pt x="0" y="2394"/>
                    <a:pt x="162" y="2514"/>
                    <a:pt x="162" y="2514"/>
                  </a:cubicBezTo>
                  <a:lnTo>
                    <a:pt x="2579" y="2324"/>
                  </a:lnTo>
                  <a:cubicBezTo>
                    <a:pt x="2666" y="1955"/>
                    <a:pt x="2448" y="1649"/>
                    <a:pt x="2448" y="1649"/>
                  </a:cubicBezTo>
                  <a:lnTo>
                    <a:pt x="2726" y="182"/>
                  </a:lnTo>
                  <a:cubicBezTo>
                    <a:pt x="2398" y="37"/>
                    <a:pt x="1983" y="0"/>
                    <a:pt x="164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1" name="Google Shape;731;p48"/>
            <p:cNvSpPr/>
            <p:nvPr/>
          </p:nvSpPr>
          <p:spPr>
            <a:xfrm>
              <a:off x="5654025" y="2626250"/>
              <a:ext cx="36600" cy="5275"/>
            </a:xfrm>
            <a:custGeom>
              <a:avLst/>
              <a:gdLst/>
              <a:ahLst/>
              <a:cxnLst/>
              <a:rect l="l" t="t" r="r" b="b"/>
              <a:pathLst>
                <a:path w="1464" h="211" extrusionOk="0">
                  <a:moveTo>
                    <a:pt x="561" y="0"/>
                  </a:moveTo>
                  <a:cubicBezTo>
                    <a:pt x="373" y="0"/>
                    <a:pt x="186" y="21"/>
                    <a:pt x="0" y="63"/>
                  </a:cubicBezTo>
                  <a:lnTo>
                    <a:pt x="380" y="77"/>
                  </a:lnTo>
                  <a:cubicBezTo>
                    <a:pt x="496" y="77"/>
                    <a:pt x="616" y="77"/>
                    <a:pt x="746" y="95"/>
                  </a:cubicBezTo>
                  <a:cubicBezTo>
                    <a:pt x="862" y="95"/>
                    <a:pt x="982" y="109"/>
                    <a:pt x="1098" y="123"/>
                  </a:cubicBezTo>
                  <a:cubicBezTo>
                    <a:pt x="1231" y="151"/>
                    <a:pt x="1347" y="165"/>
                    <a:pt x="1464" y="211"/>
                  </a:cubicBezTo>
                  <a:cubicBezTo>
                    <a:pt x="1362" y="137"/>
                    <a:pt x="1245" y="95"/>
                    <a:pt x="1112" y="63"/>
                  </a:cubicBezTo>
                  <a:cubicBezTo>
                    <a:pt x="996" y="35"/>
                    <a:pt x="862" y="21"/>
                    <a:pt x="746" y="7"/>
                  </a:cubicBezTo>
                  <a:cubicBezTo>
                    <a:pt x="684" y="2"/>
                    <a:pt x="623" y="0"/>
                    <a:pt x="56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5626850" y="2665975"/>
              <a:ext cx="65975" cy="21225"/>
            </a:xfrm>
            <a:custGeom>
              <a:avLst/>
              <a:gdLst/>
              <a:ahLst/>
              <a:cxnLst/>
              <a:rect l="l" t="t" r="r" b="b"/>
              <a:pathLst>
                <a:path w="2639" h="849" extrusionOk="0">
                  <a:moveTo>
                    <a:pt x="1042" y="1"/>
                  </a:moveTo>
                  <a:cubicBezTo>
                    <a:pt x="880" y="71"/>
                    <a:pt x="278" y="366"/>
                    <a:pt x="120" y="496"/>
                  </a:cubicBezTo>
                  <a:cubicBezTo>
                    <a:pt x="0" y="598"/>
                    <a:pt x="32" y="718"/>
                    <a:pt x="60" y="792"/>
                  </a:cubicBezTo>
                  <a:cubicBezTo>
                    <a:pt x="88" y="834"/>
                    <a:pt x="134" y="848"/>
                    <a:pt x="176" y="848"/>
                  </a:cubicBezTo>
                  <a:lnTo>
                    <a:pt x="2596" y="630"/>
                  </a:lnTo>
                  <a:cubicBezTo>
                    <a:pt x="2638" y="482"/>
                    <a:pt x="2582" y="292"/>
                    <a:pt x="2582" y="292"/>
                  </a:cubicBezTo>
                  <a:lnTo>
                    <a:pt x="1981" y="394"/>
                  </a:lnTo>
                  <a:cubicBezTo>
                    <a:pt x="1947" y="398"/>
                    <a:pt x="1913" y="400"/>
                    <a:pt x="1880" y="400"/>
                  </a:cubicBezTo>
                  <a:cubicBezTo>
                    <a:pt x="1676" y="400"/>
                    <a:pt x="1472" y="327"/>
                    <a:pt x="1333" y="176"/>
                  </a:cubicBezTo>
                  <a:cubicBezTo>
                    <a:pt x="1246" y="88"/>
                    <a:pt x="1158" y="29"/>
                    <a:pt x="1115" y="15"/>
                  </a:cubicBezTo>
                  <a:cubicBezTo>
                    <a:pt x="1101" y="1"/>
                    <a:pt x="1070" y="1"/>
                    <a:pt x="10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3" name="Google Shape;733;p48"/>
            <p:cNvSpPr/>
            <p:nvPr/>
          </p:nvSpPr>
          <p:spPr>
            <a:xfrm>
              <a:off x="5644075" y="2668875"/>
              <a:ext cx="12175" cy="6975"/>
            </a:xfrm>
            <a:custGeom>
              <a:avLst/>
              <a:gdLst/>
              <a:ahLst/>
              <a:cxnLst/>
              <a:rect l="l" t="t" r="r" b="b"/>
              <a:pathLst>
                <a:path w="487" h="279" extrusionOk="0">
                  <a:moveTo>
                    <a:pt x="279" y="1"/>
                  </a:moveTo>
                  <a:cubicBezTo>
                    <a:pt x="236" y="1"/>
                    <a:pt x="117" y="74"/>
                    <a:pt x="47" y="117"/>
                  </a:cubicBezTo>
                  <a:cubicBezTo>
                    <a:pt x="15" y="131"/>
                    <a:pt x="1" y="176"/>
                    <a:pt x="15" y="205"/>
                  </a:cubicBezTo>
                  <a:cubicBezTo>
                    <a:pt x="15" y="250"/>
                    <a:pt x="47" y="278"/>
                    <a:pt x="89" y="278"/>
                  </a:cubicBezTo>
                  <a:cubicBezTo>
                    <a:pt x="222" y="278"/>
                    <a:pt x="486" y="278"/>
                    <a:pt x="469" y="219"/>
                  </a:cubicBezTo>
                  <a:cubicBezTo>
                    <a:pt x="469" y="148"/>
                    <a:pt x="353" y="15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4" name="Google Shape;734;p48"/>
            <p:cNvSpPr/>
            <p:nvPr/>
          </p:nvSpPr>
          <p:spPr>
            <a:xfrm>
              <a:off x="5651025" y="2481650"/>
              <a:ext cx="152875" cy="111400"/>
            </a:xfrm>
            <a:custGeom>
              <a:avLst/>
              <a:gdLst/>
              <a:ahLst/>
              <a:cxnLst/>
              <a:rect l="l" t="t" r="r" b="b"/>
              <a:pathLst>
                <a:path w="6115" h="4456" extrusionOk="0">
                  <a:moveTo>
                    <a:pt x="630" y="1"/>
                  </a:moveTo>
                  <a:cubicBezTo>
                    <a:pt x="630" y="1"/>
                    <a:pt x="1" y="3121"/>
                    <a:pt x="15" y="4208"/>
                  </a:cubicBezTo>
                  <a:cubicBezTo>
                    <a:pt x="15" y="4208"/>
                    <a:pt x="2112" y="4456"/>
                    <a:pt x="3963" y="4456"/>
                  </a:cubicBezTo>
                  <a:cubicBezTo>
                    <a:pt x="4692" y="4456"/>
                    <a:pt x="5383" y="4417"/>
                    <a:pt x="5893" y="4310"/>
                  </a:cubicBezTo>
                  <a:cubicBezTo>
                    <a:pt x="5893" y="4310"/>
                    <a:pt x="6114" y="1482"/>
                    <a:pt x="58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5" name="Google Shape;735;p48"/>
            <p:cNvSpPr/>
            <p:nvPr/>
          </p:nvSpPr>
          <p:spPr>
            <a:xfrm>
              <a:off x="5674850" y="2496700"/>
              <a:ext cx="14725" cy="77675"/>
            </a:xfrm>
            <a:custGeom>
              <a:avLst/>
              <a:gdLst/>
              <a:ahLst/>
              <a:cxnLst/>
              <a:rect l="l" t="t" r="r" b="b"/>
              <a:pathLst>
                <a:path w="589" h="3107" extrusionOk="0">
                  <a:moveTo>
                    <a:pt x="588" y="0"/>
                  </a:moveTo>
                  <a:lnTo>
                    <a:pt x="588" y="0"/>
                  </a:lnTo>
                  <a:cubicBezTo>
                    <a:pt x="529" y="264"/>
                    <a:pt x="469" y="510"/>
                    <a:pt x="412" y="774"/>
                  </a:cubicBezTo>
                  <a:cubicBezTo>
                    <a:pt x="353" y="1024"/>
                    <a:pt x="310" y="1288"/>
                    <a:pt x="265" y="1551"/>
                  </a:cubicBezTo>
                  <a:cubicBezTo>
                    <a:pt x="205" y="1801"/>
                    <a:pt x="163" y="2065"/>
                    <a:pt x="117" y="2315"/>
                  </a:cubicBezTo>
                  <a:lnTo>
                    <a:pt x="61" y="2709"/>
                  </a:lnTo>
                  <a:cubicBezTo>
                    <a:pt x="47" y="2842"/>
                    <a:pt x="29" y="2973"/>
                    <a:pt x="1" y="3106"/>
                  </a:cubicBezTo>
                  <a:cubicBezTo>
                    <a:pt x="47" y="2973"/>
                    <a:pt x="75" y="2842"/>
                    <a:pt x="103" y="2726"/>
                  </a:cubicBezTo>
                  <a:lnTo>
                    <a:pt x="191" y="2329"/>
                  </a:lnTo>
                  <a:cubicBezTo>
                    <a:pt x="237" y="2079"/>
                    <a:pt x="293" y="1815"/>
                    <a:pt x="339" y="1566"/>
                  </a:cubicBezTo>
                  <a:cubicBezTo>
                    <a:pt x="398" y="1302"/>
                    <a:pt x="441" y="1038"/>
                    <a:pt x="486" y="792"/>
                  </a:cubicBezTo>
                  <a:cubicBezTo>
                    <a:pt x="514" y="528"/>
                    <a:pt x="557" y="264"/>
                    <a:pt x="58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6" name="Google Shape;736;p48"/>
            <p:cNvSpPr/>
            <p:nvPr/>
          </p:nvSpPr>
          <p:spPr>
            <a:xfrm>
              <a:off x="5771250" y="2500300"/>
              <a:ext cx="8100" cy="75125"/>
            </a:xfrm>
            <a:custGeom>
              <a:avLst/>
              <a:gdLst/>
              <a:ahLst/>
              <a:cxnLst/>
              <a:rect l="l" t="t" r="r" b="b"/>
              <a:pathLst>
                <a:path w="324" h="3005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64"/>
                    <a:pt x="28" y="514"/>
                    <a:pt x="42" y="764"/>
                  </a:cubicBezTo>
                  <a:cubicBezTo>
                    <a:pt x="74" y="1014"/>
                    <a:pt x="88" y="1263"/>
                    <a:pt x="116" y="1510"/>
                  </a:cubicBezTo>
                  <a:cubicBezTo>
                    <a:pt x="148" y="1759"/>
                    <a:pt x="176" y="2009"/>
                    <a:pt x="204" y="2259"/>
                  </a:cubicBezTo>
                  <a:lnTo>
                    <a:pt x="250" y="2625"/>
                  </a:lnTo>
                  <a:cubicBezTo>
                    <a:pt x="278" y="2758"/>
                    <a:pt x="292" y="2874"/>
                    <a:pt x="324" y="3004"/>
                  </a:cubicBezTo>
                  <a:cubicBezTo>
                    <a:pt x="306" y="2874"/>
                    <a:pt x="306" y="2741"/>
                    <a:pt x="292" y="2625"/>
                  </a:cubicBezTo>
                  <a:lnTo>
                    <a:pt x="264" y="2245"/>
                  </a:lnTo>
                  <a:cubicBezTo>
                    <a:pt x="250" y="1995"/>
                    <a:pt x="218" y="1745"/>
                    <a:pt x="204" y="1495"/>
                  </a:cubicBezTo>
                  <a:cubicBezTo>
                    <a:pt x="176" y="1246"/>
                    <a:pt x="148" y="999"/>
                    <a:pt x="116" y="750"/>
                  </a:cubicBezTo>
                  <a:cubicBezTo>
                    <a:pt x="74" y="500"/>
                    <a:pt x="42" y="25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7" name="Google Shape;737;p48"/>
            <p:cNvSpPr/>
            <p:nvPr/>
          </p:nvSpPr>
          <p:spPr>
            <a:xfrm>
              <a:off x="5724375" y="2499600"/>
              <a:ext cx="1775" cy="76275"/>
            </a:xfrm>
            <a:custGeom>
              <a:avLst/>
              <a:gdLst/>
              <a:ahLst/>
              <a:cxnLst/>
              <a:rect l="l" t="t" r="r" b="b"/>
              <a:pathLst>
                <a:path w="71" h="3051" extrusionOk="0">
                  <a:moveTo>
                    <a:pt x="42" y="0"/>
                  </a:moveTo>
                  <a:cubicBezTo>
                    <a:pt x="14" y="250"/>
                    <a:pt x="14" y="500"/>
                    <a:pt x="0" y="764"/>
                  </a:cubicBezTo>
                  <a:lnTo>
                    <a:pt x="0" y="1523"/>
                  </a:lnTo>
                  <a:lnTo>
                    <a:pt x="0" y="2287"/>
                  </a:lnTo>
                  <a:lnTo>
                    <a:pt x="14" y="2667"/>
                  </a:lnTo>
                  <a:cubicBezTo>
                    <a:pt x="28" y="2800"/>
                    <a:pt x="28" y="2916"/>
                    <a:pt x="42" y="3050"/>
                  </a:cubicBezTo>
                  <a:cubicBezTo>
                    <a:pt x="42" y="2916"/>
                    <a:pt x="42" y="2800"/>
                    <a:pt x="57" y="2667"/>
                  </a:cubicBezTo>
                  <a:lnTo>
                    <a:pt x="71" y="2287"/>
                  </a:lnTo>
                  <a:lnTo>
                    <a:pt x="71" y="1523"/>
                  </a:lnTo>
                  <a:lnTo>
                    <a:pt x="71" y="764"/>
                  </a:lnTo>
                  <a:cubicBezTo>
                    <a:pt x="57" y="500"/>
                    <a:pt x="57" y="250"/>
                    <a:pt x="4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8" name="Google Shape;738;p48"/>
            <p:cNvSpPr/>
            <p:nvPr/>
          </p:nvSpPr>
          <p:spPr>
            <a:xfrm>
              <a:off x="5632375" y="2144925"/>
              <a:ext cx="193850" cy="193625"/>
            </a:xfrm>
            <a:custGeom>
              <a:avLst/>
              <a:gdLst/>
              <a:ahLst/>
              <a:cxnLst/>
              <a:rect l="l" t="t" r="r" b="b"/>
              <a:pathLst>
                <a:path w="7754" h="7745" extrusionOk="0">
                  <a:moveTo>
                    <a:pt x="3930" y="1"/>
                  </a:moveTo>
                  <a:cubicBezTo>
                    <a:pt x="3906" y="1"/>
                    <a:pt x="3881" y="1"/>
                    <a:pt x="3856" y="1"/>
                  </a:cubicBezTo>
                  <a:cubicBezTo>
                    <a:pt x="673" y="29"/>
                    <a:pt x="1" y="2228"/>
                    <a:pt x="89" y="4250"/>
                  </a:cubicBezTo>
                  <a:cubicBezTo>
                    <a:pt x="103" y="4662"/>
                    <a:pt x="177" y="5056"/>
                    <a:pt x="321" y="5408"/>
                  </a:cubicBezTo>
                  <a:cubicBezTo>
                    <a:pt x="617" y="6139"/>
                    <a:pt x="1144" y="6755"/>
                    <a:pt x="1816" y="7166"/>
                  </a:cubicBezTo>
                  <a:cubicBezTo>
                    <a:pt x="2397" y="7531"/>
                    <a:pt x="3097" y="7745"/>
                    <a:pt x="3855" y="7745"/>
                  </a:cubicBezTo>
                  <a:cubicBezTo>
                    <a:pt x="3923" y="7745"/>
                    <a:pt x="3991" y="7743"/>
                    <a:pt x="4060" y="7740"/>
                  </a:cubicBezTo>
                  <a:cubicBezTo>
                    <a:pt x="4764" y="7708"/>
                    <a:pt x="5407" y="7504"/>
                    <a:pt x="5967" y="7152"/>
                  </a:cubicBezTo>
                  <a:cubicBezTo>
                    <a:pt x="6639" y="6727"/>
                    <a:pt x="7166" y="6111"/>
                    <a:pt x="7476" y="5379"/>
                  </a:cubicBezTo>
                  <a:cubicBezTo>
                    <a:pt x="7666" y="4908"/>
                    <a:pt x="7754" y="4412"/>
                    <a:pt x="7739" y="3884"/>
                  </a:cubicBezTo>
                  <a:cubicBezTo>
                    <a:pt x="7652" y="1879"/>
                    <a:pt x="6873" y="1"/>
                    <a:pt x="3930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9" name="Google Shape;739;p48"/>
            <p:cNvSpPr/>
            <p:nvPr/>
          </p:nvSpPr>
          <p:spPr>
            <a:xfrm>
              <a:off x="560062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31" y="0"/>
                  </a:moveTo>
                  <a:cubicBezTo>
                    <a:pt x="524" y="0"/>
                    <a:pt x="0" y="768"/>
                    <a:pt x="434" y="1508"/>
                  </a:cubicBezTo>
                  <a:cubicBezTo>
                    <a:pt x="494" y="1610"/>
                    <a:pt x="582" y="1697"/>
                    <a:pt x="684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0" y="1912"/>
                    <a:pt x="2449" y="1146"/>
                    <a:pt x="2017" y="407"/>
                  </a:cubicBezTo>
                  <a:cubicBezTo>
                    <a:pt x="1960" y="305"/>
                    <a:pt x="1887" y="217"/>
                    <a:pt x="1785" y="157"/>
                  </a:cubicBezTo>
                  <a:cubicBezTo>
                    <a:pt x="1597" y="48"/>
                    <a:pt x="1408" y="0"/>
                    <a:pt x="1231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0" name="Google Shape;740;p48"/>
            <p:cNvSpPr/>
            <p:nvPr/>
          </p:nvSpPr>
          <p:spPr>
            <a:xfrm>
              <a:off x="57984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3" y="0"/>
                  </a:moveTo>
                  <a:cubicBezTo>
                    <a:pt x="524" y="0"/>
                    <a:pt x="1" y="768"/>
                    <a:pt x="434" y="1508"/>
                  </a:cubicBezTo>
                  <a:cubicBezTo>
                    <a:pt x="494" y="1610"/>
                    <a:pt x="568" y="1697"/>
                    <a:pt x="670" y="1754"/>
                  </a:cubicBezTo>
                  <a:cubicBezTo>
                    <a:pt x="859" y="1863"/>
                    <a:pt x="1048" y="1912"/>
                    <a:pt x="1225" y="1912"/>
                  </a:cubicBezTo>
                  <a:cubicBezTo>
                    <a:pt x="1931" y="1912"/>
                    <a:pt x="2450" y="1146"/>
                    <a:pt x="2017" y="407"/>
                  </a:cubicBezTo>
                  <a:cubicBezTo>
                    <a:pt x="1961" y="305"/>
                    <a:pt x="1873" y="217"/>
                    <a:pt x="1767" y="157"/>
                  </a:cubicBezTo>
                  <a:cubicBezTo>
                    <a:pt x="1583" y="48"/>
                    <a:pt x="1397" y="0"/>
                    <a:pt x="1223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561735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338" y="0"/>
                  </a:moveTo>
                  <a:cubicBezTo>
                    <a:pt x="219" y="0"/>
                    <a:pt x="102" y="29"/>
                    <a:pt x="0" y="88"/>
                  </a:cubicBezTo>
                  <a:cubicBezTo>
                    <a:pt x="236" y="117"/>
                    <a:pt x="440" y="148"/>
                    <a:pt x="602" y="236"/>
                  </a:cubicBezTo>
                  <a:cubicBezTo>
                    <a:pt x="690" y="278"/>
                    <a:pt x="764" y="338"/>
                    <a:pt x="834" y="412"/>
                  </a:cubicBezTo>
                  <a:cubicBezTo>
                    <a:pt x="908" y="482"/>
                    <a:pt x="954" y="570"/>
                    <a:pt x="1028" y="676"/>
                  </a:cubicBezTo>
                  <a:cubicBezTo>
                    <a:pt x="1028" y="556"/>
                    <a:pt x="1010" y="440"/>
                    <a:pt x="954" y="338"/>
                  </a:cubicBezTo>
                  <a:cubicBezTo>
                    <a:pt x="922" y="278"/>
                    <a:pt x="880" y="236"/>
                    <a:pt x="834" y="190"/>
                  </a:cubicBezTo>
                  <a:cubicBezTo>
                    <a:pt x="792" y="148"/>
                    <a:pt x="746" y="102"/>
                    <a:pt x="690" y="74"/>
                  </a:cubicBezTo>
                  <a:cubicBezTo>
                    <a:pt x="570" y="29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562615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292" y="15"/>
                    <a:pt x="204" y="46"/>
                    <a:pt x="130" y="120"/>
                  </a:cubicBezTo>
                  <a:cubicBezTo>
                    <a:pt x="60" y="176"/>
                    <a:pt x="0" y="296"/>
                    <a:pt x="0" y="398"/>
                  </a:cubicBezTo>
                  <a:cubicBezTo>
                    <a:pt x="0" y="500"/>
                    <a:pt x="28" y="602"/>
                    <a:pt x="74" y="690"/>
                  </a:cubicBezTo>
                  <a:cubicBezTo>
                    <a:pt x="130" y="764"/>
                    <a:pt x="190" y="838"/>
                    <a:pt x="278" y="880"/>
                  </a:cubicBezTo>
                  <a:cubicBezTo>
                    <a:pt x="218" y="704"/>
                    <a:pt x="162" y="542"/>
                    <a:pt x="176" y="412"/>
                  </a:cubicBezTo>
                  <a:cubicBezTo>
                    <a:pt x="176" y="338"/>
                    <a:pt x="204" y="264"/>
                    <a:pt x="236" y="208"/>
                  </a:cubicBezTo>
                  <a:cubicBezTo>
                    <a:pt x="278" y="134"/>
                    <a:pt x="338" y="74"/>
                    <a:pt x="394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3" name="Google Shape;743;p48"/>
            <p:cNvSpPr/>
            <p:nvPr/>
          </p:nvSpPr>
          <p:spPr>
            <a:xfrm>
              <a:off x="581740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1" y="0"/>
                    <a:pt x="455" y="29"/>
                    <a:pt x="338" y="74"/>
                  </a:cubicBezTo>
                  <a:cubicBezTo>
                    <a:pt x="279" y="102"/>
                    <a:pt x="236" y="148"/>
                    <a:pt x="191" y="190"/>
                  </a:cubicBezTo>
                  <a:cubicBezTo>
                    <a:pt x="149" y="236"/>
                    <a:pt x="103" y="278"/>
                    <a:pt x="75" y="338"/>
                  </a:cubicBezTo>
                  <a:cubicBezTo>
                    <a:pt x="15" y="440"/>
                    <a:pt x="1" y="556"/>
                    <a:pt x="1" y="676"/>
                  </a:cubicBezTo>
                  <a:cubicBezTo>
                    <a:pt x="75" y="570"/>
                    <a:pt x="117" y="482"/>
                    <a:pt x="191" y="412"/>
                  </a:cubicBezTo>
                  <a:cubicBezTo>
                    <a:pt x="265" y="338"/>
                    <a:pt x="338" y="278"/>
                    <a:pt x="426" y="236"/>
                  </a:cubicBezTo>
                  <a:cubicBezTo>
                    <a:pt x="588" y="148"/>
                    <a:pt x="792" y="117"/>
                    <a:pt x="1028" y="88"/>
                  </a:cubicBezTo>
                  <a:cubicBezTo>
                    <a:pt x="922" y="29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4" name="Google Shape;744;p48"/>
            <p:cNvSpPr/>
            <p:nvPr/>
          </p:nvSpPr>
          <p:spPr>
            <a:xfrm>
              <a:off x="5824350" y="2251875"/>
              <a:ext cx="10325" cy="22000"/>
            </a:xfrm>
            <a:custGeom>
              <a:avLst/>
              <a:gdLst/>
              <a:ahLst/>
              <a:cxnLst/>
              <a:rect l="l" t="t" r="r" b="b"/>
              <a:pathLst>
                <a:path w="413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74"/>
                    <a:pt x="117" y="134"/>
                    <a:pt x="163" y="208"/>
                  </a:cubicBezTo>
                  <a:cubicBezTo>
                    <a:pt x="191" y="264"/>
                    <a:pt x="222" y="338"/>
                    <a:pt x="222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8"/>
                    <a:pt x="265" y="764"/>
                    <a:pt x="324" y="690"/>
                  </a:cubicBezTo>
                  <a:cubicBezTo>
                    <a:pt x="367" y="602"/>
                    <a:pt x="412" y="500"/>
                    <a:pt x="398" y="398"/>
                  </a:cubicBezTo>
                  <a:cubicBezTo>
                    <a:pt x="398" y="296"/>
                    <a:pt x="338" y="176"/>
                    <a:pt x="265" y="120"/>
                  </a:cubicBezTo>
                  <a:cubicBezTo>
                    <a:pt x="191" y="46"/>
                    <a:pt x="103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5" name="Google Shape;745;p48"/>
            <p:cNvSpPr/>
            <p:nvPr/>
          </p:nvSpPr>
          <p:spPr>
            <a:xfrm>
              <a:off x="5612250" y="2275700"/>
              <a:ext cx="97925" cy="93275"/>
            </a:xfrm>
            <a:custGeom>
              <a:avLst/>
              <a:gdLst/>
              <a:ahLst/>
              <a:cxnLst/>
              <a:rect l="l" t="t" r="r" b="b"/>
              <a:pathLst>
                <a:path w="3917" h="373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0" y="1204"/>
                    <a:pt x="264" y="2829"/>
                    <a:pt x="335" y="3268"/>
                  </a:cubicBezTo>
                  <a:cubicBezTo>
                    <a:pt x="352" y="3342"/>
                    <a:pt x="394" y="3416"/>
                    <a:pt x="468" y="3444"/>
                  </a:cubicBezTo>
                  <a:cubicBezTo>
                    <a:pt x="893" y="3657"/>
                    <a:pt x="1403" y="3730"/>
                    <a:pt x="1898" y="3730"/>
                  </a:cubicBezTo>
                  <a:cubicBezTo>
                    <a:pt x="2940" y="3730"/>
                    <a:pt x="3917" y="3407"/>
                    <a:pt x="3898" y="3388"/>
                  </a:cubicBezTo>
                  <a:cubicBezTo>
                    <a:pt x="3870" y="3356"/>
                    <a:pt x="3870" y="2435"/>
                    <a:pt x="3870" y="2435"/>
                  </a:cubicBezTo>
                  <a:cubicBezTo>
                    <a:pt x="2079" y="1876"/>
                    <a:pt x="1126" y="177"/>
                    <a:pt x="1126" y="177"/>
                  </a:cubicBezTo>
                  <a:cubicBezTo>
                    <a:pt x="980" y="229"/>
                    <a:pt x="848" y="249"/>
                    <a:pt x="731" y="249"/>
                  </a:cubicBezTo>
                  <a:cubicBezTo>
                    <a:pt x="324" y="249"/>
                    <a:pt x="103" y="1"/>
                    <a:pt x="10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6" name="Google Shape;746;p48"/>
            <p:cNvSpPr/>
            <p:nvPr/>
          </p:nvSpPr>
          <p:spPr>
            <a:xfrm>
              <a:off x="5749475" y="2275700"/>
              <a:ext cx="98025" cy="93275"/>
            </a:xfrm>
            <a:custGeom>
              <a:avLst/>
              <a:gdLst/>
              <a:ahLst/>
              <a:cxnLst/>
              <a:rect l="l" t="t" r="r" b="b"/>
              <a:pathLst>
                <a:path w="3921" h="3731" extrusionOk="0">
                  <a:moveTo>
                    <a:pt x="3815" y="1"/>
                  </a:moveTo>
                  <a:cubicBezTo>
                    <a:pt x="3815" y="1"/>
                    <a:pt x="3594" y="249"/>
                    <a:pt x="3187" y="249"/>
                  </a:cubicBezTo>
                  <a:cubicBezTo>
                    <a:pt x="3070" y="249"/>
                    <a:pt x="2938" y="229"/>
                    <a:pt x="2792" y="177"/>
                  </a:cubicBezTo>
                  <a:cubicBezTo>
                    <a:pt x="2792" y="177"/>
                    <a:pt x="1853" y="1861"/>
                    <a:pt x="66" y="2421"/>
                  </a:cubicBezTo>
                  <a:cubicBezTo>
                    <a:pt x="66" y="2421"/>
                    <a:pt x="52" y="3356"/>
                    <a:pt x="20" y="3388"/>
                  </a:cubicBezTo>
                  <a:cubicBezTo>
                    <a:pt x="1" y="3407"/>
                    <a:pt x="978" y="3730"/>
                    <a:pt x="2020" y="3730"/>
                  </a:cubicBezTo>
                  <a:cubicBezTo>
                    <a:pt x="2515" y="3730"/>
                    <a:pt x="3025" y="3657"/>
                    <a:pt x="3449" y="3444"/>
                  </a:cubicBezTo>
                  <a:cubicBezTo>
                    <a:pt x="3523" y="3416"/>
                    <a:pt x="3569" y="3342"/>
                    <a:pt x="3583" y="3268"/>
                  </a:cubicBezTo>
                  <a:cubicBezTo>
                    <a:pt x="3657" y="2829"/>
                    <a:pt x="3921" y="1204"/>
                    <a:pt x="38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7" name="Google Shape;747;p48"/>
            <p:cNvSpPr/>
            <p:nvPr/>
          </p:nvSpPr>
          <p:spPr>
            <a:xfrm>
              <a:off x="5614025" y="2122150"/>
              <a:ext cx="233050" cy="124100"/>
            </a:xfrm>
            <a:custGeom>
              <a:avLst/>
              <a:gdLst/>
              <a:ahLst/>
              <a:cxnLst/>
              <a:rect l="l" t="t" r="r" b="b"/>
              <a:pathLst>
                <a:path w="9322" h="4964" extrusionOk="0">
                  <a:moveTo>
                    <a:pt x="4721" y="1"/>
                  </a:moveTo>
                  <a:cubicBezTo>
                    <a:pt x="278" y="1"/>
                    <a:pt x="0" y="3819"/>
                    <a:pt x="74" y="4750"/>
                  </a:cubicBezTo>
                  <a:cubicBezTo>
                    <a:pt x="74" y="4750"/>
                    <a:pt x="74" y="4736"/>
                    <a:pt x="88" y="4722"/>
                  </a:cubicBezTo>
                  <a:cubicBezTo>
                    <a:pt x="234" y="4622"/>
                    <a:pt x="401" y="4573"/>
                    <a:pt x="567" y="4573"/>
                  </a:cubicBezTo>
                  <a:cubicBezTo>
                    <a:pt x="769" y="4573"/>
                    <a:pt x="969" y="4644"/>
                    <a:pt x="1129" y="4781"/>
                  </a:cubicBezTo>
                  <a:lnTo>
                    <a:pt x="1336" y="4940"/>
                  </a:lnTo>
                  <a:cubicBezTo>
                    <a:pt x="1352" y="4956"/>
                    <a:pt x="1370" y="4964"/>
                    <a:pt x="1388" y="4964"/>
                  </a:cubicBezTo>
                  <a:cubicBezTo>
                    <a:pt x="1434" y="4964"/>
                    <a:pt x="1477" y="4915"/>
                    <a:pt x="1467" y="4852"/>
                  </a:cubicBezTo>
                  <a:lnTo>
                    <a:pt x="1351" y="4458"/>
                  </a:lnTo>
                  <a:cubicBezTo>
                    <a:pt x="1569" y="3005"/>
                    <a:pt x="3577" y="2347"/>
                    <a:pt x="3577" y="2347"/>
                  </a:cubicBezTo>
                  <a:cubicBezTo>
                    <a:pt x="3577" y="2347"/>
                    <a:pt x="4077" y="3519"/>
                    <a:pt x="5206" y="3694"/>
                  </a:cubicBezTo>
                  <a:cubicBezTo>
                    <a:pt x="5212" y="3696"/>
                    <a:pt x="5218" y="3697"/>
                    <a:pt x="5224" y="3697"/>
                  </a:cubicBezTo>
                  <a:cubicBezTo>
                    <a:pt x="5274" y="3697"/>
                    <a:pt x="5320" y="3646"/>
                    <a:pt x="5308" y="3592"/>
                  </a:cubicBezTo>
                  <a:lnTo>
                    <a:pt x="5086" y="2477"/>
                  </a:lnTo>
                  <a:lnTo>
                    <a:pt x="5086" y="2477"/>
                  </a:lnTo>
                  <a:cubicBezTo>
                    <a:pt x="5086" y="2478"/>
                    <a:pt x="5864" y="3255"/>
                    <a:pt x="6595" y="3374"/>
                  </a:cubicBezTo>
                  <a:cubicBezTo>
                    <a:pt x="6601" y="3376"/>
                    <a:pt x="6607" y="3376"/>
                    <a:pt x="6613" y="3376"/>
                  </a:cubicBezTo>
                  <a:cubicBezTo>
                    <a:pt x="6666" y="3376"/>
                    <a:pt x="6713" y="3323"/>
                    <a:pt x="6701" y="3269"/>
                  </a:cubicBezTo>
                  <a:lnTo>
                    <a:pt x="6539" y="2537"/>
                  </a:lnTo>
                  <a:lnTo>
                    <a:pt x="6539" y="2537"/>
                  </a:lnTo>
                  <a:cubicBezTo>
                    <a:pt x="6539" y="2537"/>
                    <a:pt x="7770" y="3343"/>
                    <a:pt x="7784" y="4500"/>
                  </a:cubicBezTo>
                  <a:lnTo>
                    <a:pt x="7770" y="4883"/>
                  </a:lnTo>
                  <a:cubicBezTo>
                    <a:pt x="7770" y="4924"/>
                    <a:pt x="7815" y="4958"/>
                    <a:pt x="7861" y="4958"/>
                  </a:cubicBezTo>
                  <a:cubicBezTo>
                    <a:pt x="7879" y="4958"/>
                    <a:pt x="7898" y="4953"/>
                    <a:pt x="7914" y="4940"/>
                  </a:cubicBezTo>
                  <a:lnTo>
                    <a:pt x="8354" y="4620"/>
                  </a:lnTo>
                  <a:cubicBezTo>
                    <a:pt x="8442" y="4560"/>
                    <a:pt x="8530" y="4532"/>
                    <a:pt x="8635" y="4532"/>
                  </a:cubicBezTo>
                  <a:cubicBezTo>
                    <a:pt x="8811" y="4546"/>
                    <a:pt x="9075" y="4588"/>
                    <a:pt x="9233" y="4764"/>
                  </a:cubicBezTo>
                  <a:cubicBezTo>
                    <a:pt x="9233" y="4764"/>
                    <a:pt x="9321" y="47"/>
                    <a:pt x="4794" y="1"/>
                  </a:cubicBezTo>
                  <a:cubicBezTo>
                    <a:pt x="4770" y="1"/>
                    <a:pt x="4745" y="1"/>
                    <a:pt x="472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8" name="Google Shape;748;p48"/>
            <p:cNvSpPr/>
            <p:nvPr/>
          </p:nvSpPr>
          <p:spPr>
            <a:xfrm>
              <a:off x="5647425" y="2136850"/>
              <a:ext cx="167450" cy="69225"/>
            </a:xfrm>
            <a:custGeom>
              <a:avLst/>
              <a:gdLst/>
              <a:ahLst/>
              <a:cxnLst/>
              <a:rect l="l" t="t" r="r" b="b"/>
              <a:pathLst>
                <a:path w="6698" h="2769" extrusionOk="0">
                  <a:moveTo>
                    <a:pt x="3398" y="1"/>
                  </a:moveTo>
                  <a:cubicBezTo>
                    <a:pt x="3296" y="1"/>
                    <a:pt x="3194" y="15"/>
                    <a:pt x="3106" y="29"/>
                  </a:cubicBezTo>
                  <a:cubicBezTo>
                    <a:pt x="3004" y="29"/>
                    <a:pt x="2916" y="43"/>
                    <a:pt x="2814" y="60"/>
                  </a:cubicBezTo>
                  <a:cubicBezTo>
                    <a:pt x="2727" y="74"/>
                    <a:pt x="2621" y="103"/>
                    <a:pt x="2533" y="117"/>
                  </a:cubicBezTo>
                  <a:cubicBezTo>
                    <a:pt x="2431" y="148"/>
                    <a:pt x="2343" y="162"/>
                    <a:pt x="2241" y="190"/>
                  </a:cubicBezTo>
                  <a:lnTo>
                    <a:pt x="1977" y="292"/>
                  </a:lnTo>
                  <a:cubicBezTo>
                    <a:pt x="1917" y="307"/>
                    <a:pt x="1875" y="324"/>
                    <a:pt x="1830" y="352"/>
                  </a:cubicBezTo>
                  <a:lnTo>
                    <a:pt x="1699" y="412"/>
                  </a:lnTo>
                  <a:cubicBezTo>
                    <a:pt x="1524" y="500"/>
                    <a:pt x="1362" y="616"/>
                    <a:pt x="1200" y="718"/>
                  </a:cubicBezTo>
                  <a:cubicBezTo>
                    <a:pt x="894" y="954"/>
                    <a:pt x="616" y="1232"/>
                    <a:pt x="408" y="1555"/>
                  </a:cubicBezTo>
                  <a:cubicBezTo>
                    <a:pt x="204" y="1861"/>
                    <a:pt x="43" y="2213"/>
                    <a:pt x="0" y="2579"/>
                  </a:cubicBezTo>
                  <a:cubicBezTo>
                    <a:pt x="117" y="2435"/>
                    <a:pt x="233" y="2315"/>
                    <a:pt x="366" y="2185"/>
                  </a:cubicBezTo>
                  <a:cubicBezTo>
                    <a:pt x="482" y="2065"/>
                    <a:pt x="616" y="1949"/>
                    <a:pt x="746" y="1847"/>
                  </a:cubicBezTo>
                  <a:cubicBezTo>
                    <a:pt x="1010" y="1643"/>
                    <a:pt x="1288" y="1467"/>
                    <a:pt x="1583" y="1334"/>
                  </a:cubicBezTo>
                  <a:cubicBezTo>
                    <a:pt x="1875" y="1204"/>
                    <a:pt x="2167" y="1098"/>
                    <a:pt x="2477" y="1042"/>
                  </a:cubicBezTo>
                  <a:cubicBezTo>
                    <a:pt x="2551" y="1010"/>
                    <a:pt x="2639" y="1010"/>
                    <a:pt x="2709" y="996"/>
                  </a:cubicBezTo>
                  <a:cubicBezTo>
                    <a:pt x="2783" y="982"/>
                    <a:pt x="2857" y="968"/>
                    <a:pt x="2945" y="954"/>
                  </a:cubicBezTo>
                  <a:cubicBezTo>
                    <a:pt x="3018" y="954"/>
                    <a:pt x="3106" y="940"/>
                    <a:pt x="3180" y="940"/>
                  </a:cubicBezTo>
                  <a:cubicBezTo>
                    <a:pt x="3268" y="940"/>
                    <a:pt x="3342" y="922"/>
                    <a:pt x="3412" y="922"/>
                  </a:cubicBezTo>
                  <a:cubicBezTo>
                    <a:pt x="3435" y="922"/>
                    <a:pt x="3457" y="921"/>
                    <a:pt x="3479" y="921"/>
                  </a:cubicBezTo>
                  <a:cubicBezTo>
                    <a:pt x="4058" y="921"/>
                    <a:pt x="4622" y="1096"/>
                    <a:pt x="5157" y="1422"/>
                  </a:cubicBezTo>
                  <a:cubicBezTo>
                    <a:pt x="5421" y="1583"/>
                    <a:pt x="5685" y="1787"/>
                    <a:pt x="5949" y="2023"/>
                  </a:cubicBezTo>
                  <a:cubicBezTo>
                    <a:pt x="6198" y="2241"/>
                    <a:pt x="6448" y="2491"/>
                    <a:pt x="6698" y="2769"/>
                  </a:cubicBezTo>
                  <a:cubicBezTo>
                    <a:pt x="6624" y="2403"/>
                    <a:pt x="6476" y="2065"/>
                    <a:pt x="6300" y="1731"/>
                  </a:cubicBezTo>
                  <a:cubicBezTo>
                    <a:pt x="6110" y="1408"/>
                    <a:pt x="5875" y="1116"/>
                    <a:pt x="5597" y="852"/>
                  </a:cubicBezTo>
                  <a:cubicBezTo>
                    <a:pt x="5305" y="588"/>
                    <a:pt x="4967" y="366"/>
                    <a:pt x="4587" y="219"/>
                  </a:cubicBezTo>
                  <a:cubicBezTo>
                    <a:pt x="4397" y="148"/>
                    <a:pt x="4204" y="88"/>
                    <a:pt x="4000" y="43"/>
                  </a:cubicBezTo>
                  <a:cubicBezTo>
                    <a:pt x="3810" y="15"/>
                    <a:pt x="3606" y="1"/>
                    <a:pt x="3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5623600" y="2289600"/>
              <a:ext cx="6975" cy="68175"/>
            </a:xfrm>
            <a:custGeom>
              <a:avLst/>
              <a:gdLst/>
              <a:ahLst/>
              <a:cxnLst/>
              <a:rect l="l" t="t" r="r" b="b"/>
              <a:pathLst>
                <a:path w="279" h="2727" extrusionOk="0">
                  <a:moveTo>
                    <a:pt x="42" y="0"/>
                  </a:moveTo>
                  <a:cubicBezTo>
                    <a:pt x="28" y="236"/>
                    <a:pt x="14" y="458"/>
                    <a:pt x="0" y="690"/>
                  </a:cubicBezTo>
                  <a:cubicBezTo>
                    <a:pt x="0" y="926"/>
                    <a:pt x="0" y="1144"/>
                    <a:pt x="14" y="1379"/>
                  </a:cubicBezTo>
                  <a:cubicBezTo>
                    <a:pt x="14" y="1615"/>
                    <a:pt x="42" y="1833"/>
                    <a:pt x="74" y="2069"/>
                  </a:cubicBezTo>
                  <a:cubicBezTo>
                    <a:pt x="116" y="2287"/>
                    <a:pt x="176" y="2523"/>
                    <a:pt x="278" y="2727"/>
                  </a:cubicBezTo>
                  <a:cubicBezTo>
                    <a:pt x="264" y="2670"/>
                    <a:pt x="250" y="2610"/>
                    <a:pt x="232" y="2568"/>
                  </a:cubicBezTo>
                  <a:cubicBezTo>
                    <a:pt x="218" y="2508"/>
                    <a:pt x="204" y="2449"/>
                    <a:pt x="190" y="2392"/>
                  </a:cubicBezTo>
                  <a:lnTo>
                    <a:pt x="162" y="2231"/>
                  </a:lnTo>
                  <a:cubicBezTo>
                    <a:pt x="162" y="2171"/>
                    <a:pt x="144" y="2111"/>
                    <a:pt x="144" y="2055"/>
                  </a:cubicBezTo>
                  <a:cubicBezTo>
                    <a:pt x="116" y="1833"/>
                    <a:pt x="102" y="1601"/>
                    <a:pt x="88" y="1379"/>
                  </a:cubicBezTo>
                  <a:cubicBezTo>
                    <a:pt x="88" y="1144"/>
                    <a:pt x="74" y="926"/>
                    <a:pt x="74" y="69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5635650" y="2291450"/>
              <a:ext cx="3700" cy="46975"/>
            </a:xfrm>
            <a:custGeom>
              <a:avLst/>
              <a:gdLst/>
              <a:ahLst/>
              <a:cxnLst/>
              <a:rect l="l" t="t" r="r" b="b"/>
              <a:pathLst>
                <a:path w="148" h="1879" extrusionOk="0">
                  <a:moveTo>
                    <a:pt x="32" y="0"/>
                  </a:moveTo>
                  <a:cubicBezTo>
                    <a:pt x="0" y="310"/>
                    <a:pt x="0" y="630"/>
                    <a:pt x="14" y="940"/>
                  </a:cubicBezTo>
                  <a:cubicBezTo>
                    <a:pt x="32" y="1101"/>
                    <a:pt x="32" y="1263"/>
                    <a:pt x="60" y="1407"/>
                  </a:cubicBezTo>
                  <a:cubicBezTo>
                    <a:pt x="74" y="1569"/>
                    <a:pt x="102" y="1731"/>
                    <a:pt x="148" y="1879"/>
                  </a:cubicBezTo>
                  <a:cubicBezTo>
                    <a:pt x="134" y="1717"/>
                    <a:pt x="134" y="1569"/>
                    <a:pt x="120" y="1407"/>
                  </a:cubicBezTo>
                  <a:lnTo>
                    <a:pt x="102" y="940"/>
                  </a:lnTo>
                  <a:cubicBezTo>
                    <a:pt x="88" y="616"/>
                    <a:pt x="60" y="310"/>
                    <a:pt x="32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5818475" y="2288550"/>
              <a:ext cx="9250" cy="70375"/>
            </a:xfrm>
            <a:custGeom>
              <a:avLst/>
              <a:gdLst/>
              <a:ahLst/>
              <a:cxnLst/>
              <a:rect l="l" t="t" r="r" b="b"/>
              <a:pathLst>
                <a:path w="370" h="2815" extrusionOk="0">
                  <a:moveTo>
                    <a:pt x="264" y="0"/>
                  </a:moveTo>
                  <a:lnTo>
                    <a:pt x="281" y="366"/>
                  </a:lnTo>
                  <a:lnTo>
                    <a:pt x="281" y="718"/>
                  </a:lnTo>
                  <a:cubicBezTo>
                    <a:pt x="281" y="954"/>
                    <a:pt x="281" y="1203"/>
                    <a:pt x="264" y="1435"/>
                  </a:cubicBezTo>
                  <a:cubicBezTo>
                    <a:pt x="264" y="1671"/>
                    <a:pt x="250" y="1907"/>
                    <a:pt x="208" y="2139"/>
                  </a:cubicBezTo>
                  <a:cubicBezTo>
                    <a:pt x="193" y="2259"/>
                    <a:pt x="162" y="2375"/>
                    <a:pt x="134" y="2477"/>
                  </a:cubicBezTo>
                  <a:cubicBezTo>
                    <a:pt x="106" y="2593"/>
                    <a:pt x="60" y="2712"/>
                    <a:pt x="0" y="2814"/>
                  </a:cubicBezTo>
                  <a:cubicBezTo>
                    <a:pt x="148" y="2624"/>
                    <a:pt x="222" y="2389"/>
                    <a:pt x="264" y="2153"/>
                  </a:cubicBezTo>
                  <a:cubicBezTo>
                    <a:pt x="324" y="1921"/>
                    <a:pt x="338" y="1671"/>
                    <a:pt x="352" y="1435"/>
                  </a:cubicBezTo>
                  <a:cubicBezTo>
                    <a:pt x="369" y="1203"/>
                    <a:pt x="369" y="954"/>
                    <a:pt x="338" y="718"/>
                  </a:cubicBezTo>
                  <a:cubicBezTo>
                    <a:pt x="324" y="482"/>
                    <a:pt x="310" y="236"/>
                    <a:pt x="264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2" name="Google Shape;752;p48"/>
            <p:cNvSpPr/>
            <p:nvPr/>
          </p:nvSpPr>
          <p:spPr>
            <a:xfrm>
              <a:off x="5625450" y="2175725"/>
              <a:ext cx="22000" cy="47250"/>
            </a:xfrm>
            <a:custGeom>
              <a:avLst/>
              <a:gdLst/>
              <a:ahLst/>
              <a:cxnLst/>
              <a:rect l="l" t="t" r="r" b="b"/>
              <a:pathLst>
                <a:path w="880" h="1890" extrusionOk="0">
                  <a:moveTo>
                    <a:pt x="879" y="0"/>
                  </a:moveTo>
                  <a:cubicBezTo>
                    <a:pt x="806" y="42"/>
                    <a:pt x="732" y="102"/>
                    <a:pt x="658" y="159"/>
                  </a:cubicBezTo>
                  <a:lnTo>
                    <a:pt x="616" y="204"/>
                  </a:lnTo>
                  <a:lnTo>
                    <a:pt x="570" y="264"/>
                  </a:lnTo>
                  <a:cubicBezTo>
                    <a:pt x="542" y="292"/>
                    <a:pt x="510" y="320"/>
                    <a:pt x="482" y="366"/>
                  </a:cubicBezTo>
                  <a:cubicBezTo>
                    <a:pt x="380" y="510"/>
                    <a:pt x="292" y="672"/>
                    <a:pt x="218" y="834"/>
                  </a:cubicBezTo>
                  <a:cubicBezTo>
                    <a:pt x="158" y="1010"/>
                    <a:pt x="102" y="1172"/>
                    <a:pt x="70" y="1347"/>
                  </a:cubicBezTo>
                  <a:cubicBezTo>
                    <a:pt x="28" y="1523"/>
                    <a:pt x="0" y="1699"/>
                    <a:pt x="0" y="1889"/>
                  </a:cubicBezTo>
                  <a:cubicBezTo>
                    <a:pt x="14" y="1801"/>
                    <a:pt x="42" y="1713"/>
                    <a:pt x="56" y="1625"/>
                  </a:cubicBezTo>
                  <a:cubicBezTo>
                    <a:pt x="88" y="1537"/>
                    <a:pt x="102" y="1449"/>
                    <a:pt x="130" y="1362"/>
                  </a:cubicBezTo>
                  <a:cubicBezTo>
                    <a:pt x="176" y="1200"/>
                    <a:pt x="232" y="1024"/>
                    <a:pt x="306" y="862"/>
                  </a:cubicBezTo>
                  <a:cubicBezTo>
                    <a:pt x="366" y="704"/>
                    <a:pt x="440" y="542"/>
                    <a:pt x="542" y="394"/>
                  </a:cubicBezTo>
                  <a:cubicBezTo>
                    <a:pt x="556" y="366"/>
                    <a:pt x="584" y="320"/>
                    <a:pt x="616" y="292"/>
                  </a:cubicBezTo>
                  <a:lnTo>
                    <a:pt x="644" y="232"/>
                  </a:lnTo>
                  <a:lnTo>
                    <a:pt x="686" y="190"/>
                  </a:lnTo>
                  <a:cubicBezTo>
                    <a:pt x="718" y="159"/>
                    <a:pt x="746" y="116"/>
                    <a:pt x="774" y="88"/>
                  </a:cubicBezTo>
                  <a:cubicBezTo>
                    <a:pt x="806" y="57"/>
                    <a:pt x="848" y="28"/>
                    <a:pt x="879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3" name="Google Shape;753;p48"/>
            <p:cNvSpPr/>
            <p:nvPr/>
          </p:nvSpPr>
          <p:spPr>
            <a:xfrm>
              <a:off x="5803075" y="2166125"/>
              <a:ext cx="26050" cy="63075"/>
            </a:xfrm>
            <a:custGeom>
              <a:avLst/>
              <a:gdLst/>
              <a:ahLst/>
              <a:cxnLst/>
              <a:rect l="l" t="t" r="r" b="b"/>
              <a:pathLst>
                <a:path w="1042" h="2523" extrusionOk="0">
                  <a:moveTo>
                    <a:pt x="0" y="1"/>
                  </a:moveTo>
                  <a:cubicBezTo>
                    <a:pt x="74" y="103"/>
                    <a:pt x="148" y="191"/>
                    <a:pt x="208" y="279"/>
                  </a:cubicBezTo>
                  <a:cubicBezTo>
                    <a:pt x="282" y="384"/>
                    <a:pt x="338" y="472"/>
                    <a:pt x="398" y="574"/>
                  </a:cubicBezTo>
                  <a:cubicBezTo>
                    <a:pt x="514" y="764"/>
                    <a:pt x="634" y="968"/>
                    <a:pt x="722" y="1190"/>
                  </a:cubicBezTo>
                  <a:cubicBezTo>
                    <a:pt x="809" y="1394"/>
                    <a:pt x="880" y="1615"/>
                    <a:pt x="940" y="1833"/>
                  </a:cubicBezTo>
                  <a:lnTo>
                    <a:pt x="968" y="1995"/>
                  </a:lnTo>
                  <a:lnTo>
                    <a:pt x="999" y="2171"/>
                  </a:lnTo>
                  <a:cubicBezTo>
                    <a:pt x="999" y="2199"/>
                    <a:pt x="999" y="2231"/>
                    <a:pt x="1014" y="2259"/>
                  </a:cubicBezTo>
                  <a:lnTo>
                    <a:pt x="1014" y="2347"/>
                  </a:lnTo>
                  <a:cubicBezTo>
                    <a:pt x="1014" y="2407"/>
                    <a:pt x="1028" y="2463"/>
                    <a:pt x="1028" y="2523"/>
                  </a:cubicBezTo>
                  <a:cubicBezTo>
                    <a:pt x="1042" y="2287"/>
                    <a:pt x="1042" y="2055"/>
                    <a:pt x="999" y="1819"/>
                  </a:cubicBezTo>
                  <a:cubicBezTo>
                    <a:pt x="999" y="1791"/>
                    <a:pt x="985" y="1760"/>
                    <a:pt x="985" y="1731"/>
                  </a:cubicBezTo>
                  <a:lnTo>
                    <a:pt x="954" y="1644"/>
                  </a:lnTo>
                  <a:cubicBezTo>
                    <a:pt x="940" y="1598"/>
                    <a:pt x="940" y="1542"/>
                    <a:pt x="911" y="1482"/>
                  </a:cubicBezTo>
                  <a:cubicBezTo>
                    <a:pt x="880" y="1366"/>
                    <a:pt x="838" y="1264"/>
                    <a:pt x="792" y="1144"/>
                  </a:cubicBezTo>
                  <a:cubicBezTo>
                    <a:pt x="704" y="940"/>
                    <a:pt x="588" y="736"/>
                    <a:pt x="458" y="543"/>
                  </a:cubicBezTo>
                  <a:cubicBezTo>
                    <a:pt x="324" y="339"/>
                    <a:pt x="176" y="163"/>
                    <a:pt x="0" y="1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5652875" y="2351950"/>
              <a:ext cx="159450" cy="128950"/>
            </a:xfrm>
            <a:custGeom>
              <a:avLst/>
              <a:gdLst/>
              <a:ahLst/>
              <a:cxnLst/>
              <a:rect l="l" t="t" r="r" b="b"/>
              <a:pathLst>
                <a:path w="6378" h="5158" extrusionOk="0">
                  <a:moveTo>
                    <a:pt x="1232" y="0"/>
                  </a:moveTo>
                  <a:cubicBezTo>
                    <a:pt x="926" y="0"/>
                    <a:pt x="662" y="218"/>
                    <a:pt x="616" y="496"/>
                  </a:cubicBezTo>
                  <a:lnTo>
                    <a:pt x="60" y="4527"/>
                  </a:lnTo>
                  <a:cubicBezTo>
                    <a:pt x="1" y="4865"/>
                    <a:pt x="292" y="5157"/>
                    <a:pt x="662" y="5157"/>
                  </a:cubicBezTo>
                  <a:lnTo>
                    <a:pt x="5717" y="5157"/>
                  </a:lnTo>
                  <a:cubicBezTo>
                    <a:pt x="6082" y="5157"/>
                    <a:pt x="6378" y="4865"/>
                    <a:pt x="6332" y="4527"/>
                  </a:cubicBezTo>
                  <a:lnTo>
                    <a:pt x="5776" y="496"/>
                  </a:lnTo>
                  <a:cubicBezTo>
                    <a:pt x="5731" y="218"/>
                    <a:pt x="5467" y="0"/>
                    <a:pt x="516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5661325" y="2340175"/>
              <a:ext cx="141775" cy="143700"/>
            </a:xfrm>
            <a:custGeom>
              <a:avLst/>
              <a:gdLst/>
              <a:ahLst/>
              <a:cxnLst/>
              <a:rect l="l" t="t" r="r" b="b"/>
              <a:pathLst>
                <a:path w="5671" h="5748" extrusionOk="0">
                  <a:moveTo>
                    <a:pt x="2139" y="0"/>
                  </a:moveTo>
                  <a:cubicBezTo>
                    <a:pt x="2139" y="0"/>
                    <a:pt x="1555" y="352"/>
                    <a:pt x="982" y="383"/>
                  </a:cubicBezTo>
                  <a:cubicBezTo>
                    <a:pt x="0" y="426"/>
                    <a:pt x="88" y="967"/>
                    <a:pt x="74" y="1569"/>
                  </a:cubicBezTo>
                  <a:cubicBezTo>
                    <a:pt x="42" y="2054"/>
                    <a:pt x="162" y="4721"/>
                    <a:pt x="218" y="5748"/>
                  </a:cubicBezTo>
                  <a:lnTo>
                    <a:pt x="5452" y="5748"/>
                  </a:lnTo>
                  <a:cubicBezTo>
                    <a:pt x="5512" y="4721"/>
                    <a:pt x="5628" y="2054"/>
                    <a:pt x="5600" y="1569"/>
                  </a:cubicBezTo>
                  <a:cubicBezTo>
                    <a:pt x="5568" y="967"/>
                    <a:pt x="5670" y="426"/>
                    <a:pt x="4689" y="383"/>
                  </a:cubicBezTo>
                  <a:cubicBezTo>
                    <a:pt x="4119" y="352"/>
                    <a:pt x="3518" y="194"/>
                    <a:pt x="3518" y="194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708975" y="2329600"/>
              <a:ext cx="42500" cy="35200"/>
            </a:xfrm>
            <a:custGeom>
              <a:avLst/>
              <a:gdLst/>
              <a:ahLst/>
              <a:cxnLst/>
              <a:rect l="l" t="t" r="r" b="b"/>
              <a:pathLst>
                <a:path w="1700" h="1408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408"/>
                    <a:pt x="848" y="1408"/>
                  </a:cubicBezTo>
                  <a:cubicBezTo>
                    <a:pt x="1320" y="1408"/>
                    <a:pt x="1700" y="1025"/>
                    <a:pt x="1700" y="571"/>
                  </a:cubicBezTo>
                  <a:lnTo>
                    <a:pt x="170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708975" y="2336200"/>
              <a:ext cx="42500" cy="11100"/>
            </a:xfrm>
            <a:custGeom>
              <a:avLst/>
              <a:gdLst/>
              <a:ahLst/>
              <a:cxnLst/>
              <a:rect l="l" t="t" r="r" b="b"/>
              <a:pathLst>
                <a:path w="1700" h="444" extrusionOk="0">
                  <a:moveTo>
                    <a:pt x="1700" y="1"/>
                  </a:moveTo>
                  <a:cubicBezTo>
                    <a:pt x="1464" y="43"/>
                    <a:pt x="1232" y="89"/>
                    <a:pt x="996" y="89"/>
                  </a:cubicBezTo>
                  <a:cubicBezTo>
                    <a:pt x="921" y="92"/>
                    <a:pt x="846" y="94"/>
                    <a:pt x="771" y="94"/>
                  </a:cubicBezTo>
                  <a:cubicBezTo>
                    <a:pt x="509" y="94"/>
                    <a:pt x="250" y="72"/>
                    <a:pt x="1" y="15"/>
                  </a:cubicBezTo>
                  <a:lnTo>
                    <a:pt x="1" y="307"/>
                  </a:lnTo>
                  <a:cubicBezTo>
                    <a:pt x="1" y="321"/>
                    <a:pt x="15" y="335"/>
                    <a:pt x="15" y="367"/>
                  </a:cubicBezTo>
                  <a:cubicBezTo>
                    <a:pt x="272" y="414"/>
                    <a:pt x="551" y="444"/>
                    <a:pt x="834" y="444"/>
                  </a:cubicBezTo>
                  <a:cubicBezTo>
                    <a:pt x="888" y="444"/>
                    <a:pt x="942" y="443"/>
                    <a:pt x="996" y="440"/>
                  </a:cubicBezTo>
                  <a:cubicBezTo>
                    <a:pt x="1232" y="423"/>
                    <a:pt x="1464" y="395"/>
                    <a:pt x="1700" y="335"/>
                  </a:cubicBezTo>
                  <a:lnTo>
                    <a:pt x="1700" y="307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5722175" y="2362950"/>
              <a:ext cx="18675" cy="25475"/>
            </a:xfrm>
            <a:custGeom>
              <a:avLst/>
              <a:gdLst/>
              <a:ahLst/>
              <a:cxnLst/>
              <a:rect l="l" t="t" r="r" b="b"/>
              <a:pathLst>
                <a:path w="747" h="1019" extrusionOk="0">
                  <a:moveTo>
                    <a:pt x="443" y="0"/>
                  </a:moveTo>
                  <a:cubicBezTo>
                    <a:pt x="373" y="0"/>
                    <a:pt x="299" y="7"/>
                    <a:pt x="247" y="14"/>
                  </a:cubicBezTo>
                  <a:cubicBezTo>
                    <a:pt x="190" y="28"/>
                    <a:pt x="130" y="56"/>
                    <a:pt x="88" y="116"/>
                  </a:cubicBezTo>
                  <a:cubicBezTo>
                    <a:pt x="0" y="292"/>
                    <a:pt x="28" y="630"/>
                    <a:pt x="57" y="834"/>
                  </a:cubicBezTo>
                  <a:cubicBezTo>
                    <a:pt x="71" y="922"/>
                    <a:pt x="145" y="996"/>
                    <a:pt x="247" y="1010"/>
                  </a:cubicBezTo>
                  <a:cubicBezTo>
                    <a:pt x="290" y="1015"/>
                    <a:pt x="336" y="1018"/>
                    <a:pt x="380" y="1018"/>
                  </a:cubicBezTo>
                  <a:cubicBezTo>
                    <a:pt x="456" y="1018"/>
                    <a:pt x="529" y="1008"/>
                    <a:pt x="584" y="981"/>
                  </a:cubicBezTo>
                  <a:cubicBezTo>
                    <a:pt x="746" y="908"/>
                    <a:pt x="718" y="88"/>
                    <a:pt x="616" y="28"/>
                  </a:cubicBezTo>
                  <a:cubicBezTo>
                    <a:pt x="579" y="7"/>
                    <a:pt x="513" y="0"/>
                    <a:pt x="4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5707825" y="2383425"/>
              <a:ext cx="22025" cy="42975"/>
            </a:xfrm>
            <a:custGeom>
              <a:avLst/>
              <a:gdLst/>
              <a:ahLst/>
              <a:cxnLst/>
              <a:rect l="l" t="t" r="r" b="b"/>
              <a:pathLst>
                <a:path w="881" h="1719" extrusionOk="0">
                  <a:moveTo>
                    <a:pt x="778" y="1"/>
                  </a:moveTo>
                  <a:cubicBezTo>
                    <a:pt x="778" y="1"/>
                    <a:pt x="1" y="1436"/>
                    <a:pt x="29" y="1496"/>
                  </a:cubicBezTo>
                  <a:cubicBezTo>
                    <a:pt x="73" y="1553"/>
                    <a:pt x="482" y="1718"/>
                    <a:pt x="628" y="1718"/>
                  </a:cubicBezTo>
                  <a:cubicBezTo>
                    <a:pt x="634" y="1718"/>
                    <a:pt x="640" y="1718"/>
                    <a:pt x="645" y="1717"/>
                  </a:cubicBezTo>
                  <a:cubicBezTo>
                    <a:pt x="778" y="1700"/>
                    <a:pt x="880" y="15"/>
                    <a:pt x="880" y="15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5727625" y="2383425"/>
              <a:ext cx="23850" cy="57700"/>
            </a:xfrm>
            <a:custGeom>
              <a:avLst/>
              <a:gdLst/>
              <a:ahLst/>
              <a:cxnLst/>
              <a:rect l="l" t="t" r="r" b="b"/>
              <a:pathLst>
                <a:path w="954" h="2308" extrusionOk="0">
                  <a:moveTo>
                    <a:pt x="264" y="1"/>
                  </a:moveTo>
                  <a:lnTo>
                    <a:pt x="148" y="29"/>
                  </a:lnTo>
                  <a:cubicBezTo>
                    <a:pt x="148" y="29"/>
                    <a:pt x="0" y="2227"/>
                    <a:pt x="134" y="2287"/>
                  </a:cubicBezTo>
                  <a:cubicBezTo>
                    <a:pt x="173" y="2301"/>
                    <a:pt x="244" y="2308"/>
                    <a:pt x="327" y="2308"/>
                  </a:cubicBezTo>
                  <a:cubicBezTo>
                    <a:pt x="521" y="2308"/>
                    <a:pt x="780" y="2271"/>
                    <a:pt x="852" y="2199"/>
                  </a:cubicBezTo>
                  <a:cubicBezTo>
                    <a:pt x="954" y="2097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5704925" y="2343500"/>
              <a:ext cx="27475" cy="39375"/>
            </a:xfrm>
            <a:custGeom>
              <a:avLst/>
              <a:gdLst/>
              <a:ahLst/>
              <a:cxnLst/>
              <a:rect l="l" t="t" r="r" b="b"/>
              <a:pathLst>
                <a:path w="1099" h="1575" extrusionOk="0">
                  <a:moveTo>
                    <a:pt x="131" y="1"/>
                  </a:moveTo>
                  <a:lnTo>
                    <a:pt x="43" y="43"/>
                  </a:lnTo>
                  <a:cubicBezTo>
                    <a:pt x="15" y="43"/>
                    <a:pt x="1" y="75"/>
                    <a:pt x="1" y="103"/>
                  </a:cubicBezTo>
                  <a:cubicBezTo>
                    <a:pt x="1" y="616"/>
                    <a:pt x="353" y="1306"/>
                    <a:pt x="469" y="1538"/>
                  </a:cubicBezTo>
                  <a:cubicBezTo>
                    <a:pt x="485" y="1564"/>
                    <a:pt x="510" y="1575"/>
                    <a:pt x="535" y="1575"/>
                  </a:cubicBezTo>
                  <a:cubicBezTo>
                    <a:pt x="554" y="1575"/>
                    <a:pt x="572" y="1568"/>
                    <a:pt x="585" y="1555"/>
                  </a:cubicBezTo>
                  <a:cubicBezTo>
                    <a:pt x="733" y="1394"/>
                    <a:pt x="1098" y="968"/>
                    <a:pt x="1070" y="792"/>
                  </a:cubicBezTo>
                  <a:cubicBezTo>
                    <a:pt x="1042" y="602"/>
                    <a:pt x="339" y="117"/>
                    <a:pt x="191" y="15"/>
                  </a:cubicBezTo>
                  <a:cubicBezTo>
                    <a:pt x="177" y="1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5730175" y="2344550"/>
              <a:ext cx="26050" cy="38100"/>
            </a:xfrm>
            <a:custGeom>
              <a:avLst/>
              <a:gdLst/>
              <a:ahLst/>
              <a:cxnLst/>
              <a:rect l="l" t="t" r="r" b="b"/>
              <a:pathLst>
                <a:path w="1042" h="1524" extrusionOk="0">
                  <a:moveTo>
                    <a:pt x="911" y="1"/>
                  </a:moveTo>
                  <a:cubicBezTo>
                    <a:pt x="894" y="1"/>
                    <a:pt x="866" y="1"/>
                    <a:pt x="852" y="19"/>
                  </a:cubicBezTo>
                  <a:cubicBezTo>
                    <a:pt x="690" y="121"/>
                    <a:pt x="60" y="560"/>
                    <a:pt x="32" y="750"/>
                  </a:cubicBezTo>
                  <a:cubicBezTo>
                    <a:pt x="0" y="912"/>
                    <a:pt x="366" y="1338"/>
                    <a:pt x="514" y="1496"/>
                  </a:cubicBezTo>
                  <a:cubicBezTo>
                    <a:pt x="526" y="1515"/>
                    <a:pt x="544" y="1524"/>
                    <a:pt x="562" y="1524"/>
                  </a:cubicBezTo>
                  <a:cubicBezTo>
                    <a:pt x="587" y="1524"/>
                    <a:pt x="614" y="1508"/>
                    <a:pt x="630" y="1482"/>
                  </a:cubicBezTo>
                  <a:cubicBezTo>
                    <a:pt x="750" y="1264"/>
                    <a:pt x="1028" y="616"/>
                    <a:pt x="1042" y="106"/>
                  </a:cubicBezTo>
                  <a:cubicBezTo>
                    <a:pt x="1042" y="75"/>
                    <a:pt x="1028" y="47"/>
                    <a:pt x="999" y="47"/>
                  </a:cubicBezTo>
                  <a:lnTo>
                    <a:pt x="911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705650" y="2362600"/>
              <a:ext cx="26400" cy="19000"/>
            </a:xfrm>
            <a:custGeom>
              <a:avLst/>
              <a:gdLst/>
              <a:ahLst/>
              <a:cxnLst/>
              <a:rect l="l" t="t" r="r" b="b"/>
              <a:pathLst>
                <a:path w="1056" h="760" extrusionOk="0">
                  <a:moveTo>
                    <a:pt x="1041" y="0"/>
                  </a:moveTo>
                  <a:cubicBezTo>
                    <a:pt x="1041" y="28"/>
                    <a:pt x="1041" y="70"/>
                    <a:pt x="1027" y="102"/>
                  </a:cubicBezTo>
                  <a:cubicBezTo>
                    <a:pt x="1027" y="116"/>
                    <a:pt x="1027" y="130"/>
                    <a:pt x="1013" y="130"/>
                  </a:cubicBezTo>
                  <a:lnTo>
                    <a:pt x="981" y="176"/>
                  </a:lnTo>
                  <a:lnTo>
                    <a:pt x="865" y="334"/>
                  </a:lnTo>
                  <a:cubicBezTo>
                    <a:pt x="837" y="394"/>
                    <a:pt x="791" y="454"/>
                    <a:pt x="749" y="496"/>
                  </a:cubicBezTo>
                  <a:cubicBezTo>
                    <a:pt x="704" y="556"/>
                    <a:pt x="675" y="598"/>
                    <a:pt x="616" y="644"/>
                  </a:cubicBezTo>
                  <a:cubicBezTo>
                    <a:pt x="616" y="658"/>
                    <a:pt x="602" y="658"/>
                    <a:pt x="587" y="672"/>
                  </a:cubicBezTo>
                  <a:lnTo>
                    <a:pt x="556" y="672"/>
                  </a:lnTo>
                  <a:cubicBezTo>
                    <a:pt x="542" y="672"/>
                    <a:pt x="514" y="658"/>
                    <a:pt x="485" y="644"/>
                  </a:cubicBezTo>
                  <a:cubicBezTo>
                    <a:pt x="426" y="630"/>
                    <a:pt x="366" y="584"/>
                    <a:pt x="324" y="556"/>
                  </a:cubicBezTo>
                  <a:cubicBezTo>
                    <a:pt x="204" y="468"/>
                    <a:pt x="102" y="394"/>
                    <a:pt x="0" y="306"/>
                  </a:cubicBezTo>
                  <a:lnTo>
                    <a:pt x="0" y="306"/>
                  </a:lnTo>
                  <a:cubicBezTo>
                    <a:pt x="88" y="408"/>
                    <a:pt x="176" y="510"/>
                    <a:pt x="278" y="598"/>
                  </a:cubicBezTo>
                  <a:cubicBezTo>
                    <a:pt x="324" y="644"/>
                    <a:pt x="380" y="686"/>
                    <a:pt x="440" y="718"/>
                  </a:cubicBezTo>
                  <a:cubicBezTo>
                    <a:pt x="485" y="732"/>
                    <a:pt x="514" y="746"/>
                    <a:pt x="556" y="760"/>
                  </a:cubicBezTo>
                  <a:cubicBezTo>
                    <a:pt x="573" y="760"/>
                    <a:pt x="587" y="760"/>
                    <a:pt x="602" y="746"/>
                  </a:cubicBezTo>
                  <a:lnTo>
                    <a:pt x="630" y="746"/>
                  </a:lnTo>
                  <a:cubicBezTo>
                    <a:pt x="644" y="732"/>
                    <a:pt x="661" y="718"/>
                    <a:pt x="675" y="704"/>
                  </a:cubicBezTo>
                  <a:cubicBezTo>
                    <a:pt x="777" y="616"/>
                    <a:pt x="851" y="496"/>
                    <a:pt x="925" y="380"/>
                  </a:cubicBezTo>
                  <a:cubicBezTo>
                    <a:pt x="953" y="320"/>
                    <a:pt x="981" y="264"/>
                    <a:pt x="1013" y="204"/>
                  </a:cubicBezTo>
                  <a:lnTo>
                    <a:pt x="1041" y="158"/>
                  </a:lnTo>
                  <a:cubicBezTo>
                    <a:pt x="1041" y="130"/>
                    <a:pt x="1055" y="116"/>
                    <a:pt x="1055" y="102"/>
                  </a:cubicBezTo>
                  <a:cubicBezTo>
                    <a:pt x="1055" y="70"/>
                    <a:pt x="1055" y="28"/>
                    <a:pt x="104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731325" y="2366200"/>
              <a:ext cx="27100" cy="17600"/>
            </a:xfrm>
            <a:custGeom>
              <a:avLst/>
              <a:gdLst/>
              <a:ahLst/>
              <a:cxnLst/>
              <a:rect l="l" t="t" r="r" b="b"/>
              <a:pathLst>
                <a:path w="1084" h="704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134"/>
                    <a:pt x="130" y="264"/>
                    <a:pt x="232" y="384"/>
                  </a:cubicBezTo>
                  <a:cubicBezTo>
                    <a:pt x="278" y="454"/>
                    <a:pt x="320" y="514"/>
                    <a:pt x="380" y="560"/>
                  </a:cubicBezTo>
                  <a:cubicBezTo>
                    <a:pt x="408" y="588"/>
                    <a:pt x="426" y="616"/>
                    <a:pt x="468" y="647"/>
                  </a:cubicBezTo>
                  <a:cubicBezTo>
                    <a:pt x="496" y="662"/>
                    <a:pt x="542" y="690"/>
                    <a:pt x="584" y="690"/>
                  </a:cubicBezTo>
                  <a:cubicBezTo>
                    <a:pt x="609" y="699"/>
                    <a:pt x="635" y="704"/>
                    <a:pt x="662" y="704"/>
                  </a:cubicBezTo>
                  <a:cubicBezTo>
                    <a:pt x="715" y="704"/>
                    <a:pt x="771" y="685"/>
                    <a:pt x="820" y="647"/>
                  </a:cubicBezTo>
                  <a:cubicBezTo>
                    <a:pt x="865" y="630"/>
                    <a:pt x="894" y="602"/>
                    <a:pt x="908" y="560"/>
                  </a:cubicBezTo>
                  <a:cubicBezTo>
                    <a:pt x="936" y="528"/>
                    <a:pt x="953" y="500"/>
                    <a:pt x="967" y="454"/>
                  </a:cubicBezTo>
                  <a:cubicBezTo>
                    <a:pt x="1041" y="324"/>
                    <a:pt x="1084" y="176"/>
                    <a:pt x="1069" y="14"/>
                  </a:cubicBezTo>
                  <a:lnTo>
                    <a:pt x="1069" y="14"/>
                  </a:lnTo>
                  <a:cubicBezTo>
                    <a:pt x="1041" y="162"/>
                    <a:pt x="982" y="310"/>
                    <a:pt x="908" y="426"/>
                  </a:cubicBezTo>
                  <a:cubicBezTo>
                    <a:pt x="894" y="454"/>
                    <a:pt x="880" y="486"/>
                    <a:pt x="848" y="514"/>
                  </a:cubicBezTo>
                  <a:cubicBezTo>
                    <a:pt x="834" y="542"/>
                    <a:pt x="806" y="574"/>
                    <a:pt x="778" y="588"/>
                  </a:cubicBezTo>
                  <a:cubicBezTo>
                    <a:pt x="744" y="608"/>
                    <a:pt x="696" y="621"/>
                    <a:pt x="650" y="621"/>
                  </a:cubicBezTo>
                  <a:cubicBezTo>
                    <a:pt x="633" y="621"/>
                    <a:pt x="617" y="620"/>
                    <a:pt x="602" y="616"/>
                  </a:cubicBezTo>
                  <a:cubicBezTo>
                    <a:pt x="570" y="602"/>
                    <a:pt x="542" y="588"/>
                    <a:pt x="514" y="574"/>
                  </a:cubicBezTo>
                  <a:cubicBezTo>
                    <a:pt x="482" y="560"/>
                    <a:pt x="454" y="528"/>
                    <a:pt x="426" y="500"/>
                  </a:cubicBezTo>
                  <a:cubicBezTo>
                    <a:pt x="380" y="454"/>
                    <a:pt x="320" y="398"/>
                    <a:pt x="278" y="352"/>
                  </a:cubicBezTo>
                  <a:cubicBezTo>
                    <a:pt x="176" y="236"/>
                    <a:pt x="88" y="120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5556500" y="2323675"/>
              <a:ext cx="32300" cy="41850"/>
            </a:xfrm>
            <a:custGeom>
              <a:avLst/>
              <a:gdLst/>
              <a:ahLst/>
              <a:cxnLst/>
              <a:rect l="l" t="t" r="r" b="b"/>
              <a:pathLst>
                <a:path w="1292" h="1674" extrusionOk="0">
                  <a:moveTo>
                    <a:pt x="488" y="1"/>
                  </a:moveTo>
                  <a:cubicBezTo>
                    <a:pt x="477" y="1"/>
                    <a:pt x="466" y="1"/>
                    <a:pt x="454" y="2"/>
                  </a:cubicBezTo>
                  <a:cubicBezTo>
                    <a:pt x="190" y="16"/>
                    <a:pt x="0" y="238"/>
                    <a:pt x="32" y="502"/>
                  </a:cubicBezTo>
                  <a:cubicBezTo>
                    <a:pt x="32" y="590"/>
                    <a:pt x="46" y="646"/>
                    <a:pt x="46" y="734"/>
                  </a:cubicBezTo>
                  <a:cubicBezTo>
                    <a:pt x="60" y="808"/>
                    <a:pt x="74" y="882"/>
                    <a:pt x="74" y="956"/>
                  </a:cubicBezTo>
                  <a:cubicBezTo>
                    <a:pt x="102" y="1100"/>
                    <a:pt x="134" y="1247"/>
                    <a:pt x="176" y="1395"/>
                  </a:cubicBezTo>
                  <a:cubicBezTo>
                    <a:pt x="190" y="1483"/>
                    <a:pt x="222" y="1585"/>
                    <a:pt x="250" y="1673"/>
                  </a:cubicBezTo>
                  <a:cubicBezTo>
                    <a:pt x="542" y="1469"/>
                    <a:pt x="823" y="1233"/>
                    <a:pt x="1101" y="1012"/>
                  </a:cubicBezTo>
                  <a:cubicBezTo>
                    <a:pt x="1158" y="970"/>
                    <a:pt x="1231" y="924"/>
                    <a:pt x="1291" y="868"/>
                  </a:cubicBezTo>
                  <a:cubicBezTo>
                    <a:pt x="1231" y="780"/>
                    <a:pt x="1175" y="678"/>
                    <a:pt x="1101" y="572"/>
                  </a:cubicBezTo>
                  <a:lnTo>
                    <a:pt x="1013" y="414"/>
                  </a:lnTo>
                  <a:cubicBezTo>
                    <a:pt x="968" y="368"/>
                    <a:pt x="940" y="308"/>
                    <a:pt x="911" y="266"/>
                  </a:cubicBezTo>
                  <a:lnTo>
                    <a:pt x="866" y="192"/>
                  </a:lnTo>
                  <a:cubicBezTo>
                    <a:pt x="784" y="84"/>
                    <a:pt x="638" y="1"/>
                    <a:pt x="488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5545850" y="2289850"/>
              <a:ext cx="41100" cy="47075"/>
            </a:xfrm>
            <a:custGeom>
              <a:avLst/>
              <a:gdLst/>
              <a:ahLst/>
              <a:cxnLst/>
              <a:rect l="l" t="t" r="r" b="b"/>
              <a:pathLst>
                <a:path w="1644" h="1883" extrusionOk="0">
                  <a:moveTo>
                    <a:pt x="1000" y="0"/>
                  </a:moveTo>
                  <a:cubicBezTo>
                    <a:pt x="989" y="0"/>
                    <a:pt x="978" y="3"/>
                    <a:pt x="968" y="8"/>
                  </a:cubicBezTo>
                  <a:cubicBezTo>
                    <a:pt x="852" y="78"/>
                    <a:pt x="898" y="638"/>
                    <a:pt x="898" y="638"/>
                  </a:cubicBezTo>
                  <a:cubicBezTo>
                    <a:pt x="855" y="446"/>
                    <a:pt x="689" y="42"/>
                    <a:pt x="573" y="42"/>
                  </a:cubicBezTo>
                  <a:cubicBezTo>
                    <a:pt x="564" y="42"/>
                    <a:pt x="555" y="45"/>
                    <a:pt x="546" y="50"/>
                  </a:cubicBezTo>
                  <a:cubicBezTo>
                    <a:pt x="426" y="110"/>
                    <a:pt x="602" y="740"/>
                    <a:pt x="602" y="740"/>
                  </a:cubicBezTo>
                  <a:cubicBezTo>
                    <a:pt x="602" y="740"/>
                    <a:pt x="369" y="273"/>
                    <a:pt x="252" y="273"/>
                  </a:cubicBezTo>
                  <a:cubicBezTo>
                    <a:pt x="241" y="273"/>
                    <a:pt x="231" y="277"/>
                    <a:pt x="222" y="286"/>
                  </a:cubicBezTo>
                  <a:cubicBezTo>
                    <a:pt x="120" y="374"/>
                    <a:pt x="310" y="842"/>
                    <a:pt x="310" y="842"/>
                  </a:cubicBezTo>
                  <a:cubicBezTo>
                    <a:pt x="229" y="768"/>
                    <a:pt x="163" y="749"/>
                    <a:pt x="118" y="749"/>
                  </a:cubicBezTo>
                  <a:cubicBezTo>
                    <a:pt x="72" y="749"/>
                    <a:pt x="46" y="768"/>
                    <a:pt x="46" y="768"/>
                  </a:cubicBezTo>
                  <a:cubicBezTo>
                    <a:pt x="1" y="1091"/>
                    <a:pt x="528" y="1883"/>
                    <a:pt x="528" y="1883"/>
                  </a:cubicBezTo>
                  <a:cubicBezTo>
                    <a:pt x="528" y="1883"/>
                    <a:pt x="1292" y="1735"/>
                    <a:pt x="1306" y="1721"/>
                  </a:cubicBezTo>
                  <a:cubicBezTo>
                    <a:pt x="1306" y="1721"/>
                    <a:pt x="1527" y="1018"/>
                    <a:pt x="1584" y="902"/>
                  </a:cubicBezTo>
                  <a:cubicBezTo>
                    <a:pt x="1643" y="782"/>
                    <a:pt x="1615" y="680"/>
                    <a:pt x="1527" y="638"/>
                  </a:cubicBezTo>
                  <a:cubicBezTo>
                    <a:pt x="1519" y="635"/>
                    <a:pt x="1511" y="634"/>
                    <a:pt x="1501" y="634"/>
                  </a:cubicBezTo>
                  <a:cubicBezTo>
                    <a:pt x="1404" y="634"/>
                    <a:pt x="1232" y="768"/>
                    <a:pt x="1232" y="768"/>
                  </a:cubicBezTo>
                  <a:cubicBezTo>
                    <a:pt x="1248" y="286"/>
                    <a:pt x="1114" y="0"/>
                    <a:pt x="1000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5555450" y="2333200"/>
              <a:ext cx="155325" cy="93525"/>
            </a:xfrm>
            <a:custGeom>
              <a:avLst/>
              <a:gdLst/>
              <a:ahLst/>
              <a:cxnLst/>
              <a:rect l="l" t="t" r="r" b="b"/>
              <a:pathLst>
                <a:path w="6213" h="3741" extrusionOk="0">
                  <a:moveTo>
                    <a:pt x="1089" y="1"/>
                  </a:moveTo>
                  <a:cubicBezTo>
                    <a:pt x="919" y="1"/>
                    <a:pt x="42" y="353"/>
                    <a:pt x="42" y="353"/>
                  </a:cubicBezTo>
                  <a:cubicBezTo>
                    <a:pt x="42" y="353"/>
                    <a:pt x="0" y="2098"/>
                    <a:pt x="1393" y="3153"/>
                  </a:cubicBezTo>
                  <a:cubicBezTo>
                    <a:pt x="1981" y="3598"/>
                    <a:pt x="2488" y="3740"/>
                    <a:pt x="2931" y="3740"/>
                  </a:cubicBezTo>
                  <a:cubicBezTo>
                    <a:pt x="3525" y="3740"/>
                    <a:pt x="4002" y="3484"/>
                    <a:pt x="4397" y="3357"/>
                  </a:cubicBezTo>
                  <a:cubicBezTo>
                    <a:pt x="5086" y="3153"/>
                    <a:pt x="5628" y="2288"/>
                    <a:pt x="5804" y="2126"/>
                  </a:cubicBezTo>
                  <a:cubicBezTo>
                    <a:pt x="5994" y="1950"/>
                    <a:pt x="6212" y="852"/>
                    <a:pt x="5350" y="662"/>
                  </a:cubicBezTo>
                  <a:cubicBezTo>
                    <a:pt x="5280" y="648"/>
                    <a:pt x="5210" y="642"/>
                    <a:pt x="5142" y="642"/>
                  </a:cubicBezTo>
                  <a:cubicBezTo>
                    <a:pt x="4365" y="642"/>
                    <a:pt x="3683" y="1489"/>
                    <a:pt x="2930" y="1732"/>
                  </a:cubicBezTo>
                  <a:cubicBezTo>
                    <a:pt x="2879" y="1748"/>
                    <a:pt x="2828" y="1756"/>
                    <a:pt x="2777" y="1756"/>
                  </a:cubicBezTo>
                  <a:cubicBezTo>
                    <a:pt x="2006" y="1756"/>
                    <a:pt x="1236" y="1"/>
                    <a:pt x="1098" y="1"/>
                  </a:cubicBezTo>
                  <a:cubicBezTo>
                    <a:pt x="1095" y="1"/>
                    <a:pt x="1092" y="1"/>
                    <a:pt x="108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5608900" y="2369175"/>
              <a:ext cx="27900" cy="14725"/>
            </a:xfrm>
            <a:custGeom>
              <a:avLst/>
              <a:gdLst/>
              <a:ahLst/>
              <a:cxnLst/>
              <a:rect l="l" t="t" r="r" b="b"/>
              <a:pathLst>
                <a:path w="1116" h="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159"/>
                    <a:pt x="324" y="293"/>
                    <a:pt x="500" y="395"/>
                  </a:cubicBezTo>
                  <a:cubicBezTo>
                    <a:pt x="602" y="455"/>
                    <a:pt x="690" y="511"/>
                    <a:pt x="792" y="543"/>
                  </a:cubicBezTo>
                  <a:cubicBezTo>
                    <a:pt x="876" y="566"/>
                    <a:pt x="971" y="588"/>
                    <a:pt x="1058" y="588"/>
                  </a:cubicBezTo>
                  <a:cubicBezTo>
                    <a:pt x="1078" y="588"/>
                    <a:pt x="1097" y="587"/>
                    <a:pt x="1116" y="585"/>
                  </a:cubicBezTo>
                  <a:cubicBezTo>
                    <a:pt x="1014" y="571"/>
                    <a:pt x="926" y="528"/>
                    <a:pt x="820" y="483"/>
                  </a:cubicBezTo>
                  <a:cubicBezTo>
                    <a:pt x="732" y="441"/>
                    <a:pt x="630" y="381"/>
                    <a:pt x="542" y="335"/>
                  </a:cubicBezTo>
                  <a:cubicBezTo>
                    <a:pt x="367" y="219"/>
                    <a:pt x="191" y="103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5559850" y="2338400"/>
              <a:ext cx="30800" cy="17625"/>
            </a:xfrm>
            <a:custGeom>
              <a:avLst/>
              <a:gdLst/>
              <a:ahLst/>
              <a:cxnLst/>
              <a:rect l="l" t="t" r="r" b="b"/>
              <a:pathLst>
                <a:path w="1232" h="705" extrusionOk="0">
                  <a:moveTo>
                    <a:pt x="760" y="1"/>
                  </a:moveTo>
                  <a:lnTo>
                    <a:pt x="760" y="89"/>
                  </a:lnTo>
                  <a:cubicBezTo>
                    <a:pt x="747" y="207"/>
                    <a:pt x="734" y="329"/>
                    <a:pt x="732" y="448"/>
                  </a:cubicBezTo>
                  <a:lnTo>
                    <a:pt x="732" y="448"/>
                  </a:lnTo>
                  <a:cubicBezTo>
                    <a:pt x="494" y="517"/>
                    <a:pt x="240" y="603"/>
                    <a:pt x="0" y="704"/>
                  </a:cubicBezTo>
                  <a:cubicBezTo>
                    <a:pt x="264" y="658"/>
                    <a:pt x="528" y="585"/>
                    <a:pt x="791" y="511"/>
                  </a:cubicBezTo>
                  <a:lnTo>
                    <a:pt x="806" y="511"/>
                  </a:lnTo>
                  <a:lnTo>
                    <a:pt x="820" y="483"/>
                  </a:lnTo>
                  <a:cubicBezTo>
                    <a:pt x="820" y="383"/>
                    <a:pt x="828" y="289"/>
                    <a:pt x="832" y="193"/>
                  </a:cubicBezTo>
                  <a:lnTo>
                    <a:pt x="832" y="193"/>
                  </a:lnTo>
                  <a:cubicBezTo>
                    <a:pt x="912" y="274"/>
                    <a:pt x="991" y="344"/>
                    <a:pt x="1069" y="423"/>
                  </a:cubicBezTo>
                  <a:lnTo>
                    <a:pt x="1083" y="440"/>
                  </a:lnTo>
                  <a:lnTo>
                    <a:pt x="1097" y="423"/>
                  </a:lnTo>
                  <a:cubicBezTo>
                    <a:pt x="1143" y="409"/>
                    <a:pt x="1185" y="381"/>
                    <a:pt x="1231" y="352"/>
                  </a:cubicBezTo>
                  <a:lnTo>
                    <a:pt x="1231" y="352"/>
                  </a:lnTo>
                  <a:cubicBezTo>
                    <a:pt x="1189" y="366"/>
                    <a:pt x="1137" y="379"/>
                    <a:pt x="1093" y="403"/>
                  </a:cubicBezTo>
                  <a:lnTo>
                    <a:pt x="1093" y="403"/>
                  </a:lnTo>
                  <a:cubicBezTo>
                    <a:pt x="1007" y="289"/>
                    <a:pt x="920" y="175"/>
                    <a:pt x="820" y="71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5663875" y="2414100"/>
              <a:ext cx="8450" cy="3600"/>
            </a:xfrm>
            <a:custGeom>
              <a:avLst/>
              <a:gdLst/>
              <a:ahLst/>
              <a:cxnLst/>
              <a:rect l="l" t="t" r="r" b="b"/>
              <a:pathLst>
                <a:path w="338" h="144" extrusionOk="0">
                  <a:moveTo>
                    <a:pt x="297" y="1"/>
                  </a:moveTo>
                  <a:cubicBezTo>
                    <a:pt x="241" y="1"/>
                    <a:pt x="193" y="22"/>
                    <a:pt x="148" y="33"/>
                  </a:cubicBezTo>
                  <a:cubicBezTo>
                    <a:pt x="88" y="65"/>
                    <a:pt x="46" y="93"/>
                    <a:pt x="0" y="138"/>
                  </a:cubicBezTo>
                  <a:cubicBezTo>
                    <a:pt x="16" y="142"/>
                    <a:pt x="31" y="144"/>
                    <a:pt x="47" y="144"/>
                  </a:cubicBezTo>
                  <a:cubicBezTo>
                    <a:pt x="90" y="144"/>
                    <a:pt x="132" y="130"/>
                    <a:pt x="176" y="107"/>
                  </a:cubicBezTo>
                  <a:cubicBezTo>
                    <a:pt x="236" y="93"/>
                    <a:pt x="292" y="65"/>
                    <a:pt x="338" y="5"/>
                  </a:cubicBezTo>
                  <a:cubicBezTo>
                    <a:pt x="324" y="2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5831300" y="2513150"/>
              <a:ext cx="49900" cy="27550"/>
            </a:xfrm>
            <a:custGeom>
              <a:avLst/>
              <a:gdLst/>
              <a:ahLst/>
              <a:cxnLst/>
              <a:rect l="l" t="t" r="r" b="b"/>
              <a:pathLst>
                <a:path w="1996" h="1102" extrusionOk="0">
                  <a:moveTo>
                    <a:pt x="338" y="0"/>
                  </a:moveTo>
                  <a:cubicBezTo>
                    <a:pt x="148" y="0"/>
                    <a:pt x="1" y="162"/>
                    <a:pt x="1" y="352"/>
                  </a:cubicBezTo>
                  <a:lnTo>
                    <a:pt x="1" y="1101"/>
                  </a:lnTo>
                  <a:lnTo>
                    <a:pt x="250" y="1101"/>
                  </a:lnTo>
                  <a:lnTo>
                    <a:pt x="250" y="352"/>
                  </a:lnTo>
                  <a:cubicBezTo>
                    <a:pt x="250" y="292"/>
                    <a:pt x="296" y="250"/>
                    <a:pt x="338" y="250"/>
                  </a:cubicBezTo>
                  <a:lnTo>
                    <a:pt x="1643" y="250"/>
                  </a:lnTo>
                  <a:cubicBezTo>
                    <a:pt x="1703" y="250"/>
                    <a:pt x="1745" y="292"/>
                    <a:pt x="1745" y="352"/>
                  </a:cubicBezTo>
                  <a:lnTo>
                    <a:pt x="1745" y="1101"/>
                  </a:lnTo>
                  <a:lnTo>
                    <a:pt x="1995" y="1101"/>
                  </a:lnTo>
                  <a:lnTo>
                    <a:pt x="1995" y="352"/>
                  </a:lnTo>
                  <a:cubicBezTo>
                    <a:pt x="1995" y="162"/>
                    <a:pt x="1833" y="0"/>
                    <a:pt x="164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5799125" y="2534075"/>
              <a:ext cx="113900" cy="73625"/>
            </a:xfrm>
            <a:custGeom>
              <a:avLst/>
              <a:gdLst/>
              <a:ahLst/>
              <a:cxnLst/>
              <a:rect l="l" t="t" r="r" b="b"/>
              <a:pathLst>
                <a:path w="4556" h="2945" extrusionOk="0"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lnTo>
                    <a:pt x="0" y="2709"/>
                  </a:lnTo>
                  <a:cubicBezTo>
                    <a:pt x="0" y="2842"/>
                    <a:pt x="102" y="2944"/>
                    <a:pt x="232" y="2944"/>
                  </a:cubicBezTo>
                  <a:lnTo>
                    <a:pt x="4323" y="2944"/>
                  </a:lnTo>
                  <a:cubicBezTo>
                    <a:pt x="4453" y="2944"/>
                    <a:pt x="4555" y="2842"/>
                    <a:pt x="4555" y="2709"/>
                  </a:cubicBezTo>
                  <a:lnTo>
                    <a:pt x="4555" y="232"/>
                  </a:lnTo>
                  <a:cubicBezTo>
                    <a:pt x="4555" y="102"/>
                    <a:pt x="4453" y="0"/>
                    <a:pt x="43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5797625" y="2532225"/>
              <a:ext cx="17950" cy="17950"/>
            </a:xfrm>
            <a:custGeom>
              <a:avLst/>
              <a:gdLst/>
              <a:ahLst/>
              <a:cxnLst/>
              <a:rect l="l" t="t" r="r" b="b"/>
              <a:pathLst>
                <a:path w="718" h="718" extrusionOk="0">
                  <a:moveTo>
                    <a:pt x="394" y="0"/>
                  </a:moveTo>
                  <a:cubicBezTo>
                    <a:pt x="176" y="0"/>
                    <a:pt x="0" y="176"/>
                    <a:pt x="0" y="394"/>
                  </a:cubicBezTo>
                  <a:lnTo>
                    <a:pt x="0" y="718"/>
                  </a:lnTo>
                  <a:lnTo>
                    <a:pt x="292" y="718"/>
                  </a:lnTo>
                  <a:lnTo>
                    <a:pt x="292" y="394"/>
                  </a:lnTo>
                  <a:cubicBezTo>
                    <a:pt x="292" y="338"/>
                    <a:pt x="338" y="306"/>
                    <a:pt x="394" y="306"/>
                  </a:cubicBezTo>
                  <a:lnTo>
                    <a:pt x="718" y="306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5896900" y="2532225"/>
              <a:ext cx="17975" cy="17950"/>
            </a:xfrm>
            <a:custGeom>
              <a:avLst/>
              <a:gdLst/>
              <a:ahLst/>
              <a:cxnLst/>
              <a:rect l="l" t="t" r="r" b="b"/>
              <a:pathLst>
                <a:path w="719" h="718" extrusionOk="0">
                  <a:moveTo>
                    <a:pt x="1" y="0"/>
                  </a:moveTo>
                  <a:lnTo>
                    <a:pt x="1" y="306"/>
                  </a:lnTo>
                  <a:lnTo>
                    <a:pt x="324" y="306"/>
                  </a:lnTo>
                  <a:cubicBezTo>
                    <a:pt x="381" y="306"/>
                    <a:pt x="412" y="338"/>
                    <a:pt x="412" y="394"/>
                  </a:cubicBezTo>
                  <a:lnTo>
                    <a:pt x="412" y="718"/>
                  </a:lnTo>
                  <a:lnTo>
                    <a:pt x="718" y="718"/>
                  </a:lnTo>
                  <a:lnTo>
                    <a:pt x="718" y="394"/>
                  </a:lnTo>
                  <a:cubicBezTo>
                    <a:pt x="718" y="176"/>
                    <a:pt x="542" y="0"/>
                    <a:pt x="32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5896900" y="2591575"/>
              <a:ext cx="17975" cy="17975"/>
            </a:xfrm>
            <a:custGeom>
              <a:avLst/>
              <a:gdLst/>
              <a:ahLst/>
              <a:cxnLst/>
              <a:rect l="l" t="t" r="r" b="b"/>
              <a:pathLst>
                <a:path w="719" h="719" extrusionOk="0">
                  <a:moveTo>
                    <a:pt x="412" y="1"/>
                  </a:moveTo>
                  <a:lnTo>
                    <a:pt x="412" y="321"/>
                  </a:lnTo>
                  <a:cubicBezTo>
                    <a:pt x="412" y="367"/>
                    <a:pt x="381" y="409"/>
                    <a:pt x="324" y="409"/>
                  </a:cubicBezTo>
                  <a:lnTo>
                    <a:pt x="1" y="409"/>
                  </a:lnTo>
                  <a:lnTo>
                    <a:pt x="1" y="718"/>
                  </a:lnTo>
                  <a:lnTo>
                    <a:pt x="324" y="718"/>
                  </a:lnTo>
                  <a:cubicBezTo>
                    <a:pt x="542" y="718"/>
                    <a:pt x="718" y="542"/>
                    <a:pt x="718" y="321"/>
                  </a:cubicBezTo>
                  <a:lnTo>
                    <a:pt x="718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6" name="Google Shape;776;p48"/>
            <p:cNvSpPr/>
            <p:nvPr/>
          </p:nvSpPr>
          <p:spPr>
            <a:xfrm>
              <a:off x="5797625" y="2591575"/>
              <a:ext cx="17950" cy="17975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0" y="1"/>
                  </a:moveTo>
                  <a:lnTo>
                    <a:pt x="0" y="321"/>
                  </a:lnTo>
                  <a:cubicBezTo>
                    <a:pt x="0" y="542"/>
                    <a:pt x="176" y="718"/>
                    <a:pt x="394" y="718"/>
                  </a:cubicBezTo>
                  <a:lnTo>
                    <a:pt x="718" y="718"/>
                  </a:lnTo>
                  <a:lnTo>
                    <a:pt x="718" y="409"/>
                  </a:lnTo>
                  <a:lnTo>
                    <a:pt x="394" y="409"/>
                  </a:lnTo>
                  <a:cubicBezTo>
                    <a:pt x="338" y="409"/>
                    <a:pt x="292" y="367"/>
                    <a:pt x="292" y="321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7" name="Google Shape;777;p48"/>
            <p:cNvSpPr/>
            <p:nvPr/>
          </p:nvSpPr>
          <p:spPr>
            <a:xfrm>
              <a:off x="5810100" y="2541375"/>
              <a:ext cx="91575" cy="59025"/>
            </a:xfrm>
            <a:custGeom>
              <a:avLst/>
              <a:gdLst/>
              <a:ahLst/>
              <a:cxnLst/>
              <a:rect l="l" t="t" r="r" b="b"/>
              <a:pathLst>
                <a:path w="3663" h="2361" extrusionOk="0">
                  <a:moveTo>
                    <a:pt x="159" y="0"/>
                  </a:moveTo>
                  <a:cubicBezTo>
                    <a:pt x="71" y="0"/>
                    <a:pt x="1" y="60"/>
                    <a:pt x="1" y="148"/>
                  </a:cubicBezTo>
                  <a:lnTo>
                    <a:pt x="1" y="2213"/>
                  </a:lnTo>
                  <a:cubicBezTo>
                    <a:pt x="1" y="2287"/>
                    <a:pt x="71" y="2360"/>
                    <a:pt x="159" y="2360"/>
                  </a:cubicBezTo>
                  <a:lnTo>
                    <a:pt x="3501" y="2360"/>
                  </a:lnTo>
                  <a:cubicBezTo>
                    <a:pt x="3589" y="2360"/>
                    <a:pt x="3663" y="2287"/>
                    <a:pt x="3663" y="2213"/>
                  </a:cubicBezTo>
                  <a:lnTo>
                    <a:pt x="3663" y="148"/>
                  </a:lnTo>
                  <a:cubicBezTo>
                    <a:pt x="3663" y="60"/>
                    <a:pt x="3589" y="0"/>
                    <a:pt x="3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8" name="Google Shape;778;p48"/>
            <p:cNvSpPr/>
            <p:nvPr/>
          </p:nvSpPr>
          <p:spPr>
            <a:xfrm>
              <a:off x="5863925" y="2564725"/>
              <a:ext cx="32725" cy="29600"/>
            </a:xfrm>
            <a:custGeom>
              <a:avLst/>
              <a:gdLst/>
              <a:ahLst/>
              <a:cxnLst/>
              <a:rect l="l" t="t" r="r" b="b"/>
              <a:pathLst>
                <a:path w="1309" h="1184" extrusionOk="0">
                  <a:moveTo>
                    <a:pt x="631" y="1"/>
                  </a:moveTo>
                  <a:cubicBezTo>
                    <a:pt x="614" y="1"/>
                    <a:pt x="595" y="2"/>
                    <a:pt x="574" y="5"/>
                  </a:cubicBezTo>
                  <a:cubicBezTo>
                    <a:pt x="380" y="33"/>
                    <a:pt x="412" y="223"/>
                    <a:pt x="468" y="399"/>
                  </a:cubicBezTo>
                  <a:cubicBezTo>
                    <a:pt x="389" y="341"/>
                    <a:pt x="298" y="297"/>
                    <a:pt x="219" y="297"/>
                  </a:cubicBezTo>
                  <a:cubicBezTo>
                    <a:pt x="140" y="297"/>
                    <a:pt x="74" y="341"/>
                    <a:pt x="46" y="459"/>
                  </a:cubicBezTo>
                  <a:cubicBezTo>
                    <a:pt x="1" y="649"/>
                    <a:pt x="191" y="691"/>
                    <a:pt x="380" y="709"/>
                  </a:cubicBezTo>
                  <a:cubicBezTo>
                    <a:pt x="222" y="825"/>
                    <a:pt x="74" y="987"/>
                    <a:pt x="278" y="1117"/>
                  </a:cubicBezTo>
                  <a:cubicBezTo>
                    <a:pt x="316" y="1140"/>
                    <a:pt x="351" y="1151"/>
                    <a:pt x="383" y="1151"/>
                  </a:cubicBezTo>
                  <a:cubicBezTo>
                    <a:pt x="491" y="1151"/>
                    <a:pt x="573" y="1034"/>
                    <a:pt x="630" y="899"/>
                  </a:cubicBezTo>
                  <a:cubicBezTo>
                    <a:pt x="665" y="1041"/>
                    <a:pt x="730" y="1184"/>
                    <a:pt x="847" y="1184"/>
                  </a:cubicBezTo>
                  <a:cubicBezTo>
                    <a:pt x="886" y="1184"/>
                    <a:pt x="931" y="1168"/>
                    <a:pt x="982" y="1131"/>
                  </a:cubicBezTo>
                  <a:cubicBezTo>
                    <a:pt x="1144" y="1029"/>
                    <a:pt x="1042" y="867"/>
                    <a:pt x="908" y="737"/>
                  </a:cubicBezTo>
                  <a:lnTo>
                    <a:pt x="908" y="737"/>
                  </a:lnTo>
                  <a:cubicBezTo>
                    <a:pt x="946" y="742"/>
                    <a:pt x="984" y="746"/>
                    <a:pt x="1022" y="746"/>
                  </a:cubicBezTo>
                  <a:cubicBezTo>
                    <a:pt x="1176" y="746"/>
                    <a:pt x="1308" y="688"/>
                    <a:pt x="1260" y="487"/>
                  </a:cubicBezTo>
                  <a:cubicBezTo>
                    <a:pt x="1235" y="391"/>
                    <a:pt x="1172" y="357"/>
                    <a:pt x="1093" y="357"/>
                  </a:cubicBezTo>
                  <a:cubicBezTo>
                    <a:pt x="994" y="357"/>
                    <a:pt x="870" y="410"/>
                    <a:pt x="764" y="459"/>
                  </a:cubicBezTo>
                  <a:cubicBezTo>
                    <a:pt x="816" y="266"/>
                    <a:pt x="859" y="1"/>
                    <a:pt x="63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5822150" y="2545300"/>
              <a:ext cx="15625" cy="14175"/>
            </a:xfrm>
            <a:custGeom>
              <a:avLst/>
              <a:gdLst/>
              <a:ahLst/>
              <a:cxnLst/>
              <a:rect l="l" t="t" r="r" b="b"/>
              <a:pathLst>
                <a:path w="625" h="567" extrusionOk="0">
                  <a:moveTo>
                    <a:pt x="312" y="1"/>
                  </a:moveTo>
                  <a:cubicBezTo>
                    <a:pt x="302" y="1"/>
                    <a:pt x="291" y="2"/>
                    <a:pt x="279" y="5"/>
                  </a:cubicBezTo>
                  <a:cubicBezTo>
                    <a:pt x="191" y="19"/>
                    <a:pt x="205" y="107"/>
                    <a:pt x="222" y="195"/>
                  </a:cubicBezTo>
                  <a:cubicBezTo>
                    <a:pt x="185" y="165"/>
                    <a:pt x="141" y="143"/>
                    <a:pt x="105" y="143"/>
                  </a:cubicBezTo>
                  <a:cubicBezTo>
                    <a:pt x="68" y="143"/>
                    <a:pt x="38" y="165"/>
                    <a:pt x="29" y="223"/>
                  </a:cubicBezTo>
                  <a:cubicBezTo>
                    <a:pt x="1" y="311"/>
                    <a:pt x="89" y="325"/>
                    <a:pt x="177" y="343"/>
                  </a:cubicBezTo>
                  <a:cubicBezTo>
                    <a:pt x="103" y="399"/>
                    <a:pt x="46" y="473"/>
                    <a:pt x="134" y="533"/>
                  </a:cubicBezTo>
                  <a:cubicBezTo>
                    <a:pt x="156" y="547"/>
                    <a:pt x="175" y="553"/>
                    <a:pt x="192" y="553"/>
                  </a:cubicBezTo>
                  <a:cubicBezTo>
                    <a:pt x="244" y="553"/>
                    <a:pt x="276" y="497"/>
                    <a:pt x="310" y="431"/>
                  </a:cubicBezTo>
                  <a:cubicBezTo>
                    <a:pt x="321" y="498"/>
                    <a:pt x="357" y="566"/>
                    <a:pt x="413" y="566"/>
                  </a:cubicBezTo>
                  <a:cubicBezTo>
                    <a:pt x="430" y="566"/>
                    <a:pt x="449" y="560"/>
                    <a:pt x="469" y="547"/>
                  </a:cubicBezTo>
                  <a:cubicBezTo>
                    <a:pt x="542" y="487"/>
                    <a:pt x="500" y="413"/>
                    <a:pt x="440" y="357"/>
                  </a:cubicBezTo>
                  <a:lnTo>
                    <a:pt x="440" y="357"/>
                  </a:lnTo>
                  <a:cubicBezTo>
                    <a:pt x="458" y="359"/>
                    <a:pt x="476" y="361"/>
                    <a:pt x="493" y="361"/>
                  </a:cubicBezTo>
                  <a:cubicBezTo>
                    <a:pt x="563" y="361"/>
                    <a:pt x="625" y="333"/>
                    <a:pt x="602" y="237"/>
                  </a:cubicBezTo>
                  <a:cubicBezTo>
                    <a:pt x="590" y="191"/>
                    <a:pt x="559" y="175"/>
                    <a:pt x="520" y="175"/>
                  </a:cubicBezTo>
                  <a:cubicBezTo>
                    <a:pt x="473" y="175"/>
                    <a:pt x="415" y="200"/>
                    <a:pt x="367" y="223"/>
                  </a:cubicBezTo>
                  <a:cubicBezTo>
                    <a:pt x="395" y="131"/>
                    <a:pt x="410" y="1"/>
                    <a:pt x="31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5813000" y="2558575"/>
              <a:ext cx="15275" cy="14275"/>
            </a:xfrm>
            <a:custGeom>
              <a:avLst/>
              <a:gdLst/>
              <a:ahLst/>
              <a:cxnLst/>
              <a:rect l="l" t="t" r="r" b="b"/>
              <a:pathLst>
                <a:path w="611" h="571" extrusionOk="0">
                  <a:moveTo>
                    <a:pt x="283" y="1"/>
                  </a:moveTo>
                  <a:cubicBezTo>
                    <a:pt x="277" y="1"/>
                    <a:pt x="271" y="1"/>
                    <a:pt x="265" y="2"/>
                  </a:cubicBezTo>
                  <a:cubicBezTo>
                    <a:pt x="177" y="16"/>
                    <a:pt x="191" y="104"/>
                    <a:pt x="219" y="192"/>
                  </a:cubicBezTo>
                  <a:cubicBezTo>
                    <a:pt x="173" y="168"/>
                    <a:pt x="127" y="145"/>
                    <a:pt x="90" y="145"/>
                  </a:cubicBezTo>
                  <a:cubicBezTo>
                    <a:pt x="56" y="145"/>
                    <a:pt x="28" y="164"/>
                    <a:pt x="15" y="220"/>
                  </a:cubicBezTo>
                  <a:cubicBezTo>
                    <a:pt x="1" y="308"/>
                    <a:pt x="89" y="339"/>
                    <a:pt x="177" y="339"/>
                  </a:cubicBezTo>
                  <a:cubicBezTo>
                    <a:pt x="89" y="396"/>
                    <a:pt x="29" y="469"/>
                    <a:pt x="131" y="543"/>
                  </a:cubicBezTo>
                  <a:cubicBezTo>
                    <a:pt x="146" y="552"/>
                    <a:pt x="161" y="556"/>
                    <a:pt x="175" y="556"/>
                  </a:cubicBezTo>
                  <a:cubicBezTo>
                    <a:pt x="229" y="556"/>
                    <a:pt x="271" y="500"/>
                    <a:pt x="293" y="441"/>
                  </a:cubicBezTo>
                  <a:cubicBezTo>
                    <a:pt x="316" y="506"/>
                    <a:pt x="345" y="571"/>
                    <a:pt x="394" y="571"/>
                  </a:cubicBezTo>
                  <a:cubicBezTo>
                    <a:pt x="412" y="571"/>
                    <a:pt x="432" y="563"/>
                    <a:pt x="455" y="543"/>
                  </a:cubicBezTo>
                  <a:cubicBezTo>
                    <a:pt x="543" y="498"/>
                    <a:pt x="483" y="410"/>
                    <a:pt x="427" y="353"/>
                  </a:cubicBezTo>
                  <a:lnTo>
                    <a:pt x="427" y="353"/>
                  </a:lnTo>
                  <a:cubicBezTo>
                    <a:pt x="444" y="356"/>
                    <a:pt x="462" y="358"/>
                    <a:pt x="479" y="358"/>
                  </a:cubicBezTo>
                  <a:cubicBezTo>
                    <a:pt x="550" y="358"/>
                    <a:pt x="611" y="330"/>
                    <a:pt x="588" y="234"/>
                  </a:cubicBezTo>
                  <a:cubicBezTo>
                    <a:pt x="580" y="188"/>
                    <a:pt x="550" y="172"/>
                    <a:pt x="511" y="172"/>
                  </a:cubicBezTo>
                  <a:cubicBezTo>
                    <a:pt x="463" y="172"/>
                    <a:pt x="401" y="196"/>
                    <a:pt x="353" y="220"/>
                  </a:cubicBezTo>
                  <a:cubicBezTo>
                    <a:pt x="379" y="123"/>
                    <a:pt x="393" y="1"/>
                    <a:pt x="28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1" name="Google Shape;781;p48"/>
            <p:cNvSpPr/>
            <p:nvPr/>
          </p:nvSpPr>
          <p:spPr>
            <a:xfrm>
              <a:off x="5819600" y="2596325"/>
              <a:ext cx="47250" cy="1875"/>
            </a:xfrm>
            <a:custGeom>
              <a:avLst/>
              <a:gdLst/>
              <a:ahLst/>
              <a:cxnLst/>
              <a:rect l="l" t="t" r="r" b="b"/>
              <a:pathLst>
                <a:path w="1890" h="75" extrusionOk="0">
                  <a:moveTo>
                    <a:pt x="940" y="1"/>
                  </a:moveTo>
                  <a:cubicBezTo>
                    <a:pt x="630" y="1"/>
                    <a:pt x="324" y="1"/>
                    <a:pt x="1" y="43"/>
                  </a:cubicBezTo>
                  <a:cubicBezTo>
                    <a:pt x="324" y="74"/>
                    <a:pt x="630" y="74"/>
                    <a:pt x="940" y="74"/>
                  </a:cubicBezTo>
                  <a:cubicBezTo>
                    <a:pt x="1260" y="74"/>
                    <a:pt x="1570" y="74"/>
                    <a:pt x="1890" y="43"/>
                  </a:cubicBezTo>
                  <a:cubicBezTo>
                    <a:pt x="1570" y="1"/>
                    <a:pt x="1260" y="1"/>
                    <a:pt x="940" y="1"/>
                  </a:cubicBezTo>
                  <a:close/>
                </a:path>
              </a:pathLst>
            </a:custGeom>
            <a:solidFill>
              <a:srgbClr val="FFF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5834300" y="2479100"/>
              <a:ext cx="28150" cy="46550"/>
            </a:xfrm>
            <a:custGeom>
              <a:avLst/>
              <a:gdLst/>
              <a:ahLst/>
              <a:cxnLst/>
              <a:rect l="l" t="t" r="r" b="b"/>
              <a:pathLst>
                <a:path w="1126" h="1862" extrusionOk="0">
                  <a:moveTo>
                    <a:pt x="996" y="1"/>
                  </a:moveTo>
                  <a:cubicBezTo>
                    <a:pt x="658" y="219"/>
                    <a:pt x="334" y="483"/>
                    <a:pt x="0" y="718"/>
                  </a:cubicBezTo>
                  <a:lnTo>
                    <a:pt x="71" y="863"/>
                  </a:lnTo>
                  <a:lnTo>
                    <a:pt x="144" y="1056"/>
                  </a:lnTo>
                  <a:cubicBezTo>
                    <a:pt x="176" y="1112"/>
                    <a:pt x="190" y="1172"/>
                    <a:pt x="218" y="1232"/>
                  </a:cubicBezTo>
                  <a:cubicBezTo>
                    <a:pt x="264" y="1362"/>
                    <a:pt x="320" y="1478"/>
                    <a:pt x="366" y="1598"/>
                  </a:cubicBezTo>
                  <a:lnTo>
                    <a:pt x="380" y="1626"/>
                  </a:lnTo>
                  <a:cubicBezTo>
                    <a:pt x="440" y="1774"/>
                    <a:pt x="584" y="1862"/>
                    <a:pt x="732" y="1862"/>
                  </a:cubicBezTo>
                  <a:cubicBezTo>
                    <a:pt x="950" y="1862"/>
                    <a:pt x="1126" y="1686"/>
                    <a:pt x="1126" y="1478"/>
                  </a:cubicBezTo>
                  <a:cubicBezTo>
                    <a:pt x="1126" y="1334"/>
                    <a:pt x="1126" y="1186"/>
                    <a:pt x="1112" y="1038"/>
                  </a:cubicBezTo>
                  <a:lnTo>
                    <a:pt x="1112" y="820"/>
                  </a:lnTo>
                  <a:lnTo>
                    <a:pt x="1084" y="616"/>
                  </a:lnTo>
                  <a:lnTo>
                    <a:pt x="1024" y="177"/>
                  </a:lnTo>
                  <a:cubicBezTo>
                    <a:pt x="1024" y="117"/>
                    <a:pt x="1010" y="57"/>
                    <a:pt x="996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5829100" y="2497675"/>
              <a:ext cx="37400" cy="28450"/>
            </a:xfrm>
            <a:custGeom>
              <a:avLst/>
              <a:gdLst/>
              <a:ahLst/>
              <a:cxnLst/>
              <a:rect l="l" t="t" r="r" b="b"/>
              <a:pathLst>
                <a:path w="1496" h="1138" extrusionOk="0">
                  <a:moveTo>
                    <a:pt x="1294" y="1"/>
                  </a:moveTo>
                  <a:cubicBezTo>
                    <a:pt x="1248" y="1"/>
                    <a:pt x="1088" y="32"/>
                    <a:pt x="1088" y="32"/>
                  </a:cubicBezTo>
                  <a:lnTo>
                    <a:pt x="602" y="105"/>
                  </a:lnTo>
                  <a:lnTo>
                    <a:pt x="602" y="179"/>
                  </a:lnTo>
                  <a:lnTo>
                    <a:pt x="472" y="225"/>
                  </a:lnTo>
                  <a:cubicBezTo>
                    <a:pt x="472" y="225"/>
                    <a:pt x="426" y="253"/>
                    <a:pt x="352" y="313"/>
                  </a:cubicBezTo>
                  <a:cubicBezTo>
                    <a:pt x="208" y="401"/>
                    <a:pt x="1" y="577"/>
                    <a:pt x="60" y="679"/>
                  </a:cubicBezTo>
                  <a:cubicBezTo>
                    <a:pt x="83" y="719"/>
                    <a:pt x="125" y="735"/>
                    <a:pt x="174" y="735"/>
                  </a:cubicBezTo>
                  <a:cubicBezTo>
                    <a:pt x="282" y="735"/>
                    <a:pt x="426" y="660"/>
                    <a:pt x="486" y="619"/>
                  </a:cubicBezTo>
                  <a:cubicBezTo>
                    <a:pt x="500" y="619"/>
                    <a:pt x="514" y="605"/>
                    <a:pt x="514" y="605"/>
                  </a:cubicBezTo>
                  <a:lnTo>
                    <a:pt x="514" y="707"/>
                  </a:lnTo>
                  <a:lnTo>
                    <a:pt x="514" y="753"/>
                  </a:lnTo>
                  <a:cubicBezTo>
                    <a:pt x="528" y="795"/>
                    <a:pt x="588" y="985"/>
                    <a:pt x="662" y="1059"/>
                  </a:cubicBezTo>
                  <a:cubicBezTo>
                    <a:pt x="702" y="1102"/>
                    <a:pt x="759" y="1136"/>
                    <a:pt x="827" y="1136"/>
                  </a:cubicBezTo>
                  <a:cubicBezTo>
                    <a:pt x="854" y="1136"/>
                    <a:pt x="882" y="1130"/>
                    <a:pt x="912" y="1119"/>
                  </a:cubicBezTo>
                  <a:cubicBezTo>
                    <a:pt x="912" y="1119"/>
                    <a:pt x="951" y="1137"/>
                    <a:pt x="1011" y="1137"/>
                  </a:cubicBezTo>
                  <a:cubicBezTo>
                    <a:pt x="1041" y="1137"/>
                    <a:pt x="1077" y="1133"/>
                    <a:pt x="1116" y="1119"/>
                  </a:cubicBezTo>
                  <a:cubicBezTo>
                    <a:pt x="1116" y="1119"/>
                    <a:pt x="1135" y="1128"/>
                    <a:pt x="1174" y="1128"/>
                  </a:cubicBezTo>
                  <a:cubicBezTo>
                    <a:pt x="1202" y="1128"/>
                    <a:pt x="1242" y="1123"/>
                    <a:pt x="1292" y="1104"/>
                  </a:cubicBezTo>
                  <a:cubicBezTo>
                    <a:pt x="1292" y="1104"/>
                    <a:pt x="1310" y="1111"/>
                    <a:pt x="1341" y="1111"/>
                  </a:cubicBezTo>
                  <a:cubicBezTo>
                    <a:pt x="1356" y="1111"/>
                    <a:pt x="1374" y="1109"/>
                    <a:pt x="1394" y="1104"/>
                  </a:cubicBezTo>
                  <a:cubicBezTo>
                    <a:pt x="1422" y="1104"/>
                    <a:pt x="1439" y="1087"/>
                    <a:pt x="1467" y="1087"/>
                  </a:cubicBezTo>
                  <a:cubicBezTo>
                    <a:pt x="1496" y="1059"/>
                    <a:pt x="1496" y="929"/>
                    <a:pt x="1482" y="753"/>
                  </a:cubicBezTo>
                  <a:cubicBezTo>
                    <a:pt x="1467" y="489"/>
                    <a:pt x="1306" y="3"/>
                    <a:pt x="1306" y="3"/>
                  </a:cubicBezTo>
                  <a:cubicBezTo>
                    <a:pt x="1306" y="1"/>
                    <a:pt x="1301" y="1"/>
                    <a:pt x="129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5758775" y="2350050"/>
              <a:ext cx="105525" cy="147675"/>
            </a:xfrm>
            <a:custGeom>
              <a:avLst/>
              <a:gdLst/>
              <a:ahLst/>
              <a:cxnLst/>
              <a:rect l="l" t="t" r="r" b="b"/>
              <a:pathLst>
                <a:path w="4221" h="5907" extrusionOk="0">
                  <a:moveTo>
                    <a:pt x="895" y="1"/>
                  </a:moveTo>
                  <a:cubicBezTo>
                    <a:pt x="70" y="1"/>
                    <a:pt x="0" y="773"/>
                    <a:pt x="31" y="1012"/>
                  </a:cubicBezTo>
                  <a:cubicBezTo>
                    <a:pt x="59" y="1262"/>
                    <a:pt x="865" y="2539"/>
                    <a:pt x="1452" y="3196"/>
                  </a:cubicBezTo>
                  <a:cubicBezTo>
                    <a:pt x="2036" y="3858"/>
                    <a:pt x="2961" y="5866"/>
                    <a:pt x="2961" y="5866"/>
                  </a:cubicBezTo>
                  <a:cubicBezTo>
                    <a:pt x="3016" y="5895"/>
                    <a:pt x="3096" y="5906"/>
                    <a:pt x="3189" y="5906"/>
                  </a:cubicBezTo>
                  <a:cubicBezTo>
                    <a:pt x="3563" y="5906"/>
                    <a:pt x="4147" y="5719"/>
                    <a:pt x="4147" y="5719"/>
                  </a:cubicBezTo>
                  <a:cubicBezTo>
                    <a:pt x="4147" y="5719"/>
                    <a:pt x="4221" y="5131"/>
                    <a:pt x="3753" y="3826"/>
                  </a:cubicBezTo>
                  <a:cubicBezTo>
                    <a:pt x="3267" y="2525"/>
                    <a:pt x="2536" y="1452"/>
                    <a:pt x="1966" y="678"/>
                  </a:cubicBezTo>
                  <a:cubicBezTo>
                    <a:pt x="1486" y="15"/>
                    <a:pt x="1006" y="3"/>
                    <a:pt x="969" y="3"/>
                  </a:cubicBezTo>
                  <a:cubicBezTo>
                    <a:pt x="968" y="3"/>
                    <a:pt x="967" y="3"/>
                    <a:pt x="967" y="3"/>
                  </a:cubicBezTo>
                  <a:cubicBezTo>
                    <a:pt x="942" y="1"/>
                    <a:pt x="919" y="1"/>
                    <a:pt x="895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5793575" y="2425550"/>
              <a:ext cx="6275" cy="9975"/>
            </a:xfrm>
            <a:custGeom>
              <a:avLst/>
              <a:gdLst/>
              <a:ahLst/>
              <a:cxnLst/>
              <a:rect l="l" t="t" r="r" b="b"/>
              <a:pathLst>
                <a:path w="251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74"/>
                    <a:pt x="60" y="148"/>
                    <a:pt x="89" y="222"/>
                  </a:cubicBezTo>
                  <a:cubicBezTo>
                    <a:pt x="134" y="296"/>
                    <a:pt x="176" y="352"/>
                    <a:pt x="250" y="398"/>
                  </a:cubicBezTo>
                  <a:cubicBezTo>
                    <a:pt x="236" y="324"/>
                    <a:pt x="205" y="250"/>
                    <a:pt x="162" y="176"/>
                  </a:cubicBezTo>
                  <a:cubicBezTo>
                    <a:pt x="117" y="103"/>
                    <a:pt x="74" y="46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5663875" y="2345000"/>
              <a:ext cx="51725" cy="114425"/>
            </a:xfrm>
            <a:custGeom>
              <a:avLst/>
              <a:gdLst/>
              <a:ahLst/>
              <a:cxnLst/>
              <a:rect l="l" t="t" r="r" b="b"/>
              <a:pathLst>
                <a:path w="2069" h="4577" extrusionOk="0">
                  <a:moveTo>
                    <a:pt x="1495" y="1"/>
                  </a:moveTo>
                  <a:cubicBezTo>
                    <a:pt x="1291" y="1"/>
                    <a:pt x="764" y="117"/>
                    <a:pt x="616" y="159"/>
                  </a:cubicBezTo>
                  <a:cubicBezTo>
                    <a:pt x="602" y="159"/>
                    <a:pt x="588" y="190"/>
                    <a:pt x="588" y="205"/>
                  </a:cubicBezTo>
                  <a:cubicBezTo>
                    <a:pt x="851" y="2357"/>
                    <a:pt x="88" y="3796"/>
                    <a:pt x="0" y="3940"/>
                  </a:cubicBezTo>
                  <a:lnTo>
                    <a:pt x="0" y="3958"/>
                  </a:lnTo>
                  <a:lnTo>
                    <a:pt x="46" y="4528"/>
                  </a:lnTo>
                  <a:cubicBezTo>
                    <a:pt x="46" y="4551"/>
                    <a:pt x="65" y="4577"/>
                    <a:pt x="88" y="4577"/>
                  </a:cubicBezTo>
                  <a:cubicBezTo>
                    <a:pt x="93" y="4577"/>
                    <a:pt x="97" y="4576"/>
                    <a:pt x="102" y="4573"/>
                  </a:cubicBezTo>
                  <a:cubicBezTo>
                    <a:pt x="2069" y="4028"/>
                    <a:pt x="1597" y="440"/>
                    <a:pt x="1541" y="43"/>
                  </a:cubicBezTo>
                  <a:cubicBezTo>
                    <a:pt x="1523" y="15"/>
                    <a:pt x="1509" y="1"/>
                    <a:pt x="149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5667550" y="2348950"/>
              <a:ext cx="33725" cy="96775"/>
            </a:xfrm>
            <a:custGeom>
              <a:avLst/>
              <a:gdLst/>
              <a:ahLst/>
              <a:cxnLst/>
              <a:rect l="l" t="t" r="r" b="b"/>
              <a:pathLst>
                <a:path w="1349" h="3871" extrusionOk="0">
                  <a:moveTo>
                    <a:pt x="1172" y="1"/>
                  </a:moveTo>
                  <a:lnTo>
                    <a:pt x="1218" y="251"/>
                  </a:lnTo>
                  <a:cubicBezTo>
                    <a:pt x="1232" y="324"/>
                    <a:pt x="1260" y="412"/>
                    <a:pt x="1260" y="500"/>
                  </a:cubicBezTo>
                  <a:lnTo>
                    <a:pt x="1288" y="750"/>
                  </a:lnTo>
                  <a:lnTo>
                    <a:pt x="1288" y="866"/>
                  </a:lnTo>
                  <a:lnTo>
                    <a:pt x="1288" y="1000"/>
                  </a:lnTo>
                  <a:lnTo>
                    <a:pt x="1288" y="1250"/>
                  </a:lnTo>
                  <a:cubicBezTo>
                    <a:pt x="1288" y="1337"/>
                    <a:pt x="1274" y="1408"/>
                    <a:pt x="1274" y="1496"/>
                  </a:cubicBezTo>
                  <a:lnTo>
                    <a:pt x="1260" y="1629"/>
                  </a:lnTo>
                  <a:lnTo>
                    <a:pt x="1232" y="1746"/>
                  </a:lnTo>
                  <a:cubicBezTo>
                    <a:pt x="1218" y="1833"/>
                    <a:pt x="1200" y="1907"/>
                    <a:pt x="1172" y="1995"/>
                  </a:cubicBezTo>
                  <a:cubicBezTo>
                    <a:pt x="1098" y="2319"/>
                    <a:pt x="968" y="2625"/>
                    <a:pt x="792" y="2903"/>
                  </a:cubicBezTo>
                  <a:cubicBezTo>
                    <a:pt x="704" y="3051"/>
                    <a:pt x="602" y="3184"/>
                    <a:pt x="497" y="3314"/>
                  </a:cubicBezTo>
                  <a:cubicBezTo>
                    <a:pt x="450" y="3361"/>
                    <a:pt x="403" y="3411"/>
                    <a:pt x="355" y="3460"/>
                  </a:cubicBezTo>
                  <a:lnTo>
                    <a:pt x="355" y="3460"/>
                  </a:lnTo>
                  <a:cubicBezTo>
                    <a:pt x="365" y="3445"/>
                    <a:pt x="374" y="3431"/>
                    <a:pt x="381" y="3416"/>
                  </a:cubicBezTo>
                  <a:lnTo>
                    <a:pt x="441" y="3300"/>
                  </a:lnTo>
                  <a:cubicBezTo>
                    <a:pt x="469" y="3240"/>
                    <a:pt x="515" y="3167"/>
                    <a:pt x="543" y="3096"/>
                  </a:cubicBezTo>
                  <a:lnTo>
                    <a:pt x="617" y="2875"/>
                  </a:lnTo>
                  <a:cubicBezTo>
                    <a:pt x="704" y="2569"/>
                    <a:pt x="778" y="2259"/>
                    <a:pt x="792" y="1935"/>
                  </a:cubicBezTo>
                  <a:cubicBezTo>
                    <a:pt x="806" y="1629"/>
                    <a:pt x="792" y="1306"/>
                    <a:pt x="747" y="1000"/>
                  </a:cubicBezTo>
                  <a:cubicBezTo>
                    <a:pt x="690" y="690"/>
                    <a:pt x="631" y="384"/>
                    <a:pt x="529" y="89"/>
                  </a:cubicBezTo>
                  <a:lnTo>
                    <a:pt x="529" y="89"/>
                  </a:lnTo>
                  <a:cubicBezTo>
                    <a:pt x="617" y="398"/>
                    <a:pt x="673" y="704"/>
                    <a:pt x="704" y="1014"/>
                  </a:cubicBezTo>
                  <a:cubicBezTo>
                    <a:pt x="733" y="1320"/>
                    <a:pt x="747" y="1629"/>
                    <a:pt x="719" y="1935"/>
                  </a:cubicBezTo>
                  <a:cubicBezTo>
                    <a:pt x="704" y="2245"/>
                    <a:pt x="645" y="2551"/>
                    <a:pt x="543" y="2846"/>
                  </a:cubicBezTo>
                  <a:lnTo>
                    <a:pt x="469" y="3065"/>
                  </a:lnTo>
                  <a:cubicBezTo>
                    <a:pt x="441" y="3138"/>
                    <a:pt x="395" y="3198"/>
                    <a:pt x="367" y="3272"/>
                  </a:cubicBezTo>
                  <a:lnTo>
                    <a:pt x="307" y="3374"/>
                  </a:lnTo>
                  <a:cubicBezTo>
                    <a:pt x="293" y="3402"/>
                    <a:pt x="279" y="3448"/>
                    <a:pt x="251" y="3476"/>
                  </a:cubicBezTo>
                  <a:lnTo>
                    <a:pt x="147" y="3642"/>
                  </a:lnTo>
                  <a:lnTo>
                    <a:pt x="147" y="3642"/>
                  </a:lnTo>
                  <a:cubicBezTo>
                    <a:pt x="141" y="3645"/>
                    <a:pt x="136" y="3649"/>
                    <a:pt x="131" y="3652"/>
                  </a:cubicBezTo>
                  <a:lnTo>
                    <a:pt x="137" y="3657"/>
                  </a:lnTo>
                  <a:lnTo>
                    <a:pt x="137" y="3657"/>
                  </a:lnTo>
                  <a:lnTo>
                    <a:pt x="131" y="3666"/>
                  </a:lnTo>
                  <a:lnTo>
                    <a:pt x="1" y="3870"/>
                  </a:lnTo>
                  <a:lnTo>
                    <a:pt x="191" y="3726"/>
                  </a:lnTo>
                  <a:cubicBezTo>
                    <a:pt x="455" y="3504"/>
                    <a:pt x="673" y="3240"/>
                    <a:pt x="849" y="2948"/>
                  </a:cubicBezTo>
                  <a:cubicBezTo>
                    <a:pt x="1025" y="2657"/>
                    <a:pt x="1158" y="2333"/>
                    <a:pt x="1246" y="2009"/>
                  </a:cubicBezTo>
                  <a:cubicBezTo>
                    <a:pt x="1260" y="1921"/>
                    <a:pt x="1274" y="1833"/>
                    <a:pt x="1288" y="1760"/>
                  </a:cubicBezTo>
                  <a:lnTo>
                    <a:pt x="1320" y="1629"/>
                  </a:lnTo>
                  <a:lnTo>
                    <a:pt x="1320" y="1496"/>
                  </a:lnTo>
                  <a:cubicBezTo>
                    <a:pt x="1334" y="1425"/>
                    <a:pt x="1334" y="1337"/>
                    <a:pt x="1348" y="1250"/>
                  </a:cubicBezTo>
                  <a:lnTo>
                    <a:pt x="1334" y="1000"/>
                  </a:lnTo>
                  <a:lnTo>
                    <a:pt x="1334" y="866"/>
                  </a:lnTo>
                  <a:lnTo>
                    <a:pt x="1320" y="736"/>
                  </a:lnTo>
                  <a:lnTo>
                    <a:pt x="1288" y="486"/>
                  </a:lnTo>
                  <a:cubicBezTo>
                    <a:pt x="1260" y="324"/>
                    <a:pt x="1218" y="163"/>
                    <a:pt x="1172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5749600" y="2345000"/>
              <a:ext cx="51750" cy="114425"/>
            </a:xfrm>
            <a:custGeom>
              <a:avLst/>
              <a:gdLst/>
              <a:ahLst/>
              <a:cxnLst/>
              <a:rect l="l" t="t" r="r" b="b"/>
              <a:pathLst>
                <a:path w="2070" h="4577" extrusionOk="0">
                  <a:moveTo>
                    <a:pt x="574" y="1"/>
                  </a:moveTo>
                  <a:cubicBezTo>
                    <a:pt x="557" y="1"/>
                    <a:pt x="543" y="15"/>
                    <a:pt x="528" y="43"/>
                  </a:cubicBezTo>
                  <a:cubicBezTo>
                    <a:pt x="469" y="440"/>
                    <a:pt x="1" y="4028"/>
                    <a:pt x="1964" y="4573"/>
                  </a:cubicBezTo>
                  <a:cubicBezTo>
                    <a:pt x="1969" y="4576"/>
                    <a:pt x="1974" y="4577"/>
                    <a:pt x="1979" y="4577"/>
                  </a:cubicBezTo>
                  <a:cubicBezTo>
                    <a:pt x="2004" y="4577"/>
                    <a:pt x="2023" y="4551"/>
                    <a:pt x="2023" y="4528"/>
                  </a:cubicBezTo>
                  <a:lnTo>
                    <a:pt x="2069" y="3958"/>
                  </a:lnTo>
                  <a:cubicBezTo>
                    <a:pt x="2069" y="3958"/>
                    <a:pt x="2069" y="3940"/>
                    <a:pt x="2052" y="3940"/>
                  </a:cubicBezTo>
                  <a:cubicBezTo>
                    <a:pt x="1981" y="3796"/>
                    <a:pt x="1218" y="2357"/>
                    <a:pt x="1482" y="205"/>
                  </a:cubicBezTo>
                  <a:cubicBezTo>
                    <a:pt x="1482" y="190"/>
                    <a:pt x="1468" y="159"/>
                    <a:pt x="1454" y="159"/>
                  </a:cubicBezTo>
                  <a:cubicBezTo>
                    <a:pt x="1306" y="117"/>
                    <a:pt x="778" y="1"/>
                    <a:pt x="57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5764300" y="2349750"/>
              <a:ext cx="29650" cy="99300"/>
            </a:xfrm>
            <a:custGeom>
              <a:avLst/>
              <a:gdLst/>
              <a:ahLst/>
              <a:cxnLst/>
              <a:rect l="l" t="t" r="r" b="b"/>
              <a:pathLst>
                <a:path w="1186" h="3972" extrusionOk="0">
                  <a:moveTo>
                    <a:pt x="57" y="0"/>
                  </a:moveTo>
                  <a:cubicBezTo>
                    <a:pt x="14" y="352"/>
                    <a:pt x="0" y="718"/>
                    <a:pt x="0" y="1070"/>
                  </a:cubicBezTo>
                  <a:cubicBezTo>
                    <a:pt x="0" y="1422"/>
                    <a:pt x="28" y="1773"/>
                    <a:pt x="74" y="2125"/>
                  </a:cubicBezTo>
                  <a:cubicBezTo>
                    <a:pt x="102" y="2315"/>
                    <a:pt x="130" y="2477"/>
                    <a:pt x="190" y="2653"/>
                  </a:cubicBezTo>
                  <a:cubicBezTo>
                    <a:pt x="232" y="2829"/>
                    <a:pt x="292" y="3004"/>
                    <a:pt x="366" y="3166"/>
                  </a:cubicBezTo>
                  <a:cubicBezTo>
                    <a:pt x="440" y="3328"/>
                    <a:pt x="542" y="3486"/>
                    <a:pt x="658" y="3620"/>
                  </a:cubicBezTo>
                  <a:cubicBezTo>
                    <a:pt x="778" y="3750"/>
                    <a:pt x="922" y="3870"/>
                    <a:pt x="1098" y="3926"/>
                  </a:cubicBezTo>
                  <a:lnTo>
                    <a:pt x="1186" y="3972"/>
                  </a:lnTo>
                  <a:lnTo>
                    <a:pt x="1157" y="3884"/>
                  </a:lnTo>
                  <a:cubicBezTo>
                    <a:pt x="1055" y="3574"/>
                    <a:pt x="968" y="3268"/>
                    <a:pt x="894" y="2959"/>
                  </a:cubicBezTo>
                  <a:cubicBezTo>
                    <a:pt x="820" y="2653"/>
                    <a:pt x="760" y="2329"/>
                    <a:pt x="718" y="2023"/>
                  </a:cubicBezTo>
                  <a:cubicBezTo>
                    <a:pt x="658" y="1699"/>
                    <a:pt x="630" y="1393"/>
                    <a:pt x="630" y="1070"/>
                  </a:cubicBezTo>
                  <a:cubicBezTo>
                    <a:pt x="630" y="746"/>
                    <a:pt x="644" y="426"/>
                    <a:pt x="746" y="117"/>
                  </a:cubicBezTo>
                  <a:lnTo>
                    <a:pt x="746" y="117"/>
                  </a:lnTo>
                  <a:cubicBezTo>
                    <a:pt x="630" y="426"/>
                    <a:pt x="602" y="746"/>
                    <a:pt x="584" y="1070"/>
                  </a:cubicBezTo>
                  <a:cubicBezTo>
                    <a:pt x="584" y="1393"/>
                    <a:pt x="616" y="1714"/>
                    <a:pt x="658" y="2023"/>
                  </a:cubicBezTo>
                  <a:cubicBezTo>
                    <a:pt x="690" y="2343"/>
                    <a:pt x="746" y="2667"/>
                    <a:pt x="820" y="2976"/>
                  </a:cubicBezTo>
                  <a:cubicBezTo>
                    <a:pt x="887" y="3266"/>
                    <a:pt x="965" y="3547"/>
                    <a:pt x="1055" y="3824"/>
                  </a:cubicBezTo>
                  <a:lnTo>
                    <a:pt x="1055" y="3824"/>
                  </a:lnTo>
                  <a:cubicBezTo>
                    <a:pt x="926" y="3763"/>
                    <a:pt x="816" y="3673"/>
                    <a:pt x="718" y="3560"/>
                  </a:cubicBezTo>
                  <a:cubicBezTo>
                    <a:pt x="602" y="3430"/>
                    <a:pt x="514" y="3282"/>
                    <a:pt x="440" y="3135"/>
                  </a:cubicBezTo>
                  <a:cubicBezTo>
                    <a:pt x="278" y="2814"/>
                    <a:pt x="204" y="2463"/>
                    <a:pt x="144" y="2125"/>
                  </a:cubicBezTo>
                  <a:cubicBezTo>
                    <a:pt x="88" y="1773"/>
                    <a:pt x="57" y="1422"/>
                    <a:pt x="42" y="1070"/>
                  </a:cubicBezTo>
                  <a:cubicBezTo>
                    <a:pt x="28" y="718"/>
                    <a:pt x="28" y="366"/>
                    <a:pt x="5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5662825" y="2269100"/>
              <a:ext cx="9500" cy="2575"/>
            </a:xfrm>
            <a:custGeom>
              <a:avLst/>
              <a:gdLst/>
              <a:ahLst/>
              <a:cxnLst/>
              <a:rect l="l" t="t" r="r" b="b"/>
              <a:pathLst>
                <a:path w="380" h="103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7"/>
                    <a:pt x="14" y="61"/>
                    <a:pt x="28" y="75"/>
                  </a:cubicBezTo>
                  <a:lnTo>
                    <a:pt x="320" y="103"/>
                  </a:lnTo>
                  <a:cubicBezTo>
                    <a:pt x="352" y="103"/>
                    <a:pt x="380" y="89"/>
                    <a:pt x="380" y="61"/>
                  </a:cubicBezTo>
                  <a:cubicBezTo>
                    <a:pt x="380" y="29"/>
                    <a:pt x="352" y="15"/>
                    <a:pt x="320" y="15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1" name="Google Shape;791;p48"/>
            <p:cNvSpPr/>
            <p:nvPr/>
          </p:nvSpPr>
          <p:spPr>
            <a:xfrm>
              <a:off x="5663525" y="2264725"/>
              <a:ext cx="9525" cy="4200"/>
            </a:xfrm>
            <a:custGeom>
              <a:avLst/>
              <a:gdLst/>
              <a:ahLst/>
              <a:cxnLst/>
              <a:rect l="l" t="t" r="r" b="b"/>
              <a:pathLst>
                <a:path w="381" h="168" extrusionOk="0">
                  <a:moveTo>
                    <a:pt x="42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28"/>
                    <a:pt x="14" y="60"/>
                    <a:pt x="28" y="60"/>
                  </a:cubicBezTo>
                  <a:lnTo>
                    <a:pt x="306" y="162"/>
                  </a:lnTo>
                  <a:cubicBezTo>
                    <a:pt x="315" y="166"/>
                    <a:pt x="323" y="167"/>
                    <a:pt x="330" y="167"/>
                  </a:cubicBezTo>
                  <a:cubicBezTo>
                    <a:pt x="351" y="167"/>
                    <a:pt x="366" y="154"/>
                    <a:pt x="366" y="134"/>
                  </a:cubicBezTo>
                  <a:cubicBezTo>
                    <a:pt x="380" y="102"/>
                    <a:pt x="366" y="88"/>
                    <a:pt x="338" y="7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5665000" y="2259600"/>
              <a:ext cx="8825" cy="5625"/>
            </a:xfrm>
            <a:custGeom>
              <a:avLst/>
              <a:gdLst/>
              <a:ahLst/>
              <a:cxnLst/>
              <a:rect l="l" t="t" r="r" b="b"/>
              <a:pathLst>
                <a:path w="353" h="225" extrusionOk="0">
                  <a:moveTo>
                    <a:pt x="57" y="1"/>
                  </a:moveTo>
                  <a:cubicBezTo>
                    <a:pt x="43" y="1"/>
                    <a:pt x="29" y="1"/>
                    <a:pt x="15" y="15"/>
                  </a:cubicBezTo>
                  <a:cubicBezTo>
                    <a:pt x="1" y="29"/>
                    <a:pt x="15" y="43"/>
                    <a:pt x="29" y="57"/>
                  </a:cubicBezTo>
                  <a:lnTo>
                    <a:pt x="265" y="219"/>
                  </a:lnTo>
                  <a:lnTo>
                    <a:pt x="279" y="219"/>
                  </a:lnTo>
                  <a:cubicBezTo>
                    <a:pt x="283" y="223"/>
                    <a:pt x="288" y="225"/>
                    <a:pt x="294" y="225"/>
                  </a:cubicBezTo>
                  <a:cubicBezTo>
                    <a:pt x="308" y="225"/>
                    <a:pt x="325" y="215"/>
                    <a:pt x="335" y="205"/>
                  </a:cubicBezTo>
                  <a:cubicBezTo>
                    <a:pt x="353" y="177"/>
                    <a:pt x="335" y="145"/>
                    <a:pt x="321" y="145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5789175" y="2272450"/>
              <a:ext cx="9525" cy="2575"/>
            </a:xfrm>
            <a:custGeom>
              <a:avLst/>
              <a:gdLst/>
              <a:ahLst/>
              <a:cxnLst/>
              <a:rect l="l" t="t" r="r" b="b"/>
              <a:pathLst>
                <a:path w="381" h="103" extrusionOk="0">
                  <a:moveTo>
                    <a:pt x="46" y="1"/>
                  </a:moveTo>
                  <a:cubicBezTo>
                    <a:pt x="29" y="15"/>
                    <a:pt x="1" y="29"/>
                    <a:pt x="1" y="57"/>
                  </a:cubicBezTo>
                  <a:cubicBezTo>
                    <a:pt x="15" y="88"/>
                    <a:pt x="29" y="103"/>
                    <a:pt x="60" y="103"/>
                  </a:cubicBezTo>
                  <a:lnTo>
                    <a:pt x="352" y="71"/>
                  </a:lnTo>
                  <a:cubicBezTo>
                    <a:pt x="367" y="57"/>
                    <a:pt x="381" y="43"/>
                    <a:pt x="381" y="29"/>
                  </a:cubicBezTo>
                  <a:cubicBezTo>
                    <a:pt x="381" y="15"/>
                    <a:pt x="367" y="1"/>
                    <a:pt x="35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5788475" y="2268050"/>
              <a:ext cx="9525" cy="3975"/>
            </a:xfrm>
            <a:custGeom>
              <a:avLst/>
              <a:gdLst/>
              <a:ahLst/>
              <a:cxnLst/>
              <a:rect l="l" t="t" r="r" b="b"/>
              <a:pathLst>
                <a:path w="381" h="159" extrusionOk="0">
                  <a:moveTo>
                    <a:pt x="338" y="1"/>
                  </a:moveTo>
                  <a:lnTo>
                    <a:pt x="43" y="57"/>
                  </a:lnTo>
                  <a:lnTo>
                    <a:pt x="43" y="71"/>
                  </a:lnTo>
                  <a:cubicBezTo>
                    <a:pt x="15" y="71"/>
                    <a:pt x="1" y="103"/>
                    <a:pt x="15" y="131"/>
                  </a:cubicBezTo>
                  <a:cubicBezTo>
                    <a:pt x="15" y="145"/>
                    <a:pt x="43" y="159"/>
                    <a:pt x="74" y="159"/>
                  </a:cubicBezTo>
                  <a:lnTo>
                    <a:pt x="352" y="57"/>
                  </a:lnTo>
                  <a:cubicBezTo>
                    <a:pt x="366" y="57"/>
                    <a:pt x="380" y="43"/>
                    <a:pt x="380" y="15"/>
                  </a:cubicBezTo>
                  <a:cubicBezTo>
                    <a:pt x="366" y="1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5787675" y="2262725"/>
              <a:ext cx="8825" cy="5700"/>
            </a:xfrm>
            <a:custGeom>
              <a:avLst/>
              <a:gdLst/>
              <a:ahLst/>
              <a:cxnLst/>
              <a:rect l="l" t="t" r="r" b="b"/>
              <a:pathLst>
                <a:path w="353" h="228" extrusionOk="0">
                  <a:moveTo>
                    <a:pt x="323" y="0"/>
                  </a:moveTo>
                  <a:cubicBezTo>
                    <a:pt x="319" y="0"/>
                    <a:pt x="315" y="2"/>
                    <a:pt x="310" y="6"/>
                  </a:cubicBezTo>
                  <a:lnTo>
                    <a:pt x="47" y="140"/>
                  </a:lnTo>
                  <a:lnTo>
                    <a:pt x="33" y="140"/>
                  </a:lnTo>
                  <a:cubicBezTo>
                    <a:pt x="18" y="154"/>
                    <a:pt x="1" y="182"/>
                    <a:pt x="18" y="196"/>
                  </a:cubicBezTo>
                  <a:cubicBezTo>
                    <a:pt x="33" y="228"/>
                    <a:pt x="61" y="228"/>
                    <a:pt x="89" y="228"/>
                  </a:cubicBezTo>
                  <a:lnTo>
                    <a:pt x="339" y="66"/>
                  </a:lnTo>
                  <a:cubicBezTo>
                    <a:pt x="353" y="52"/>
                    <a:pt x="353" y="38"/>
                    <a:pt x="353" y="20"/>
                  </a:cubicBezTo>
                  <a:cubicBezTo>
                    <a:pt x="343" y="10"/>
                    <a:pt x="333" y="0"/>
                    <a:pt x="32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5748900" y="2251150"/>
              <a:ext cx="42850" cy="38875"/>
            </a:xfrm>
            <a:custGeom>
              <a:avLst/>
              <a:gdLst/>
              <a:ahLst/>
              <a:cxnLst/>
              <a:rect l="l" t="t" r="r" b="b"/>
              <a:pathLst>
                <a:path w="1714" h="1555" extrusionOk="0">
                  <a:moveTo>
                    <a:pt x="864" y="1"/>
                  </a:moveTo>
                  <a:cubicBezTo>
                    <a:pt x="796" y="1"/>
                    <a:pt x="727" y="10"/>
                    <a:pt x="658" y="29"/>
                  </a:cubicBezTo>
                  <a:cubicBezTo>
                    <a:pt x="233" y="149"/>
                    <a:pt x="1" y="571"/>
                    <a:pt x="117" y="983"/>
                  </a:cubicBezTo>
                  <a:cubicBezTo>
                    <a:pt x="213" y="1324"/>
                    <a:pt x="523" y="1554"/>
                    <a:pt x="860" y="1554"/>
                  </a:cubicBezTo>
                  <a:cubicBezTo>
                    <a:pt x="930" y="1554"/>
                    <a:pt x="1000" y="1545"/>
                    <a:pt x="1070" y="1524"/>
                  </a:cubicBezTo>
                  <a:cubicBezTo>
                    <a:pt x="1482" y="1422"/>
                    <a:pt x="1714" y="983"/>
                    <a:pt x="1612" y="571"/>
                  </a:cubicBezTo>
                  <a:cubicBezTo>
                    <a:pt x="1515" y="231"/>
                    <a:pt x="1203" y="1"/>
                    <a:pt x="8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5750300" y="2250475"/>
              <a:ext cx="40050" cy="40300"/>
            </a:xfrm>
            <a:custGeom>
              <a:avLst/>
              <a:gdLst/>
              <a:ahLst/>
              <a:cxnLst/>
              <a:rect l="l" t="t" r="r" b="b"/>
              <a:pathLst>
                <a:path w="1602" h="1612" extrusionOk="0">
                  <a:moveTo>
                    <a:pt x="792" y="56"/>
                  </a:moveTo>
                  <a:cubicBezTo>
                    <a:pt x="1130" y="56"/>
                    <a:pt x="1426" y="278"/>
                    <a:pt x="1528" y="616"/>
                  </a:cubicBezTo>
                  <a:cubicBezTo>
                    <a:pt x="1542" y="672"/>
                    <a:pt x="1542" y="746"/>
                    <a:pt x="1542" y="806"/>
                  </a:cubicBezTo>
                  <a:cubicBezTo>
                    <a:pt x="1542" y="1143"/>
                    <a:pt x="1338" y="1435"/>
                    <a:pt x="1000" y="1523"/>
                  </a:cubicBezTo>
                  <a:cubicBezTo>
                    <a:pt x="940" y="1551"/>
                    <a:pt x="866" y="1551"/>
                    <a:pt x="810" y="1551"/>
                  </a:cubicBezTo>
                  <a:cubicBezTo>
                    <a:pt x="486" y="1551"/>
                    <a:pt x="177" y="1333"/>
                    <a:pt x="89" y="1010"/>
                  </a:cubicBezTo>
                  <a:cubicBezTo>
                    <a:pt x="75" y="936"/>
                    <a:pt x="61" y="862"/>
                    <a:pt x="61" y="806"/>
                  </a:cubicBezTo>
                  <a:cubicBezTo>
                    <a:pt x="61" y="468"/>
                    <a:pt x="282" y="176"/>
                    <a:pt x="602" y="88"/>
                  </a:cubicBezTo>
                  <a:cubicBezTo>
                    <a:pt x="676" y="71"/>
                    <a:pt x="736" y="56"/>
                    <a:pt x="792" y="56"/>
                  </a:cubicBezTo>
                  <a:close/>
                  <a:moveTo>
                    <a:pt x="792" y="0"/>
                  </a:moveTo>
                  <a:cubicBezTo>
                    <a:pt x="736" y="0"/>
                    <a:pt x="662" y="14"/>
                    <a:pt x="588" y="28"/>
                  </a:cubicBezTo>
                  <a:cubicBezTo>
                    <a:pt x="237" y="130"/>
                    <a:pt x="1" y="454"/>
                    <a:pt x="1" y="806"/>
                  </a:cubicBezTo>
                  <a:cubicBezTo>
                    <a:pt x="1" y="880"/>
                    <a:pt x="19" y="950"/>
                    <a:pt x="33" y="1024"/>
                  </a:cubicBezTo>
                  <a:cubicBezTo>
                    <a:pt x="135" y="1376"/>
                    <a:pt x="458" y="1611"/>
                    <a:pt x="810" y="1611"/>
                  </a:cubicBezTo>
                  <a:cubicBezTo>
                    <a:pt x="880" y="1611"/>
                    <a:pt x="954" y="1611"/>
                    <a:pt x="1014" y="1583"/>
                  </a:cubicBezTo>
                  <a:cubicBezTo>
                    <a:pt x="1380" y="1495"/>
                    <a:pt x="1601" y="1172"/>
                    <a:pt x="1601" y="806"/>
                  </a:cubicBezTo>
                  <a:cubicBezTo>
                    <a:pt x="1601" y="746"/>
                    <a:pt x="1601" y="672"/>
                    <a:pt x="1570" y="598"/>
                  </a:cubicBezTo>
                  <a:cubicBezTo>
                    <a:pt x="1482" y="232"/>
                    <a:pt x="116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5748900" y="2252975"/>
              <a:ext cx="42850" cy="38750"/>
            </a:xfrm>
            <a:custGeom>
              <a:avLst/>
              <a:gdLst/>
              <a:ahLst/>
              <a:cxnLst/>
              <a:rect l="l" t="t" r="r" b="b"/>
              <a:pathLst>
                <a:path w="1714" h="1550" extrusionOk="0">
                  <a:moveTo>
                    <a:pt x="858" y="1"/>
                  </a:moveTo>
                  <a:cubicBezTo>
                    <a:pt x="787" y="1"/>
                    <a:pt x="716" y="10"/>
                    <a:pt x="644" y="30"/>
                  </a:cubicBezTo>
                  <a:cubicBezTo>
                    <a:pt x="233" y="132"/>
                    <a:pt x="1" y="558"/>
                    <a:pt x="117" y="984"/>
                  </a:cubicBezTo>
                  <a:cubicBezTo>
                    <a:pt x="214" y="1330"/>
                    <a:pt x="521" y="1549"/>
                    <a:pt x="861" y="1549"/>
                  </a:cubicBezTo>
                  <a:cubicBezTo>
                    <a:pt x="926" y="1549"/>
                    <a:pt x="991" y="1541"/>
                    <a:pt x="1056" y="1525"/>
                  </a:cubicBezTo>
                  <a:cubicBezTo>
                    <a:pt x="1464" y="1409"/>
                    <a:pt x="1714" y="984"/>
                    <a:pt x="1598" y="572"/>
                  </a:cubicBezTo>
                  <a:cubicBezTo>
                    <a:pt x="1502" y="220"/>
                    <a:pt x="1194" y="1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5756200" y="2259525"/>
              <a:ext cx="27900" cy="25450"/>
            </a:xfrm>
            <a:custGeom>
              <a:avLst/>
              <a:gdLst/>
              <a:ahLst/>
              <a:cxnLst/>
              <a:rect l="l" t="t" r="r" b="b"/>
              <a:pathLst>
                <a:path w="1116" h="1018" extrusionOk="0">
                  <a:moveTo>
                    <a:pt x="556" y="0"/>
                  </a:moveTo>
                  <a:cubicBezTo>
                    <a:pt x="513" y="0"/>
                    <a:pt x="469" y="6"/>
                    <a:pt x="426" y="18"/>
                  </a:cubicBezTo>
                  <a:cubicBezTo>
                    <a:pt x="162" y="92"/>
                    <a:pt x="1" y="370"/>
                    <a:pt x="89" y="648"/>
                  </a:cubicBezTo>
                  <a:cubicBezTo>
                    <a:pt x="150" y="868"/>
                    <a:pt x="345" y="1017"/>
                    <a:pt x="561" y="1017"/>
                  </a:cubicBezTo>
                  <a:cubicBezTo>
                    <a:pt x="603" y="1017"/>
                    <a:pt x="647" y="1012"/>
                    <a:pt x="690" y="999"/>
                  </a:cubicBezTo>
                  <a:cubicBezTo>
                    <a:pt x="968" y="926"/>
                    <a:pt x="1116" y="648"/>
                    <a:pt x="1042" y="384"/>
                  </a:cubicBezTo>
                  <a:cubicBezTo>
                    <a:pt x="980" y="151"/>
                    <a:pt x="775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5775625" y="2265150"/>
              <a:ext cx="9525" cy="6400"/>
            </a:xfrm>
            <a:custGeom>
              <a:avLst/>
              <a:gdLst/>
              <a:ahLst/>
              <a:cxnLst/>
              <a:rect l="l" t="t" r="r" b="b"/>
              <a:pathLst>
                <a:path w="381" h="256" extrusionOk="0">
                  <a:moveTo>
                    <a:pt x="237" y="0"/>
                  </a:moveTo>
                  <a:cubicBezTo>
                    <a:pt x="214" y="0"/>
                    <a:pt x="189" y="4"/>
                    <a:pt x="163" y="11"/>
                  </a:cubicBezTo>
                  <a:cubicBezTo>
                    <a:pt x="75" y="43"/>
                    <a:pt x="1" y="117"/>
                    <a:pt x="15" y="173"/>
                  </a:cubicBezTo>
                  <a:cubicBezTo>
                    <a:pt x="37" y="220"/>
                    <a:pt x="96" y="256"/>
                    <a:pt x="171" y="256"/>
                  </a:cubicBezTo>
                  <a:cubicBezTo>
                    <a:pt x="192" y="256"/>
                    <a:pt x="214" y="253"/>
                    <a:pt x="237" y="247"/>
                  </a:cubicBezTo>
                  <a:cubicBezTo>
                    <a:pt x="325" y="219"/>
                    <a:pt x="381" y="145"/>
                    <a:pt x="367" y="85"/>
                  </a:cubicBezTo>
                  <a:cubicBezTo>
                    <a:pt x="356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5670475" y="2251775"/>
              <a:ext cx="41075" cy="39100"/>
            </a:xfrm>
            <a:custGeom>
              <a:avLst/>
              <a:gdLst/>
              <a:ahLst/>
              <a:cxnLst/>
              <a:rect l="l" t="t" r="r" b="b"/>
              <a:pathLst>
                <a:path w="1643" h="1564" extrusionOk="0">
                  <a:moveTo>
                    <a:pt x="830" y="1"/>
                  </a:moveTo>
                  <a:cubicBezTo>
                    <a:pt x="439" y="1"/>
                    <a:pt x="99" y="295"/>
                    <a:pt x="60" y="694"/>
                  </a:cubicBezTo>
                  <a:cubicBezTo>
                    <a:pt x="0" y="1120"/>
                    <a:pt x="310" y="1513"/>
                    <a:pt x="732" y="1559"/>
                  </a:cubicBezTo>
                  <a:cubicBezTo>
                    <a:pt x="758" y="1562"/>
                    <a:pt x="784" y="1563"/>
                    <a:pt x="810" y="1563"/>
                  </a:cubicBezTo>
                  <a:cubicBezTo>
                    <a:pt x="1203" y="1563"/>
                    <a:pt x="1543" y="1269"/>
                    <a:pt x="1583" y="870"/>
                  </a:cubicBezTo>
                  <a:cubicBezTo>
                    <a:pt x="1643" y="444"/>
                    <a:pt x="1333" y="50"/>
                    <a:pt x="908" y="4"/>
                  </a:cubicBezTo>
                  <a:cubicBezTo>
                    <a:pt x="881" y="2"/>
                    <a:pt x="855" y="1"/>
                    <a:pt x="8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5670825" y="2251175"/>
              <a:ext cx="40375" cy="40300"/>
            </a:xfrm>
            <a:custGeom>
              <a:avLst/>
              <a:gdLst/>
              <a:ahLst/>
              <a:cxnLst/>
              <a:rect l="l" t="t" r="r" b="b"/>
              <a:pathLst>
                <a:path w="1615" h="1612" extrusionOk="0">
                  <a:moveTo>
                    <a:pt x="894" y="60"/>
                  </a:moveTo>
                  <a:cubicBezTo>
                    <a:pt x="1277" y="102"/>
                    <a:pt x="1555" y="426"/>
                    <a:pt x="1555" y="806"/>
                  </a:cubicBezTo>
                  <a:cubicBezTo>
                    <a:pt x="1555" y="834"/>
                    <a:pt x="1555" y="866"/>
                    <a:pt x="1541" y="894"/>
                  </a:cubicBezTo>
                  <a:cubicBezTo>
                    <a:pt x="1495" y="1274"/>
                    <a:pt x="1175" y="1555"/>
                    <a:pt x="806" y="1555"/>
                  </a:cubicBezTo>
                  <a:lnTo>
                    <a:pt x="718" y="1555"/>
                  </a:lnTo>
                  <a:cubicBezTo>
                    <a:pt x="338" y="1509"/>
                    <a:pt x="60" y="1186"/>
                    <a:pt x="60" y="806"/>
                  </a:cubicBezTo>
                  <a:cubicBezTo>
                    <a:pt x="60" y="778"/>
                    <a:pt x="60" y="746"/>
                    <a:pt x="74" y="718"/>
                  </a:cubicBezTo>
                  <a:cubicBezTo>
                    <a:pt x="120" y="338"/>
                    <a:pt x="440" y="60"/>
                    <a:pt x="806" y="60"/>
                  </a:cubicBezTo>
                  <a:close/>
                  <a:moveTo>
                    <a:pt x="806" y="0"/>
                  </a:moveTo>
                  <a:cubicBezTo>
                    <a:pt x="412" y="0"/>
                    <a:pt x="60" y="306"/>
                    <a:pt x="14" y="718"/>
                  </a:cubicBezTo>
                  <a:cubicBezTo>
                    <a:pt x="0" y="746"/>
                    <a:pt x="0" y="778"/>
                    <a:pt x="0" y="806"/>
                  </a:cubicBezTo>
                  <a:cubicBezTo>
                    <a:pt x="0" y="1217"/>
                    <a:pt x="310" y="1569"/>
                    <a:pt x="718" y="1611"/>
                  </a:cubicBezTo>
                  <a:lnTo>
                    <a:pt x="806" y="1611"/>
                  </a:lnTo>
                  <a:cubicBezTo>
                    <a:pt x="1203" y="1611"/>
                    <a:pt x="1555" y="1305"/>
                    <a:pt x="1597" y="894"/>
                  </a:cubicBezTo>
                  <a:cubicBezTo>
                    <a:pt x="1615" y="866"/>
                    <a:pt x="1615" y="834"/>
                    <a:pt x="1615" y="806"/>
                  </a:cubicBezTo>
                  <a:cubicBezTo>
                    <a:pt x="1615" y="394"/>
                    <a:pt x="1305" y="43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5671175" y="2253525"/>
              <a:ext cx="40375" cy="38825"/>
            </a:xfrm>
            <a:custGeom>
              <a:avLst/>
              <a:gdLst/>
              <a:ahLst/>
              <a:cxnLst/>
              <a:rect l="l" t="t" r="r" b="b"/>
              <a:pathLst>
                <a:path w="1615" h="1553" extrusionOk="0">
                  <a:moveTo>
                    <a:pt x="792" y="1"/>
                  </a:moveTo>
                  <a:cubicBezTo>
                    <a:pt x="410" y="1"/>
                    <a:pt x="85" y="294"/>
                    <a:pt x="46" y="684"/>
                  </a:cubicBezTo>
                  <a:cubicBezTo>
                    <a:pt x="0" y="1109"/>
                    <a:pt x="296" y="1503"/>
                    <a:pt x="721" y="1549"/>
                  </a:cubicBezTo>
                  <a:cubicBezTo>
                    <a:pt x="747" y="1552"/>
                    <a:pt x="773" y="1553"/>
                    <a:pt x="799" y="1553"/>
                  </a:cubicBezTo>
                  <a:cubicBezTo>
                    <a:pt x="1190" y="1553"/>
                    <a:pt x="1529" y="1259"/>
                    <a:pt x="1569" y="860"/>
                  </a:cubicBezTo>
                  <a:cubicBezTo>
                    <a:pt x="1615" y="434"/>
                    <a:pt x="1319" y="54"/>
                    <a:pt x="897" y="8"/>
                  </a:cubicBezTo>
                  <a:cubicBezTo>
                    <a:pt x="862" y="3"/>
                    <a:pt x="827" y="1"/>
                    <a:pt x="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4" name="Google Shape;804;p48"/>
            <p:cNvSpPr/>
            <p:nvPr/>
          </p:nvSpPr>
          <p:spPr>
            <a:xfrm>
              <a:off x="5678200" y="2260250"/>
              <a:ext cx="26400" cy="25125"/>
            </a:xfrm>
            <a:custGeom>
              <a:avLst/>
              <a:gdLst/>
              <a:ahLst/>
              <a:cxnLst/>
              <a:rect l="l" t="t" r="r" b="b"/>
              <a:pathLst>
                <a:path w="1056" h="1005" extrusionOk="0">
                  <a:moveTo>
                    <a:pt x="533" y="1"/>
                  </a:moveTo>
                  <a:cubicBezTo>
                    <a:pt x="276" y="1"/>
                    <a:pt x="55" y="195"/>
                    <a:pt x="29" y="443"/>
                  </a:cubicBezTo>
                  <a:cubicBezTo>
                    <a:pt x="1" y="721"/>
                    <a:pt x="191" y="970"/>
                    <a:pt x="468" y="999"/>
                  </a:cubicBezTo>
                  <a:cubicBezTo>
                    <a:pt x="495" y="1003"/>
                    <a:pt x="521" y="1005"/>
                    <a:pt x="546" y="1005"/>
                  </a:cubicBezTo>
                  <a:cubicBezTo>
                    <a:pt x="792" y="1005"/>
                    <a:pt x="999" y="814"/>
                    <a:pt x="1024" y="559"/>
                  </a:cubicBezTo>
                  <a:cubicBezTo>
                    <a:pt x="1056" y="281"/>
                    <a:pt x="862" y="31"/>
                    <a:pt x="584" y="3"/>
                  </a:cubicBezTo>
                  <a:cubicBezTo>
                    <a:pt x="567" y="1"/>
                    <a:pt x="550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5" name="Google Shape;805;p48"/>
            <p:cNvSpPr/>
            <p:nvPr/>
          </p:nvSpPr>
          <p:spPr>
            <a:xfrm>
              <a:off x="5676000" y="2267550"/>
              <a:ext cx="9175" cy="6050"/>
            </a:xfrm>
            <a:custGeom>
              <a:avLst/>
              <a:gdLst/>
              <a:ahLst/>
              <a:cxnLst/>
              <a:rect l="l" t="t" r="r" b="b"/>
              <a:pathLst>
                <a:path w="367" h="242" extrusionOk="0">
                  <a:moveTo>
                    <a:pt x="168" y="1"/>
                  </a:moveTo>
                  <a:cubicBezTo>
                    <a:pt x="82" y="1"/>
                    <a:pt x="13" y="44"/>
                    <a:pt x="1" y="109"/>
                  </a:cubicBezTo>
                  <a:cubicBezTo>
                    <a:pt x="1" y="165"/>
                    <a:pt x="71" y="225"/>
                    <a:pt x="177" y="239"/>
                  </a:cubicBezTo>
                  <a:cubicBezTo>
                    <a:pt x="190" y="241"/>
                    <a:pt x="202" y="241"/>
                    <a:pt x="214" y="241"/>
                  </a:cubicBezTo>
                  <a:cubicBezTo>
                    <a:pt x="297" y="241"/>
                    <a:pt x="354" y="201"/>
                    <a:pt x="366" y="137"/>
                  </a:cubicBezTo>
                  <a:cubicBezTo>
                    <a:pt x="366" y="77"/>
                    <a:pt x="293" y="21"/>
                    <a:pt x="205" y="3"/>
                  </a:cubicBezTo>
                  <a:cubicBezTo>
                    <a:pt x="192" y="1"/>
                    <a:pt x="180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5726125" y="2294100"/>
              <a:ext cx="19825" cy="13550"/>
            </a:xfrm>
            <a:custGeom>
              <a:avLst/>
              <a:gdLst/>
              <a:ahLst/>
              <a:cxnLst/>
              <a:rect l="l" t="t" r="r" b="b"/>
              <a:pathLst>
                <a:path w="793" h="542" extrusionOk="0">
                  <a:moveTo>
                    <a:pt x="759" y="1"/>
                  </a:moveTo>
                  <a:cubicBezTo>
                    <a:pt x="753" y="1"/>
                    <a:pt x="750" y="5"/>
                    <a:pt x="750" y="14"/>
                  </a:cubicBezTo>
                  <a:lnTo>
                    <a:pt x="750" y="28"/>
                  </a:lnTo>
                  <a:cubicBezTo>
                    <a:pt x="736" y="28"/>
                    <a:pt x="736" y="42"/>
                    <a:pt x="736" y="56"/>
                  </a:cubicBezTo>
                  <a:cubicBezTo>
                    <a:pt x="722" y="56"/>
                    <a:pt x="722" y="70"/>
                    <a:pt x="704" y="84"/>
                  </a:cubicBezTo>
                  <a:cubicBezTo>
                    <a:pt x="690" y="102"/>
                    <a:pt x="690" y="130"/>
                    <a:pt x="676" y="144"/>
                  </a:cubicBezTo>
                  <a:cubicBezTo>
                    <a:pt x="662" y="158"/>
                    <a:pt x="648" y="172"/>
                    <a:pt x="634" y="204"/>
                  </a:cubicBezTo>
                  <a:cubicBezTo>
                    <a:pt x="616" y="218"/>
                    <a:pt x="602" y="232"/>
                    <a:pt x="588" y="260"/>
                  </a:cubicBezTo>
                  <a:cubicBezTo>
                    <a:pt x="560" y="278"/>
                    <a:pt x="546" y="292"/>
                    <a:pt x="528" y="306"/>
                  </a:cubicBezTo>
                  <a:lnTo>
                    <a:pt x="500" y="334"/>
                  </a:lnTo>
                  <a:cubicBezTo>
                    <a:pt x="486" y="348"/>
                    <a:pt x="472" y="366"/>
                    <a:pt x="458" y="366"/>
                  </a:cubicBezTo>
                  <a:cubicBezTo>
                    <a:pt x="440" y="380"/>
                    <a:pt x="412" y="394"/>
                    <a:pt x="384" y="408"/>
                  </a:cubicBezTo>
                  <a:cubicBezTo>
                    <a:pt x="370" y="422"/>
                    <a:pt x="338" y="422"/>
                    <a:pt x="310" y="436"/>
                  </a:cubicBezTo>
                  <a:cubicBezTo>
                    <a:pt x="282" y="454"/>
                    <a:pt x="264" y="454"/>
                    <a:pt x="236" y="468"/>
                  </a:cubicBezTo>
                  <a:cubicBezTo>
                    <a:pt x="208" y="468"/>
                    <a:pt x="194" y="482"/>
                    <a:pt x="162" y="482"/>
                  </a:cubicBezTo>
                  <a:lnTo>
                    <a:pt x="106" y="482"/>
                  </a:lnTo>
                  <a:cubicBezTo>
                    <a:pt x="89" y="496"/>
                    <a:pt x="74" y="496"/>
                    <a:pt x="60" y="496"/>
                  </a:cubicBezTo>
                  <a:lnTo>
                    <a:pt x="18" y="496"/>
                  </a:lnTo>
                  <a:cubicBezTo>
                    <a:pt x="18" y="496"/>
                    <a:pt x="1" y="496"/>
                    <a:pt x="1" y="510"/>
                  </a:cubicBezTo>
                  <a:cubicBezTo>
                    <a:pt x="1" y="524"/>
                    <a:pt x="18" y="524"/>
                    <a:pt x="18" y="524"/>
                  </a:cubicBezTo>
                  <a:cubicBezTo>
                    <a:pt x="18" y="524"/>
                    <a:pt x="32" y="542"/>
                    <a:pt x="60" y="542"/>
                  </a:cubicBezTo>
                  <a:lnTo>
                    <a:pt x="177" y="542"/>
                  </a:lnTo>
                  <a:cubicBezTo>
                    <a:pt x="194" y="542"/>
                    <a:pt x="222" y="542"/>
                    <a:pt x="250" y="524"/>
                  </a:cubicBezTo>
                  <a:cubicBezTo>
                    <a:pt x="282" y="524"/>
                    <a:pt x="310" y="510"/>
                    <a:pt x="338" y="510"/>
                  </a:cubicBezTo>
                  <a:cubicBezTo>
                    <a:pt x="352" y="496"/>
                    <a:pt x="398" y="496"/>
                    <a:pt x="412" y="468"/>
                  </a:cubicBezTo>
                  <a:cubicBezTo>
                    <a:pt x="440" y="454"/>
                    <a:pt x="472" y="454"/>
                    <a:pt x="500" y="422"/>
                  </a:cubicBezTo>
                  <a:cubicBezTo>
                    <a:pt x="514" y="422"/>
                    <a:pt x="528" y="408"/>
                    <a:pt x="546" y="394"/>
                  </a:cubicBezTo>
                  <a:lnTo>
                    <a:pt x="574" y="366"/>
                  </a:lnTo>
                  <a:cubicBezTo>
                    <a:pt x="602" y="348"/>
                    <a:pt x="616" y="320"/>
                    <a:pt x="648" y="306"/>
                  </a:cubicBezTo>
                  <a:cubicBezTo>
                    <a:pt x="662" y="278"/>
                    <a:pt x="676" y="260"/>
                    <a:pt x="690" y="232"/>
                  </a:cubicBezTo>
                  <a:cubicBezTo>
                    <a:pt x="704" y="218"/>
                    <a:pt x="722" y="190"/>
                    <a:pt x="736" y="172"/>
                  </a:cubicBezTo>
                  <a:cubicBezTo>
                    <a:pt x="750" y="130"/>
                    <a:pt x="764" y="102"/>
                    <a:pt x="778" y="70"/>
                  </a:cubicBezTo>
                  <a:lnTo>
                    <a:pt x="778" y="42"/>
                  </a:lnTo>
                  <a:cubicBezTo>
                    <a:pt x="778" y="28"/>
                    <a:pt x="792" y="28"/>
                    <a:pt x="792" y="28"/>
                  </a:cubicBezTo>
                  <a:cubicBezTo>
                    <a:pt x="792" y="14"/>
                    <a:pt x="778" y="14"/>
                    <a:pt x="778" y="14"/>
                  </a:cubicBezTo>
                  <a:cubicBezTo>
                    <a:pt x="771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5755500" y="2225900"/>
              <a:ext cx="52175" cy="19450"/>
            </a:xfrm>
            <a:custGeom>
              <a:avLst/>
              <a:gdLst/>
              <a:ahLst/>
              <a:cxnLst/>
              <a:rect l="l" t="t" r="r" b="b"/>
              <a:pathLst>
                <a:path w="2087" h="778" extrusionOk="0">
                  <a:moveTo>
                    <a:pt x="589" y="1"/>
                  </a:moveTo>
                  <a:cubicBezTo>
                    <a:pt x="454" y="1"/>
                    <a:pt x="342" y="37"/>
                    <a:pt x="278" y="132"/>
                  </a:cubicBezTo>
                  <a:cubicBezTo>
                    <a:pt x="0" y="526"/>
                    <a:pt x="1130" y="762"/>
                    <a:pt x="1305" y="776"/>
                  </a:cubicBezTo>
                  <a:cubicBezTo>
                    <a:pt x="1322" y="777"/>
                    <a:pt x="1343" y="778"/>
                    <a:pt x="1368" y="778"/>
                  </a:cubicBezTo>
                  <a:cubicBezTo>
                    <a:pt x="1589" y="778"/>
                    <a:pt x="2086" y="713"/>
                    <a:pt x="1745" y="410"/>
                  </a:cubicBezTo>
                  <a:cubicBezTo>
                    <a:pt x="1745" y="410"/>
                    <a:pt x="1040" y="1"/>
                    <a:pt x="58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5656425" y="2225750"/>
              <a:ext cx="52150" cy="19250"/>
            </a:xfrm>
            <a:custGeom>
              <a:avLst/>
              <a:gdLst/>
              <a:ahLst/>
              <a:cxnLst/>
              <a:rect l="l" t="t" r="r" b="b"/>
              <a:pathLst>
                <a:path w="2086" h="770" extrusionOk="0">
                  <a:moveTo>
                    <a:pt x="1514" y="0"/>
                  </a:moveTo>
                  <a:cubicBezTo>
                    <a:pt x="1067" y="0"/>
                    <a:pt x="344" y="416"/>
                    <a:pt x="344" y="416"/>
                  </a:cubicBezTo>
                  <a:cubicBezTo>
                    <a:pt x="0" y="706"/>
                    <a:pt x="496" y="770"/>
                    <a:pt x="729" y="770"/>
                  </a:cubicBezTo>
                  <a:cubicBezTo>
                    <a:pt x="756" y="770"/>
                    <a:pt x="780" y="769"/>
                    <a:pt x="798" y="768"/>
                  </a:cubicBezTo>
                  <a:cubicBezTo>
                    <a:pt x="960" y="753"/>
                    <a:pt x="2085" y="532"/>
                    <a:pt x="1807" y="124"/>
                  </a:cubicBezTo>
                  <a:cubicBezTo>
                    <a:pt x="1748" y="35"/>
                    <a:pt x="1642" y="0"/>
                    <a:pt x="15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9" name="Google Shape;809;p48"/>
            <p:cNvSpPr/>
            <p:nvPr/>
          </p:nvSpPr>
          <p:spPr>
            <a:xfrm>
              <a:off x="5714775" y="2248275"/>
              <a:ext cx="20600" cy="46900"/>
            </a:xfrm>
            <a:custGeom>
              <a:avLst/>
              <a:gdLst/>
              <a:ahLst/>
              <a:cxnLst/>
              <a:rect l="l" t="t" r="r" b="b"/>
              <a:pathLst>
                <a:path w="824" h="1876" extrusionOk="0">
                  <a:moveTo>
                    <a:pt x="718" y="0"/>
                  </a:moveTo>
                  <a:cubicBezTo>
                    <a:pt x="704" y="0"/>
                    <a:pt x="704" y="14"/>
                    <a:pt x="704" y="14"/>
                  </a:cubicBezTo>
                  <a:lnTo>
                    <a:pt x="704" y="130"/>
                  </a:lnTo>
                  <a:cubicBezTo>
                    <a:pt x="718" y="218"/>
                    <a:pt x="736" y="320"/>
                    <a:pt x="736" y="454"/>
                  </a:cubicBezTo>
                  <a:cubicBezTo>
                    <a:pt x="750" y="584"/>
                    <a:pt x="750" y="746"/>
                    <a:pt x="750" y="908"/>
                  </a:cubicBezTo>
                  <a:cubicBezTo>
                    <a:pt x="750" y="936"/>
                    <a:pt x="750" y="982"/>
                    <a:pt x="736" y="1024"/>
                  </a:cubicBezTo>
                  <a:cubicBezTo>
                    <a:pt x="736" y="1070"/>
                    <a:pt x="718" y="1112"/>
                    <a:pt x="704" y="1143"/>
                  </a:cubicBezTo>
                  <a:cubicBezTo>
                    <a:pt x="704" y="1157"/>
                    <a:pt x="690" y="1172"/>
                    <a:pt x="676" y="1172"/>
                  </a:cubicBezTo>
                  <a:lnTo>
                    <a:pt x="662" y="1172"/>
                  </a:lnTo>
                  <a:lnTo>
                    <a:pt x="631" y="1186"/>
                  </a:lnTo>
                  <a:cubicBezTo>
                    <a:pt x="602" y="1172"/>
                    <a:pt x="560" y="1172"/>
                    <a:pt x="514" y="1157"/>
                  </a:cubicBezTo>
                  <a:cubicBezTo>
                    <a:pt x="441" y="1126"/>
                    <a:pt x="353" y="1098"/>
                    <a:pt x="251" y="1084"/>
                  </a:cubicBezTo>
                  <a:cubicBezTo>
                    <a:pt x="208" y="1084"/>
                    <a:pt x="149" y="1098"/>
                    <a:pt x="103" y="1126"/>
                  </a:cubicBezTo>
                  <a:cubicBezTo>
                    <a:pt x="61" y="1157"/>
                    <a:pt x="47" y="1200"/>
                    <a:pt x="33" y="1245"/>
                  </a:cubicBezTo>
                  <a:cubicBezTo>
                    <a:pt x="1" y="1333"/>
                    <a:pt x="1" y="1421"/>
                    <a:pt x="33" y="1509"/>
                  </a:cubicBezTo>
                  <a:cubicBezTo>
                    <a:pt x="61" y="1583"/>
                    <a:pt x="103" y="1639"/>
                    <a:pt x="163" y="1685"/>
                  </a:cubicBezTo>
                  <a:cubicBezTo>
                    <a:pt x="265" y="1787"/>
                    <a:pt x="367" y="1815"/>
                    <a:pt x="441" y="1847"/>
                  </a:cubicBezTo>
                  <a:cubicBezTo>
                    <a:pt x="486" y="1861"/>
                    <a:pt x="514" y="1861"/>
                    <a:pt x="528" y="1875"/>
                  </a:cubicBezTo>
                  <a:lnTo>
                    <a:pt x="574" y="1875"/>
                  </a:lnTo>
                  <a:cubicBezTo>
                    <a:pt x="574" y="1875"/>
                    <a:pt x="588" y="1875"/>
                    <a:pt x="588" y="1861"/>
                  </a:cubicBezTo>
                  <a:cubicBezTo>
                    <a:pt x="588" y="1861"/>
                    <a:pt x="588" y="1847"/>
                    <a:pt x="574" y="1847"/>
                  </a:cubicBezTo>
                  <a:cubicBezTo>
                    <a:pt x="574" y="1847"/>
                    <a:pt x="528" y="1829"/>
                    <a:pt x="455" y="1801"/>
                  </a:cubicBezTo>
                  <a:cubicBezTo>
                    <a:pt x="426" y="1787"/>
                    <a:pt x="384" y="1773"/>
                    <a:pt x="339" y="1741"/>
                  </a:cubicBezTo>
                  <a:cubicBezTo>
                    <a:pt x="296" y="1727"/>
                    <a:pt x="251" y="1685"/>
                    <a:pt x="191" y="1653"/>
                  </a:cubicBezTo>
                  <a:cubicBezTo>
                    <a:pt x="149" y="1611"/>
                    <a:pt x="103" y="1551"/>
                    <a:pt x="89" y="1478"/>
                  </a:cubicBezTo>
                  <a:cubicBezTo>
                    <a:pt x="75" y="1421"/>
                    <a:pt x="75" y="1347"/>
                    <a:pt x="103" y="1274"/>
                  </a:cubicBezTo>
                  <a:cubicBezTo>
                    <a:pt x="103" y="1231"/>
                    <a:pt x="120" y="1200"/>
                    <a:pt x="149" y="1186"/>
                  </a:cubicBezTo>
                  <a:cubicBezTo>
                    <a:pt x="177" y="1172"/>
                    <a:pt x="208" y="1157"/>
                    <a:pt x="251" y="1157"/>
                  </a:cubicBezTo>
                  <a:cubicBezTo>
                    <a:pt x="324" y="1172"/>
                    <a:pt x="412" y="1200"/>
                    <a:pt x="500" y="1231"/>
                  </a:cubicBezTo>
                  <a:cubicBezTo>
                    <a:pt x="543" y="1245"/>
                    <a:pt x="588" y="1260"/>
                    <a:pt x="648" y="1260"/>
                  </a:cubicBezTo>
                  <a:lnTo>
                    <a:pt x="676" y="1245"/>
                  </a:lnTo>
                  <a:lnTo>
                    <a:pt x="690" y="1245"/>
                  </a:lnTo>
                  <a:cubicBezTo>
                    <a:pt x="704" y="1245"/>
                    <a:pt x="718" y="1245"/>
                    <a:pt x="718" y="1231"/>
                  </a:cubicBezTo>
                  <a:cubicBezTo>
                    <a:pt x="750" y="1214"/>
                    <a:pt x="764" y="1186"/>
                    <a:pt x="778" y="1172"/>
                  </a:cubicBezTo>
                  <a:cubicBezTo>
                    <a:pt x="792" y="1126"/>
                    <a:pt x="806" y="1084"/>
                    <a:pt x="806" y="1038"/>
                  </a:cubicBezTo>
                  <a:cubicBezTo>
                    <a:pt x="824" y="996"/>
                    <a:pt x="824" y="950"/>
                    <a:pt x="824" y="908"/>
                  </a:cubicBezTo>
                  <a:cubicBezTo>
                    <a:pt x="824" y="820"/>
                    <a:pt x="824" y="746"/>
                    <a:pt x="806" y="658"/>
                  </a:cubicBezTo>
                  <a:cubicBezTo>
                    <a:pt x="806" y="584"/>
                    <a:pt x="806" y="510"/>
                    <a:pt x="792" y="454"/>
                  </a:cubicBezTo>
                  <a:cubicBezTo>
                    <a:pt x="778" y="320"/>
                    <a:pt x="764" y="204"/>
                    <a:pt x="750" y="130"/>
                  </a:cubicBezTo>
                  <a:cubicBezTo>
                    <a:pt x="736" y="57"/>
                    <a:pt x="736" y="14"/>
                    <a:pt x="736" y="14"/>
                  </a:cubicBezTo>
                  <a:cubicBezTo>
                    <a:pt x="736" y="0"/>
                    <a:pt x="718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948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ất tần tật về núi Trầm - Điểm du lịch HOT nhất dịp cuối tuần tại Hà Nội">
            <a:extLst>
              <a:ext uri="{FF2B5EF4-FFF2-40B4-BE49-F238E27FC236}">
                <a16:creationId xmlns:a16="http://schemas.microsoft.com/office/drawing/2014/main" id="{0B2BDBFD-6EAB-D999-6281-F217A8EEB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r="3" b="3"/>
          <a:stretch/>
        </p:blipFill>
        <p:spPr bwMode="auto">
          <a:xfrm>
            <a:off x="149054" y="128787"/>
            <a:ext cx="4353079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úi Trầm - địa điểm dã ngoại lý tưởng ở ngoại thành Hà Nội">
            <a:extLst>
              <a:ext uri="{FF2B5EF4-FFF2-40B4-BE49-F238E27FC236}">
                <a16:creationId xmlns:a16="http://schemas.microsoft.com/office/drawing/2014/main" id="{21BEE911-B881-B792-628F-7F7DB8BD0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6"/>
          <a:stretch/>
        </p:blipFill>
        <p:spPr bwMode="auto">
          <a:xfrm>
            <a:off x="149054" y="2639143"/>
            <a:ext cx="4348413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EKKING NÚI HÀM LỢN 1 NGÀY">
            <a:extLst>
              <a:ext uri="{FF2B5EF4-FFF2-40B4-BE49-F238E27FC236}">
                <a16:creationId xmlns:a16="http://schemas.microsoft.com/office/drawing/2014/main" id="{DE5B2889-DE06-1EEF-6A84-4AA027C5C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9" r="3" b="4138"/>
          <a:stretch/>
        </p:blipFill>
        <p:spPr bwMode="auto">
          <a:xfrm>
            <a:off x="4650044" y="128787"/>
            <a:ext cx="4353079" cy="236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úi Hàm Lợn - Review từ A - Z nơi ăn, chốn ở, cách di chuyển">
            <a:extLst>
              <a:ext uri="{FF2B5EF4-FFF2-40B4-BE49-F238E27FC236}">
                <a16:creationId xmlns:a16="http://schemas.microsoft.com/office/drawing/2014/main" id="{8B71E7B3-2CD7-A1A0-EB0D-FFAA76B65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5" b="4638"/>
          <a:stretch/>
        </p:blipFill>
        <p:spPr bwMode="auto">
          <a:xfrm>
            <a:off x="4646529" y="2633143"/>
            <a:ext cx="4348412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A11BA30-1C0F-C969-3FE6-F0B792DE2525}"/>
              </a:ext>
            </a:extLst>
          </p:cNvPr>
          <p:cNvSpPr txBox="1"/>
          <p:nvPr/>
        </p:nvSpPr>
        <p:spPr>
          <a:xfrm>
            <a:off x="0" y="2633143"/>
            <a:ext cx="2136947" cy="55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7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núi Trầm</a:t>
            </a:r>
            <a:endParaRPr kumimoji="0" lang="en-US" sz="27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813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 du lịch núi Tản Viên | Nơi có 3 ngôi đền cực linh thiêng dịp đầu xuân">
            <a:extLst>
              <a:ext uri="{FF2B5EF4-FFF2-40B4-BE49-F238E27FC236}">
                <a16:creationId xmlns:a16="http://schemas.microsoft.com/office/drawing/2014/main" id="{D9AABFE5-85E4-0AB2-96B3-A64C475CE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2EF25FF-F61D-7253-4323-8712FF5D4396}"/>
              </a:ext>
            </a:extLst>
          </p:cNvPr>
          <p:cNvSpPr txBox="1"/>
          <p:nvPr/>
        </p:nvSpPr>
        <p:spPr>
          <a:xfrm>
            <a:off x="392906" y="3987930"/>
            <a:ext cx="8408194" cy="55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7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núi Ba Vì</a:t>
            </a:r>
            <a:endParaRPr kumimoji="0" lang="en-US" sz="27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102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/>
          <p:nvPr/>
        </p:nvSpPr>
        <p:spPr>
          <a:xfrm rot="359427">
            <a:off x="4457734" y="1299289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4666075" y="2829500"/>
            <a:ext cx="37647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4" name="Google Shape;624;p48"/>
          <p:cNvSpPr txBox="1">
            <a:spLocks noGrp="1"/>
          </p:cNvSpPr>
          <p:nvPr>
            <p:ph type="title" idx="2"/>
          </p:nvPr>
        </p:nvSpPr>
        <p:spPr>
          <a:xfrm>
            <a:off x="4616709" y="1357727"/>
            <a:ext cx="1417936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5" name="Google Shape;625;p48"/>
          <p:cNvGrpSpPr/>
          <p:nvPr/>
        </p:nvGrpSpPr>
        <p:grpSpPr>
          <a:xfrm>
            <a:off x="1030052" y="1883161"/>
            <a:ext cx="1450170" cy="2515495"/>
            <a:chOff x="3454075" y="1949925"/>
            <a:chExt cx="369000" cy="640075"/>
          </a:xfrm>
        </p:grpSpPr>
        <p:sp>
          <p:nvSpPr>
            <p:cNvPr id="626" name="Google Shape;626;p48"/>
            <p:cNvSpPr/>
            <p:nvPr/>
          </p:nvSpPr>
          <p:spPr>
            <a:xfrm>
              <a:off x="3707250" y="2086975"/>
              <a:ext cx="112850" cy="188400"/>
            </a:xfrm>
            <a:custGeom>
              <a:avLst/>
              <a:gdLst/>
              <a:ahLst/>
              <a:cxnLst/>
              <a:rect l="l" t="t" r="r" b="b"/>
              <a:pathLst>
                <a:path w="4514" h="7536" extrusionOk="0">
                  <a:moveTo>
                    <a:pt x="2712" y="1"/>
                  </a:moveTo>
                  <a:lnTo>
                    <a:pt x="2522" y="838"/>
                  </a:lnTo>
                  <a:lnTo>
                    <a:pt x="2403" y="1232"/>
                  </a:lnTo>
                  <a:lnTo>
                    <a:pt x="2347" y="1436"/>
                  </a:lnTo>
                  <a:lnTo>
                    <a:pt x="2315" y="1541"/>
                  </a:lnTo>
                  <a:lnTo>
                    <a:pt x="2287" y="1643"/>
                  </a:lnTo>
                  <a:lnTo>
                    <a:pt x="2157" y="2037"/>
                  </a:lnTo>
                  <a:cubicBezTo>
                    <a:pt x="2139" y="2097"/>
                    <a:pt x="2111" y="2171"/>
                    <a:pt x="2083" y="2227"/>
                  </a:cubicBezTo>
                  <a:lnTo>
                    <a:pt x="2009" y="2421"/>
                  </a:lnTo>
                  <a:lnTo>
                    <a:pt x="1861" y="2800"/>
                  </a:lnTo>
                  <a:lnTo>
                    <a:pt x="1699" y="3180"/>
                  </a:lnTo>
                  <a:cubicBezTo>
                    <a:pt x="1467" y="3666"/>
                    <a:pt x="1203" y="4148"/>
                    <a:pt x="908" y="4573"/>
                  </a:cubicBezTo>
                  <a:cubicBezTo>
                    <a:pt x="764" y="4777"/>
                    <a:pt x="602" y="4985"/>
                    <a:pt x="440" y="5161"/>
                  </a:cubicBezTo>
                  <a:cubicBezTo>
                    <a:pt x="366" y="5263"/>
                    <a:pt x="278" y="5337"/>
                    <a:pt x="204" y="5425"/>
                  </a:cubicBezTo>
                  <a:cubicBezTo>
                    <a:pt x="162" y="5453"/>
                    <a:pt x="116" y="5498"/>
                    <a:pt x="74" y="5527"/>
                  </a:cubicBezTo>
                  <a:lnTo>
                    <a:pt x="29" y="5569"/>
                  </a:lnTo>
                  <a:lnTo>
                    <a:pt x="0" y="5586"/>
                  </a:lnTo>
                  <a:lnTo>
                    <a:pt x="0" y="5600"/>
                  </a:lnTo>
                  <a:lnTo>
                    <a:pt x="14" y="5586"/>
                  </a:lnTo>
                  <a:lnTo>
                    <a:pt x="1524" y="7535"/>
                  </a:lnTo>
                  <a:lnTo>
                    <a:pt x="1583" y="7489"/>
                  </a:lnTo>
                  <a:lnTo>
                    <a:pt x="1611" y="7461"/>
                  </a:lnTo>
                  <a:lnTo>
                    <a:pt x="1685" y="7401"/>
                  </a:lnTo>
                  <a:cubicBezTo>
                    <a:pt x="1717" y="7359"/>
                    <a:pt x="1759" y="7328"/>
                    <a:pt x="1787" y="7285"/>
                  </a:cubicBezTo>
                  <a:cubicBezTo>
                    <a:pt x="1833" y="7257"/>
                    <a:pt x="1861" y="7211"/>
                    <a:pt x="1893" y="7183"/>
                  </a:cubicBezTo>
                  <a:lnTo>
                    <a:pt x="1981" y="7081"/>
                  </a:lnTo>
                  <a:cubicBezTo>
                    <a:pt x="2097" y="6934"/>
                    <a:pt x="2213" y="6800"/>
                    <a:pt x="2315" y="6656"/>
                  </a:cubicBezTo>
                  <a:cubicBezTo>
                    <a:pt x="2522" y="6378"/>
                    <a:pt x="2712" y="6082"/>
                    <a:pt x="2874" y="5790"/>
                  </a:cubicBezTo>
                  <a:cubicBezTo>
                    <a:pt x="3212" y="5203"/>
                    <a:pt x="3476" y="4601"/>
                    <a:pt x="3694" y="3986"/>
                  </a:cubicBezTo>
                  <a:lnTo>
                    <a:pt x="3856" y="3532"/>
                  </a:lnTo>
                  <a:lnTo>
                    <a:pt x="3986" y="3064"/>
                  </a:lnTo>
                  <a:lnTo>
                    <a:pt x="4046" y="2843"/>
                  </a:lnTo>
                  <a:cubicBezTo>
                    <a:pt x="4074" y="2755"/>
                    <a:pt x="4091" y="2684"/>
                    <a:pt x="4105" y="2611"/>
                  </a:cubicBezTo>
                  <a:lnTo>
                    <a:pt x="4221" y="2139"/>
                  </a:lnTo>
                  <a:lnTo>
                    <a:pt x="4236" y="2023"/>
                  </a:lnTo>
                  <a:lnTo>
                    <a:pt x="4267" y="1907"/>
                  </a:lnTo>
                  <a:lnTo>
                    <a:pt x="4309" y="1671"/>
                  </a:lnTo>
                  <a:lnTo>
                    <a:pt x="4397" y="1218"/>
                  </a:lnTo>
                  <a:lnTo>
                    <a:pt x="4513" y="278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3491100" y="2110100"/>
              <a:ext cx="120150" cy="186450"/>
            </a:xfrm>
            <a:custGeom>
              <a:avLst/>
              <a:gdLst/>
              <a:ahLst/>
              <a:cxnLst/>
              <a:rect l="l" t="t" r="r" b="b"/>
              <a:pathLst>
                <a:path w="4806" h="7458" extrusionOk="0">
                  <a:moveTo>
                    <a:pt x="4791" y="5421"/>
                  </a:moveTo>
                  <a:lnTo>
                    <a:pt x="4788" y="5426"/>
                  </a:lnTo>
                  <a:lnTo>
                    <a:pt x="4805" y="5435"/>
                  </a:lnTo>
                  <a:lnTo>
                    <a:pt x="4805" y="5435"/>
                  </a:lnTo>
                  <a:lnTo>
                    <a:pt x="4791" y="5421"/>
                  </a:lnTo>
                  <a:close/>
                  <a:moveTo>
                    <a:pt x="1787" y="1"/>
                  </a:moveTo>
                  <a:lnTo>
                    <a:pt x="0" y="381"/>
                  </a:lnTo>
                  <a:lnTo>
                    <a:pt x="176" y="1302"/>
                  </a:lnTo>
                  <a:lnTo>
                    <a:pt x="292" y="1773"/>
                  </a:lnTo>
                  <a:lnTo>
                    <a:pt x="338" y="1992"/>
                  </a:lnTo>
                  <a:lnTo>
                    <a:pt x="366" y="2111"/>
                  </a:lnTo>
                  <a:lnTo>
                    <a:pt x="408" y="2227"/>
                  </a:lnTo>
                  <a:lnTo>
                    <a:pt x="542" y="2681"/>
                  </a:lnTo>
                  <a:cubicBezTo>
                    <a:pt x="556" y="2755"/>
                    <a:pt x="584" y="2843"/>
                    <a:pt x="616" y="2917"/>
                  </a:cubicBezTo>
                  <a:lnTo>
                    <a:pt x="690" y="3135"/>
                  </a:lnTo>
                  <a:lnTo>
                    <a:pt x="848" y="3589"/>
                  </a:lnTo>
                  <a:lnTo>
                    <a:pt x="1042" y="4046"/>
                  </a:lnTo>
                  <a:cubicBezTo>
                    <a:pt x="1288" y="4630"/>
                    <a:pt x="1583" y="5231"/>
                    <a:pt x="1949" y="5787"/>
                  </a:cubicBezTo>
                  <a:cubicBezTo>
                    <a:pt x="2139" y="6068"/>
                    <a:pt x="2329" y="6360"/>
                    <a:pt x="2551" y="6624"/>
                  </a:cubicBezTo>
                  <a:cubicBezTo>
                    <a:pt x="2667" y="6754"/>
                    <a:pt x="2783" y="6888"/>
                    <a:pt x="2916" y="7036"/>
                  </a:cubicBezTo>
                  <a:lnTo>
                    <a:pt x="3018" y="7124"/>
                  </a:lnTo>
                  <a:cubicBezTo>
                    <a:pt x="3047" y="7166"/>
                    <a:pt x="3078" y="7194"/>
                    <a:pt x="3120" y="7226"/>
                  </a:cubicBezTo>
                  <a:cubicBezTo>
                    <a:pt x="3152" y="7268"/>
                    <a:pt x="3194" y="7300"/>
                    <a:pt x="3222" y="7328"/>
                  </a:cubicBezTo>
                  <a:lnTo>
                    <a:pt x="3296" y="7387"/>
                  </a:lnTo>
                  <a:lnTo>
                    <a:pt x="3328" y="7416"/>
                  </a:lnTo>
                  <a:lnTo>
                    <a:pt x="3384" y="7458"/>
                  </a:lnTo>
                  <a:lnTo>
                    <a:pt x="4788" y="5426"/>
                  </a:lnTo>
                  <a:lnTo>
                    <a:pt x="4777" y="5421"/>
                  </a:lnTo>
                  <a:lnTo>
                    <a:pt x="4717" y="5379"/>
                  </a:lnTo>
                  <a:cubicBezTo>
                    <a:pt x="4689" y="5347"/>
                    <a:pt x="4647" y="5305"/>
                    <a:pt x="4601" y="5277"/>
                  </a:cubicBezTo>
                  <a:cubicBezTo>
                    <a:pt x="4513" y="5203"/>
                    <a:pt x="4425" y="5115"/>
                    <a:pt x="4337" y="5027"/>
                  </a:cubicBezTo>
                  <a:cubicBezTo>
                    <a:pt x="4162" y="4865"/>
                    <a:pt x="4000" y="4661"/>
                    <a:pt x="3838" y="4454"/>
                  </a:cubicBezTo>
                  <a:cubicBezTo>
                    <a:pt x="3518" y="4060"/>
                    <a:pt x="3240" y="3589"/>
                    <a:pt x="2976" y="3121"/>
                  </a:cubicBezTo>
                  <a:lnTo>
                    <a:pt x="2783" y="2755"/>
                  </a:lnTo>
                  <a:lnTo>
                    <a:pt x="2624" y="2389"/>
                  </a:lnTo>
                  <a:lnTo>
                    <a:pt x="2536" y="2199"/>
                  </a:lnTo>
                  <a:cubicBezTo>
                    <a:pt x="2505" y="2125"/>
                    <a:pt x="2477" y="2065"/>
                    <a:pt x="2463" y="2006"/>
                  </a:cubicBezTo>
                  <a:lnTo>
                    <a:pt x="2301" y="1612"/>
                  </a:lnTo>
                  <a:lnTo>
                    <a:pt x="2255" y="1524"/>
                  </a:lnTo>
                  <a:lnTo>
                    <a:pt x="2227" y="1422"/>
                  </a:lnTo>
                  <a:lnTo>
                    <a:pt x="2167" y="1214"/>
                  </a:lnTo>
                  <a:lnTo>
                    <a:pt x="2023" y="820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3551150" y="2367675"/>
              <a:ext cx="157275" cy="201175"/>
            </a:xfrm>
            <a:custGeom>
              <a:avLst/>
              <a:gdLst/>
              <a:ahLst/>
              <a:cxnLst/>
              <a:rect l="l" t="t" r="r" b="b"/>
              <a:pathLst>
                <a:path w="6291" h="8047" extrusionOk="0">
                  <a:moveTo>
                    <a:pt x="662" y="0"/>
                  </a:moveTo>
                  <a:cubicBezTo>
                    <a:pt x="662" y="0"/>
                    <a:pt x="1" y="5421"/>
                    <a:pt x="353" y="7679"/>
                  </a:cubicBezTo>
                  <a:cubicBezTo>
                    <a:pt x="353" y="7679"/>
                    <a:pt x="804" y="8046"/>
                    <a:pt x="1457" y="8046"/>
                  </a:cubicBezTo>
                  <a:cubicBezTo>
                    <a:pt x="1708" y="8046"/>
                    <a:pt x="1990" y="7992"/>
                    <a:pt x="2287" y="7841"/>
                  </a:cubicBezTo>
                  <a:lnTo>
                    <a:pt x="3167" y="2727"/>
                  </a:lnTo>
                  <a:lnTo>
                    <a:pt x="3181" y="2653"/>
                  </a:lnTo>
                  <a:cubicBezTo>
                    <a:pt x="3388" y="2653"/>
                    <a:pt x="3592" y="2653"/>
                    <a:pt x="3782" y="2667"/>
                  </a:cubicBezTo>
                  <a:lnTo>
                    <a:pt x="3782" y="2727"/>
                  </a:lnTo>
                  <a:lnTo>
                    <a:pt x="3916" y="7841"/>
                  </a:lnTo>
                  <a:cubicBezTo>
                    <a:pt x="4209" y="7992"/>
                    <a:pt x="4489" y="8046"/>
                    <a:pt x="4740" y="8046"/>
                  </a:cubicBezTo>
                  <a:cubicBezTo>
                    <a:pt x="5392" y="8046"/>
                    <a:pt x="5850" y="7679"/>
                    <a:pt x="5850" y="7679"/>
                  </a:cubicBezTo>
                  <a:cubicBezTo>
                    <a:pt x="6202" y="5421"/>
                    <a:pt x="6290" y="1"/>
                    <a:pt x="6290" y="0"/>
                  </a:cubicBezTo>
                  <a:lnTo>
                    <a:pt x="6290" y="0"/>
                  </a:lnTo>
                  <a:lnTo>
                    <a:pt x="5161" y="219"/>
                  </a:lnTo>
                  <a:lnTo>
                    <a:pt x="1862" y="23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555550" y="2369875"/>
              <a:ext cx="156475" cy="128225"/>
            </a:xfrm>
            <a:custGeom>
              <a:avLst/>
              <a:gdLst/>
              <a:ahLst/>
              <a:cxnLst/>
              <a:rect l="l" t="t" r="r" b="b"/>
              <a:pathLst>
                <a:path w="6259" h="5129" extrusionOk="0">
                  <a:moveTo>
                    <a:pt x="486" y="0"/>
                  </a:moveTo>
                  <a:cubicBezTo>
                    <a:pt x="486" y="0"/>
                    <a:pt x="117" y="2375"/>
                    <a:pt x="1" y="4763"/>
                  </a:cubicBezTo>
                  <a:cubicBezTo>
                    <a:pt x="764" y="5041"/>
                    <a:pt x="1963" y="5087"/>
                    <a:pt x="2727" y="5129"/>
                  </a:cubicBezTo>
                  <a:lnTo>
                    <a:pt x="2991" y="2741"/>
                  </a:lnTo>
                  <a:lnTo>
                    <a:pt x="3005" y="2667"/>
                  </a:lnTo>
                  <a:lnTo>
                    <a:pt x="3606" y="2667"/>
                  </a:lnTo>
                  <a:lnTo>
                    <a:pt x="3606" y="2741"/>
                  </a:lnTo>
                  <a:lnTo>
                    <a:pt x="3546" y="5055"/>
                  </a:lnTo>
                  <a:cubicBezTo>
                    <a:pt x="4324" y="5041"/>
                    <a:pt x="5615" y="5087"/>
                    <a:pt x="6128" y="4735"/>
                  </a:cubicBezTo>
                  <a:cubicBezTo>
                    <a:pt x="6258" y="2449"/>
                    <a:pt x="6114" y="0"/>
                    <a:pt x="6114" y="0"/>
                  </a:cubicBezTo>
                  <a:lnTo>
                    <a:pt x="4985" y="233"/>
                  </a:lnTo>
                  <a:lnTo>
                    <a:pt x="1686" y="25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607975" y="2434675"/>
              <a:ext cx="60075" cy="2225"/>
            </a:xfrm>
            <a:custGeom>
              <a:avLst/>
              <a:gdLst/>
              <a:ahLst/>
              <a:cxnLst/>
              <a:rect l="l" t="t" r="r" b="b"/>
              <a:pathLst>
                <a:path w="2403" h="89" extrusionOk="0">
                  <a:moveTo>
                    <a:pt x="1203" y="1"/>
                  </a:moveTo>
                  <a:cubicBezTo>
                    <a:pt x="806" y="1"/>
                    <a:pt x="412" y="1"/>
                    <a:pt x="14" y="33"/>
                  </a:cubicBezTo>
                  <a:cubicBezTo>
                    <a:pt x="0" y="33"/>
                    <a:pt x="0" y="33"/>
                    <a:pt x="0" y="47"/>
                  </a:cubicBezTo>
                  <a:cubicBezTo>
                    <a:pt x="0" y="61"/>
                    <a:pt x="14" y="61"/>
                    <a:pt x="14" y="61"/>
                  </a:cubicBezTo>
                  <a:lnTo>
                    <a:pt x="1203" y="75"/>
                  </a:lnTo>
                  <a:lnTo>
                    <a:pt x="1787" y="89"/>
                  </a:lnTo>
                  <a:lnTo>
                    <a:pt x="2374" y="89"/>
                  </a:lnTo>
                  <a:cubicBezTo>
                    <a:pt x="2389" y="89"/>
                    <a:pt x="2403" y="75"/>
                    <a:pt x="2403" y="61"/>
                  </a:cubicBezTo>
                  <a:cubicBezTo>
                    <a:pt x="2403" y="61"/>
                    <a:pt x="2389" y="47"/>
                    <a:pt x="2374" y="47"/>
                  </a:cubicBezTo>
                  <a:cubicBezTo>
                    <a:pt x="2185" y="33"/>
                    <a:pt x="1995" y="33"/>
                    <a:pt x="1787" y="15"/>
                  </a:cubicBezTo>
                  <a:cubicBezTo>
                    <a:pt x="1597" y="15"/>
                    <a:pt x="1393" y="1"/>
                    <a:pt x="12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3637600" y="2362125"/>
              <a:ext cx="2225" cy="60175"/>
            </a:xfrm>
            <a:custGeom>
              <a:avLst/>
              <a:gdLst/>
              <a:ahLst/>
              <a:cxnLst/>
              <a:rect l="l" t="t" r="r" b="b"/>
              <a:pathLst>
                <a:path w="89" h="2407" extrusionOk="0">
                  <a:moveTo>
                    <a:pt x="32" y="1"/>
                  </a:moveTo>
                  <a:lnTo>
                    <a:pt x="18" y="15"/>
                  </a:lnTo>
                  <a:cubicBezTo>
                    <a:pt x="18" y="222"/>
                    <a:pt x="18" y="412"/>
                    <a:pt x="1" y="616"/>
                  </a:cubicBezTo>
                  <a:lnTo>
                    <a:pt x="1" y="1204"/>
                  </a:lnTo>
                  <a:lnTo>
                    <a:pt x="1" y="1791"/>
                  </a:lnTo>
                  <a:lnTo>
                    <a:pt x="1" y="2375"/>
                  </a:lnTo>
                  <a:cubicBezTo>
                    <a:pt x="1" y="2389"/>
                    <a:pt x="1" y="2407"/>
                    <a:pt x="18" y="2407"/>
                  </a:cubicBezTo>
                  <a:cubicBezTo>
                    <a:pt x="18" y="2407"/>
                    <a:pt x="32" y="2389"/>
                    <a:pt x="32" y="2375"/>
                  </a:cubicBezTo>
                  <a:cubicBezTo>
                    <a:pt x="74" y="1995"/>
                    <a:pt x="74" y="1598"/>
                    <a:pt x="74" y="1204"/>
                  </a:cubicBezTo>
                  <a:cubicBezTo>
                    <a:pt x="88" y="1000"/>
                    <a:pt x="74" y="806"/>
                    <a:pt x="74" y="602"/>
                  </a:cubicBezTo>
                  <a:cubicBezTo>
                    <a:pt x="74" y="412"/>
                    <a:pt x="74" y="222"/>
                    <a:pt x="60" y="15"/>
                  </a:cubicBezTo>
                  <a:cubicBezTo>
                    <a:pt x="60" y="1"/>
                    <a:pt x="46" y="1"/>
                    <a:pt x="32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3628450" y="2380875"/>
              <a:ext cx="10325" cy="38250"/>
            </a:xfrm>
            <a:custGeom>
              <a:avLst/>
              <a:gdLst/>
              <a:ahLst/>
              <a:cxnLst/>
              <a:rect l="l" t="t" r="r" b="b"/>
              <a:pathLst>
                <a:path w="413" h="1530" extrusionOk="0">
                  <a:moveTo>
                    <a:pt x="46" y="0"/>
                  </a:moveTo>
                  <a:cubicBezTo>
                    <a:pt x="32" y="0"/>
                    <a:pt x="32" y="14"/>
                    <a:pt x="32" y="14"/>
                  </a:cubicBezTo>
                  <a:cubicBezTo>
                    <a:pt x="1" y="292"/>
                    <a:pt x="1" y="570"/>
                    <a:pt x="15" y="848"/>
                  </a:cubicBezTo>
                  <a:cubicBezTo>
                    <a:pt x="15" y="996"/>
                    <a:pt x="32" y="1129"/>
                    <a:pt x="75" y="1273"/>
                  </a:cubicBezTo>
                  <a:cubicBezTo>
                    <a:pt x="89" y="1333"/>
                    <a:pt x="120" y="1407"/>
                    <a:pt x="177" y="1463"/>
                  </a:cubicBezTo>
                  <a:cubicBezTo>
                    <a:pt x="217" y="1503"/>
                    <a:pt x="269" y="1529"/>
                    <a:pt x="322" y="1529"/>
                  </a:cubicBezTo>
                  <a:cubicBezTo>
                    <a:pt x="348" y="1529"/>
                    <a:pt x="374" y="1523"/>
                    <a:pt x="398" y="1509"/>
                  </a:cubicBezTo>
                  <a:cubicBezTo>
                    <a:pt x="398" y="1509"/>
                    <a:pt x="412" y="1495"/>
                    <a:pt x="398" y="1495"/>
                  </a:cubicBezTo>
                  <a:cubicBezTo>
                    <a:pt x="398" y="1481"/>
                    <a:pt x="398" y="1481"/>
                    <a:pt x="384" y="1481"/>
                  </a:cubicBezTo>
                  <a:cubicBezTo>
                    <a:pt x="374" y="1483"/>
                    <a:pt x="364" y="1484"/>
                    <a:pt x="355" y="1484"/>
                  </a:cubicBezTo>
                  <a:cubicBezTo>
                    <a:pt x="305" y="1484"/>
                    <a:pt x="258" y="1456"/>
                    <a:pt x="222" y="1421"/>
                  </a:cubicBezTo>
                  <a:cubicBezTo>
                    <a:pt x="177" y="1375"/>
                    <a:pt x="163" y="1319"/>
                    <a:pt x="148" y="1245"/>
                  </a:cubicBezTo>
                  <a:cubicBezTo>
                    <a:pt x="103" y="1112"/>
                    <a:pt x="103" y="982"/>
                    <a:pt x="89" y="848"/>
                  </a:cubicBezTo>
                  <a:cubicBezTo>
                    <a:pt x="75" y="570"/>
                    <a:pt x="61" y="292"/>
                    <a:pt x="61" y="1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3688175" y="2376825"/>
              <a:ext cx="18050" cy="30100"/>
            </a:xfrm>
            <a:custGeom>
              <a:avLst/>
              <a:gdLst/>
              <a:ahLst/>
              <a:cxnLst/>
              <a:rect l="l" t="t" r="r" b="b"/>
              <a:pathLst>
                <a:path w="722" h="1204" extrusionOk="0">
                  <a:moveTo>
                    <a:pt x="32" y="0"/>
                  </a:moveTo>
                  <a:cubicBezTo>
                    <a:pt x="18" y="0"/>
                    <a:pt x="18" y="14"/>
                    <a:pt x="18" y="14"/>
                  </a:cubicBezTo>
                  <a:cubicBezTo>
                    <a:pt x="0" y="74"/>
                    <a:pt x="0" y="148"/>
                    <a:pt x="0" y="204"/>
                  </a:cubicBezTo>
                  <a:lnTo>
                    <a:pt x="18" y="292"/>
                  </a:lnTo>
                  <a:lnTo>
                    <a:pt x="18" y="380"/>
                  </a:lnTo>
                  <a:lnTo>
                    <a:pt x="46" y="468"/>
                  </a:lnTo>
                  <a:lnTo>
                    <a:pt x="60" y="556"/>
                  </a:lnTo>
                  <a:cubicBezTo>
                    <a:pt x="74" y="588"/>
                    <a:pt x="88" y="616"/>
                    <a:pt x="106" y="644"/>
                  </a:cubicBezTo>
                  <a:cubicBezTo>
                    <a:pt x="120" y="676"/>
                    <a:pt x="120" y="704"/>
                    <a:pt x="148" y="732"/>
                  </a:cubicBezTo>
                  <a:cubicBezTo>
                    <a:pt x="208" y="852"/>
                    <a:pt x="282" y="940"/>
                    <a:pt x="384" y="1027"/>
                  </a:cubicBezTo>
                  <a:cubicBezTo>
                    <a:pt x="471" y="1098"/>
                    <a:pt x="573" y="1172"/>
                    <a:pt x="690" y="1203"/>
                  </a:cubicBezTo>
                  <a:cubicBezTo>
                    <a:pt x="704" y="1203"/>
                    <a:pt x="721" y="1203"/>
                    <a:pt x="721" y="1186"/>
                  </a:cubicBezTo>
                  <a:cubicBezTo>
                    <a:pt x="721" y="1186"/>
                    <a:pt x="721" y="1172"/>
                    <a:pt x="704" y="1172"/>
                  </a:cubicBezTo>
                  <a:cubicBezTo>
                    <a:pt x="602" y="1115"/>
                    <a:pt x="500" y="1056"/>
                    <a:pt x="426" y="968"/>
                  </a:cubicBezTo>
                  <a:cubicBezTo>
                    <a:pt x="338" y="894"/>
                    <a:pt x="264" y="806"/>
                    <a:pt x="208" y="704"/>
                  </a:cubicBezTo>
                  <a:cubicBezTo>
                    <a:pt x="194" y="676"/>
                    <a:pt x="176" y="644"/>
                    <a:pt x="162" y="616"/>
                  </a:cubicBezTo>
                  <a:cubicBezTo>
                    <a:pt x="148" y="602"/>
                    <a:pt x="148" y="570"/>
                    <a:pt x="134" y="542"/>
                  </a:cubicBezTo>
                  <a:lnTo>
                    <a:pt x="106" y="454"/>
                  </a:lnTo>
                  <a:lnTo>
                    <a:pt x="88" y="366"/>
                  </a:lnTo>
                  <a:cubicBezTo>
                    <a:pt x="60" y="324"/>
                    <a:pt x="60" y="250"/>
                    <a:pt x="60" y="190"/>
                  </a:cubicBezTo>
                  <a:cubicBezTo>
                    <a:pt x="46" y="130"/>
                    <a:pt x="46" y="74"/>
                    <a:pt x="46" y="1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3567250" y="2376825"/>
              <a:ext cx="18400" cy="30100"/>
            </a:xfrm>
            <a:custGeom>
              <a:avLst/>
              <a:gdLst/>
              <a:ahLst/>
              <a:cxnLst/>
              <a:rect l="l" t="t" r="r" b="b"/>
              <a:pathLst>
                <a:path w="736" h="1204" extrusionOk="0">
                  <a:moveTo>
                    <a:pt x="704" y="0"/>
                  </a:moveTo>
                  <a:cubicBezTo>
                    <a:pt x="690" y="0"/>
                    <a:pt x="690" y="14"/>
                    <a:pt x="690" y="14"/>
                  </a:cubicBezTo>
                  <a:cubicBezTo>
                    <a:pt x="676" y="74"/>
                    <a:pt x="676" y="130"/>
                    <a:pt x="676" y="190"/>
                  </a:cubicBezTo>
                  <a:cubicBezTo>
                    <a:pt x="662" y="250"/>
                    <a:pt x="662" y="324"/>
                    <a:pt x="648" y="366"/>
                  </a:cubicBezTo>
                  <a:lnTo>
                    <a:pt x="634" y="454"/>
                  </a:lnTo>
                  <a:lnTo>
                    <a:pt x="602" y="542"/>
                  </a:lnTo>
                  <a:cubicBezTo>
                    <a:pt x="588" y="570"/>
                    <a:pt x="574" y="602"/>
                    <a:pt x="560" y="616"/>
                  </a:cubicBezTo>
                  <a:cubicBezTo>
                    <a:pt x="546" y="644"/>
                    <a:pt x="546" y="676"/>
                    <a:pt x="528" y="704"/>
                  </a:cubicBezTo>
                  <a:cubicBezTo>
                    <a:pt x="472" y="806"/>
                    <a:pt x="398" y="894"/>
                    <a:pt x="310" y="968"/>
                  </a:cubicBezTo>
                  <a:cubicBezTo>
                    <a:pt x="222" y="1056"/>
                    <a:pt x="120" y="1115"/>
                    <a:pt x="18" y="1172"/>
                  </a:cubicBezTo>
                  <a:cubicBezTo>
                    <a:pt x="18" y="1172"/>
                    <a:pt x="1" y="1186"/>
                    <a:pt x="18" y="1203"/>
                  </a:cubicBezTo>
                  <a:lnTo>
                    <a:pt x="32" y="1203"/>
                  </a:lnTo>
                  <a:cubicBezTo>
                    <a:pt x="148" y="1172"/>
                    <a:pt x="264" y="1098"/>
                    <a:pt x="352" y="1027"/>
                  </a:cubicBezTo>
                  <a:cubicBezTo>
                    <a:pt x="440" y="940"/>
                    <a:pt x="528" y="852"/>
                    <a:pt x="588" y="732"/>
                  </a:cubicBezTo>
                  <a:cubicBezTo>
                    <a:pt x="602" y="704"/>
                    <a:pt x="616" y="676"/>
                    <a:pt x="634" y="644"/>
                  </a:cubicBezTo>
                  <a:cubicBezTo>
                    <a:pt x="648" y="616"/>
                    <a:pt x="662" y="588"/>
                    <a:pt x="662" y="556"/>
                  </a:cubicBezTo>
                  <a:lnTo>
                    <a:pt x="690" y="468"/>
                  </a:lnTo>
                  <a:lnTo>
                    <a:pt x="704" y="380"/>
                  </a:lnTo>
                  <a:cubicBezTo>
                    <a:pt x="722" y="352"/>
                    <a:pt x="722" y="324"/>
                    <a:pt x="722" y="292"/>
                  </a:cubicBezTo>
                  <a:lnTo>
                    <a:pt x="736" y="204"/>
                  </a:lnTo>
                  <a:cubicBezTo>
                    <a:pt x="736" y="148"/>
                    <a:pt x="722" y="74"/>
                    <a:pt x="722" y="14"/>
                  </a:cubicBezTo>
                  <a:lnTo>
                    <a:pt x="704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3529875" y="2205400"/>
              <a:ext cx="76275" cy="97050"/>
            </a:xfrm>
            <a:custGeom>
              <a:avLst/>
              <a:gdLst/>
              <a:ahLst/>
              <a:cxnLst/>
              <a:rect l="l" t="t" r="r" b="b"/>
              <a:pathLst>
                <a:path w="3051" h="3882" extrusionOk="0">
                  <a:moveTo>
                    <a:pt x="2188" y="1"/>
                  </a:moveTo>
                  <a:cubicBezTo>
                    <a:pt x="2176" y="1"/>
                    <a:pt x="2166" y="4"/>
                    <a:pt x="2157" y="12"/>
                  </a:cubicBezTo>
                  <a:cubicBezTo>
                    <a:pt x="1073" y="937"/>
                    <a:pt x="1" y="1933"/>
                    <a:pt x="1" y="1933"/>
                  </a:cubicBezTo>
                  <a:cubicBezTo>
                    <a:pt x="1" y="1933"/>
                    <a:pt x="1365" y="3867"/>
                    <a:pt x="2157" y="3881"/>
                  </a:cubicBezTo>
                  <a:lnTo>
                    <a:pt x="3050" y="512"/>
                  </a:lnTo>
                  <a:lnTo>
                    <a:pt x="3050" y="512"/>
                  </a:lnTo>
                  <a:cubicBezTo>
                    <a:pt x="3046" y="512"/>
                    <a:pt x="3041" y="512"/>
                    <a:pt x="3037" y="512"/>
                  </a:cubicBezTo>
                  <a:cubicBezTo>
                    <a:pt x="2678" y="512"/>
                    <a:pt x="2330" y="1"/>
                    <a:pt x="2188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3526975" y="2203000"/>
              <a:ext cx="60075" cy="53825"/>
            </a:xfrm>
            <a:custGeom>
              <a:avLst/>
              <a:gdLst/>
              <a:ahLst/>
              <a:cxnLst/>
              <a:rect l="l" t="t" r="r" b="b"/>
              <a:pathLst>
                <a:path w="2403" h="2153" extrusionOk="0">
                  <a:moveTo>
                    <a:pt x="2105" y="1"/>
                  </a:moveTo>
                  <a:cubicBezTo>
                    <a:pt x="2069" y="1"/>
                    <a:pt x="2030" y="17"/>
                    <a:pt x="2009" y="48"/>
                  </a:cubicBezTo>
                  <a:cubicBezTo>
                    <a:pt x="1685" y="696"/>
                    <a:pt x="264" y="1677"/>
                    <a:pt x="60" y="1793"/>
                  </a:cubicBezTo>
                  <a:cubicBezTo>
                    <a:pt x="1" y="1825"/>
                    <a:pt x="1" y="1881"/>
                    <a:pt x="15" y="1941"/>
                  </a:cubicBezTo>
                  <a:cubicBezTo>
                    <a:pt x="15" y="1941"/>
                    <a:pt x="101" y="2152"/>
                    <a:pt x="216" y="2152"/>
                  </a:cubicBezTo>
                  <a:cubicBezTo>
                    <a:pt x="236" y="2152"/>
                    <a:pt x="257" y="2146"/>
                    <a:pt x="278" y="2131"/>
                  </a:cubicBezTo>
                  <a:cubicBezTo>
                    <a:pt x="514" y="1983"/>
                    <a:pt x="2009" y="974"/>
                    <a:pt x="2375" y="224"/>
                  </a:cubicBezTo>
                  <a:cubicBezTo>
                    <a:pt x="2403" y="182"/>
                    <a:pt x="2375" y="108"/>
                    <a:pt x="2333" y="94"/>
                  </a:cubicBezTo>
                  <a:lnTo>
                    <a:pt x="2139" y="6"/>
                  </a:lnTo>
                  <a:cubicBezTo>
                    <a:pt x="2129" y="3"/>
                    <a:pt x="2117" y="1"/>
                    <a:pt x="210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3701000" y="2213725"/>
              <a:ext cx="64575" cy="96150"/>
            </a:xfrm>
            <a:custGeom>
              <a:avLst/>
              <a:gdLst/>
              <a:ahLst/>
              <a:cxnLst/>
              <a:rect l="l" t="t" r="r" b="b"/>
              <a:pathLst>
                <a:path w="2583" h="3846" extrusionOk="0">
                  <a:moveTo>
                    <a:pt x="832" y="1"/>
                  </a:moveTo>
                  <a:cubicBezTo>
                    <a:pt x="709" y="1"/>
                    <a:pt x="382" y="389"/>
                    <a:pt x="70" y="389"/>
                  </a:cubicBezTo>
                  <a:cubicBezTo>
                    <a:pt x="47" y="389"/>
                    <a:pt x="24" y="387"/>
                    <a:pt x="1" y="383"/>
                  </a:cubicBezTo>
                  <a:lnTo>
                    <a:pt x="1" y="383"/>
                  </a:lnTo>
                  <a:lnTo>
                    <a:pt x="366" y="3840"/>
                  </a:lnTo>
                  <a:cubicBezTo>
                    <a:pt x="388" y="3844"/>
                    <a:pt x="410" y="3845"/>
                    <a:pt x="433" y="3845"/>
                  </a:cubicBezTo>
                  <a:cubicBezTo>
                    <a:pt x="1175" y="3845"/>
                    <a:pt x="2583" y="2229"/>
                    <a:pt x="2583" y="2229"/>
                  </a:cubicBezTo>
                  <a:cubicBezTo>
                    <a:pt x="2583" y="2229"/>
                    <a:pt x="1731" y="1086"/>
                    <a:pt x="866" y="17"/>
                  </a:cubicBezTo>
                  <a:cubicBezTo>
                    <a:pt x="858" y="6"/>
                    <a:pt x="846" y="1"/>
                    <a:pt x="83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3560650" y="2218175"/>
              <a:ext cx="151375" cy="175900"/>
            </a:xfrm>
            <a:custGeom>
              <a:avLst/>
              <a:gdLst/>
              <a:ahLst/>
              <a:cxnLst/>
              <a:rect l="l" t="t" r="r" b="b"/>
              <a:pathLst>
                <a:path w="6055" h="7036" extrusionOk="0">
                  <a:moveTo>
                    <a:pt x="1144" y="1"/>
                  </a:moveTo>
                  <a:cubicBezTo>
                    <a:pt x="838" y="15"/>
                    <a:pt x="440" y="3297"/>
                    <a:pt x="440" y="3297"/>
                  </a:cubicBezTo>
                  <a:lnTo>
                    <a:pt x="1" y="6213"/>
                  </a:lnTo>
                  <a:cubicBezTo>
                    <a:pt x="1" y="6213"/>
                    <a:pt x="1204" y="6888"/>
                    <a:pt x="2948" y="7004"/>
                  </a:cubicBezTo>
                  <a:lnTo>
                    <a:pt x="2934" y="7004"/>
                  </a:lnTo>
                  <a:cubicBezTo>
                    <a:pt x="2948" y="7022"/>
                    <a:pt x="2962" y="7022"/>
                    <a:pt x="2962" y="7022"/>
                  </a:cubicBezTo>
                  <a:lnTo>
                    <a:pt x="2991" y="7022"/>
                  </a:lnTo>
                  <a:cubicBezTo>
                    <a:pt x="3151" y="7031"/>
                    <a:pt x="3308" y="7035"/>
                    <a:pt x="3461" y="7035"/>
                  </a:cubicBezTo>
                  <a:cubicBezTo>
                    <a:pt x="4957" y="7035"/>
                    <a:pt x="6054" y="6624"/>
                    <a:pt x="6054" y="6624"/>
                  </a:cubicBezTo>
                  <a:lnTo>
                    <a:pt x="6012" y="3662"/>
                  </a:lnTo>
                  <a:cubicBezTo>
                    <a:pt x="5966" y="2287"/>
                    <a:pt x="5952" y="177"/>
                    <a:pt x="5952" y="177"/>
                  </a:cubicBezTo>
                  <a:cubicBezTo>
                    <a:pt x="5478" y="95"/>
                    <a:pt x="4983" y="75"/>
                    <a:pt x="4555" y="75"/>
                  </a:cubicBezTo>
                  <a:cubicBezTo>
                    <a:pt x="4282" y="75"/>
                    <a:pt x="4036" y="83"/>
                    <a:pt x="3842" y="89"/>
                  </a:cubicBezTo>
                  <a:cubicBezTo>
                    <a:pt x="3638" y="103"/>
                    <a:pt x="3490" y="103"/>
                    <a:pt x="3430" y="103"/>
                  </a:cubicBezTo>
                  <a:cubicBezTo>
                    <a:pt x="3212" y="75"/>
                    <a:pt x="2245" y="1"/>
                    <a:pt x="1144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3614200" y="2229525"/>
              <a:ext cx="69600" cy="36000"/>
            </a:xfrm>
            <a:custGeom>
              <a:avLst/>
              <a:gdLst/>
              <a:ahLst/>
              <a:cxnLst/>
              <a:rect l="l" t="t" r="r" b="b"/>
              <a:pathLst>
                <a:path w="2784" h="1440" extrusionOk="0">
                  <a:moveTo>
                    <a:pt x="342" y="28"/>
                  </a:moveTo>
                  <a:cubicBezTo>
                    <a:pt x="43" y="28"/>
                    <a:pt x="43" y="278"/>
                    <a:pt x="43" y="278"/>
                  </a:cubicBezTo>
                  <a:cubicBezTo>
                    <a:pt x="1" y="894"/>
                    <a:pt x="483" y="1362"/>
                    <a:pt x="1084" y="1393"/>
                  </a:cubicBezTo>
                  <a:lnTo>
                    <a:pt x="1746" y="1436"/>
                  </a:lnTo>
                  <a:cubicBezTo>
                    <a:pt x="1772" y="1438"/>
                    <a:pt x="1799" y="1439"/>
                    <a:pt x="1826" y="1439"/>
                  </a:cubicBezTo>
                  <a:cubicBezTo>
                    <a:pt x="2318" y="1439"/>
                    <a:pt x="2728" y="1043"/>
                    <a:pt x="2755" y="542"/>
                  </a:cubicBezTo>
                  <a:cubicBezTo>
                    <a:pt x="2755" y="542"/>
                    <a:pt x="2783" y="306"/>
                    <a:pt x="2477" y="219"/>
                  </a:cubicBezTo>
                  <a:cubicBezTo>
                    <a:pt x="1570" y="0"/>
                    <a:pt x="778" y="60"/>
                    <a:pt x="367" y="29"/>
                  </a:cubicBezTo>
                  <a:cubicBezTo>
                    <a:pt x="358" y="28"/>
                    <a:pt x="350" y="28"/>
                    <a:pt x="342" y="28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3719725" y="2212200"/>
              <a:ext cx="49100" cy="60175"/>
            </a:xfrm>
            <a:custGeom>
              <a:avLst/>
              <a:gdLst/>
              <a:ahLst/>
              <a:cxnLst/>
              <a:rect l="l" t="t" r="r" b="b"/>
              <a:pathLst>
                <a:path w="1964" h="2407" extrusionOk="0">
                  <a:moveTo>
                    <a:pt x="279" y="0"/>
                  </a:moveTo>
                  <a:cubicBezTo>
                    <a:pt x="270" y="0"/>
                    <a:pt x="261" y="2"/>
                    <a:pt x="251" y="4"/>
                  </a:cubicBezTo>
                  <a:lnTo>
                    <a:pt x="89" y="50"/>
                  </a:lnTo>
                  <a:cubicBezTo>
                    <a:pt x="29" y="78"/>
                    <a:pt x="1" y="138"/>
                    <a:pt x="15" y="180"/>
                  </a:cubicBezTo>
                  <a:cubicBezTo>
                    <a:pt x="251" y="971"/>
                    <a:pt x="1464" y="2188"/>
                    <a:pt x="1658" y="2378"/>
                  </a:cubicBezTo>
                  <a:cubicBezTo>
                    <a:pt x="1678" y="2398"/>
                    <a:pt x="1699" y="2407"/>
                    <a:pt x="1720" y="2407"/>
                  </a:cubicBezTo>
                  <a:cubicBezTo>
                    <a:pt x="1820" y="2407"/>
                    <a:pt x="1921" y="2217"/>
                    <a:pt x="1921" y="2217"/>
                  </a:cubicBezTo>
                  <a:cubicBezTo>
                    <a:pt x="1964" y="2174"/>
                    <a:pt x="1950" y="2115"/>
                    <a:pt x="1921" y="2072"/>
                  </a:cubicBezTo>
                  <a:cubicBezTo>
                    <a:pt x="1746" y="1911"/>
                    <a:pt x="585" y="736"/>
                    <a:pt x="367" y="64"/>
                  </a:cubicBezTo>
                  <a:cubicBezTo>
                    <a:pt x="355" y="26"/>
                    <a:pt x="322" y="0"/>
                    <a:pt x="27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3625200" y="2185525"/>
              <a:ext cx="51300" cy="73150"/>
            </a:xfrm>
            <a:custGeom>
              <a:avLst/>
              <a:gdLst/>
              <a:ahLst/>
              <a:cxnLst/>
              <a:rect l="l" t="t" r="r" b="b"/>
              <a:pathLst>
                <a:path w="2052" h="2926" extrusionOk="0">
                  <a:moveTo>
                    <a:pt x="1059" y="0"/>
                  </a:moveTo>
                  <a:cubicBezTo>
                    <a:pt x="571" y="0"/>
                    <a:pt x="144" y="371"/>
                    <a:pt x="117" y="867"/>
                  </a:cubicBezTo>
                  <a:lnTo>
                    <a:pt x="29" y="2186"/>
                  </a:lnTo>
                  <a:cubicBezTo>
                    <a:pt x="1" y="2700"/>
                    <a:pt x="395" y="2890"/>
                    <a:pt x="908" y="2918"/>
                  </a:cubicBezTo>
                  <a:lnTo>
                    <a:pt x="968" y="2918"/>
                  </a:lnTo>
                  <a:cubicBezTo>
                    <a:pt x="1026" y="2923"/>
                    <a:pt x="1082" y="2926"/>
                    <a:pt x="1137" y="2926"/>
                  </a:cubicBezTo>
                  <a:cubicBezTo>
                    <a:pt x="1572" y="2926"/>
                    <a:pt x="1907" y="2758"/>
                    <a:pt x="1935" y="2302"/>
                  </a:cubicBezTo>
                  <a:lnTo>
                    <a:pt x="2023" y="997"/>
                  </a:lnTo>
                  <a:cubicBezTo>
                    <a:pt x="2051" y="484"/>
                    <a:pt x="1671" y="44"/>
                    <a:pt x="1158" y="2"/>
                  </a:cubicBezTo>
                  <a:lnTo>
                    <a:pt x="1112" y="2"/>
                  </a:lnTo>
                  <a:cubicBezTo>
                    <a:pt x="1094" y="1"/>
                    <a:pt x="1077" y="0"/>
                    <a:pt x="105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3626600" y="2220375"/>
              <a:ext cx="825" cy="10225"/>
            </a:xfrm>
            <a:custGeom>
              <a:avLst/>
              <a:gdLst/>
              <a:ahLst/>
              <a:cxnLst/>
              <a:rect l="l" t="t" r="r" b="b"/>
              <a:pathLst>
                <a:path w="33" h="409" extrusionOk="0">
                  <a:moveTo>
                    <a:pt x="33" y="1"/>
                  </a:moveTo>
                  <a:lnTo>
                    <a:pt x="1" y="409"/>
                  </a:lnTo>
                  <a:lnTo>
                    <a:pt x="1" y="409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626250" y="2230575"/>
              <a:ext cx="375" cy="2225"/>
            </a:xfrm>
            <a:custGeom>
              <a:avLst/>
              <a:gdLst/>
              <a:ahLst/>
              <a:cxnLst/>
              <a:rect l="l" t="t" r="r" b="b"/>
              <a:pathLst>
                <a:path w="15" h="89" extrusionOk="0">
                  <a:moveTo>
                    <a:pt x="15" y="1"/>
                  </a:moveTo>
                  <a:lnTo>
                    <a:pt x="1" y="89"/>
                  </a:lnTo>
                  <a:lnTo>
                    <a:pt x="1" y="89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3674275" y="2230225"/>
              <a:ext cx="25" cy="4425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"/>
                  </a:moveTo>
                  <a:lnTo>
                    <a:pt x="0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3673925" y="2234625"/>
              <a:ext cx="375" cy="5575"/>
            </a:xfrm>
            <a:custGeom>
              <a:avLst/>
              <a:gdLst/>
              <a:ahLst/>
              <a:cxnLst/>
              <a:rect l="l" t="t" r="r" b="b"/>
              <a:pathLst>
                <a:path w="15" h="223" extrusionOk="0">
                  <a:moveTo>
                    <a:pt x="14" y="0"/>
                  </a:moveTo>
                  <a:lnTo>
                    <a:pt x="0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3626250" y="2220375"/>
              <a:ext cx="48050" cy="19825"/>
            </a:xfrm>
            <a:custGeom>
              <a:avLst/>
              <a:gdLst/>
              <a:ahLst/>
              <a:cxnLst/>
              <a:rect l="l" t="t" r="r" b="b"/>
              <a:pathLst>
                <a:path w="1922" h="793" extrusionOk="0">
                  <a:moveTo>
                    <a:pt x="47" y="1"/>
                  </a:moveTo>
                  <a:lnTo>
                    <a:pt x="15" y="409"/>
                  </a:lnTo>
                  <a:lnTo>
                    <a:pt x="1" y="497"/>
                  </a:lnTo>
                  <a:cubicBezTo>
                    <a:pt x="630" y="732"/>
                    <a:pt x="1190" y="792"/>
                    <a:pt x="1598" y="792"/>
                  </a:cubicBezTo>
                  <a:lnTo>
                    <a:pt x="1907" y="792"/>
                  </a:lnTo>
                  <a:lnTo>
                    <a:pt x="1921" y="570"/>
                  </a:lnTo>
                  <a:lnTo>
                    <a:pt x="1921" y="395"/>
                  </a:lnTo>
                  <a:cubicBezTo>
                    <a:pt x="1306" y="321"/>
                    <a:pt x="648" y="205"/>
                    <a:pt x="47" y="1"/>
                  </a:cubicBezTo>
                  <a:close/>
                </a:path>
              </a:pathLst>
            </a:custGeom>
            <a:solidFill>
              <a:srgbClr val="784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3619300" y="2008250"/>
              <a:ext cx="23875" cy="33725"/>
            </a:xfrm>
            <a:custGeom>
              <a:avLst/>
              <a:gdLst/>
              <a:ahLst/>
              <a:cxnLst/>
              <a:rect l="l" t="t" r="r" b="b"/>
              <a:pathLst>
                <a:path w="955" h="1349" extrusionOk="0">
                  <a:moveTo>
                    <a:pt x="810" y="0"/>
                  </a:moveTo>
                  <a:cubicBezTo>
                    <a:pt x="775" y="0"/>
                    <a:pt x="737" y="21"/>
                    <a:pt x="704" y="44"/>
                  </a:cubicBezTo>
                  <a:cubicBezTo>
                    <a:pt x="676" y="86"/>
                    <a:pt x="645" y="131"/>
                    <a:pt x="631" y="188"/>
                  </a:cubicBezTo>
                  <a:cubicBezTo>
                    <a:pt x="486" y="511"/>
                    <a:pt x="398" y="863"/>
                    <a:pt x="367" y="1215"/>
                  </a:cubicBezTo>
                  <a:cubicBezTo>
                    <a:pt x="339" y="951"/>
                    <a:pt x="293" y="673"/>
                    <a:pt x="265" y="395"/>
                  </a:cubicBezTo>
                  <a:cubicBezTo>
                    <a:pt x="251" y="321"/>
                    <a:pt x="237" y="233"/>
                    <a:pt x="149" y="219"/>
                  </a:cubicBezTo>
                  <a:cubicBezTo>
                    <a:pt x="143" y="218"/>
                    <a:pt x="136" y="217"/>
                    <a:pt x="130" y="217"/>
                  </a:cubicBezTo>
                  <a:cubicBezTo>
                    <a:pt x="89" y="217"/>
                    <a:pt x="44" y="255"/>
                    <a:pt x="29" y="307"/>
                  </a:cubicBezTo>
                  <a:cubicBezTo>
                    <a:pt x="1" y="350"/>
                    <a:pt x="15" y="409"/>
                    <a:pt x="15" y="469"/>
                  </a:cubicBezTo>
                  <a:cubicBezTo>
                    <a:pt x="47" y="775"/>
                    <a:pt x="149" y="1085"/>
                    <a:pt x="310" y="1349"/>
                  </a:cubicBezTo>
                  <a:lnTo>
                    <a:pt x="455" y="1349"/>
                  </a:lnTo>
                  <a:cubicBezTo>
                    <a:pt x="662" y="1025"/>
                    <a:pt x="820" y="659"/>
                    <a:pt x="926" y="293"/>
                  </a:cubicBezTo>
                  <a:cubicBezTo>
                    <a:pt x="940" y="248"/>
                    <a:pt x="954" y="188"/>
                    <a:pt x="954" y="131"/>
                  </a:cubicBezTo>
                  <a:cubicBezTo>
                    <a:pt x="940" y="72"/>
                    <a:pt x="908" y="29"/>
                    <a:pt x="852" y="12"/>
                  </a:cubicBezTo>
                  <a:cubicBezTo>
                    <a:pt x="839" y="4"/>
                    <a:pt x="825" y="0"/>
                    <a:pt x="810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3551150" y="2015525"/>
              <a:ext cx="251350" cy="216325"/>
            </a:xfrm>
            <a:custGeom>
              <a:avLst/>
              <a:gdLst/>
              <a:ahLst/>
              <a:cxnLst/>
              <a:rect l="l" t="t" r="r" b="b"/>
              <a:pathLst>
                <a:path w="10054" h="8653" extrusionOk="0">
                  <a:moveTo>
                    <a:pt x="5266" y="1"/>
                  </a:moveTo>
                  <a:cubicBezTo>
                    <a:pt x="4208" y="1"/>
                    <a:pt x="3680" y="632"/>
                    <a:pt x="3680" y="632"/>
                  </a:cubicBezTo>
                  <a:cubicBezTo>
                    <a:pt x="3127" y="422"/>
                    <a:pt x="2699" y="333"/>
                    <a:pt x="2356" y="333"/>
                  </a:cubicBezTo>
                  <a:cubicBezTo>
                    <a:pt x="1427" y="333"/>
                    <a:pt x="1126" y="987"/>
                    <a:pt x="676" y="1673"/>
                  </a:cubicBezTo>
                  <a:cubicBezTo>
                    <a:pt x="61" y="2595"/>
                    <a:pt x="1" y="4368"/>
                    <a:pt x="574" y="6158"/>
                  </a:cubicBezTo>
                  <a:cubicBezTo>
                    <a:pt x="1144" y="7945"/>
                    <a:pt x="3754" y="8560"/>
                    <a:pt x="5731" y="8648"/>
                  </a:cubicBezTo>
                  <a:cubicBezTo>
                    <a:pt x="5797" y="8651"/>
                    <a:pt x="5861" y="8653"/>
                    <a:pt x="5924" y="8653"/>
                  </a:cubicBezTo>
                  <a:cubicBezTo>
                    <a:pt x="7732" y="8653"/>
                    <a:pt x="8238" y="7435"/>
                    <a:pt x="9132" y="5409"/>
                  </a:cubicBezTo>
                  <a:cubicBezTo>
                    <a:pt x="10054" y="3298"/>
                    <a:pt x="9424" y="1937"/>
                    <a:pt x="7300" y="660"/>
                  </a:cubicBezTo>
                  <a:cubicBezTo>
                    <a:pt x="6484" y="165"/>
                    <a:pt x="5806" y="1"/>
                    <a:pt x="526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3550800" y="2025525"/>
              <a:ext cx="85775" cy="179850"/>
            </a:xfrm>
            <a:custGeom>
              <a:avLst/>
              <a:gdLst/>
              <a:ahLst/>
              <a:cxnLst/>
              <a:rect l="l" t="t" r="r" b="b"/>
              <a:pathLst>
                <a:path w="3431" h="7194" extrusionOk="0">
                  <a:moveTo>
                    <a:pt x="2655" y="1"/>
                  </a:moveTo>
                  <a:cubicBezTo>
                    <a:pt x="2426" y="1"/>
                    <a:pt x="2190" y="42"/>
                    <a:pt x="1964" y="130"/>
                  </a:cubicBezTo>
                  <a:cubicBezTo>
                    <a:pt x="1510" y="274"/>
                    <a:pt x="1116" y="598"/>
                    <a:pt x="778" y="1023"/>
                  </a:cubicBezTo>
                  <a:cubicBezTo>
                    <a:pt x="381" y="1551"/>
                    <a:pt x="131" y="2223"/>
                    <a:pt x="61" y="2972"/>
                  </a:cubicBezTo>
                  <a:cubicBezTo>
                    <a:pt x="1" y="3602"/>
                    <a:pt x="61" y="4291"/>
                    <a:pt x="236" y="5054"/>
                  </a:cubicBezTo>
                  <a:cubicBezTo>
                    <a:pt x="307" y="5389"/>
                    <a:pt x="412" y="5726"/>
                    <a:pt x="602" y="6022"/>
                  </a:cubicBezTo>
                  <a:cubicBezTo>
                    <a:pt x="982" y="6620"/>
                    <a:pt x="1658" y="6901"/>
                    <a:pt x="2435" y="7193"/>
                  </a:cubicBezTo>
                  <a:lnTo>
                    <a:pt x="2449" y="7165"/>
                  </a:lnTo>
                  <a:cubicBezTo>
                    <a:pt x="1686" y="6870"/>
                    <a:pt x="1010" y="6592"/>
                    <a:pt x="630" y="6004"/>
                  </a:cubicBezTo>
                  <a:cubicBezTo>
                    <a:pt x="440" y="5712"/>
                    <a:pt x="353" y="5375"/>
                    <a:pt x="279" y="5054"/>
                  </a:cubicBezTo>
                  <a:cubicBezTo>
                    <a:pt x="89" y="4277"/>
                    <a:pt x="43" y="3602"/>
                    <a:pt x="103" y="2972"/>
                  </a:cubicBezTo>
                  <a:cubicBezTo>
                    <a:pt x="177" y="2240"/>
                    <a:pt x="426" y="1565"/>
                    <a:pt x="806" y="1052"/>
                  </a:cubicBezTo>
                  <a:cubicBezTo>
                    <a:pt x="1130" y="626"/>
                    <a:pt x="1538" y="320"/>
                    <a:pt x="1978" y="158"/>
                  </a:cubicBezTo>
                  <a:cubicBezTo>
                    <a:pt x="2198" y="78"/>
                    <a:pt x="2426" y="38"/>
                    <a:pt x="2651" y="38"/>
                  </a:cubicBezTo>
                  <a:cubicBezTo>
                    <a:pt x="2921" y="38"/>
                    <a:pt x="3184" y="97"/>
                    <a:pt x="3416" y="218"/>
                  </a:cubicBezTo>
                  <a:lnTo>
                    <a:pt x="3430" y="172"/>
                  </a:lnTo>
                  <a:cubicBezTo>
                    <a:pt x="3198" y="61"/>
                    <a:pt x="2931" y="1"/>
                    <a:pt x="265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3645350" y="2013100"/>
              <a:ext cx="159000" cy="218650"/>
            </a:xfrm>
            <a:custGeom>
              <a:avLst/>
              <a:gdLst/>
              <a:ahLst/>
              <a:cxnLst/>
              <a:rect l="l" t="t" r="r" b="b"/>
              <a:pathLst>
                <a:path w="6360" h="8746" extrusionOk="0">
                  <a:moveTo>
                    <a:pt x="1643" y="0"/>
                  </a:moveTo>
                  <a:cubicBezTo>
                    <a:pt x="653" y="0"/>
                    <a:pt x="10" y="527"/>
                    <a:pt x="0" y="539"/>
                  </a:cubicBezTo>
                  <a:lnTo>
                    <a:pt x="28" y="567"/>
                  </a:lnTo>
                  <a:cubicBezTo>
                    <a:pt x="38" y="558"/>
                    <a:pt x="664" y="40"/>
                    <a:pt x="1634" y="40"/>
                  </a:cubicBezTo>
                  <a:cubicBezTo>
                    <a:pt x="2092" y="40"/>
                    <a:pt x="2626" y="155"/>
                    <a:pt x="3208" y="493"/>
                  </a:cubicBezTo>
                  <a:cubicBezTo>
                    <a:pt x="4791" y="1401"/>
                    <a:pt x="6318" y="2632"/>
                    <a:pt x="5582" y="4876"/>
                  </a:cubicBezTo>
                  <a:cubicBezTo>
                    <a:pt x="4791" y="7265"/>
                    <a:pt x="4059" y="8380"/>
                    <a:pt x="3120" y="8598"/>
                  </a:cubicBezTo>
                  <a:cubicBezTo>
                    <a:pt x="2734" y="8687"/>
                    <a:pt x="2359" y="8715"/>
                    <a:pt x="2042" y="8715"/>
                  </a:cubicBezTo>
                  <a:cubicBezTo>
                    <a:pt x="1519" y="8715"/>
                    <a:pt x="1152" y="8638"/>
                    <a:pt x="1143" y="8629"/>
                  </a:cubicBezTo>
                  <a:lnTo>
                    <a:pt x="1129" y="8672"/>
                  </a:lnTo>
                  <a:cubicBezTo>
                    <a:pt x="1143" y="8672"/>
                    <a:pt x="1509" y="8745"/>
                    <a:pt x="2037" y="8745"/>
                  </a:cubicBezTo>
                  <a:cubicBezTo>
                    <a:pt x="2360" y="8745"/>
                    <a:pt x="2740" y="8717"/>
                    <a:pt x="3138" y="8629"/>
                  </a:cubicBezTo>
                  <a:cubicBezTo>
                    <a:pt x="4073" y="8408"/>
                    <a:pt x="4823" y="7293"/>
                    <a:pt x="5614" y="4890"/>
                  </a:cubicBezTo>
                  <a:cubicBezTo>
                    <a:pt x="6360" y="2632"/>
                    <a:pt x="4823" y="1373"/>
                    <a:pt x="3226" y="451"/>
                  </a:cubicBezTo>
                  <a:cubicBezTo>
                    <a:pt x="2642" y="115"/>
                    <a:pt x="2105" y="0"/>
                    <a:pt x="1643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526975" y="2110575"/>
              <a:ext cx="67125" cy="59100"/>
            </a:xfrm>
            <a:custGeom>
              <a:avLst/>
              <a:gdLst/>
              <a:ahLst/>
              <a:cxnLst/>
              <a:rect l="l" t="t" r="r" b="b"/>
              <a:pathLst>
                <a:path w="2685" h="2364" extrusionOk="0">
                  <a:moveTo>
                    <a:pt x="1354" y="1"/>
                  </a:moveTo>
                  <a:cubicBezTo>
                    <a:pt x="909" y="1"/>
                    <a:pt x="481" y="257"/>
                    <a:pt x="278" y="685"/>
                  </a:cubicBezTo>
                  <a:cubicBezTo>
                    <a:pt x="1" y="1269"/>
                    <a:pt x="264" y="1973"/>
                    <a:pt x="852" y="2250"/>
                  </a:cubicBezTo>
                  <a:cubicBezTo>
                    <a:pt x="1011" y="2327"/>
                    <a:pt x="1179" y="2364"/>
                    <a:pt x="1343" y="2364"/>
                  </a:cubicBezTo>
                  <a:cubicBezTo>
                    <a:pt x="1782" y="2364"/>
                    <a:pt x="2201" y="2108"/>
                    <a:pt x="2403" y="1681"/>
                  </a:cubicBezTo>
                  <a:cubicBezTo>
                    <a:pt x="2684" y="1079"/>
                    <a:pt x="2435" y="390"/>
                    <a:pt x="1847" y="112"/>
                  </a:cubicBezTo>
                  <a:cubicBezTo>
                    <a:pt x="1688" y="36"/>
                    <a:pt x="1520" y="1"/>
                    <a:pt x="1354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3536125" y="2129450"/>
              <a:ext cx="44775" cy="40025"/>
            </a:xfrm>
            <a:custGeom>
              <a:avLst/>
              <a:gdLst/>
              <a:ahLst/>
              <a:cxnLst/>
              <a:rect l="l" t="t" r="r" b="b"/>
              <a:pathLst>
                <a:path w="1791" h="1601" extrusionOk="0">
                  <a:moveTo>
                    <a:pt x="778" y="0"/>
                  </a:moveTo>
                  <a:cubicBezTo>
                    <a:pt x="718" y="0"/>
                    <a:pt x="662" y="0"/>
                    <a:pt x="602" y="18"/>
                  </a:cubicBezTo>
                  <a:lnTo>
                    <a:pt x="704" y="18"/>
                  </a:lnTo>
                  <a:cubicBezTo>
                    <a:pt x="837" y="18"/>
                    <a:pt x="968" y="32"/>
                    <a:pt x="1101" y="74"/>
                  </a:cubicBezTo>
                  <a:cubicBezTo>
                    <a:pt x="1155" y="88"/>
                    <a:pt x="1213" y="105"/>
                    <a:pt x="1270" y="131"/>
                  </a:cubicBezTo>
                  <a:lnTo>
                    <a:pt x="1270" y="131"/>
                  </a:lnTo>
                  <a:cubicBezTo>
                    <a:pt x="1243" y="118"/>
                    <a:pt x="1230" y="106"/>
                    <a:pt x="1217" y="106"/>
                  </a:cubicBezTo>
                  <a:cubicBezTo>
                    <a:pt x="1070" y="32"/>
                    <a:pt x="925" y="0"/>
                    <a:pt x="778" y="0"/>
                  </a:cubicBezTo>
                  <a:close/>
                  <a:moveTo>
                    <a:pt x="1270" y="131"/>
                  </a:moveTo>
                  <a:cubicBezTo>
                    <a:pt x="1272" y="132"/>
                    <a:pt x="1275" y="133"/>
                    <a:pt x="1277" y="134"/>
                  </a:cubicBezTo>
                  <a:cubicBezTo>
                    <a:pt x="1275" y="133"/>
                    <a:pt x="1272" y="132"/>
                    <a:pt x="1270" y="131"/>
                  </a:cubicBezTo>
                  <a:close/>
                  <a:moveTo>
                    <a:pt x="560" y="134"/>
                  </a:moveTo>
                  <a:cubicBezTo>
                    <a:pt x="454" y="148"/>
                    <a:pt x="338" y="162"/>
                    <a:pt x="236" y="194"/>
                  </a:cubicBezTo>
                  <a:cubicBezTo>
                    <a:pt x="162" y="250"/>
                    <a:pt x="102" y="324"/>
                    <a:pt x="60" y="412"/>
                  </a:cubicBezTo>
                  <a:cubicBezTo>
                    <a:pt x="14" y="500"/>
                    <a:pt x="0" y="602"/>
                    <a:pt x="0" y="690"/>
                  </a:cubicBezTo>
                  <a:cubicBezTo>
                    <a:pt x="0" y="1014"/>
                    <a:pt x="222" y="1337"/>
                    <a:pt x="560" y="1495"/>
                  </a:cubicBezTo>
                  <a:cubicBezTo>
                    <a:pt x="704" y="1569"/>
                    <a:pt x="866" y="1601"/>
                    <a:pt x="1013" y="1601"/>
                  </a:cubicBezTo>
                  <a:cubicBezTo>
                    <a:pt x="1319" y="1601"/>
                    <a:pt x="1597" y="1453"/>
                    <a:pt x="1717" y="1189"/>
                  </a:cubicBezTo>
                  <a:cubicBezTo>
                    <a:pt x="1759" y="1101"/>
                    <a:pt x="1791" y="999"/>
                    <a:pt x="1791" y="912"/>
                  </a:cubicBezTo>
                  <a:lnTo>
                    <a:pt x="1791" y="880"/>
                  </a:lnTo>
                  <a:cubicBezTo>
                    <a:pt x="1703" y="824"/>
                    <a:pt x="1597" y="778"/>
                    <a:pt x="1495" y="750"/>
                  </a:cubicBezTo>
                  <a:cubicBezTo>
                    <a:pt x="1393" y="722"/>
                    <a:pt x="1305" y="722"/>
                    <a:pt x="1203" y="722"/>
                  </a:cubicBezTo>
                  <a:lnTo>
                    <a:pt x="1101" y="722"/>
                  </a:lnTo>
                  <a:cubicBezTo>
                    <a:pt x="968" y="736"/>
                    <a:pt x="837" y="750"/>
                    <a:pt x="704" y="792"/>
                  </a:cubicBezTo>
                  <a:lnTo>
                    <a:pt x="690" y="792"/>
                  </a:lnTo>
                  <a:cubicBezTo>
                    <a:pt x="676" y="792"/>
                    <a:pt x="662" y="778"/>
                    <a:pt x="662" y="764"/>
                  </a:cubicBezTo>
                  <a:cubicBezTo>
                    <a:pt x="662" y="764"/>
                    <a:pt x="662" y="750"/>
                    <a:pt x="676" y="736"/>
                  </a:cubicBezTo>
                  <a:cubicBezTo>
                    <a:pt x="806" y="662"/>
                    <a:pt x="940" y="634"/>
                    <a:pt x="1087" y="602"/>
                  </a:cubicBezTo>
                  <a:lnTo>
                    <a:pt x="1203" y="602"/>
                  </a:lnTo>
                  <a:cubicBezTo>
                    <a:pt x="1305" y="602"/>
                    <a:pt x="1421" y="616"/>
                    <a:pt x="1527" y="648"/>
                  </a:cubicBezTo>
                  <a:cubicBezTo>
                    <a:pt x="1597" y="662"/>
                    <a:pt x="1657" y="690"/>
                    <a:pt x="1731" y="736"/>
                  </a:cubicBezTo>
                  <a:cubicBezTo>
                    <a:pt x="1745" y="736"/>
                    <a:pt x="1759" y="750"/>
                    <a:pt x="1773" y="750"/>
                  </a:cubicBezTo>
                  <a:cubicBezTo>
                    <a:pt x="1759" y="690"/>
                    <a:pt x="1731" y="616"/>
                    <a:pt x="1703" y="560"/>
                  </a:cubicBezTo>
                  <a:cubicBezTo>
                    <a:pt x="1643" y="500"/>
                    <a:pt x="1597" y="440"/>
                    <a:pt x="1541" y="412"/>
                  </a:cubicBezTo>
                  <a:cubicBezTo>
                    <a:pt x="1393" y="296"/>
                    <a:pt x="1246" y="222"/>
                    <a:pt x="1070" y="176"/>
                  </a:cubicBezTo>
                  <a:cubicBezTo>
                    <a:pt x="954" y="148"/>
                    <a:pt x="823" y="134"/>
                    <a:pt x="690" y="134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3535775" y="2129900"/>
              <a:ext cx="49525" cy="19800"/>
            </a:xfrm>
            <a:custGeom>
              <a:avLst/>
              <a:gdLst/>
              <a:ahLst/>
              <a:cxnLst/>
              <a:rect l="l" t="t" r="r" b="b"/>
              <a:pathLst>
                <a:path w="1981" h="792" extrusionOk="0">
                  <a:moveTo>
                    <a:pt x="574" y="0"/>
                  </a:moveTo>
                  <a:cubicBezTo>
                    <a:pt x="468" y="14"/>
                    <a:pt x="380" y="28"/>
                    <a:pt x="292" y="56"/>
                  </a:cubicBezTo>
                  <a:cubicBezTo>
                    <a:pt x="204" y="70"/>
                    <a:pt x="116" y="116"/>
                    <a:pt x="28" y="158"/>
                  </a:cubicBezTo>
                  <a:cubicBezTo>
                    <a:pt x="14" y="158"/>
                    <a:pt x="0" y="176"/>
                    <a:pt x="14" y="204"/>
                  </a:cubicBezTo>
                  <a:cubicBezTo>
                    <a:pt x="14" y="218"/>
                    <a:pt x="28" y="218"/>
                    <a:pt x="46" y="218"/>
                  </a:cubicBezTo>
                  <a:lnTo>
                    <a:pt x="60" y="218"/>
                  </a:lnTo>
                  <a:cubicBezTo>
                    <a:pt x="134" y="204"/>
                    <a:pt x="190" y="190"/>
                    <a:pt x="250" y="176"/>
                  </a:cubicBezTo>
                  <a:cubicBezTo>
                    <a:pt x="352" y="88"/>
                    <a:pt x="486" y="28"/>
                    <a:pt x="616" y="0"/>
                  </a:cubicBezTo>
                  <a:close/>
                  <a:moveTo>
                    <a:pt x="1291" y="116"/>
                  </a:moveTo>
                  <a:lnTo>
                    <a:pt x="1291" y="116"/>
                  </a:lnTo>
                  <a:cubicBezTo>
                    <a:pt x="1481" y="218"/>
                    <a:pt x="1629" y="366"/>
                    <a:pt x="1717" y="542"/>
                  </a:cubicBezTo>
                  <a:lnTo>
                    <a:pt x="1745" y="570"/>
                  </a:lnTo>
                  <a:cubicBezTo>
                    <a:pt x="1773" y="598"/>
                    <a:pt x="1787" y="630"/>
                    <a:pt x="1819" y="658"/>
                  </a:cubicBezTo>
                  <a:lnTo>
                    <a:pt x="1907" y="774"/>
                  </a:lnTo>
                  <a:cubicBezTo>
                    <a:pt x="1907" y="792"/>
                    <a:pt x="1921" y="792"/>
                    <a:pt x="1935" y="792"/>
                  </a:cubicBezTo>
                  <a:cubicBezTo>
                    <a:pt x="1935" y="792"/>
                    <a:pt x="1949" y="792"/>
                    <a:pt x="1949" y="774"/>
                  </a:cubicBezTo>
                  <a:cubicBezTo>
                    <a:pt x="1981" y="774"/>
                    <a:pt x="1981" y="746"/>
                    <a:pt x="1963" y="732"/>
                  </a:cubicBezTo>
                  <a:lnTo>
                    <a:pt x="1893" y="616"/>
                  </a:lnTo>
                  <a:cubicBezTo>
                    <a:pt x="1861" y="584"/>
                    <a:pt x="1833" y="542"/>
                    <a:pt x="1805" y="510"/>
                  </a:cubicBezTo>
                  <a:cubicBezTo>
                    <a:pt x="1745" y="440"/>
                    <a:pt x="1685" y="366"/>
                    <a:pt x="1611" y="306"/>
                  </a:cubicBezTo>
                  <a:cubicBezTo>
                    <a:pt x="1569" y="278"/>
                    <a:pt x="1541" y="246"/>
                    <a:pt x="1495" y="218"/>
                  </a:cubicBezTo>
                  <a:lnTo>
                    <a:pt x="1379" y="158"/>
                  </a:lnTo>
                  <a:cubicBezTo>
                    <a:pt x="1347" y="144"/>
                    <a:pt x="1319" y="130"/>
                    <a:pt x="1291" y="116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3542025" y="2129900"/>
              <a:ext cx="36675" cy="13550"/>
            </a:xfrm>
            <a:custGeom>
              <a:avLst/>
              <a:gdLst/>
              <a:ahLst/>
              <a:cxnLst/>
              <a:rect l="l" t="t" r="r" b="b"/>
              <a:pathLst>
                <a:path w="1467" h="542" extrusionOk="0">
                  <a:moveTo>
                    <a:pt x="366" y="0"/>
                  </a:moveTo>
                  <a:cubicBezTo>
                    <a:pt x="236" y="28"/>
                    <a:pt x="102" y="88"/>
                    <a:pt x="0" y="176"/>
                  </a:cubicBezTo>
                  <a:cubicBezTo>
                    <a:pt x="102" y="144"/>
                    <a:pt x="218" y="130"/>
                    <a:pt x="324" y="116"/>
                  </a:cubicBezTo>
                  <a:lnTo>
                    <a:pt x="454" y="116"/>
                  </a:lnTo>
                  <a:cubicBezTo>
                    <a:pt x="587" y="116"/>
                    <a:pt x="718" y="130"/>
                    <a:pt x="834" y="158"/>
                  </a:cubicBezTo>
                  <a:cubicBezTo>
                    <a:pt x="1010" y="204"/>
                    <a:pt x="1157" y="278"/>
                    <a:pt x="1305" y="394"/>
                  </a:cubicBezTo>
                  <a:cubicBezTo>
                    <a:pt x="1361" y="422"/>
                    <a:pt x="1407" y="482"/>
                    <a:pt x="1467" y="542"/>
                  </a:cubicBezTo>
                  <a:cubicBezTo>
                    <a:pt x="1379" y="366"/>
                    <a:pt x="1231" y="218"/>
                    <a:pt x="1041" y="116"/>
                  </a:cubicBezTo>
                  <a:cubicBezTo>
                    <a:pt x="981" y="88"/>
                    <a:pt x="922" y="70"/>
                    <a:pt x="865" y="56"/>
                  </a:cubicBezTo>
                  <a:cubicBezTo>
                    <a:pt x="732" y="14"/>
                    <a:pt x="601" y="0"/>
                    <a:pt x="468" y="0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3585625" y="2153625"/>
              <a:ext cx="5125" cy="6625"/>
            </a:xfrm>
            <a:custGeom>
              <a:avLst/>
              <a:gdLst/>
              <a:ahLst/>
              <a:cxnLst/>
              <a:rect l="l" t="t" r="r" b="b"/>
              <a:pathLst>
                <a:path w="205" h="265" extrusionOk="0">
                  <a:moveTo>
                    <a:pt x="43" y="1"/>
                  </a:moveTo>
                  <a:cubicBezTo>
                    <a:pt x="29" y="32"/>
                    <a:pt x="15" y="47"/>
                    <a:pt x="1" y="75"/>
                  </a:cubicBezTo>
                  <a:lnTo>
                    <a:pt x="15" y="89"/>
                  </a:lnTo>
                  <a:cubicBezTo>
                    <a:pt x="57" y="134"/>
                    <a:pt x="103" y="194"/>
                    <a:pt x="145" y="251"/>
                  </a:cubicBezTo>
                  <a:cubicBezTo>
                    <a:pt x="162" y="265"/>
                    <a:pt x="162" y="265"/>
                    <a:pt x="177" y="265"/>
                  </a:cubicBezTo>
                  <a:cubicBezTo>
                    <a:pt x="177" y="265"/>
                    <a:pt x="191" y="265"/>
                    <a:pt x="191" y="251"/>
                  </a:cubicBezTo>
                  <a:cubicBezTo>
                    <a:pt x="205" y="251"/>
                    <a:pt x="205" y="236"/>
                    <a:pt x="191" y="222"/>
                  </a:cubicBezTo>
                  <a:cubicBezTo>
                    <a:pt x="162" y="163"/>
                    <a:pt x="117" y="89"/>
                    <a:pt x="75" y="47"/>
                  </a:cubicBezTo>
                  <a:cubicBezTo>
                    <a:pt x="57" y="32"/>
                    <a:pt x="57" y="18"/>
                    <a:pt x="43" y="1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3580450" y="2148175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0" y="1"/>
                  </a:moveTo>
                  <a:cubicBezTo>
                    <a:pt x="0" y="43"/>
                    <a:pt x="18" y="89"/>
                    <a:pt x="18" y="131"/>
                  </a:cubicBezTo>
                  <a:cubicBezTo>
                    <a:pt x="32" y="148"/>
                    <a:pt x="60" y="163"/>
                    <a:pt x="74" y="177"/>
                  </a:cubicBezTo>
                  <a:cubicBezTo>
                    <a:pt x="120" y="205"/>
                    <a:pt x="162" y="250"/>
                    <a:pt x="208" y="293"/>
                  </a:cubicBezTo>
                  <a:cubicBezTo>
                    <a:pt x="222" y="265"/>
                    <a:pt x="236" y="250"/>
                    <a:pt x="250" y="219"/>
                  </a:cubicBezTo>
                  <a:cubicBezTo>
                    <a:pt x="208" y="177"/>
                    <a:pt x="176" y="131"/>
                    <a:pt x="134" y="103"/>
                  </a:cubicBezTo>
                  <a:cubicBezTo>
                    <a:pt x="88" y="61"/>
                    <a:pt x="46" y="29"/>
                    <a:pt x="0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3552650" y="2144475"/>
              <a:ext cx="28250" cy="6975"/>
            </a:xfrm>
            <a:custGeom>
              <a:avLst/>
              <a:gdLst/>
              <a:ahLst/>
              <a:cxnLst/>
              <a:rect l="l" t="t" r="r" b="b"/>
              <a:pathLst>
                <a:path w="1130" h="279" extrusionOk="0">
                  <a:moveTo>
                    <a:pt x="426" y="1"/>
                  </a:moveTo>
                  <a:cubicBezTo>
                    <a:pt x="279" y="33"/>
                    <a:pt x="145" y="61"/>
                    <a:pt x="15" y="135"/>
                  </a:cubicBezTo>
                  <a:cubicBezTo>
                    <a:pt x="1" y="149"/>
                    <a:pt x="1" y="163"/>
                    <a:pt x="1" y="163"/>
                  </a:cubicBezTo>
                  <a:cubicBezTo>
                    <a:pt x="1" y="177"/>
                    <a:pt x="15" y="191"/>
                    <a:pt x="29" y="191"/>
                  </a:cubicBezTo>
                  <a:lnTo>
                    <a:pt x="43" y="191"/>
                  </a:lnTo>
                  <a:cubicBezTo>
                    <a:pt x="176" y="149"/>
                    <a:pt x="307" y="135"/>
                    <a:pt x="440" y="121"/>
                  </a:cubicBezTo>
                  <a:lnTo>
                    <a:pt x="542" y="121"/>
                  </a:lnTo>
                  <a:cubicBezTo>
                    <a:pt x="644" y="121"/>
                    <a:pt x="732" y="121"/>
                    <a:pt x="834" y="149"/>
                  </a:cubicBezTo>
                  <a:cubicBezTo>
                    <a:pt x="936" y="177"/>
                    <a:pt x="1042" y="223"/>
                    <a:pt x="1130" y="279"/>
                  </a:cubicBezTo>
                  <a:cubicBezTo>
                    <a:pt x="1130" y="237"/>
                    <a:pt x="1112" y="191"/>
                    <a:pt x="1112" y="149"/>
                  </a:cubicBezTo>
                  <a:cubicBezTo>
                    <a:pt x="1098" y="149"/>
                    <a:pt x="1084" y="135"/>
                    <a:pt x="1070" y="135"/>
                  </a:cubicBezTo>
                  <a:cubicBezTo>
                    <a:pt x="996" y="89"/>
                    <a:pt x="936" y="61"/>
                    <a:pt x="866" y="47"/>
                  </a:cubicBezTo>
                  <a:cubicBezTo>
                    <a:pt x="760" y="15"/>
                    <a:pt x="644" y="1"/>
                    <a:pt x="542" y="1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3726675" y="2159175"/>
              <a:ext cx="59400" cy="59025"/>
            </a:xfrm>
            <a:custGeom>
              <a:avLst/>
              <a:gdLst/>
              <a:ahLst/>
              <a:cxnLst/>
              <a:rect l="l" t="t" r="r" b="b"/>
              <a:pathLst>
                <a:path w="2376" h="2361" extrusionOk="0">
                  <a:moveTo>
                    <a:pt x="1192" y="0"/>
                  </a:moveTo>
                  <a:cubicBezTo>
                    <a:pt x="556" y="0"/>
                    <a:pt x="29" y="509"/>
                    <a:pt x="15" y="1158"/>
                  </a:cubicBezTo>
                  <a:cubicBezTo>
                    <a:pt x="1" y="1801"/>
                    <a:pt x="514" y="2347"/>
                    <a:pt x="1172" y="2361"/>
                  </a:cubicBezTo>
                  <a:cubicBezTo>
                    <a:pt x="1181" y="2361"/>
                    <a:pt x="1189" y="2361"/>
                    <a:pt x="1198" y="2361"/>
                  </a:cubicBezTo>
                  <a:cubicBezTo>
                    <a:pt x="1833" y="2361"/>
                    <a:pt x="2347" y="1852"/>
                    <a:pt x="2361" y="1203"/>
                  </a:cubicBezTo>
                  <a:cubicBezTo>
                    <a:pt x="2375" y="556"/>
                    <a:pt x="1862" y="14"/>
                    <a:pt x="1218" y="0"/>
                  </a:cubicBezTo>
                  <a:cubicBezTo>
                    <a:pt x="1209" y="0"/>
                    <a:pt x="1201" y="0"/>
                    <a:pt x="1192" y="0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3731075" y="2178600"/>
              <a:ext cx="46200" cy="38825"/>
            </a:xfrm>
            <a:custGeom>
              <a:avLst/>
              <a:gdLst/>
              <a:ahLst/>
              <a:cxnLst/>
              <a:rect l="l" t="t" r="r" b="b"/>
              <a:pathLst>
                <a:path w="1848" h="1553" extrusionOk="0">
                  <a:moveTo>
                    <a:pt x="894" y="1"/>
                  </a:moveTo>
                  <a:cubicBezTo>
                    <a:pt x="954" y="15"/>
                    <a:pt x="1010" y="15"/>
                    <a:pt x="1070" y="29"/>
                  </a:cubicBezTo>
                  <a:cubicBezTo>
                    <a:pt x="1232" y="57"/>
                    <a:pt x="1394" y="117"/>
                    <a:pt x="1538" y="205"/>
                  </a:cubicBezTo>
                  <a:cubicBezTo>
                    <a:pt x="1380" y="89"/>
                    <a:pt x="1172" y="15"/>
                    <a:pt x="940" y="1"/>
                  </a:cubicBezTo>
                  <a:close/>
                  <a:moveTo>
                    <a:pt x="792" y="103"/>
                  </a:moveTo>
                  <a:cubicBezTo>
                    <a:pt x="704" y="103"/>
                    <a:pt x="616" y="117"/>
                    <a:pt x="528" y="131"/>
                  </a:cubicBezTo>
                  <a:cubicBezTo>
                    <a:pt x="454" y="145"/>
                    <a:pt x="381" y="177"/>
                    <a:pt x="324" y="205"/>
                  </a:cubicBezTo>
                  <a:cubicBezTo>
                    <a:pt x="264" y="233"/>
                    <a:pt x="205" y="293"/>
                    <a:pt x="162" y="353"/>
                  </a:cubicBezTo>
                  <a:cubicBezTo>
                    <a:pt x="177" y="338"/>
                    <a:pt x="191" y="338"/>
                    <a:pt x="219" y="338"/>
                  </a:cubicBezTo>
                  <a:cubicBezTo>
                    <a:pt x="293" y="338"/>
                    <a:pt x="366" y="338"/>
                    <a:pt x="426" y="367"/>
                  </a:cubicBezTo>
                  <a:cubicBezTo>
                    <a:pt x="571" y="381"/>
                    <a:pt x="718" y="440"/>
                    <a:pt x="834" y="514"/>
                  </a:cubicBezTo>
                  <a:cubicBezTo>
                    <a:pt x="954" y="602"/>
                    <a:pt x="1070" y="690"/>
                    <a:pt x="1144" y="820"/>
                  </a:cubicBezTo>
                  <a:cubicBezTo>
                    <a:pt x="1158" y="820"/>
                    <a:pt x="1158" y="834"/>
                    <a:pt x="1144" y="849"/>
                  </a:cubicBezTo>
                  <a:lnTo>
                    <a:pt x="1130" y="866"/>
                  </a:lnTo>
                  <a:cubicBezTo>
                    <a:pt x="1116" y="866"/>
                    <a:pt x="1116" y="866"/>
                    <a:pt x="1098" y="849"/>
                  </a:cubicBezTo>
                  <a:cubicBezTo>
                    <a:pt x="996" y="761"/>
                    <a:pt x="894" y="673"/>
                    <a:pt x="778" y="616"/>
                  </a:cubicBezTo>
                  <a:cubicBezTo>
                    <a:pt x="658" y="543"/>
                    <a:pt x="542" y="483"/>
                    <a:pt x="412" y="469"/>
                  </a:cubicBezTo>
                  <a:cubicBezTo>
                    <a:pt x="338" y="455"/>
                    <a:pt x="279" y="440"/>
                    <a:pt x="205" y="440"/>
                  </a:cubicBezTo>
                  <a:cubicBezTo>
                    <a:pt x="162" y="440"/>
                    <a:pt x="131" y="440"/>
                    <a:pt x="89" y="455"/>
                  </a:cubicBezTo>
                  <a:cubicBezTo>
                    <a:pt x="43" y="543"/>
                    <a:pt x="15" y="645"/>
                    <a:pt x="15" y="761"/>
                  </a:cubicBezTo>
                  <a:cubicBezTo>
                    <a:pt x="1" y="1186"/>
                    <a:pt x="412" y="1538"/>
                    <a:pt x="908" y="1552"/>
                  </a:cubicBezTo>
                  <a:lnTo>
                    <a:pt x="940" y="1552"/>
                  </a:lnTo>
                  <a:cubicBezTo>
                    <a:pt x="1436" y="1552"/>
                    <a:pt x="1833" y="1218"/>
                    <a:pt x="1847" y="792"/>
                  </a:cubicBezTo>
                  <a:cubicBezTo>
                    <a:pt x="1847" y="704"/>
                    <a:pt x="1833" y="602"/>
                    <a:pt x="1788" y="514"/>
                  </a:cubicBezTo>
                  <a:cubicBezTo>
                    <a:pt x="1700" y="440"/>
                    <a:pt x="1612" y="381"/>
                    <a:pt x="1524" y="321"/>
                  </a:cubicBezTo>
                  <a:cubicBezTo>
                    <a:pt x="1380" y="233"/>
                    <a:pt x="1218" y="163"/>
                    <a:pt x="1042" y="131"/>
                  </a:cubicBezTo>
                  <a:cubicBezTo>
                    <a:pt x="954" y="117"/>
                    <a:pt x="880" y="103"/>
                    <a:pt x="792" y="103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3730375" y="2178600"/>
              <a:ext cx="50950" cy="16475"/>
            </a:xfrm>
            <a:custGeom>
              <a:avLst/>
              <a:gdLst/>
              <a:ahLst/>
              <a:cxnLst/>
              <a:rect l="l" t="t" r="r" b="b"/>
              <a:pathLst>
                <a:path w="2038" h="659" extrusionOk="0">
                  <a:moveTo>
                    <a:pt x="820" y="1"/>
                  </a:moveTo>
                  <a:lnTo>
                    <a:pt x="672" y="15"/>
                  </a:lnTo>
                  <a:cubicBezTo>
                    <a:pt x="630" y="15"/>
                    <a:pt x="584" y="29"/>
                    <a:pt x="542" y="43"/>
                  </a:cubicBezTo>
                  <a:cubicBezTo>
                    <a:pt x="440" y="57"/>
                    <a:pt x="366" y="89"/>
                    <a:pt x="278" y="131"/>
                  </a:cubicBezTo>
                  <a:cubicBezTo>
                    <a:pt x="233" y="145"/>
                    <a:pt x="190" y="177"/>
                    <a:pt x="145" y="191"/>
                  </a:cubicBezTo>
                  <a:lnTo>
                    <a:pt x="29" y="265"/>
                  </a:lnTo>
                  <a:cubicBezTo>
                    <a:pt x="15" y="265"/>
                    <a:pt x="1" y="293"/>
                    <a:pt x="15" y="307"/>
                  </a:cubicBezTo>
                  <a:cubicBezTo>
                    <a:pt x="29" y="321"/>
                    <a:pt x="43" y="321"/>
                    <a:pt x="43" y="321"/>
                  </a:cubicBezTo>
                  <a:lnTo>
                    <a:pt x="71" y="321"/>
                  </a:lnTo>
                  <a:lnTo>
                    <a:pt x="190" y="265"/>
                  </a:lnTo>
                  <a:cubicBezTo>
                    <a:pt x="233" y="251"/>
                    <a:pt x="264" y="219"/>
                    <a:pt x="307" y="205"/>
                  </a:cubicBezTo>
                  <a:lnTo>
                    <a:pt x="352" y="205"/>
                  </a:lnTo>
                  <a:cubicBezTo>
                    <a:pt x="496" y="89"/>
                    <a:pt x="704" y="15"/>
                    <a:pt x="922" y="1"/>
                  </a:cubicBezTo>
                  <a:close/>
                  <a:moveTo>
                    <a:pt x="1566" y="205"/>
                  </a:moveTo>
                  <a:lnTo>
                    <a:pt x="1566" y="205"/>
                  </a:lnTo>
                  <a:cubicBezTo>
                    <a:pt x="1671" y="293"/>
                    <a:pt x="1759" y="395"/>
                    <a:pt x="1816" y="514"/>
                  </a:cubicBezTo>
                  <a:cubicBezTo>
                    <a:pt x="1861" y="557"/>
                    <a:pt x="1918" y="602"/>
                    <a:pt x="1963" y="645"/>
                  </a:cubicBezTo>
                  <a:cubicBezTo>
                    <a:pt x="1963" y="659"/>
                    <a:pt x="1977" y="659"/>
                    <a:pt x="1991" y="659"/>
                  </a:cubicBezTo>
                  <a:cubicBezTo>
                    <a:pt x="1991" y="659"/>
                    <a:pt x="2006" y="659"/>
                    <a:pt x="2023" y="645"/>
                  </a:cubicBezTo>
                  <a:cubicBezTo>
                    <a:pt x="2023" y="630"/>
                    <a:pt x="2037" y="616"/>
                    <a:pt x="2023" y="602"/>
                  </a:cubicBezTo>
                  <a:cubicBezTo>
                    <a:pt x="1963" y="528"/>
                    <a:pt x="1904" y="455"/>
                    <a:pt x="1830" y="395"/>
                  </a:cubicBezTo>
                  <a:cubicBezTo>
                    <a:pt x="1759" y="338"/>
                    <a:pt x="1685" y="279"/>
                    <a:pt x="1612" y="233"/>
                  </a:cubicBezTo>
                  <a:cubicBezTo>
                    <a:pt x="1597" y="219"/>
                    <a:pt x="1583" y="219"/>
                    <a:pt x="1566" y="205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3739175" y="2178600"/>
              <a:ext cx="36600" cy="12875"/>
            </a:xfrm>
            <a:custGeom>
              <a:avLst/>
              <a:gdLst/>
              <a:ahLst/>
              <a:cxnLst/>
              <a:rect l="l" t="t" r="r" b="b"/>
              <a:pathLst>
                <a:path w="1464" h="515" extrusionOk="0">
                  <a:moveTo>
                    <a:pt x="570" y="1"/>
                  </a:moveTo>
                  <a:cubicBezTo>
                    <a:pt x="352" y="15"/>
                    <a:pt x="144" y="89"/>
                    <a:pt x="0" y="205"/>
                  </a:cubicBezTo>
                  <a:cubicBezTo>
                    <a:pt x="57" y="177"/>
                    <a:pt x="130" y="145"/>
                    <a:pt x="204" y="131"/>
                  </a:cubicBezTo>
                  <a:cubicBezTo>
                    <a:pt x="292" y="117"/>
                    <a:pt x="380" y="103"/>
                    <a:pt x="468" y="103"/>
                  </a:cubicBezTo>
                  <a:cubicBezTo>
                    <a:pt x="556" y="103"/>
                    <a:pt x="630" y="117"/>
                    <a:pt x="718" y="131"/>
                  </a:cubicBezTo>
                  <a:cubicBezTo>
                    <a:pt x="894" y="163"/>
                    <a:pt x="1056" y="233"/>
                    <a:pt x="1200" y="321"/>
                  </a:cubicBezTo>
                  <a:cubicBezTo>
                    <a:pt x="1288" y="381"/>
                    <a:pt x="1376" y="440"/>
                    <a:pt x="1464" y="514"/>
                  </a:cubicBezTo>
                  <a:cubicBezTo>
                    <a:pt x="1407" y="395"/>
                    <a:pt x="1319" y="293"/>
                    <a:pt x="1214" y="205"/>
                  </a:cubicBezTo>
                  <a:cubicBezTo>
                    <a:pt x="1070" y="117"/>
                    <a:pt x="908" y="57"/>
                    <a:pt x="746" y="29"/>
                  </a:cubicBezTo>
                  <a:cubicBezTo>
                    <a:pt x="686" y="15"/>
                    <a:pt x="630" y="15"/>
                    <a:pt x="570" y="1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3720800" y="2189250"/>
              <a:ext cx="6600" cy="4425"/>
            </a:xfrm>
            <a:custGeom>
              <a:avLst/>
              <a:gdLst/>
              <a:ahLst/>
              <a:cxnLst/>
              <a:rect l="l" t="t" r="r" b="b"/>
              <a:pathLst>
                <a:path w="264" h="177" extrusionOk="0">
                  <a:moveTo>
                    <a:pt x="250" y="0"/>
                  </a:moveTo>
                  <a:cubicBezTo>
                    <a:pt x="236" y="0"/>
                    <a:pt x="222" y="14"/>
                    <a:pt x="208" y="14"/>
                  </a:cubicBezTo>
                  <a:cubicBezTo>
                    <a:pt x="134" y="43"/>
                    <a:pt x="74" y="88"/>
                    <a:pt x="14" y="117"/>
                  </a:cubicBezTo>
                  <a:cubicBezTo>
                    <a:pt x="0" y="131"/>
                    <a:pt x="0" y="145"/>
                    <a:pt x="0" y="159"/>
                  </a:cubicBezTo>
                  <a:cubicBezTo>
                    <a:pt x="14" y="176"/>
                    <a:pt x="14" y="176"/>
                    <a:pt x="32" y="176"/>
                  </a:cubicBezTo>
                  <a:lnTo>
                    <a:pt x="46" y="176"/>
                  </a:lnTo>
                  <a:cubicBezTo>
                    <a:pt x="120" y="145"/>
                    <a:pt x="176" y="117"/>
                    <a:pt x="236" y="88"/>
                  </a:cubicBezTo>
                  <a:lnTo>
                    <a:pt x="264" y="88"/>
                  </a:lnTo>
                  <a:cubicBezTo>
                    <a:pt x="250" y="57"/>
                    <a:pt x="250" y="29"/>
                    <a:pt x="250" y="0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3727025" y="2187400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24" y="1"/>
                  </a:moveTo>
                  <a:cubicBezTo>
                    <a:pt x="265" y="1"/>
                    <a:pt x="222" y="1"/>
                    <a:pt x="163" y="15"/>
                  </a:cubicBezTo>
                  <a:cubicBezTo>
                    <a:pt x="103" y="29"/>
                    <a:pt x="61" y="43"/>
                    <a:pt x="1" y="74"/>
                  </a:cubicBezTo>
                  <a:cubicBezTo>
                    <a:pt x="1" y="103"/>
                    <a:pt x="1" y="131"/>
                    <a:pt x="15" y="162"/>
                  </a:cubicBezTo>
                  <a:cubicBezTo>
                    <a:pt x="61" y="145"/>
                    <a:pt x="117" y="117"/>
                    <a:pt x="177" y="117"/>
                  </a:cubicBezTo>
                  <a:cubicBezTo>
                    <a:pt x="205" y="103"/>
                    <a:pt x="237" y="103"/>
                    <a:pt x="251" y="103"/>
                  </a:cubicBezTo>
                  <a:cubicBezTo>
                    <a:pt x="279" y="57"/>
                    <a:pt x="293" y="29"/>
                    <a:pt x="324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3733275" y="2187050"/>
              <a:ext cx="26750" cy="13225"/>
            </a:xfrm>
            <a:custGeom>
              <a:avLst/>
              <a:gdLst/>
              <a:ahLst/>
              <a:cxnLst/>
              <a:rect l="l" t="t" r="r" b="b"/>
              <a:pathLst>
                <a:path w="1070" h="529" extrusionOk="0">
                  <a:moveTo>
                    <a:pt x="131" y="0"/>
                  </a:moveTo>
                  <a:cubicBezTo>
                    <a:pt x="103" y="0"/>
                    <a:pt x="89" y="0"/>
                    <a:pt x="74" y="15"/>
                  </a:cubicBezTo>
                  <a:cubicBezTo>
                    <a:pt x="43" y="43"/>
                    <a:pt x="29" y="71"/>
                    <a:pt x="1" y="117"/>
                  </a:cubicBezTo>
                  <a:cubicBezTo>
                    <a:pt x="43" y="102"/>
                    <a:pt x="74" y="102"/>
                    <a:pt x="117" y="102"/>
                  </a:cubicBezTo>
                  <a:cubicBezTo>
                    <a:pt x="191" y="102"/>
                    <a:pt x="250" y="117"/>
                    <a:pt x="324" y="131"/>
                  </a:cubicBezTo>
                  <a:cubicBezTo>
                    <a:pt x="454" y="145"/>
                    <a:pt x="570" y="205"/>
                    <a:pt x="690" y="278"/>
                  </a:cubicBezTo>
                  <a:cubicBezTo>
                    <a:pt x="806" y="335"/>
                    <a:pt x="908" y="423"/>
                    <a:pt x="1010" y="511"/>
                  </a:cubicBezTo>
                  <a:cubicBezTo>
                    <a:pt x="1028" y="528"/>
                    <a:pt x="1028" y="528"/>
                    <a:pt x="1042" y="528"/>
                  </a:cubicBezTo>
                  <a:lnTo>
                    <a:pt x="1056" y="511"/>
                  </a:lnTo>
                  <a:cubicBezTo>
                    <a:pt x="1070" y="496"/>
                    <a:pt x="1070" y="482"/>
                    <a:pt x="1056" y="482"/>
                  </a:cubicBezTo>
                  <a:cubicBezTo>
                    <a:pt x="982" y="352"/>
                    <a:pt x="866" y="264"/>
                    <a:pt x="746" y="176"/>
                  </a:cubicBezTo>
                  <a:cubicBezTo>
                    <a:pt x="630" y="102"/>
                    <a:pt x="483" y="43"/>
                    <a:pt x="338" y="29"/>
                  </a:cubicBezTo>
                  <a:cubicBezTo>
                    <a:pt x="278" y="0"/>
                    <a:pt x="205" y="0"/>
                    <a:pt x="131" y="0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3563650" y="2037475"/>
              <a:ext cx="215475" cy="197775"/>
            </a:xfrm>
            <a:custGeom>
              <a:avLst/>
              <a:gdLst/>
              <a:ahLst/>
              <a:cxnLst/>
              <a:rect l="l" t="t" r="r" b="b"/>
              <a:pathLst>
                <a:path w="8619" h="7911" extrusionOk="0">
                  <a:moveTo>
                    <a:pt x="4348" y="1"/>
                  </a:moveTo>
                  <a:cubicBezTo>
                    <a:pt x="2829" y="1"/>
                    <a:pt x="1388" y="932"/>
                    <a:pt x="792" y="2448"/>
                  </a:cubicBezTo>
                  <a:cubicBezTo>
                    <a:pt x="0" y="4429"/>
                    <a:pt x="602" y="6669"/>
                    <a:pt x="2871" y="7580"/>
                  </a:cubicBezTo>
                  <a:cubicBezTo>
                    <a:pt x="3430" y="7807"/>
                    <a:pt x="3954" y="7911"/>
                    <a:pt x="4438" y="7911"/>
                  </a:cubicBezTo>
                  <a:cubicBezTo>
                    <a:pt x="6047" y="7911"/>
                    <a:pt x="7218" y="6771"/>
                    <a:pt x="7827" y="5248"/>
                  </a:cubicBezTo>
                  <a:cubicBezTo>
                    <a:pt x="8618" y="3257"/>
                    <a:pt x="7679" y="1027"/>
                    <a:pt x="5730" y="267"/>
                  </a:cubicBezTo>
                  <a:cubicBezTo>
                    <a:pt x="5277" y="87"/>
                    <a:pt x="4809" y="1"/>
                    <a:pt x="434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3604625" y="2122275"/>
              <a:ext cx="48400" cy="42425"/>
            </a:xfrm>
            <a:custGeom>
              <a:avLst/>
              <a:gdLst/>
              <a:ahLst/>
              <a:cxnLst/>
              <a:rect l="l" t="t" r="r" b="b"/>
              <a:pathLst>
                <a:path w="1936" h="1697" extrusionOk="0">
                  <a:moveTo>
                    <a:pt x="974" y="0"/>
                  </a:moveTo>
                  <a:cubicBezTo>
                    <a:pt x="669" y="0"/>
                    <a:pt x="374" y="165"/>
                    <a:pt x="222" y="449"/>
                  </a:cubicBezTo>
                  <a:cubicBezTo>
                    <a:pt x="0" y="875"/>
                    <a:pt x="162" y="1388"/>
                    <a:pt x="574" y="1607"/>
                  </a:cubicBezTo>
                  <a:cubicBezTo>
                    <a:pt x="695" y="1668"/>
                    <a:pt x="825" y="1697"/>
                    <a:pt x="954" y="1697"/>
                  </a:cubicBezTo>
                  <a:cubicBezTo>
                    <a:pt x="1261" y="1697"/>
                    <a:pt x="1561" y="1531"/>
                    <a:pt x="1717" y="1241"/>
                  </a:cubicBezTo>
                  <a:cubicBezTo>
                    <a:pt x="1935" y="815"/>
                    <a:pt x="1777" y="305"/>
                    <a:pt x="1365" y="98"/>
                  </a:cubicBezTo>
                  <a:cubicBezTo>
                    <a:pt x="1240" y="31"/>
                    <a:pt x="1106" y="0"/>
                    <a:pt x="97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3606825" y="2121450"/>
              <a:ext cx="44000" cy="44000"/>
            </a:xfrm>
            <a:custGeom>
              <a:avLst/>
              <a:gdLst/>
              <a:ahLst/>
              <a:cxnLst/>
              <a:rect l="l" t="t" r="r" b="b"/>
              <a:pathLst>
                <a:path w="1760" h="1760" extrusionOk="0">
                  <a:moveTo>
                    <a:pt x="880" y="57"/>
                  </a:moveTo>
                  <a:cubicBezTo>
                    <a:pt x="1013" y="57"/>
                    <a:pt x="1144" y="88"/>
                    <a:pt x="1263" y="145"/>
                  </a:cubicBezTo>
                  <a:cubicBezTo>
                    <a:pt x="1541" y="292"/>
                    <a:pt x="1689" y="584"/>
                    <a:pt x="1689" y="880"/>
                  </a:cubicBezTo>
                  <a:cubicBezTo>
                    <a:pt x="1689" y="1010"/>
                    <a:pt x="1657" y="1130"/>
                    <a:pt x="1601" y="1260"/>
                  </a:cubicBezTo>
                  <a:cubicBezTo>
                    <a:pt x="1453" y="1538"/>
                    <a:pt x="1161" y="1699"/>
                    <a:pt x="866" y="1699"/>
                  </a:cubicBezTo>
                  <a:cubicBezTo>
                    <a:pt x="750" y="1699"/>
                    <a:pt x="616" y="1671"/>
                    <a:pt x="500" y="1611"/>
                  </a:cubicBezTo>
                  <a:cubicBezTo>
                    <a:pt x="222" y="1464"/>
                    <a:pt x="60" y="1186"/>
                    <a:pt x="60" y="894"/>
                  </a:cubicBezTo>
                  <a:cubicBezTo>
                    <a:pt x="60" y="760"/>
                    <a:pt x="88" y="630"/>
                    <a:pt x="162" y="496"/>
                  </a:cubicBezTo>
                  <a:cubicBezTo>
                    <a:pt x="310" y="218"/>
                    <a:pt x="588" y="57"/>
                    <a:pt x="880" y="57"/>
                  </a:cubicBezTo>
                  <a:close/>
                  <a:moveTo>
                    <a:pt x="880" y="0"/>
                  </a:moveTo>
                  <a:cubicBezTo>
                    <a:pt x="574" y="0"/>
                    <a:pt x="264" y="176"/>
                    <a:pt x="106" y="482"/>
                  </a:cubicBezTo>
                  <a:cubicBezTo>
                    <a:pt x="32" y="602"/>
                    <a:pt x="0" y="746"/>
                    <a:pt x="0" y="894"/>
                  </a:cubicBezTo>
                  <a:cubicBezTo>
                    <a:pt x="0" y="1200"/>
                    <a:pt x="176" y="1509"/>
                    <a:pt x="472" y="1657"/>
                  </a:cubicBezTo>
                  <a:cubicBezTo>
                    <a:pt x="602" y="1728"/>
                    <a:pt x="736" y="1759"/>
                    <a:pt x="866" y="1759"/>
                  </a:cubicBezTo>
                  <a:cubicBezTo>
                    <a:pt x="1189" y="1759"/>
                    <a:pt x="1495" y="1583"/>
                    <a:pt x="1657" y="1288"/>
                  </a:cubicBezTo>
                  <a:cubicBezTo>
                    <a:pt x="1717" y="1158"/>
                    <a:pt x="1759" y="1010"/>
                    <a:pt x="1759" y="880"/>
                  </a:cubicBezTo>
                  <a:cubicBezTo>
                    <a:pt x="1759" y="556"/>
                    <a:pt x="1583" y="250"/>
                    <a:pt x="1291" y="102"/>
                  </a:cubicBezTo>
                  <a:cubicBezTo>
                    <a:pt x="1161" y="29"/>
                    <a:pt x="1028" y="0"/>
                    <a:pt x="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3604625" y="2124100"/>
              <a:ext cx="48050" cy="42325"/>
            </a:xfrm>
            <a:custGeom>
              <a:avLst/>
              <a:gdLst/>
              <a:ahLst/>
              <a:cxnLst/>
              <a:rect l="l" t="t" r="r" b="b"/>
              <a:pathLst>
                <a:path w="1922" h="1693" extrusionOk="0">
                  <a:moveTo>
                    <a:pt x="958" y="0"/>
                  </a:moveTo>
                  <a:cubicBezTo>
                    <a:pt x="654" y="0"/>
                    <a:pt x="360" y="164"/>
                    <a:pt x="208" y="450"/>
                  </a:cubicBezTo>
                  <a:cubicBezTo>
                    <a:pt x="0" y="876"/>
                    <a:pt x="148" y="1389"/>
                    <a:pt x="560" y="1593"/>
                  </a:cubicBezTo>
                  <a:cubicBezTo>
                    <a:pt x="684" y="1661"/>
                    <a:pt x="817" y="1693"/>
                    <a:pt x="949" y="1693"/>
                  </a:cubicBezTo>
                  <a:cubicBezTo>
                    <a:pt x="1252" y="1693"/>
                    <a:pt x="1549" y="1524"/>
                    <a:pt x="1703" y="1228"/>
                  </a:cubicBezTo>
                  <a:cubicBezTo>
                    <a:pt x="1921" y="816"/>
                    <a:pt x="1759" y="302"/>
                    <a:pt x="1351" y="98"/>
                  </a:cubicBezTo>
                  <a:cubicBezTo>
                    <a:pt x="1226" y="32"/>
                    <a:pt x="1091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3610175" y="2124025"/>
              <a:ext cx="31150" cy="27425"/>
            </a:xfrm>
            <a:custGeom>
              <a:avLst/>
              <a:gdLst/>
              <a:ahLst/>
              <a:cxnLst/>
              <a:rect l="l" t="t" r="r" b="b"/>
              <a:pathLst>
                <a:path w="1246" h="1097" extrusionOk="0">
                  <a:moveTo>
                    <a:pt x="634" y="1"/>
                  </a:moveTo>
                  <a:cubicBezTo>
                    <a:pt x="435" y="1"/>
                    <a:pt x="240" y="109"/>
                    <a:pt x="148" y="305"/>
                  </a:cubicBezTo>
                  <a:cubicBezTo>
                    <a:pt x="0" y="569"/>
                    <a:pt x="102" y="893"/>
                    <a:pt x="366" y="1041"/>
                  </a:cubicBezTo>
                  <a:cubicBezTo>
                    <a:pt x="447" y="1079"/>
                    <a:pt x="533" y="1097"/>
                    <a:pt x="617" y="1097"/>
                  </a:cubicBezTo>
                  <a:cubicBezTo>
                    <a:pt x="819" y="1097"/>
                    <a:pt x="1011" y="991"/>
                    <a:pt x="1115" y="805"/>
                  </a:cubicBezTo>
                  <a:cubicBezTo>
                    <a:pt x="1245" y="541"/>
                    <a:pt x="1143" y="203"/>
                    <a:pt x="879" y="59"/>
                  </a:cubicBezTo>
                  <a:cubicBezTo>
                    <a:pt x="802" y="20"/>
                    <a:pt x="718" y="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3633650" y="2137625"/>
              <a:ext cx="10225" cy="7500"/>
            </a:xfrm>
            <a:custGeom>
              <a:avLst/>
              <a:gdLst/>
              <a:ahLst/>
              <a:cxnLst/>
              <a:rect l="l" t="t" r="r" b="b"/>
              <a:pathLst>
                <a:path w="409" h="300" extrusionOk="0">
                  <a:moveTo>
                    <a:pt x="158" y="1"/>
                  </a:moveTo>
                  <a:cubicBezTo>
                    <a:pt x="104" y="1"/>
                    <a:pt x="54" y="20"/>
                    <a:pt x="28" y="57"/>
                  </a:cubicBezTo>
                  <a:cubicBezTo>
                    <a:pt x="0" y="131"/>
                    <a:pt x="42" y="219"/>
                    <a:pt x="144" y="261"/>
                  </a:cubicBezTo>
                  <a:cubicBezTo>
                    <a:pt x="190" y="287"/>
                    <a:pt x="235" y="299"/>
                    <a:pt x="275" y="299"/>
                  </a:cubicBezTo>
                  <a:cubicBezTo>
                    <a:pt x="325" y="299"/>
                    <a:pt x="364" y="280"/>
                    <a:pt x="380" y="247"/>
                  </a:cubicBezTo>
                  <a:cubicBezTo>
                    <a:pt x="408" y="173"/>
                    <a:pt x="366" y="85"/>
                    <a:pt x="264" y="25"/>
                  </a:cubicBezTo>
                  <a:cubicBezTo>
                    <a:pt x="230" y="9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3687450" y="2139650"/>
              <a:ext cx="44350" cy="42700"/>
            </a:xfrm>
            <a:custGeom>
              <a:avLst/>
              <a:gdLst/>
              <a:ahLst/>
              <a:cxnLst/>
              <a:rect l="l" t="t" r="r" b="b"/>
              <a:pathLst>
                <a:path w="1774" h="1708" extrusionOk="0">
                  <a:moveTo>
                    <a:pt x="892" y="1"/>
                  </a:moveTo>
                  <a:cubicBezTo>
                    <a:pt x="457" y="1"/>
                    <a:pt x="87" y="339"/>
                    <a:pt x="47" y="781"/>
                  </a:cubicBezTo>
                  <a:cubicBezTo>
                    <a:pt x="1" y="1249"/>
                    <a:pt x="339" y="1661"/>
                    <a:pt x="806" y="1703"/>
                  </a:cubicBezTo>
                  <a:cubicBezTo>
                    <a:pt x="834" y="1706"/>
                    <a:pt x="862" y="1707"/>
                    <a:pt x="889" y="1707"/>
                  </a:cubicBezTo>
                  <a:cubicBezTo>
                    <a:pt x="1309" y="1707"/>
                    <a:pt x="1675" y="1383"/>
                    <a:pt x="1732" y="943"/>
                  </a:cubicBezTo>
                  <a:cubicBezTo>
                    <a:pt x="1774" y="472"/>
                    <a:pt x="1436" y="64"/>
                    <a:pt x="968" y="4"/>
                  </a:cubicBezTo>
                  <a:cubicBezTo>
                    <a:pt x="943" y="2"/>
                    <a:pt x="917" y="1"/>
                    <a:pt x="89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3687825" y="2139025"/>
              <a:ext cx="43625" cy="44000"/>
            </a:xfrm>
            <a:custGeom>
              <a:avLst/>
              <a:gdLst/>
              <a:ahLst/>
              <a:cxnLst/>
              <a:rect l="l" t="t" r="r" b="b"/>
              <a:pathLst>
                <a:path w="1745" h="1760" extrusionOk="0">
                  <a:moveTo>
                    <a:pt x="953" y="57"/>
                  </a:moveTo>
                  <a:cubicBezTo>
                    <a:pt x="1365" y="103"/>
                    <a:pt x="1685" y="469"/>
                    <a:pt x="1685" y="880"/>
                  </a:cubicBezTo>
                  <a:lnTo>
                    <a:pt x="1685" y="968"/>
                  </a:lnTo>
                  <a:cubicBezTo>
                    <a:pt x="1643" y="1394"/>
                    <a:pt x="1277" y="1700"/>
                    <a:pt x="865" y="1700"/>
                  </a:cubicBezTo>
                  <a:lnTo>
                    <a:pt x="791" y="1700"/>
                  </a:lnTo>
                  <a:cubicBezTo>
                    <a:pt x="366" y="1658"/>
                    <a:pt x="60" y="1306"/>
                    <a:pt x="60" y="880"/>
                  </a:cubicBezTo>
                  <a:lnTo>
                    <a:pt x="60" y="806"/>
                  </a:lnTo>
                  <a:cubicBezTo>
                    <a:pt x="102" y="381"/>
                    <a:pt x="454" y="57"/>
                    <a:pt x="865" y="57"/>
                  </a:cubicBezTo>
                  <a:close/>
                  <a:moveTo>
                    <a:pt x="865" y="1"/>
                  </a:moveTo>
                  <a:cubicBezTo>
                    <a:pt x="426" y="1"/>
                    <a:pt x="46" y="339"/>
                    <a:pt x="0" y="792"/>
                  </a:cubicBezTo>
                  <a:lnTo>
                    <a:pt x="0" y="880"/>
                  </a:lnTo>
                  <a:cubicBezTo>
                    <a:pt x="0" y="1334"/>
                    <a:pt x="338" y="1714"/>
                    <a:pt x="777" y="1760"/>
                  </a:cubicBezTo>
                  <a:lnTo>
                    <a:pt x="865" y="1760"/>
                  </a:lnTo>
                  <a:cubicBezTo>
                    <a:pt x="1319" y="1760"/>
                    <a:pt x="1703" y="1422"/>
                    <a:pt x="1745" y="968"/>
                  </a:cubicBezTo>
                  <a:lnTo>
                    <a:pt x="1745" y="880"/>
                  </a:lnTo>
                  <a:cubicBezTo>
                    <a:pt x="1745" y="441"/>
                    <a:pt x="1407" y="43"/>
                    <a:pt x="9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3686750" y="214147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883" y="1"/>
                  </a:moveTo>
                  <a:cubicBezTo>
                    <a:pt x="449" y="1"/>
                    <a:pt x="86" y="326"/>
                    <a:pt x="43" y="768"/>
                  </a:cubicBezTo>
                  <a:cubicBezTo>
                    <a:pt x="1" y="1236"/>
                    <a:pt x="339" y="1648"/>
                    <a:pt x="806" y="1690"/>
                  </a:cubicBezTo>
                  <a:cubicBezTo>
                    <a:pt x="834" y="1693"/>
                    <a:pt x="861" y="1694"/>
                    <a:pt x="889" y="1694"/>
                  </a:cubicBezTo>
                  <a:cubicBezTo>
                    <a:pt x="1309" y="1694"/>
                    <a:pt x="1674" y="1369"/>
                    <a:pt x="1714" y="927"/>
                  </a:cubicBezTo>
                  <a:cubicBezTo>
                    <a:pt x="1760" y="473"/>
                    <a:pt x="1422" y="47"/>
                    <a:pt x="968" y="5"/>
                  </a:cubicBezTo>
                  <a:cubicBezTo>
                    <a:pt x="939" y="2"/>
                    <a:pt x="911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3691850" y="2141150"/>
              <a:ext cx="28625" cy="27625"/>
            </a:xfrm>
            <a:custGeom>
              <a:avLst/>
              <a:gdLst/>
              <a:ahLst/>
              <a:cxnLst/>
              <a:rect l="l" t="t" r="r" b="b"/>
              <a:pathLst>
                <a:path w="1145" h="1105" extrusionOk="0">
                  <a:moveTo>
                    <a:pt x="561" y="1"/>
                  </a:moveTo>
                  <a:cubicBezTo>
                    <a:pt x="292" y="1"/>
                    <a:pt x="59" y="213"/>
                    <a:pt x="29" y="500"/>
                  </a:cubicBezTo>
                  <a:cubicBezTo>
                    <a:pt x="1" y="809"/>
                    <a:pt x="222" y="1073"/>
                    <a:pt x="514" y="1101"/>
                  </a:cubicBezTo>
                  <a:cubicBezTo>
                    <a:pt x="534" y="1103"/>
                    <a:pt x="553" y="1104"/>
                    <a:pt x="572" y="1104"/>
                  </a:cubicBezTo>
                  <a:cubicBezTo>
                    <a:pt x="853" y="1104"/>
                    <a:pt x="1086" y="892"/>
                    <a:pt x="1116" y="605"/>
                  </a:cubicBezTo>
                  <a:cubicBezTo>
                    <a:pt x="1144" y="310"/>
                    <a:pt x="926" y="32"/>
                    <a:pt x="616" y="4"/>
                  </a:cubicBezTo>
                  <a:cubicBezTo>
                    <a:pt x="598" y="2"/>
                    <a:pt x="579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3713500" y="2154500"/>
              <a:ext cx="10650" cy="6825"/>
            </a:xfrm>
            <a:custGeom>
              <a:avLst/>
              <a:gdLst/>
              <a:ahLst/>
              <a:cxnLst/>
              <a:rect l="l" t="t" r="r" b="b"/>
              <a:pathLst>
                <a:path w="426" h="273" extrusionOk="0">
                  <a:moveTo>
                    <a:pt x="170" y="1"/>
                  </a:moveTo>
                  <a:cubicBezTo>
                    <a:pt x="98" y="1"/>
                    <a:pt x="39" y="27"/>
                    <a:pt x="28" y="71"/>
                  </a:cubicBezTo>
                  <a:cubicBezTo>
                    <a:pt x="0" y="142"/>
                    <a:pt x="74" y="230"/>
                    <a:pt x="176" y="261"/>
                  </a:cubicBezTo>
                  <a:cubicBezTo>
                    <a:pt x="202" y="269"/>
                    <a:pt x="228" y="272"/>
                    <a:pt x="253" y="272"/>
                  </a:cubicBezTo>
                  <a:cubicBezTo>
                    <a:pt x="325" y="272"/>
                    <a:pt x="384" y="242"/>
                    <a:pt x="394" y="187"/>
                  </a:cubicBezTo>
                  <a:cubicBezTo>
                    <a:pt x="426" y="128"/>
                    <a:pt x="352" y="40"/>
                    <a:pt x="250" y="12"/>
                  </a:cubicBezTo>
                  <a:cubicBezTo>
                    <a:pt x="223" y="4"/>
                    <a:pt x="196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3648600" y="2194000"/>
              <a:ext cx="11450" cy="7675"/>
            </a:xfrm>
            <a:custGeom>
              <a:avLst/>
              <a:gdLst/>
              <a:ahLst/>
              <a:cxnLst/>
              <a:rect l="l" t="t" r="r" b="b"/>
              <a:pathLst>
                <a:path w="458" h="307" extrusionOk="0">
                  <a:moveTo>
                    <a:pt x="18" y="0"/>
                  </a:moveTo>
                  <a:cubicBezTo>
                    <a:pt x="18" y="0"/>
                    <a:pt x="0" y="0"/>
                    <a:pt x="18" y="14"/>
                  </a:cubicBezTo>
                  <a:cubicBezTo>
                    <a:pt x="46" y="102"/>
                    <a:pt x="106" y="176"/>
                    <a:pt x="176" y="218"/>
                  </a:cubicBezTo>
                  <a:cubicBezTo>
                    <a:pt x="264" y="278"/>
                    <a:pt x="352" y="306"/>
                    <a:pt x="440" y="306"/>
                  </a:cubicBezTo>
                  <a:cubicBezTo>
                    <a:pt x="458" y="306"/>
                    <a:pt x="458" y="306"/>
                    <a:pt x="458" y="292"/>
                  </a:cubicBezTo>
                  <a:lnTo>
                    <a:pt x="440" y="278"/>
                  </a:lnTo>
                  <a:cubicBezTo>
                    <a:pt x="352" y="278"/>
                    <a:pt x="282" y="233"/>
                    <a:pt x="208" y="190"/>
                  </a:cubicBezTo>
                  <a:cubicBezTo>
                    <a:pt x="134" y="145"/>
                    <a:pt x="74" y="74"/>
                    <a:pt x="3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3599850" y="2092350"/>
              <a:ext cx="56850" cy="21450"/>
            </a:xfrm>
            <a:custGeom>
              <a:avLst/>
              <a:gdLst/>
              <a:ahLst/>
              <a:cxnLst/>
              <a:rect l="l" t="t" r="r" b="b"/>
              <a:pathLst>
                <a:path w="2274" h="858" extrusionOk="0">
                  <a:moveTo>
                    <a:pt x="1644" y="1"/>
                  </a:moveTo>
                  <a:cubicBezTo>
                    <a:pt x="1154" y="1"/>
                    <a:pt x="367" y="461"/>
                    <a:pt x="367" y="461"/>
                  </a:cubicBezTo>
                  <a:cubicBezTo>
                    <a:pt x="0" y="790"/>
                    <a:pt x="544" y="857"/>
                    <a:pt x="795" y="857"/>
                  </a:cubicBezTo>
                  <a:cubicBezTo>
                    <a:pt x="823" y="857"/>
                    <a:pt x="848" y="856"/>
                    <a:pt x="867" y="855"/>
                  </a:cubicBezTo>
                  <a:cubicBezTo>
                    <a:pt x="1043" y="841"/>
                    <a:pt x="2274" y="577"/>
                    <a:pt x="1968" y="137"/>
                  </a:cubicBezTo>
                  <a:cubicBezTo>
                    <a:pt x="1902" y="39"/>
                    <a:pt x="1785" y="1"/>
                    <a:pt x="1644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3697750" y="2113325"/>
              <a:ext cx="48375" cy="31225"/>
            </a:xfrm>
            <a:custGeom>
              <a:avLst/>
              <a:gdLst/>
              <a:ahLst/>
              <a:cxnLst/>
              <a:rect l="l" t="t" r="r" b="b"/>
              <a:pathLst>
                <a:path w="1935" h="1249" extrusionOk="0">
                  <a:moveTo>
                    <a:pt x="616" y="0"/>
                  </a:moveTo>
                  <a:cubicBezTo>
                    <a:pt x="557" y="0"/>
                    <a:pt x="503" y="15"/>
                    <a:pt x="454" y="48"/>
                  </a:cubicBezTo>
                  <a:cubicBezTo>
                    <a:pt x="1" y="339"/>
                    <a:pt x="1056" y="1029"/>
                    <a:pt x="1218" y="1117"/>
                  </a:cubicBezTo>
                  <a:cubicBezTo>
                    <a:pt x="1300" y="1163"/>
                    <a:pt x="1529" y="1248"/>
                    <a:pt x="1692" y="1248"/>
                  </a:cubicBezTo>
                  <a:cubicBezTo>
                    <a:pt x="1840" y="1248"/>
                    <a:pt x="1935" y="1177"/>
                    <a:pt x="1816" y="941"/>
                  </a:cubicBezTo>
                  <a:cubicBezTo>
                    <a:pt x="1816" y="941"/>
                    <a:pt x="1086" y="0"/>
                    <a:pt x="61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3667325" y="2161025"/>
              <a:ext cx="17600" cy="17950"/>
            </a:xfrm>
            <a:custGeom>
              <a:avLst/>
              <a:gdLst/>
              <a:ahLst/>
              <a:cxnLst/>
              <a:rect l="l" t="t" r="r" b="b"/>
              <a:pathLst>
                <a:path w="704" h="718" extrusionOk="0">
                  <a:moveTo>
                    <a:pt x="29" y="0"/>
                  </a:moveTo>
                  <a:lnTo>
                    <a:pt x="0" y="718"/>
                  </a:lnTo>
                  <a:cubicBezTo>
                    <a:pt x="0" y="718"/>
                    <a:pt x="658" y="718"/>
                    <a:pt x="690" y="264"/>
                  </a:cubicBezTo>
                  <a:cubicBezTo>
                    <a:pt x="704" y="44"/>
                    <a:pt x="598" y="0"/>
                    <a:pt x="458" y="0"/>
                  </a:cubicBezTo>
                  <a:cubicBezTo>
                    <a:pt x="365" y="0"/>
                    <a:pt x="258" y="20"/>
                    <a:pt x="161" y="20"/>
                  </a:cubicBezTo>
                  <a:cubicBezTo>
                    <a:pt x="113" y="20"/>
                    <a:pt x="68" y="15"/>
                    <a:pt x="2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3665825" y="2128250"/>
              <a:ext cx="19475" cy="51075"/>
            </a:xfrm>
            <a:custGeom>
              <a:avLst/>
              <a:gdLst/>
              <a:ahLst/>
              <a:cxnLst/>
              <a:rect l="l" t="t" r="r" b="b"/>
              <a:pathLst>
                <a:path w="779" h="2043" extrusionOk="0">
                  <a:moveTo>
                    <a:pt x="328" y="0"/>
                  </a:moveTo>
                  <a:cubicBezTo>
                    <a:pt x="324" y="0"/>
                    <a:pt x="324" y="6"/>
                    <a:pt x="324" y="6"/>
                  </a:cubicBezTo>
                  <a:cubicBezTo>
                    <a:pt x="222" y="256"/>
                    <a:pt x="134" y="488"/>
                    <a:pt x="60" y="738"/>
                  </a:cubicBezTo>
                  <a:cubicBezTo>
                    <a:pt x="32" y="872"/>
                    <a:pt x="1" y="988"/>
                    <a:pt x="1" y="1135"/>
                  </a:cubicBezTo>
                  <a:lnTo>
                    <a:pt x="1" y="1237"/>
                  </a:lnTo>
                  <a:cubicBezTo>
                    <a:pt x="15" y="1266"/>
                    <a:pt x="32" y="1311"/>
                    <a:pt x="75" y="1339"/>
                  </a:cubicBezTo>
                  <a:cubicBezTo>
                    <a:pt x="118" y="1356"/>
                    <a:pt x="161" y="1363"/>
                    <a:pt x="201" y="1363"/>
                  </a:cubicBezTo>
                  <a:cubicBezTo>
                    <a:pt x="229" y="1363"/>
                    <a:pt x="255" y="1359"/>
                    <a:pt x="279" y="1354"/>
                  </a:cubicBezTo>
                  <a:cubicBezTo>
                    <a:pt x="352" y="1354"/>
                    <a:pt x="412" y="1354"/>
                    <a:pt x="472" y="1339"/>
                  </a:cubicBezTo>
                  <a:cubicBezTo>
                    <a:pt x="542" y="1339"/>
                    <a:pt x="602" y="1339"/>
                    <a:pt x="648" y="1368"/>
                  </a:cubicBezTo>
                  <a:cubicBezTo>
                    <a:pt x="690" y="1399"/>
                    <a:pt x="704" y="1456"/>
                    <a:pt x="704" y="1515"/>
                  </a:cubicBezTo>
                  <a:lnTo>
                    <a:pt x="704" y="1603"/>
                  </a:lnTo>
                  <a:lnTo>
                    <a:pt x="690" y="1649"/>
                  </a:lnTo>
                  <a:lnTo>
                    <a:pt x="690" y="1691"/>
                  </a:lnTo>
                  <a:cubicBezTo>
                    <a:pt x="676" y="1719"/>
                    <a:pt x="662" y="1737"/>
                    <a:pt x="648" y="1765"/>
                  </a:cubicBezTo>
                  <a:cubicBezTo>
                    <a:pt x="616" y="1779"/>
                    <a:pt x="602" y="1807"/>
                    <a:pt x="588" y="1825"/>
                  </a:cubicBezTo>
                  <a:cubicBezTo>
                    <a:pt x="542" y="1867"/>
                    <a:pt x="486" y="1895"/>
                    <a:pt x="426" y="1927"/>
                  </a:cubicBezTo>
                  <a:cubicBezTo>
                    <a:pt x="310" y="1969"/>
                    <a:pt x="191" y="2001"/>
                    <a:pt x="60" y="2001"/>
                  </a:cubicBezTo>
                  <a:cubicBezTo>
                    <a:pt x="46" y="2015"/>
                    <a:pt x="46" y="2015"/>
                    <a:pt x="46" y="2029"/>
                  </a:cubicBezTo>
                  <a:cubicBezTo>
                    <a:pt x="46" y="2029"/>
                    <a:pt x="46" y="2043"/>
                    <a:pt x="60" y="2043"/>
                  </a:cubicBezTo>
                  <a:cubicBezTo>
                    <a:pt x="191" y="2043"/>
                    <a:pt x="324" y="2015"/>
                    <a:pt x="440" y="1969"/>
                  </a:cubicBezTo>
                  <a:cubicBezTo>
                    <a:pt x="514" y="1955"/>
                    <a:pt x="574" y="1927"/>
                    <a:pt x="616" y="1867"/>
                  </a:cubicBezTo>
                  <a:cubicBezTo>
                    <a:pt x="648" y="1853"/>
                    <a:pt x="676" y="1825"/>
                    <a:pt x="690" y="1793"/>
                  </a:cubicBezTo>
                  <a:cubicBezTo>
                    <a:pt x="704" y="1765"/>
                    <a:pt x="736" y="1737"/>
                    <a:pt x="750" y="1705"/>
                  </a:cubicBezTo>
                  <a:cubicBezTo>
                    <a:pt x="750" y="1691"/>
                    <a:pt x="764" y="1677"/>
                    <a:pt x="764" y="1663"/>
                  </a:cubicBezTo>
                  <a:lnTo>
                    <a:pt x="778" y="1603"/>
                  </a:lnTo>
                  <a:lnTo>
                    <a:pt x="778" y="1501"/>
                  </a:lnTo>
                  <a:cubicBezTo>
                    <a:pt x="778" y="1473"/>
                    <a:pt x="764" y="1427"/>
                    <a:pt x="750" y="1399"/>
                  </a:cubicBezTo>
                  <a:cubicBezTo>
                    <a:pt x="736" y="1368"/>
                    <a:pt x="718" y="1325"/>
                    <a:pt x="676" y="1311"/>
                  </a:cubicBezTo>
                  <a:cubicBezTo>
                    <a:pt x="616" y="1266"/>
                    <a:pt x="542" y="1266"/>
                    <a:pt x="472" y="1266"/>
                  </a:cubicBezTo>
                  <a:cubicBezTo>
                    <a:pt x="412" y="1266"/>
                    <a:pt x="338" y="1280"/>
                    <a:pt x="279" y="1280"/>
                  </a:cubicBezTo>
                  <a:cubicBezTo>
                    <a:pt x="255" y="1287"/>
                    <a:pt x="227" y="1291"/>
                    <a:pt x="200" y="1291"/>
                  </a:cubicBezTo>
                  <a:cubicBezTo>
                    <a:pt x="164" y="1291"/>
                    <a:pt x="129" y="1284"/>
                    <a:pt x="103" y="1266"/>
                  </a:cubicBezTo>
                  <a:cubicBezTo>
                    <a:pt x="89" y="1266"/>
                    <a:pt x="89" y="1251"/>
                    <a:pt x="75" y="1223"/>
                  </a:cubicBezTo>
                  <a:lnTo>
                    <a:pt x="75" y="1135"/>
                  </a:lnTo>
                  <a:cubicBezTo>
                    <a:pt x="75" y="1002"/>
                    <a:pt x="103" y="886"/>
                    <a:pt x="134" y="752"/>
                  </a:cubicBezTo>
                  <a:cubicBezTo>
                    <a:pt x="162" y="636"/>
                    <a:pt x="191" y="506"/>
                    <a:pt x="236" y="386"/>
                  </a:cubicBezTo>
                  <a:cubicBezTo>
                    <a:pt x="264" y="270"/>
                    <a:pt x="310" y="136"/>
                    <a:pt x="352" y="20"/>
                  </a:cubicBezTo>
                  <a:cubicBezTo>
                    <a:pt x="352" y="6"/>
                    <a:pt x="352" y="6"/>
                    <a:pt x="338" y="6"/>
                  </a:cubicBezTo>
                  <a:cubicBezTo>
                    <a:pt x="334" y="2"/>
                    <a:pt x="331" y="0"/>
                    <a:pt x="32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3558100" y="2019225"/>
              <a:ext cx="234550" cy="137075"/>
            </a:xfrm>
            <a:custGeom>
              <a:avLst/>
              <a:gdLst/>
              <a:ahLst/>
              <a:cxnLst/>
              <a:rect l="l" t="t" r="r" b="b"/>
              <a:pathLst>
                <a:path w="9382" h="5483" extrusionOk="0">
                  <a:moveTo>
                    <a:pt x="4962" y="1"/>
                  </a:moveTo>
                  <a:cubicBezTo>
                    <a:pt x="3922" y="1"/>
                    <a:pt x="3268" y="470"/>
                    <a:pt x="3268" y="470"/>
                  </a:cubicBezTo>
                  <a:cubicBezTo>
                    <a:pt x="3268" y="470"/>
                    <a:pt x="2974" y="235"/>
                    <a:pt x="2524" y="235"/>
                  </a:cubicBezTo>
                  <a:cubicBezTo>
                    <a:pt x="2211" y="235"/>
                    <a:pt x="1823" y="348"/>
                    <a:pt x="1408" y="734"/>
                  </a:cubicBezTo>
                  <a:cubicBezTo>
                    <a:pt x="398" y="1669"/>
                    <a:pt x="1" y="3914"/>
                    <a:pt x="824" y="3928"/>
                  </a:cubicBezTo>
                  <a:cubicBezTo>
                    <a:pt x="829" y="3928"/>
                    <a:pt x="835" y="3928"/>
                    <a:pt x="841" y="3928"/>
                  </a:cubicBezTo>
                  <a:cubicBezTo>
                    <a:pt x="1649" y="3928"/>
                    <a:pt x="3064" y="1933"/>
                    <a:pt x="3064" y="1933"/>
                  </a:cubicBezTo>
                  <a:cubicBezTo>
                    <a:pt x="3930" y="2696"/>
                    <a:pt x="4253" y="3090"/>
                    <a:pt x="4999" y="3590"/>
                  </a:cubicBezTo>
                  <a:cubicBezTo>
                    <a:pt x="5304" y="3797"/>
                    <a:pt x="5536" y="3870"/>
                    <a:pt x="5715" y="3870"/>
                  </a:cubicBezTo>
                  <a:cubicBezTo>
                    <a:pt x="6129" y="3870"/>
                    <a:pt x="6255" y="3481"/>
                    <a:pt x="6323" y="3481"/>
                  </a:cubicBezTo>
                  <a:cubicBezTo>
                    <a:pt x="6331" y="3481"/>
                    <a:pt x="6339" y="3487"/>
                    <a:pt x="6346" y="3502"/>
                  </a:cubicBezTo>
                  <a:cubicBezTo>
                    <a:pt x="6934" y="4733"/>
                    <a:pt x="8253" y="5482"/>
                    <a:pt x="8253" y="5482"/>
                  </a:cubicBezTo>
                  <a:cubicBezTo>
                    <a:pt x="9146" y="4030"/>
                    <a:pt x="9382" y="2095"/>
                    <a:pt x="7155" y="688"/>
                  </a:cubicBezTo>
                  <a:cubicBezTo>
                    <a:pt x="6326" y="165"/>
                    <a:pt x="5577" y="1"/>
                    <a:pt x="496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3635400" y="2060950"/>
              <a:ext cx="84700" cy="59025"/>
            </a:xfrm>
            <a:custGeom>
              <a:avLst/>
              <a:gdLst/>
              <a:ahLst/>
              <a:cxnLst/>
              <a:rect l="l" t="t" r="r" b="b"/>
              <a:pathLst>
                <a:path w="3388" h="2361" extrusionOk="0">
                  <a:moveTo>
                    <a:pt x="46" y="0"/>
                  </a:moveTo>
                  <a:lnTo>
                    <a:pt x="1" y="32"/>
                  </a:lnTo>
                  <a:cubicBezTo>
                    <a:pt x="528" y="911"/>
                    <a:pt x="1277" y="1629"/>
                    <a:pt x="2157" y="2143"/>
                  </a:cubicBezTo>
                  <a:cubicBezTo>
                    <a:pt x="2361" y="2259"/>
                    <a:pt x="2582" y="2361"/>
                    <a:pt x="2815" y="2361"/>
                  </a:cubicBezTo>
                  <a:lnTo>
                    <a:pt x="2860" y="2361"/>
                  </a:lnTo>
                  <a:cubicBezTo>
                    <a:pt x="3096" y="2347"/>
                    <a:pt x="3374" y="2171"/>
                    <a:pt x="3388" y="1907"/>
                  </a:cubicBezTo>
                  <a:lnTo>
                    <a:pt x="3342" y="1907"/>
                  </a:lnTo>
                  <a:cubicBezTo>
                    <a:pt x="3328" y="2143"/>
                    <a:pt x="3078" y="2301"/>
                    <a:pt x="2860" y="2318"/>
                  </a:cubicBezTo>
                  <a:cubicBezTo>
                    <a:pt x="2845" y="2319"/>
                    <a:pt x="2829" y="2320"/>
                    <a:pt x="2814" y="2320"/>
                  </a:cubicBezTo>
                  <a:cubicBezTo>
                    <a:pt x="2583" y="2320"/>
                    <a:pt x="2379" y="2223"/>
                    <a:pt x="2171" y="2111"/>
                  </a:cubicBezTo>
                  <a:cubicBezTo>
                    <a:pt x="1292" y="1597"/>
                    <a:pt x="560" y="880"/>
                    <a:pt x="4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3564000" y="2060950"/>
              <a:ext cx="73625" cy="57975"/>
            </a:xfrm>
            <a:custGeom>
              <a:avLst/>
              <a:gdLst/>
              <a:ahLst/>
              <a:cxnLst/>
              <a:rect l="l" t="t" r="r" b="b"/>
              <a:pathLst>
                <a:path w="2945" h="2319" extrusionOk="0">
                  <a:moveTo>
                    <a:pt x="2902" y="0"/>
                  </a:moveTo>
                  <a:cubicBezTo>
                    <a:pt x="2610" y="838"/>
                    <a:pt x="2023" y="1555"/>
                    <a:pt x="1291" y="2023"/>
                  </a:cubicBezTo>
                  <a:cubicBezTo>
                    <a:pt x="1115" y="2143"/>
                    <a:pt x="866" y="2273"/>
                    <a:pt x="616" y="2287"/>
                  </a:cubicBezTo>
                  <a:cubicBezTo>
                    <a:pt x="394" y="2287"/>
                    <a:pt x="116" y="2171"/>
                    <a:pt x="29" y="1949"/>
                  </a:cubicBezTo>
                  <a:lnTo>
                    <a:pt x="0" y="1949"/>
                  </a:lnTo>
                  <a:cubicBezTo>
                    <a:pt x="88" y="2213"/>
                    <a:pt x="366" y="2318"/>
                    <a:pt x="588" y="2318"/>
                  </a:cubicBezTo>
                  <a:lnTo>
                    <a:pt x="616" y="2318"/>
                  </a:lnTo>
                  <a:cubicBezTo>
                    <a:pt x="880" y="2318"/>
                    <a:pt x="1130" y="2185"/>
                    <a:pt x="1305" y="2055"/>
                  </a:cubicBezTo>
                  <a:cubicBezTo>
                    <a:pt x="2051" y="1583"/>
                    <a:pt x="2639" y="852"/>
                    <a:pt x="2945" y="14"/>
                  </a:cubicBezTo>
                  <a:lnTo>
                    <a:pt x="2902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3649725" y="2182425"/>
              <a:ext cx="23875" cy="16425"/>
            </a:xfrm>
            <a:custGeom>
              <a:avLst/>
              <a:gdLst/>
              <a:ahLst/>
              <a:cxnLst/>
              <a:rect l="l" t="t" r="r" b="b"/>
              <a:pathLst>
                <a:path w="955" h="657" extrusionOk="0">
                  <a:moveTo>
                    <a:pt x="135" y="1"/>
                  </a:moveTo>
                  <a:cubicBezTo>
                    <a:pt x="77" y="1"/>
                    <a:pt x="29" y="49"/>
                    <a:pt x="29" y="98"/>
                  </a:cubicBezTo>
                  <a:cubicBezTo>
                    <a:pt x="1" y="256"/>
                    <a:pt x="43" y="520"/>
                    <a:pt x="325" y="625"/>
                  </a:cubicBezTo>
                  <a:cubicBezTo>
                    <a:pt x="388" y="647"/>
                    <a:pt x="448" y="657"/>
                    <a:pt x="504" y="657"/>
                  </a:cubicBezTo>
                  <a:cubicBezTo>
                    <a:pt x="705" y="657"/>
                    <a:pt x="854" y="530"/>
                    <a:pt x="923" y="404"/>
                  </a:cubicBezTo>
                  <a:cubicBezTo>
                    <a:pt x="954" y="344"/>
                    <a:pt x="954" y="273"/>
                    <a:pt x="894" y="242"/>
                  </a:cubicBezTo>
                  <a:cubicBezTo>
                    <a:pt x="747" y="168"/>
                    <a:pt x="500" y="80"/>
                    <a:pt x="177" y="10"/>
                  </a:cubicBezTo>
                  <a:cubicBezTo>
                    <a:pt x="163" y="4"/>
                    <a:pt x="149" y="1"/>
                    <a:pt x="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3662925" y="2185550"/>
              <a:ext cx="8825" cy="7050"/>
            </a:xfrm>
            <a:custGeom>
              <a:avLst/>
              <a:gdLst/>
              <a:ahLst/>
              <a:cxnLst/>
              <a:rect l="l" t="t" r="r" b="b"/>
              <a:pathLst>
                <a:path w="353" h="282" extrusionOk="0">
                  <a:moveTo>
                    <a:pt x="60" y="1"/>
                  </a:moveTo>
                  <a:cubicBezTo>
                    <a:pt x="29" y="89"/>
                    <a:pt x="1" y="191"/>
                    <a:pt x="1" y="205"/>
                  </a:cubicBezTo>
                  <a:cubicBezTo>
                    <a:pt x="37" y="244"/>
                    <a:pt x="142" y="281"/>
                    <a:pt x="209" y="281"/>
                  </a:cubicBezTo>
                  <a:cubicBezTo>
                    <a:pt x="219" y="281"/>
                    <a:pt x="228" y="280"/>
                    <a:pt x="236" y="279"/>
                  </a:cubicBezTo>
                  <a:cubicBezTo>
                    <a:pt x="278" y="265"/>
                    <a:pt x="324" y="177"/>
                    <a:pt x="352" y="103"/>
                  </a:cubicBezTo>
                  <a:cubicBezTo>
                    <a:pt x="278" y="75"/>
                    <a:pt x="176" y="29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3653775" y="2182650"/>
              <a:ext cx="8025" cy="5350"/>
            </a:xfrm>
            <a:custGeom>
              <a:avLst/>
              <a:gdLst/>
              <a:ahLst/>
              <a:cxnLst/>
              <a:rect l="l" t="t" r="r" b="b"/>
              <a:pathLst>
                <a:path w="321" h="214" extrusionOk="0">
                  <a:moveTo>
                    <a:pt x="43" y="1"/>
                  </a:moveTo>
                  <a:cubicBezTo>
                    <a:pt x="15" y="71"/>
                    <a:pt x="1" y="131"/>
                    <a:pt x="1" y="145"/>
                  </a:cubicBezTo>
                  <a:cubicBezTo>
                    <a:pt x="34" y="180"/>
                    <a:pt x="113" y="214"/>
                    <a:pt x="173" y="214"/>
                  </a:cubicBezTo>
                  <a:cubicBezTo>
                    <a:pt x="190" y="214"/>
                    <a:pt x="206" y="211"/>
                    <a:pt x="219" y="205"/>
                  </a:cubicBezTo>
                  <a:cubicBezTo>
                    <a:pt x="251" y="205"/>
                    <a:pt x="293" y="131"/>
                    <a:pt x="321" y="71"/>
                  </a:cubicBezTo>
                  <a:cubicBezTo>
                    <a:pt x="233" y="43"/>
                    <a:pt x="145" y="29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3650800" y="2190650"/>
              <a:ext cx="13650" cy="8325"/>
            </a:xfrm>
            <a:custGeom>
              <a:avLst/>
              <a:gdLst/>
              <a:ahLst/>
              <a:cxnLst/>
              <a:rect l="l" t="t" r="r" b="b"/>
              <a:pathLst>
                <a:path w="546" h="333" extrusionOk="0">
                  <a:moveTo>
                    <a:pt x="60" y="1"/>
                  </a:moveTo>
                  <a:cubicBezTo>
                    <a:pt x="46" y="15"/>
                    <a:pt x="32" y="15"/>
                    <a:pt x="0" y="15"/>
                  </a:cubicBezTo>
                  <a:cubicBezTo>
                    <a:pt x="46" y="134"/>
                    <a:pt x="120" y="236"/>
                    <a:pt x="282" y="296"/>
                  </a:cubicBezTo>
                  <a:cubicBezTo>
                    <a:pt x="346" y="323"/>
                    <a:pt x="405" y="333"/>
                    <a:pt x="459" y="333"/>
                  </a:cubicBezTo>
                  <a:cubicBezTo>
                    <a:pt x="489" y="333"/>
                    <a:pt x="518" y="329"/>
                    <a:pt x="545" y="324"/>
                  </a:cubicBezTo>
                  <a:cubicBezTo>
                    <a:pt x="500" y="236"/>
                    <a:pt x="457" y="163"/>
                    <a:pt x="384" y="103"/>
                  </a:cubicBezTo>
                  <a:cubicBezTo>
                    <a:pt x="296" y="32"/>
                    <a:pt x="176" y="1"/>
                    <a:pt x="60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3705400" y="2563350"/>
              <a:ext cx="24550" cy="20150"/>
            </a:xfrm>
            <a:custGeom>
              <a:avLst/>
              <a:gdLst/>
              <a:ahLst/>
              <a:cxnLst/>
              <a:rect l="l" t="t" r="r" b="b"/>
              <a:pathLst>
                <a:path w="982" h="806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264"/>
                    <a:pt x="46" y="542"/>
                    <a:pt x="162" y="806"/>
                  </a:cubicBezTo>
                  <a:cubicBezTo>
                    <a:pt x="454" y="777"/>
                    <a:pt x="588" y="746"/>
                    <a:pt x="838" y="689"/>
                  </a:cubicBezTo>
                  <a:cubicBezTo>
                    <a:pt x="838" y="689"/>
                    <a:pt x="982" y="162"/>
                    <a:pt x="1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3647900" y="2543475"/>
              <a:ext cx="61925" cy="40625"/>
            </a:xfrm>
            <a:custGeom>
              <a:avLst/>
              <a:gdLst/>
              <a:ahLst/>
              <a:cxnLst/>
              <a:rect l="l" t="t" r="r" b="b"/>
              <a:pathLst>
                <a:path w="2477" h="1625" extrusionOk="0">
                  <a:moveTo>
                    <a:pt x="1587" y="0"/>
                  </a:moveTo>
                  <a:cubicBezTo>
                    <a:pt x="1562" y="0"/>
                    <a:pt x="1536" y="1"/>
                    <a:pt x="1509" y="4"/>
                  </a:cubicBezTo>
                  <a:cubicBezTo>
                    <a:pt x="1129" y="32"/>
                    <a:pt x="939" y="355"/>
                    <a:pt x="967" y="517"/>
                  </a:cubicBezTo>
                  <a:cubicBezTo>
                    <a:pt x="925" y="443"/>
                    <a:pt x="865" y="324"/>
                    <a:pt x="661" y="236"/>
                  </a:cubicBezTo>
                  <a:cubicBezTo>
                    <a:pt x="598" y="206"/>
                    <a:pt x="532" y="192"/>
                    <a:pt x="468" y="192"/>
                  </a:cubicBezTo>
                  <a:cubicBezTo>
                    <a:pt x="222" y="192"/>
                    <a:pt x="0" y="396"/>
                    <a:pt x="0" y="675"/>
                  </a:cubicBezTo>
                  <a:lnTo>
                    <a:pt x="14" y="1555"/>
                  </a:lnTo>
                  <a:cubicBezTo>
                    <a:pt x="14" y="1555"/>
                    <a:pt x="606" y="1625"/>
                    <a:pt x="1438" y="1625"/>
                  </a:cubicBezTo>
                  <a:cubicBezTo>
                    <a:pt x="1756" y="1625"/>
                    <a:pt x="2108" y="1615"/>
                    <a:pt x="2476" y="1586"/>
                  </a:cubicBezTo>
                  <a:cubicBezTo>
                    <a:pt x="2360" y="1323"/>
                    <a:pt x="2315" y="1045"/>
                    <a:pt x="2448" y="763"/>
                  </a:cubicBezTo>
                  <a:cubicBezTo>
                    <a:pt x="2244" y="735"/>
                    <a:pt x="2244" y="735"/>
                    <a:pt x="2156" y="721"/>
                  </a:cubicBezTo>
                  <a:cubicBezTo>
                    <a:pt x="2156" y="721"/>
                    <a:pt x="2238" y="0"/>
                    <a:pt x="158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647900" y="2580125"/>
              <a:ext cx="78725" cy="9875"/>
            </a:xfrm>
            <a:custGeom>
              <a:avLst/>
              <a:gdLst/>
              <a:ahLst/>
              <a:cxnLst/>
              <a:rect l="l" t="t" r="r" b="b"/>
              <a:pathLst>
                <a:path w="3149" h="395" extrusionOk="0">
                  <a:moveTo>
                    <a:pt x="3110" y="0"/>
                  </a:moveTo>
                  <a:cubicBezTo>
                    <a:pt x="3109" y="0"/>
                    <a:pt x="3107" y="0"/>
                    <a:pt x="3106" y="1"/>
                  </a:cubicBezTo>
                  <a:cubicBezTo>
                    <a:pt x="2386" y="117"/>
                    <a:pt x="1666" y="148"/>
                    <a:pt x="1100" y="148"/>
                  </a:cubicBezTo>
                  <a:cubicBezTo>
                    <a:pt x="447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71" y="394"/>
                    <a:pt x="1487" y="394"/>
                  </a:cubicBezTo>
                  <a:cubicBezTo>
                    <a:pt x="2008" y="394"/>
                    <a:pt x="2590" y="354"/>
                    <a:pt x="3092" y="222"/>
                  </a:cubicBezTo>
                  <a:cubicBezTo>
                    <a:pt x="3092" y="222"/>
                    <a:pt x="3148" y="0"/>
                    <a:pt x="31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3656675" y="2562200"/>
              <a:ext cx="11375" cy="11375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37" y="0"/>
                  </a:moveTo>
                  <a:cubicBezTo>
                    <a:pt x="103" y="0"/>
                    <a:pt x="1" y="102"/>
                    <a:pt x="1" y="236"/>
                  </a:cubicBezTo>
                  <a:cubicBezTo>
                    <a:pt x="1" y="352"/>
                    <a:pt x="103" y="454"/>
                    <a:pt x="237" y="454"/>
                  </a:cubicBezTo>
                  <a:cubicBezTo>
                    <a:pt x="353" y="454"/>
                    <a:pt x="455" y="352"/>
                    <a:pt x="455" y="222"/>
                  </a:cubicBezTo>
                  <a:cubicBezTo>
                    <a:pt x="455" y="102"/>
                    <a:pt x="353" y="0"/>
                    <a:pt x="23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3680875" y="2561050"/>
              <a:ext cx="22000" cy="3375"/>
            </a:xfrm>
            <a:custGeom>
              <a:avLst/>
              <a:gdLst/>
              <a:ahLst/>
              <a:cxnLst/>
              <a:rect l="l" t="t" r="r" b="b"/>
              <a:pathLst>
                <a:path w="880" h="135" extrusionOk="0">
                  <a:moveTo>
                    <a:pt x="836" y="0"/>
                  </a:moveTo>
                  <a:cubicBezTo>
                    <a:pt x="831" y="0"/>
                    <a:pt x="826" y="1"/>
                    <a:pt x="820" y="4"/>
                  </a:cubicBezTo>
                  <a:lnTo>
                    <a:pt x="46" y="46"/>
                  </a:lnTo>
                  <a:cubicBezTo>
                    <a:pt x="28" y="46"/>
                    <a:pt x="0" y="78"/>
                    <a:pt x="14" y="92"/>
                  </a:cubicBezTo>
                  <a:cubicBezTo>
                    <a:pt x="14" y="120"/>
                    <a:pt x="28" y="134"/>
                    <a:pt x="60" y="134"/>
                  </a:cubicBezTo>
                  <a:lnTo>
                    <a:pt x="837" y="92"/>
                  </a:lnTo>
                  <a:cubicBezTo>
                    <a:pt x="851" y="78"/>
                    <a:pt x="880" y="60"/>
                    <a:pt x="865" y="32"/>
                  </a:cubicBezTo>
                  <a:cubicBezTo>
                    <a:pt x="865" y="21"/>
                    <a:pt x="856" y="0"/>
                    <a:pt x="8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679800" y="2541525"/>
              <a:ext cx="31525" cy="18850"/>
            </a:xfrm>
            <a:custGeom>
              <a:avLst/>
              <a:gdLst/>
              <a:ahLst/>
              <a:cxnLst/>
              <a:rect l="l" t="t" r="r" b="b"/>
              <a:pathLst>
                <a:path w="1261" h="754" extrusionOk="0">
                  <a:moveTo>
                    <a:pt x="863" y="96"/>
                  </a:moveTo>
                  <a:cubicBezTo>
                    <a:pt x="880" y="110"/>
                    <a:pt x="880" y="124"/>
                    <a:pt x="863" y="170"/>
                  </a:cubicBezTo>
                  <a:cubicBezTo>
                    <a:pt x="821" y="286"/>
                    <a:pt x="761" y="402"/>
                    <a:pt x="687" y="490"/>
                  </a:cubicBezTo>
                  <a:lnTo>
                    <a:pt x="673" y="507"/>
                  </a:lnTo>
                  <a:cubicBezTo>
                    <a:pt x="673" y="476"/>
                    <a:pt x="687" y="447"/>
                    <a:pt x="687" y="419"/>
                  </a:cubicBezTo>
                  <a:cubicBezTo>
                    <a:pt x="719" y="314"/>
                    <a:pt x="733" y="226"/>
                    <a:pt x="792" y="155"/>
                  </a:cubicBezTo>
                  <a:cubicBezTo>
                    <a:pt x="792" y="138"/>
                    <a:pt x="806" y="110"/>
                    <a:pt x="835" y="96"/>
                  </a:cubicBezTo>
                  <a:close/>
                  <a:moveTo>
                    <a:pt x="1112" y="300"/>
                  </a:moveTo>
                  <a:cubicBezTo>
                    <a:pt x="1144" y="300"/>
                    <a:pt x="1158" y="314"/>
                    <a:pt x="1158" y="331"/>
                  </a:cubicBezTo>
                  <a:cubicBezTo>
                    <a:pt x="1158" y="345"/>
                    <a:pt x="1158" y="359"/>
                    <a:pt x="1127" y="388"/>
                  </a:cubicBezTo>
                  <a:cubicBezTo>
                    <a:pt x="1010" y="476"/>
                    <a:pt x="863" y="549"/>
                    <a:pt x="733" y="578"/>
                  </a:cubicBezTo>
                  <a:cubicBezTo>
                    <a:pt x="747" y="563"/>
                    <a:pt x="747" y="563"/>
                    <a:pt x="747" y="549"/>
                  </a:cubicBezTo>
                  <a:cubicBezTo>
                    <a:pt x="835" y="476"/>
                    <a:pt x="923" y="402"/>
                    <a:pt x="1025" y="345"/>
                  </a:cubicBezTo>
                  <a:cubicBezTo>
                    <a:pt x="1056" y="314"/>
                    <a:pt x="1084" y="300"/>
                    <a:pt x="1112" y="300"/>
                  </a:cubicBezTo>
                  <a:close/>
                  <a:moveTo>
                    <a:pt x="850" y="1"/>
                  </a:moveTo>
                  <a:cubicBezTo>
                    <a:pt x="824" y="1"/>
                    <a:pt x="798" y="8"/>
                    <a:pt x="775" y="22"/>
                  </a:cubicBezTo>
                  <a:cubicBezTo>
                    <a:pt x="747" y="50"/>
                    <a:pt x="733" y="82"/>
                    <a:pt x="704" y="110"/>
                  </a:cubicBezTo>
                  <a:cubicBezTo>
                    <a:pt x="659" y="198"/>
                    <a:pt x="631" y="300"/>
                    <a:pt x="599" y="402"/>
                  </a:cubicBezTo>
                  <a:cubicBezTo>
                    <a:pt x="585" y="476"/>
                    <a:pt x="571" y="549"/>
                    <a:pt x="543" y="609"/>
                  </a:cubicBezTo>
                  <a:lnTo>
                    <a:pt x="29" y="665"/>
                  </a:lnTo>
                  <a:cubicBezTo>
                    <a:pt x="15" y="665"/>
                    <a:pt x="1" y="683"/>
                    <a:pt x="1" y="711"/>
                  </a:cubicBezTo>
                  <a:cubicBezTo>
                    <a:pt x="1" y="725"/>
                    <a:pt x="15" y="753"/>
                    <a:pt x="43" y="753"/>
                  </a:cubicBezTo>
                  <a:lnTo>
                    <a:pt x="585" y="697"/>
                  </a:lnTo>
                  <a:lnTo>
                    <a:pt x="617" y="697"/>
                  </a:lnTo>
                  <a:lnTo>
                    <a:pt x="849" y="665"/>
                  </a:lnTo>
                  <a:cubicBezTo>
                    <a:pt x="880" y="665"/>
                    <a:pt x="894" y="651"/>
                    <a:pt x="894" y="623"/>
                  </a:cubicBezTo>
                  <a:cubicBezTo>
                    <a:pt x="1010" y="578"/>
                    <a:pt x="1098" y="521"/>
                    <a:pt x="1172" y="461"/>
                  </a:cubicBezTo>
                  <a:cubicBezTo>
                    <a:pt x="1200" y="447"/>
                    <a:pt x="1260" y="388"/>
                    <a:pt x="1246" y="314"/>
                  </a:cubicBezTo>
                  <a:cubicBezTo>
                    <a:pt x="1246" y="257"/>
                    <a:pt x="1172" y="212"/>
                    <a:pt x="1112" y="212"/>
                  </a:cubicBezTo>
                  <a:cubicBezTo>
                    <a:pt x="1070" y="212"/>
                    <a:pt x="1025" y="243"/>
                    <a:pt x="982" y="272"/>
                  </a:cubicBezTo>
                  <a:cubicBezTo>
                    <a:pt x="951" y="286"/>
                    <a:pt x="923" y="300"/>
                    <a:pt x="894" y="314"/>
                  </a:cubicBezTo>
                  <a:cubicBezTo>
                    <a:pt x="908" y="286"/>
                    <a:pt x="937" y="243"/>
                    <a:pt x="937" y="198"/>
                  </a:cubicBezTo>
                  <a:cubicBezTo>
                    <a:pt x="982" y="96"/>
                    <a:pt x="951" y="50"/>
                    <a:pt x="923" y="22"/>
                  </a:cubicBezTo>
                  <a:cubicBezTo>
                    <a:pt x="901" y="8"/>
                    <a:pt x="876" y="1"/>
                    <a:pt x="85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525475" y="2563350"/>
              <a:ext cx="24650" cy="20150"/>
            </a:xfrm>
            <a:custGeom>
              <a:avLst/>
              <a:gdLst/>
              <a:ahLst/>
              <a:cxnLst/>
              <a:rect l="l" t="t" r="r" b="b"/>
              <a:pathLst>
                <a:path w="986" h="806" extrusionOk="0">
                  <a:moveTo>
                    <a:pt x="852" y="0"/>
                  </a:moveTo>
                  <a:cubicBezTo>
                    <a:pt x="1" y="162"/>
                    <a:pt x="148" y="689"/>
                    <a:pt x="148" y="689"/>
                  </a:cubicBezTo>
                  <a:cubicBezTo>
                    <a:pt x="398" y="746"/>
                    <a:pt x="528" y="777"/>
                    <a:pt x="824" y="806"/>
                  </a:cubicBezTo>
                  <a:cubicBezTo>
                    <a:pt x="940" y="542"/>
                    <a:pt x="986" y="264"/>
                    <a:pt x="85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545700" y="2543475"/>
              <a:ext cx="62225" cy="40625"/>
            </a:xfrm>
            <a:custGeom>
              <a:avLst/>
              <a:gdLst/>
              <a:ahLst/>
              <a:cxnLst/>
              <a:rect l="l" t="t" r="r" b="b"/>
              <a:pathLst>
                <a:path w="2489" h="1625" extrusionOk="0">
                  <a:moveTo>
                    <a:pt x="891" y="0"/>
                  </a:moveTo>
                  <a:cubicBezTo>
                    <a:pt x="252" y="0"/>
                    <a:pt x="321" y="721"/>
                    <a:pt x="321" y="721"/>
                  </a:cubicBezTo>
                  <a:cubicBezTo>
                    <a:pt x="233" y="735"/>
                    <a:pt x="233" y="735"/>
                    <a:pt x="29" y="763"/>
                  </a:cubicBezTo>
                  <a:cubicBezTo>
                    <a:pt x="159" y="1045"/>
                    <a:pt x="131" y="1323"/>
                    <a:pt x="1" y="1586"/>
                  </a:cubicBezTo>
                  <a:cubicBezTo>
                    <a:pt x="369" y="1615"/>
                    <a:pt x="723" y="1625"/>
                    <a:pt x="1042" y="1625"/>
                  </a:cubicBezTo>
                  <a:cubicBezTo>
                    <a:pt x="1878" y="1625"/>
                    <a:pt x="2477" y="1555"/>
                    <a:pt x="2477" y="1555"/>
                  </a:cubicBezTo>
                  <a:lnTo>
                    <a:pt x="2477" y="675"/>
                  </a:lnTo>
                  <a:cubicBezTo>
                    <a:pt x="2488" y="396"/>
                    <a:pt x="2269" y="192"/>
                    <a:pt x="2016" y="192"/>
                  </a:cubicBezTo>
                  <a:cubicBezTo>
                    <a:pt x="1950" y="192"/>
                    <a:pt x="1882" y="206"/>
                    <a:pt x="1816" y="236"/>
                  </a:cubicBezTo>
                  <a:cubicBezTo>
                    <a:pt x="1612" y="324"/>
                    <a:pt x="1552" y="443"/>
                    <a:pt x="1524" y="517"/>
                  </a:cubicBezTo>
                  <a:cubicBezTo>
                    <a:pt x="1538" y="355"/>
                    <a:pt x="1348" y="32"/>
                    <a:pt x="968" y="4"/>
                  </a:cubicBezTo>
                  <a:cubicBezTo>
                    <a:pt x="941" y="1"/>
                    <a:pt x="916" y="0"/>
                    <a:pt x="8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589225" y="2562200"/>
              <a:ext cx="11025" cy="11375"/>
            </a:xfrm>
            <a:custGeom>
              <a:avLst/>
              <a:gdLst/>
              <a:ahLst/>
              <a:cxnLst/>
              <a:rect l="l" t="t" r="r" b="b"/>
              <a:pathLst>
                <a:path w="441" h="455" extrusionOk="0">
                  <a:moveTo>
                    <a:pt x="223" y="0"/>
                  </a:moveTo>
                  <a:cubicBezTo>
                    <a:pt x="89" y="0"/>
                    <a:pt x="1" y="102"/>
                    <a:pt x="1" y="236"/>
                  </a:cubicBezTo>
                  <a:cubicBezTo>
                    <a:pt x="1" y="352"/>
                    <a:pt x="106" y="454"/>
                    <a:pt x="223" y="454"/>
                  </a:cubicBezTo>
                  <a:cubicBezTo>
                    <a:pt x="339" y="454"/>
                    <a:pt x="441" y="352"/>
                    <a:pt x="441" y="222"/>
                  </a:cubicBezTo>
                  <a:cubicBezTo>
                    <a:pt x="441" y="102"/>
                    <a:pt x="339" y="0"/>
                    <a:pt x="223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528900" y="2580125"/>
              <a:ext cx="78750" cy="9875"/>
            </a:xfrm>
            <a:custGeom>
              <a:avLst/>
              <a:gdLst/>
              <a:ahLst/>
              <a:cxnLst/>
              <a:rect l="l" t="t" r="r" b="b"/>
              <a:pathLst>
                <a:path w="3150" h="395" extrusionOk="0">
                  <a:moveTo>
                    <a:pt x="36" y="0"/>
                  </a:moveTo>
                  <a:cubicBezTo>
                    <a:pt x="1" y="0"/>
                    <a:pt x="57" y="222"/>
                    <a:pt x="57" y="222"/>
                  </a:cubicBezTo>
                  <a:cubicBezTo>
                    <a:pt x="560" y="354"/>
                    <a:pt x="1141" y="394"/>
                    <a:pt x="1663" y="394"/>
                  </a:cubicBezTo>
                  <a:cubicBezTo>
                    <a:pt x="2478" y="394"/>
                    <a:pt x="3149" y="296"/>
                    <a:pt x="3149" y="296"/>
                  </a:cubicBezTo>
                  <a:lnTo>
                    <a:pt x="3149" y="106"/>
                  </a:lnTo>
                  <a:cubicBezTo>
                    <a:pt x="3149" y="106"/>
                    <a:pt x="2702" y="148"/>
                    <a:pt x="2049" y="148"/>
                  </a:cubicBezTo>
                  <a:cubicBezTo>
                    <a:pt x="1483" y="148"/>
                    <a:pt x="761" y="117"/>
                    <a:pt x="40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553000" y="2561050"/>
              <a:ext cx="21650" cy="3375"/>
            </a:xfrm>
            <a:custGeom>
              <a:avLst/>
              <a:gdLst/>
              <a:ahLst/>
              <a:cxnLst/>
              <a:rect l="l" t="t" r="r" b="b"/>
              <a:pathLst>
                <a:path w="866" h="135" extrusionOk="0">
                  <a:moveTo>
                    <a:pt x="28" y="0"/>
                  </a:moveTo>
                  <a:cubicBezTo>
                    <a:pt x="10" y="0"/>
                    <a:pt x="1" y="21"/>
                    <a:pt x="1" y="32"/>
                  </a:cubicBezTo>
                  <a:cubicBezTo>
                    <a:pt x="1" y="60"/>
                    <a:pt x="15" y="78"/>
                    <a:pt x="43" y="92"/>
                  </a:cubicBezTo>
                  <a:lnTo>
                    <a:pt x="806" y="134"/>
                  </a:lnTo>
                  <a:lnTo>
                    <a:pt x="820" y="134"/>
                  </a:lnTo>
                  <a:cubicBezTo>
                    <a:pt x="834" y="134"/>
                    <a:pt x="852" y="120"/>
                    <a:pt x="866" y="92"/>
                  </a:cubicBezTo>
                  <a:cubicBezTo>
                    <a:pt x="866" y="78"/>
                    <a:pt x="834" y="46"/>
                    <a:pt x="820" y="46"/>
                  </a:cubicBezTo>
                  <a:lnTo>
                    <a:pt x="43" y="4"/>
                  </a:lnTo>
                  <a:cubicBezTo>
                    <a:pt x="38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544200" y="2541525"/>
              <a:ext cx="31875" cy="18850"/>
            </a:xfrm>
            <a:custGeom>
              <a:avLst/>
              <a:gdLst/>
              <a:ahLst/>
              <a:cxnLst/>
              <a:rect l="l" t="t" r="r" b="b"/>
              <a:pathLst>
                <a:path w="1275" h="754" extrusionOk="0">
                  <a:moveTo>
                    <a:pt x="441" y="96"/>
                  </a:moveTo>
                  <a:cubicBezTo>
                    <a:pt x="455" y="110"/>
                    <a:pt x="469" y="138"/>
                    <a:pt x="483" y="155"/>
                  </a:cubicBezTo>
                  <a:cubicBezTo>
                    <a:pt x="529" y="226"/>
                    <a:pt x="543" y="314"/>
                    <a:pt x="571" y="419"/>
                  </a:cubicBezTo>
                  <a:cubicBezTo>
                    <a:pt x="571" y="447"/>
                    <a:pt x="588" y="476"/>
                    <a:pt x="588" y="507"/>
                  </a:cubicBezTo>
                  <a:lnTo>
                    <a:pt x="571" y="490"/>
                  </a:lnTo>
                  <a:cubicBezTo>
                    <a:pt x="500" y="402"/>
                    <a:pt x="441" y="286"/>
                    <a:pt x="395" y="170"/>
                  </a:cubicBezTo>
                  <a:lnTo>
                    <a:pt x="395" y="96"/>
                  </a:lnTo>
                  <a:close/>
                  <a:moveTo>
                    <a:pt x="149" y="300"/>
                  </a:moveTo>
                  <a:cubicBezTo>
                    <a:pt x="177" y="300"/>
                    <a:pt x="205" y="314"/>
                    <a:pt x="237" y="345"/>
                  </a:cubicBezTo>
                  <a:cubicBezTo>
                    <a:pt x="339" y="402"/>
                    <a:pt x="427" y="476"/>
                    <a:pt x="514" y="549"/>
                  </a:cubicBezTo>
                  <a:cubicBezTo>
                    <a:pt x="514" y="563"/>
                    <a:pt x="529" y="563"/>
                    <a:pt x="529" y="578"/>
                  </a:cubicBezTo>
                  <a:cubicBezTo>
                    <a:pt x="395" y="549"/>
                    <a:pt x="251" y="476"/>
                    <a:pt x="149" y="388"/>
                  </a:cubicBezTo>
                  <a:cubicBezTo>
                    <a:pt x="103" y="359"/>
                    <a:pt x="103" y="345"/>
                    <a:pt x="103" y="331"/>
                  </a:cubicBezTo>
                  <a:cubicBezTo>
                    <a:pt x="103" y="314"/>
                    <a:pt x="117" y="300"/>
                    <a:pt x="149" y="300"/>
                  </a:cubicBezTo>
                  <a:close/>
                  <a:moveTo>
                    <a:pt x="412" y="1"/>
                  </a:moveTo>
                  <a:cubicBezTo>
                    <a:pt x="389" y="1"/>
                    <a:pt x="367" y="8"/>
                    <a:pt x="353" y="22"/>
                  </a:cubicBezTo>
                  <a:cubicBezTo>
                    <a:pt x="307" y="50"/>
                    <a:pt x="293" y="96"/>
                    <a:pt x="325" y="198"/>
                  </a:cubicBezTo>
                  <a:cubicBezTo>
                    <a:pt x="339" y="243"/>
                    <a:pt x="353" y="286"/>
                    <a:pt x="367" y="314"/>
                  </a:cubicBezTo>
                  <a:cubicBezTo>
                    <a:pt x="339" y="300"/>
                    <a:pt x="307" y="286"/>
                    <a:pt x="279" y="272"/>
                  </a:cubicBezTo>
                  <a:cubicBezTo>
                    <a:pt x="251" y="243"/>
                    <a:pt x="191" y="212"/>
                    <a:pt x="149" y="212"/>
                  </a:cubicBezTo>
                  <a:cubicBezTo>
                    <a:pt x="89" y="212"/>
                    <a:pt x="15" y="257"/>
                    <a:pt x="15" y="314"/>
                  </a:cubicBezTo>
                  <a:cubicBezTo>
                    <a:pt x="1" y="388"/>
                    <a:pt x="61" y="447"/>
                    <a:pt x="89" y="461"/>
                  </a:cubicBezTo>
                  <a:cubicBezTo>
                    <a:pt x="163" y="521"/>
                    <a:pt x="265" y="578"/>
                    <a:pt x="367" y="623"/>
                  </a:cubicBezTo>
                  <a:cubicBezTo>
                    <a:pt x="367" y="651"/>
                    <a:pt x="381" y="665"/>
                    <a:pt x="412" y="665"/>
                  </a:cubicBezTo>
                  <a:lnTo>
                    <a:pt x="645" y="697"/>
                  </a:lnTo>
                  <a:lnTo>
                    <a:pt x="676" y="697"/>
                  </a:lnTo>
                  <a:lnTo>
                    <a:pt x="1218" y="753"/>
                  </a:lnTo>
                  <a:cubicBezTo>
                    <a:pt x="1246" y="753"/>
                    <a:pt x="1260" y="725"/>
                    <a:pt x="1260" y="711"/>
                  </a:cubicBezTo>
                  <a:cubicBezTo>
                    <a:pt x="1274" y="683"/>
                    <a:pt x="1246" y="665"/>
                    <a:pt x="1232" y="665"/>
                  </a:cubicBezTo>
                  <a:lnTo>
                    <a:pt x="719" y="609"/>
                  </a:lnTo>
                  <a:cubicBezTo>
                    <a:pt x="690" y="549"/>
                    <a:pt x="676" y="476"/>
                    <a:pt x="659" y="402"/>
                  </a:cubicBezTo>
                  <a:cubicBezTo>
                    <a:pt x="631" y="300"/>
                    <a:pt x="617" y="198"/>
                    <a:pt x="557" y="110"/>
                  </a:cubicBezTo>
                  <a:cubicBezTo>
                    <a:pt x="543" y="82"/>
                    <a:pt x="514" y="50"/>
                    <a:pt x="483" y="22"/>
                  </a:cubicBezTo>
                  <a:cubicBezTo>
                    <a:pt x="462" y="8"/>
                    <a:pt x="436" y="1"/>
                    <a:pt x="41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602425" y="1962025"/>
              <a:ext cx="190950" cy="157600"/>
            </a:xfrm>
            <a:custGeom>
              <a:avLst/>
              <a:gdLst/>
              <a:ahLst/>
              <a:cxnLst/>
              <a:rect l="l" t="t" r="r" b="b"/>
              <a:pathLst>
                <a:path w="7638" h="6304" extrusionOk="0">
                  <a:moveTo>
                    <a:pt x="1" y="0"/>
                  </a:moveTo>
                  <a:cubicBezTo>
                    <a:pt x="1" y="0"/>
                    <a:pt x="2023" y="4693"/>
                    <a:pt x="2083" y="4795"/>
                  </a:cubicBezTo>
                  <a:cubicBezTo>
                    <a:pt x="4369" y="5660"/>
                    <a:pt x="7637" y="6304"/>
                    <a:pt x="7637" y="6304"/>
                  </a:cubicBezTo>
                  <a:lnTo>
                    <a:pt x="5600" y="13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601725" y="1960175"/>
              <a:ext cx="199725" cy="158300"/>
            </a:xfrm>
            <a:custGeom>
              <a:avLst/>
              <a:gdLst/>
              <a:ahLst/>
              <a:cxnLst/>
              <a:rect l="l" t="t" r="r" b="b"/>
              <a:pathLst>
                <a:path w="7989" h="6332" extrusionOk="0">
                  <a:moveTo>
                    <a:pt x="0" y="0"/>
                  </a:moveTo>
                  <a:cubicBezTo>
                    <a:pt x="0" y="0"/>
                    <a:pt x="2083" y="4781"/>
                    <a:pt x="2083" y="4795"/>
                  </a:cubicBezTo>
                  <a:cubicBezTo>
                    <a:pt x="4499" y="5674"/>
                    <a:pt x="7989" y="6332"/>
                    <a:pt x="7989" y="6332"/>
                  </a:cubicBezTo>
                  <a:lnTo>
                    <a:pt x="5966" y="1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601025" y="1958400"/>
              <a:ext cx="207375" cy="159025"/>
            </a:xfrm>
            <a:custGeom>
              <a:avLst/>
              <a:gdLst/>
              <a:ahLst/>
              <a:cxnLst/>
              <a:rect l="l" t="t" r="r" b="b"/>
              <a:pathLst>
                <a:path w="8295" h="6361" extrusionOk="0">
                  <a:moveTo>
                    <a:pt x="0" y="1"/>
                  </a:moveTo>
                  <a:cubicBezTo>
                    <a:pt x="0" y="1"/>
                    <a:pt x="2079" y="4778"/>
                    <a:pt x="2079" y="4792"/>
                  </a:cubicBezTo>
                  <a:cubicBezTo>
                    <a:pt x="4221" y="5569"/>
                    <a:pt x="8295" y="6361"/>
                    <a:pt x="8295" y="6361"/>
                  </a:cubicBezTo>
                  <a:lnTo>
                    <a:pt x="5980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484500" y="1964575"/>
              <a:ext cx="175100" cy="184675"/>
            </a:xfrm>
            <a:custGeom>
              <a:avLst/>
              <a:gdLst/>
              <a:ahLst/>
              <a:cxnLst/>
              <a:rect l="l" t="t" r="r" b="b"/>
              <a:pathLst>
                <a:path w="7004" h="7387" extrusionOk="0">
                  <a:moveTo>
                    <a:pt x="4689" y="0"/>
                  </a:moveTo>
                  <a:lnTo>
                    <a:pt x="1" y="2568"/>
                  </a:lnTo>
                  <a:lnTo>
                    <a:pt x="2551" y="7387"/>
                  </a:lnTo>
                  <a:cubicBezTo>
                    <a:pt x="2551" y="7387"/>
                    <a:pt x="5421" y="6012"/>
                    <a:pt x="7004" y="4678"/>
                  </a:cubicBezTo>
                  <a:cubicBezTo>
                    <a:pt x="6990" y="4661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474925" y="1962800"/>
              <a:ext cx="183625" cy="187600"/>
            </a:xfrm>
            <a:custGeom>
              <a:avLst/>
              <a:gdLst/>
              <a:ahLst/>
              <a:cxnLst/>
              <a:rect l="l" t="t" r="r" b="b"/>
              <a:pathLst>
                <a:path w="7345" h="7504" extrusionOk="0">
                  <a:moveTo>
                    <a:pt x="5030" y="1"/>
                  </a:moveTo>
                  <a:lnTo>
                    <a:pt x="0" y="2695"/>
                  </a:lnTo>
                  <a:lnTo>
                    <a:pt x="2568" y="7504"/>
                  </a:lnTo>
                  <a:cubicBezTo>
                    <a:pt x="2568" y="7504"/>
                    <a:pt x="5628" y="6051"/>
                    <a:pt x="7345" y="4676"/>
                  </a:cubicBezTo>
                  <a:cubicBezTo>
                    <a:pt x="7331" y="4662"/>
                    <a:pt x="5030" y="1"/>
                    <a:pt x="50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473850" y="1960950"/>
              <a:ext cx="183550" cy="190150"/>
            </a:xfrm>
            <a:custGeom>
              <a:avLst/>
              <a:gdLst/>
              <a:ahLst/>
              <a:cxnLst/>
              <a:rect l="l" t="t" r="r" b="b"/>
              <a:pathLst>
                <a:path w="7342" h="7606" extrusionOk="0">
                  <a:moveTo>
                    <a:pt x="5027" y="1"/>
                  </a:moveTo>
                  <a:lnTo>
                    <a:pt x="1" y="2695"/>
                  </a:lnTo>
                  <a:lnTo>
                    <a:pt x="2273" y="7606"/>
                  </a:lnTo>
                  <a:cubicBezTo>
                    <a:pt x="2273" y="7606"/>
                    <a:pt x="5819" y="5893"/>
                    <a:pt x="7342" y="4676"/>
                  </a:cubicBezTo>
                  <a:cubicBezTo>
                    <a:pt x="7342" y="4662"/>
                    <a:pt x="5027" y="1"/>
                    <a:pt x="5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603075" y="1950200"/>
              <a:ext cx="216125" cy="161500"/>
            </a:xfrm>
            <a:custGeom>
              <a:avLst/>
              <a:gdLst/>
              <a:ahLst/>
              <a:cxnLst/>
              <a:rect l="l" t="t" r="r" b="b"/>
              <a:pathLst>
                <a:path w="8645" h="6460" extrusionOk="0">
                  <a:moveTo>
                    <a:pt x="208" y="0"/>
                  </a:moveTo>
                  <a:cubicBezTo>
                    <a:pt x="71" y="0"/>
                    <a:pt x="1" y="85"/>
                    <a:pt x="62" y="223"/>
                  </a:cubicBezTo>
                  <a:lnTo>
                    <a:pt x="2233" y="5018"/>
                  </a:lnTo>
                  <a:cubicBezTo>
                    <a:pt x="2307" y="5166"/>
                    <a:pt x="2511" y="5310"/>
                    <a:pt x="2687" y="5355"/>
                  </a:cubicBezTo>
                  <a:lnTo>
                    <a:pt x="8374" y="6453"/>
                  </a:lnTo>
                  <a:cubicBezTo>
                    <a:pt x="8400" y="6457"/>
                    <a:pt x="8425" y="6459"/>
                    <a:pt x="8447" y="6459"/>
                  </a:cubicBezTo>
                  <a:cubicBezTo>
                    <a:pt x="8586" y="6459"/>
                    <a:pt x="8644" y="6376"/>
                    <a:pt x="8592" y="6249"/>
                  </a:cubicBezTo>
                  <a:lnTo>
                    <a:pt x="6412" y="1455"/>
                  </a:lnTo>
                  <a:cubicBezTo>
                    <a:pt x="6338" y="1296"/>
                    <a:pt x="6148" y="1148"/>
                    <a:pt x="5954" y="1120"/>
                  </a:cubicBezTo>
                  <a:lnTo>
                    <a:pt x="270" y="5"/>
                  </a:lnTo>
                  <a:cubicBezTo>
                    <a:pt x="248" y="2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603075" y="1950200"/>
              <a:ext cx="214175" cy="160175"/>
            </a:xfrm>
            <a:custGeom>
              <a:avLst/>
              <a:gdLst/>
              <a:ahLst/>
              <a:cxnLst/>
              <a:rect l="l" t="t" r="r" b="b"/>
              <a:pathLst>
                <a:path w="8567" h="6407" extrusionOk="0">
                  <a:moveTo>
                    <a:pt x="204" y="0"/>
                  </a:moveTo>
                  <a:cubicBezTo>
                    <a:pt x="61" y="0"/>
                    <a:pt x="1" y="85"/>
                    <a:pt x="62" y="223"/>
                  </a:cubicBezTo>
                  <a:lnTo>
                    <a:pt x="2219" y="4972"/>
                  </a:lnTo>
                  <a:cubicBezTo>
                    <a:pt x="2293" y="5120"/>
                    <a:pt x="2483" y="5268"/>
                    <a:pt x="2672" y="5310"/>
                  </a:cubicBezTo>
                  <a:lnTo>
                    <a:pt x="8301" y="6397"/>
                  </a:lnTo>
                  <a:cubicBezTo>
                    <a:pt x="8330" y="6403"/>
                    <a:pt x="8357" y="6406"/>
                    <a:pt x="8381" y="6406"/>
                  </a:cubicBezTo>
                  <a:cubicBezTo>
                    <a:pt x="8514" y="6406"/>
                    <a:pt x="8567" y="6314"/>
                    <a:pt x="8505" y="6189"/>
                  </a:cubicBezTo>
                  <a:lnTo>
                    <a:pt x="6352" y="1440"/>
                  </a:lnTo>
                  <a:cubicBezTo>
                    <a:pt x="6292" y="1296"/>
                    <a:pt x="6088" y="1134"/>
                    <a:pt x="5898" y="1103"/>
                  </a:cubicBezTo>
                  <a:lnTo>
                    <a:pt x="270" y="5"/>
                  </a:lnTo>
                  <a:cubicBezTo>
                    <a:pt x="246" y="2"/>
                    <a:pt x="224" y="0"/>
                    <a:pt x="20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454075" y="1954275"/>
              <a:ext cx="196050" cy="193825"/>
            </a:xfrm>
            <a:custGeom>
              <a:avLst/>
              <a:gdLst/>
              <a:ahLst/>
              <a:cxnLst/>
              <a:rect l="l" t="t" r="r" b="b"/>
              <a:pathLst>
                <a:path w="7842" h="7753" extrusionOk="0">
                  <a:moveTo>
                    <a:pt x="5273" y="1"/>
                  </a:moveTo>
                  <a:cubicBezTo>
                    <a:pt x="5226" y="1"/>
                    <a:pt x="5176" y="11"/>
                    <a:pt x="5129" y="32"/>
                  </a:cubicBezTo>
                  <a:lnTo>
                    <a:pt x="236" y="2480"/>
                  </a:lnTo>
                  <a:cubicBezTo>
                    <a:pt x="74" y="2554"/>
                    <a:pt x="0" y="2744"/>
                    <a:pt x="74" y="2892"/>
                  </a:cubicBezTo>
                  <a:lnTo>
                    <a:pt x="2301" y="7595"/>
                  </a:lnTo>
                  <a:cubicBezTo>
                    <a:pt x="2351" y="7695"/>
                    <a:pt x="2447" y="7753"/>
                    <a:pt x="2555" y="7753"/>
                  </a:cubicBezTo>
                  <a:cubicBezTo>
                    <a:pt x="2606" y="7753"/>
                    <a:pt x="2660" y="7740"/>
                    <a:pt x="2712" y="7711"/>
                  </a:cubicBezTo>
                  <a:lnTo>
                    <a:pt x="7623" y="5280"/>
                  </a:lnTo>
                  <a:cubicBezTo>
                    <a:pt x="7781" y="5192"/>
                    <a:pt x="7841" y="5017"/>
                    <a:pt x="7781" y="4869"/>
                  </a:cubicBezTo>
                  <a:lnTo>
                    <a:pt x="5541" y="166"/>
                  </a:lnTo>
                  <a:cubicBezTo>
                    <a:pt x="5498" y="61"/>
                    <a:pt x="5390" y="1"/>
                    <a:pt x="527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455125" y="1954275"/>
              <a:ext cx="194625" cy="192175"/>
            </a:xfrm>
            <a:custGeom>
              <a:avLst/>
              <a:gdLst/>
              <a:ahLst/>
              <a:cxnLst/>
              <a:rect l="l" t="t" r="r" b="b"/>
              <a:pathLst>
                <a:path w="7785" h="7687" extrusionOk="0">
                  <a:moveTo>
                    <a:pt x="5231" y="1"/>
                  </a:moveTo>
                  <a:cubicBezTo>
                    <a:pt x="5184" y="1"/>
                    <a:pt x="5134" y="11"/>
                    <a:pt x="5087" y="32"/>
                  </a:cubicBezTo>
                  <a:lnTo>
                    <a:pt x="236" y="2452"/>
                  </a:lnTo>
                  <a:cubicBezTo>
                    <a:pt x="75" y="2540"/>
                    <a:pt x="1" y="2716"/>
                    <a:pt x="75" y="2860"/>
                  </a:cubicBezTo>
                  <a:lnTo>
                    <a:pt x="2287" y="7521"/>
                  </a:lnTo>
                  <a:cubicBezTo>
                    <a:pt x="2339" y="7626"/>
                    <a:pt x="2443" y="7686"/>
                    <a:pt x="2557" y="7686"/>
                  </a:cubicBezTo>
                  <a:cubicBezTo>
                    <a:pt x="2603" y="7686"/>
                    <a:pt x="2652" y="7676"/>
                    <a:pt x="2699" y="7655"/>
                  </a:cubicBezTo>
                  <a:lnTo>
                    <a:pt x="7549" y="5235"/>
                  </a:lnTo>
                  <a:cubicBezTo>
                    <a:pt x="7711" y="5147"/>
                    <a:pt x="7785" y="4971"/>
                    <a:pt x="7711" y="4827"/>
                  </a:cubicBezTo>
                  <a:lnTo>
                    <a:pt x="5499" y="166"/>
                  </a:lnTo>
                  <a:cubicBezTo>
                    <a:pt x="5456" y="61"/>
                    <a:pt x="5348" y="1"/>
                    <a:pt x="523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3581575" y="1949925"/>
              <a:ext cx="94925" cy="136375"/>
            </a:xfrm>
            <a:custGeom>
              <a:avLst/>
              <a:gdLst/>
              <a:ahLst/>
              <a:cxnLst/>
              <a:rect l="l" t="t" r="r" b="b"/>
              <a:pathLst>
                <a:path w="3797" h="5455" extrusionOk="0">
                  <a:moveTo>
                    <a:pt x="1131" y="0"/>
                  </a:moveTo>
                  <a:cubicBezTo>
                    <a:pt x="1120" y="0"/>
                    <a:pt x="1109" y="1"/>
                    <a:pt x="1098" y="2"/>
                  </a:cubicBezTo>
                  <a:lnTo>
                    <a:pt x="149" y="104"/>
                  </a:lnTo>
                  <a:cubicBezTo>
                    <a:pt x="43" y="118"/>
                    <a:pt x="1" y="192"/>
                    <a:pt x="29" y="266"/>
                  </a:cubicBezTo>
                  <a:lnTo>
                    <a:pt x="2449" y="5321"/>
                  </a:lnTo>
                  <a:cubicBezTo>
                    <a:pt x="2477" y="5409"/>
                    <a:pt x="2593" y="5454"/>
                    <a:pt x="2699" y="5454"/>
                  </a:cubicBezTo>
                  <a:lnTo>
                    <a:pt x="3649" y="5335"/>
                  </a:lnTo>
                  <a:cubicBezTo>
                    <a:pt x="3736" y="5335"/>
                    <a:pt x="3796" y="5264"/>
                    <a:pt x="3754" y="5177"/>
                  </a:cubicBezTo>
                  <a:lnTo>
                    <a:pt x="1348" y="118"/>
                  </a:lnTo>
                  <a:cubicBezTo>
                    <a:pt x="1310" y="52"/>
                    <a:pt x="1224" y="0"/>
                    <a:pt x="113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592575" y="2061725"/>
              <a:ext cx="96050" cy="16825"/>
            </a:xfrm>
            <a:custGeom>
              <a:avLst/>
              <a:gdLst/>
              <a:ahLst/>
              <a:cxnLst/>
              <a:rect l="l" t="t" r="r" b="b"/>
              <a:pathLst>
                <a:path w="3842" h="673" extrusionOk="0">
                  <a:moveTo>
                    <a:pt x="3796" y="1"/>
                  </a:moveTo>
                  <a:cubicBezTo>
                    <a:pt x="2931" y="131"/>
                    <a:pt x="2523" y="191"/>
                    <a:pt x="2083" y="247"/>
                  </a:cubicBezTo>
                  <a:cubicBezTo>
                    <a:pt x="1759" y="293"/>
                    <a:pt x="1422" y="335"/>
                    <a:pt x="894" y="423"/>
                  </a:cubicBezTo>
                  <a:lnTo>
                    <a:pt x="1" y="557"/>
                  </a:lnTo>
                  <a:lnTo>
                    <a:pt x="1010" y="673"/>
                  </a:lnTo>
                  <a:lnTo>
                    <a:pt x="1010" y="645"/>
                  </a:lnTo>
                  <a:cubicBezTo>
                    <a:pt x="1496" y="571"/>
                    <a:pt x="1819" y="529"/>
                    <a:pt x="2111" y="483"/>
                  </a:cubicBezTo>
                  <a:cubicBezTo>
                    <a:pt x="2551" y="423"/>
                    <a:pt x="2962" y="367"/>
                    <a:pt x="3842" y="233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613850" y="2041950"/>
              <a:ext cx="69950" cy="17625"/>
            </a:xfrm>
            <a:custGeom>
              <a:avLst/>
              <a:gdLst/>
              <a:ahLst/>
              <a:cxnLst/>
              <a:rect l="l" t="t" r="r" b="b"/>
              <a:pathLst>
                <a:path w="2798" h="705" extrusionOk="0">
                  <a:moveTo>
                    <a:pt x="2755" y="1"/>
                  </a:moveTo>
                  <a:cubicBezTo>
                    <a:pt x="2287" y="88"/>
                    <a:pt x="1904" y="145"/>
                    <a:pt x="1566" y="205"/>
                  </a:cubicBezTo>
                  <a:cubicBezTo>
                    <a:pt x="1024" y="278"/>
                    <a:pt x="571" y="352"/>
                    <a:pt x="1" y="482"/>
                  </a:cubicBezTo>
                  <a:lnTo>
                    <a:pt x="43" y="704"/>
                  </a:lnTo>
                  <a:cubicBezTo>
                    <a:pt x="616" y="584"/>
                    <a:pt x="1070" y="511"/>
                    <a:pt x="1598" y="440"/>
                  </a:cubicBezTo>
                  <a:cubicBezTo>
                    <a:pt x="1935" y="380"/>
                    <a:pt x="2329" y="321"/>
                    <a:pt x="2797" y="233"/>
                  </a:cubicBezTo>
                  <a:lnTo>
                    <a:pt x="2755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553700" y="1977050"/>
              <a:ext cx="95700" cy="16900"/>
            </a:xfrm>
            <a:custGeom>
              <a:avLst/>
              <a:gdLst/>
              <a:ahLst/>
              <a:cxnLst/>
              <a:rect l="l" t="t" r="r" b="b"/>
              <a:pathLst>
                <a:path w="3828" h="676" extrusionOk="0">
                  <a:moveTo>
                    <a:pt x="3796" y="1"/>
                  </a:moveTo>
                  <a:cubicBezTo>
                    <a:pt x="2934" y="134"/>
                    <a:pt x="2523" y="191"/>
                    <a:pt x="2083" y="250"/>
                  </a:cubicBezTo>
                  <a:cubicBezTo>
                    <a:pt x="1760" y="293"/>
                    <a:pt x="1422" y="338"/>
                    <a:pt x="894" y="426"/>
                  </a:cubicBezTo>
                  <a:lnTo>
                    <a:pt x="1" y="556"/>
                  </a:lnTo>
                  <a:lnTo>
                    <a:pt x="1014" y="676"/>
                  </a:lnTo>
                  <a:lnTo>
                    <a:pt x="1014" y="644"/>
                  </a:lnTo>
                  <a:cubicBezTo>
                    <a:pt x="1496" y="574"/>
                    <a:pt x="1805" y="528"/>
                    <a:pt x="2111" y="486"/>
                  </a:cubicBezTo>
                  <a:cubicBezTo>
                    <a:pt x="2551" y="426"/>
                    <a:pt x="2963" y="366"/>
                    <a:pt x="3828" y="236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575000" y="1957275"/>
              <a:ext cx="70025" cy="17600"/>
            </a:xfrm>
            <a:custGeom>
              <a:avLst/>
              <a:gdLst/>
              <a:ahLst/>
              <a:cxnLst/>
              <a:rect l="l" t="t" r="r" b="b"/>
              <a:pathLst>
                <a:path w="2801" h="704" extrusionOk="0">
                  <a:moveTo>
                    <a:pt x="2754" y="0"/>
                  </a:moveTo>
                  <a:cubicBezTo>
                    <a:pt x="2286" y="88"/>
                    <a:pt x="1907" y="148"/>
                    <a:pt x="1569" y="204"/>
                  </a:cubicBezTo>
                  <a:cubicBezTo>
                    <a:pt x="1027" y="278"/>
                    <a:pt x="570" y="352"/>
                    <a:pt x="0" y="468"/>
                  </a:cubicBezTo>
                  <a:lnTo>
                    <a:pt x="42" y="704"/>
                  </a:lnTo>
                  <a:cubicBezTo>
                    <a:pt x="616" y="588"/>
                    <a:pt x="1069" y="514"/>
                    <a:pt x="1597" y="426"/>
                  </a:cubicBezTo>
                  <a:cubicBezTo>
                    <a:pt x="1935" y="380"/>
                    <a:pt x="2329" y="310"/>
                    <a:pt x="2800" y="236"/>
                  </a:cubicBezTo>
                  <a:lnTo>
                    <a:pt x="2754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3702625" y="2036325"/>
              <a:ext cx="60900" cy="41350"/>
            </a:xfrm>
            <a:custGeom>
              <a:avLst/>
              <a:gdLst/>
              <a:ahLst/>
              <a:cxnLst/>
              <a:rect l="l" t="t" r="r" b="b"/>
              <a:pathLst>
                <a:path w="2436" h="1654" extrusionOk="0">
                  <a:moveTo>
                    <a:pt x="303" y="69"/>
                  </a:moveTo>
                  <a:cubicBezTo>
                    <a:pt x="326" y="69"/>
                    <a:pt x="350" y="72"/>
                    <a:pt x="375" y="78"/>
                  </a:cubicBezTo>
                  <a:lnTo>
                    <a:pt x="1694" y="282"/>
                  </a:lnTo>
                  <a:cubicBezTo>
                    <a:pt x="1884" y="313"/>
                    <a:pt x="2092" y="489"/>
                    <a:pt x="2134" y="679"/>
                  </a:cubicBezTo>
                  <a:lnTo>
                    <a:pt x="2310" y="1309"/>
                  </a:lnTo>
                  <a:cubicBezTo>
                    <a:pt x="2364" y="1480"/>
                    <a:pt x="2275" y="1591"/>
                    <a:pt x="2116" y="1591"/>
                  </a:cubicBezTo>
                  <a:cubicBezTo>
                    <a:pt x="2098" y="1591"/>
                    <a:pt x="2080" y="1590"/>
                    <a:pt x="2060" y="1587"/>
                  </a:cubicBezTo>
                  <a:lnTo>
                    <a:pt x="727" y="1383"/>
                  </a:lnTo>
                  <a:cubicBezTo>
                    <a:pt x="537" y="1337"/>
                    <a:pt x="347" y="1161"/>
                    <a:pt x="287" y="985"/>
                  </a:cubicBezTo>
                  <a:lnTo>
                    <a:pt x="112" y="356"/>
                  </a:lnTo>
                  <a:cubicBezTo>
                    <a:pt x="75" y="191"/>
                    <a:pt x="157" y="69"/>
                    <a:pt x="303" y="69"/>
                  </a:cubicBezTo>
                  <a:close/>
                  <a:moveTo>
                    <a:pt x="294" y="0"/>
                  </a:moveTo>
                  <a:cubicBezTo>
                    <a:pt x="105" y="0"/>
                    <a:pt x="0" y="139"/>
                    <a:pt x="55" y="342"/>
                  </a:cubicBezTo>
                  <a:lnTo>
                    <a:pt x="231" y="971"/>
                  </a:lnTo>
                  <a:cubicBezTo>
                    <a:pt x="287" y="1193"/>
                    <a:pt x="523" y="1397"/>
                    <a:pt x="741" y="1439"/>
                  </a:cubicBezTo>
                  <a:lnTo>
                    <a:pt x="2078" y="1647"/>
                  </a:lnTo>
                  <a:cubicBezTo>
                    <a:pt x="2101" y="1651"/>
                    <a:pt x="2124" y="1653"/>
                    <a:pt x="2146" y="1653"/>
                  </a:cubicBezTo>
                  <a:cubicBezTo>
                    <a:pt x="2325" y="1653"/>
                    <a:pt x="2436" y="1504"/>
                    <a:pt x="2370" y="1309"/>
                  </a:cubicBezTo>
                  <a:lnTo>
                    <a:pt x="2208" y="693"/>
                  </a:lnTo>
                  <a:cubicBezTo>
                    <a:pt x="2134" y="472"/>
                    <a:pt x="1916" y="254"/>
                    <a:pt x="1680" y="226"/>
                  </a:cubicBezTo>
                  <a:lnTo>
                    <a:pt x="347" y="4"/>
                  </a:ln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704475" y="2038025"/>
              <a:ext cx="57250" cy="38100"/>
            </a:xfrm>
            <a:custGeom>
              <a:avLst/>
              <a:gdLst/>
              <a:ahLst/>
              <a:cxnLst/>
              <a:rect l="l" t="t" r="r" b="b"/>
              <a:pathLst>
                <a:path w="2290" h="1524" extrusionOk="0">
                  <a:moveTo>
                    <a:pt x="229" y="1"/>
                  </a:moveTo>
                  <a:cubicBezTo>
                    <a:pt x="83" y="1"/>
                    <a:pt x="1" y="123"/>
                    <a:pt x="38" y="288"/>
                  </a:cubicBezTo>
                  <a:lnTo>
                    <a:pt x="213" y="917"/>
                  </a:lnTo>
                  <a:cubicBezTo>
                    <a:pt x="273" y="1093"/>
                    <a:pt x="463" y="1269"/>
                    <a:pt x="653" y="1315"/>
                  </a:cubicBezTo>
                  <a:lnTo>
                    <a:pt x="1986" y="1519"/>
                  </a:lnTo>
                  <a:cubicBezTo>
                    <a:pt x="2006" y="1522"/>
                    <a:pt x="2024" y="1523"/>
                    <a:pt x="2042" y="1523"/>
                  </a:cubicBezTo>
                  <a:cubicBezTo>
                    <a:pt x="2201" y="1523"/>
                    <a:pt x="2290" y="1412"/>
                    <a:pt x="2236" y="1241"/>
                  </a:cubicBezTo>
                  <a:lnTo>
                    <a:pt x="2060" y="611"/>
                  </a:lnTo>
                  <a:cubicBezTo>
                    <a:pt x="2018" y="421"/>
                    <a:pt x="1810" y="245"/>
                    <a:pt x="1620" y="214"/>
                  </a:cubicBezTo>
                  <a:lnTo>
                    <a:pt x="301" y="10"/>
                  </a:lnTo>
                  <a:cubicBezTo>
                    <a:pt x="276" y="4"/>
                    <a:pt x="252" y="1"/>
                    <a:pt x="229" y="1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715700" y="2065350"/>
              <a:ext cx="41425" cy="6625"/>
            </a:xfrm>
            <a:custGeom>
              <a:avLst/>
              <a:gdLst/>
              <a:ahLst/>
              <a:cxnLst/>
              <a:rect l="l" t="t" r="r" b="b"/>
              <a:pathLst>
                <a:path w="1657" h="265" extrusionOk="0">
                  <a:moveTo>
                    <a:pt x="0" y="0"/>
                  </a:moveTo>
                  <a:lnTo>
                    <a:pt x="28" y="14"/>
                  </a:lnTo>
                  <a:lnTo>
                    <a:pt x="28" y="0"/>
                  </a:lnTo>
                  <a:close/>
                  <a:moveTo>
                    <a:pt x="74" y="0"/>
                  </a:moveTo>
                  <a:lnTo>
                    <a:pt x="74" y="14"/>
                  </a:lnTo>
                  <a:lnTo>
                    <a:pt x="102" y="14"/>
                  </a:lnTo>
                  <a:lnTo>
                    <a:pt x="74" y="0"/>
                  </a:lnTo>
                  <a:close/>
                  <a:moveTo>
                    <a:pt x="148" y="14"/>
                  </a:moveTo>
                  <a:lnTo>
                    <a:pt x="148" y="32"/>
                  </a:lnTo>
                  <a:lnTo>
                    <a:pt x="176" y="32"/>
                  </a:lnTo>
                  <a:lnTo>
                    <a:pt x="148" y="14"/>
                  </a:lnTo>
                  <a:close/>
                  <a:moveTo>
                    <a:pt x="218" y="32"/>
                  </a:moveTo>
                  <a:lnTo>
                    <a:pt x="218" y="46"/>
                  </a:lnTo>
                  <a:lnTo>
                    <a:pt x="250" y="46"/>
                  </a:lnTo>
                  <a:lnTo>
                    <a:pt x="250" y="32"/>
                  </a:lnTo>
                  <a:close/>
                  <a:moveTo>
                    <a:pt x="292" y="46"/>
                  </a:moveTo>
                  <a:lnTo>
                    <a:pt x="338" y="60"/>
                  </a:lnTo>
                  <a:lnTo>
                    <a:pt x="338" y="60"/>
                  </a:lnTo>
                  <a:lnTo>
                    <a:pt x="324" y="46"/>
                  </a:lnTo>
                  <a:close/>
                  <a:moveTo>
                    <a:pt x="366" y="60"/>
                  </a:moveTo>
                  <a:lnTo>
                    <a:pt x="412" y="74"/>
                  </a:lnTo>
                  <a:lnTo>
                    <a:pt x="394" y="60"/>
                  </a:lnTo>
                  <a:close/>
                  <a:moveTo>
                    <a:pt x="440" y="60"/>
                  </a:moveTo>
                  <a:lnTo>
                    <a:pt x="440" y="74"/>
                  </a:lnTo>
                  <a:lnTo>
                    <a:pt x="468" y="74"/>
                  </a:lnTo>
                  <a:lnTo>
                    <a:pt x="440" y="60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42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630" y="88"/>
                  </a:lnTo>
                  <a:close/>
                  <a:moveTo>
                    <a:pt x="658" y="102"/>
                  </a:moveTo>
                  <a:lnTo>
                    <a:pt x="704" y="120"/>
                  </a:lnTo>
                  <a:lnTo>
                    <a:pt x="704" y="102"/>
                  </a:lnTo>
                  <a:close/>
                  <a:moveTo>
                    <a:pt x="732" y="120"/>
                  </a:moveTo>
                  <a:lnTo>
                    <a:pt x="777" y="134"/>
                  </a:lnTo>
                  <a:lnTo>
                    <a:pt x="777" y="120"/>
                  </a:lnTo>
                  <a:close/>
                  <a:moveTo>
                    <a:pt x="806" y="120"/>
                  </a:moveTo>
                  <a:lnTo>
                    <a:pt x="806" y="134"/>
                  </a:lnTo>
                  <a:lnTo>
                    <a:pt x="851" y="134"/>
                  </a:lnTo>
                  <a:lnTo>
                    <a:pt x="806" y="120"/>
                  </a:lnTo>
                  <a:close/>
                  <a:moveTo>
                    <a:pt x="879" y="134"/>
                  </a:moveTo>
                  <a:lnTo>
                    <a:pt x="879" y="148"/>
                  </a:lnTo>
                  <a:lnTo>
                    <a:pt x="922" y="148"/>
                  </a:lnTo>
                  <a:lnTo>
                    <a:pt x="879" y="134"/>
                  </a:lnTo>
                  <a:close/>
                  <a:moveTo>
                    <a:pt x="953" y="148"/>
                  </a:moveTo>
                  <a:lnTo>
                    <a:pt x="953" y="162"/>
                  </a:lnTo>
                  <a:lnTo>
                    <a:pt x="996" y="162"/>
                  </a:lnTo>
                  <a:lnTo>
                    <a:pt x="996" y="148"/>
                  </a:lnTo>
                  <a:close/>
                  <a:moveTo>
                    <a:pt x="1027" y="162"/>
                  </a:moveTo>
                  <a:lnTo>
                    <a:pt x="1069" y="176"/>
                  </a:lnTo>
                  <a:lnTo>
                    <a:pt x="1069" y="162"/>
                  </a:lnTo>
                  <a:close/>
                  <a:moveTo>
                    <a:pt x="1098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71" y="176"/>
                  </a:moveTo>
                  <a:lnTo>
                    <a:pt x="1186" y="190"/>
                  </a:lnTo>
                  <a:lnTo>
                    <a:pt x="1217" y="190"/>
                  </a:lnTo>
                  <a:lnTo>
                    <a:pt x="1171" y="176"/>
                  </a:lnTo>
                  <a:close/>
                  <a:moveTo>
                    <a:pt x="1245" y="190"/>
                  </a:moveTo>
                  <a:lnTo>
                    <a:pt x="1259" y="208"/>
                  </a:lnTo>
                  <a:lnTo>
                    <a:pt x="1291" y="208"/>
                  </a:lnTo>
                  <a:lnTo>
                    <a:pt x="1245" y="190"/>
                  </a:lnTo>
                  <a:close/>
                  <a:moveTo>
                    <a:pt x="1319" y="208"/>
                  </a:moveTo>
                  <a:lnTo>
                    <a:pt x="1333" y="222"/>
                  </a:lnTo>
                  <a:lnTo>
                    <a:pt x="1361" y="222"/>
                  </a:lnTo>
                  <a:lnTo>
                    <a:pt x="1361" y="208"/>
                  </a:lnTo>
                  <a:close/>
                  <a:moveTo>
                    <a:pt x="1393" y="222"/>
                  </a:moveTo>
                  <a:lnTo>
                    <a:pt x="1407" y="236"/>
                  </a:lnTo>
                  <a:lnTo>
                    <a:pt x="1435" y="236"/>
                  </a:lnTo>
                  <a:lnTo>
                    <a:pt x="1435" y="222"/>
                  </a:lnTo>
                  <a:close/>
                  <a:moveTo>
                    <a:pt x="1481" y="236"/>
                  </a:moveTo>
                  <a:lnTo>
                    <a:pt x="1509" y="250"/>
                  </a:lnTo>
                  <a:lnTo>
                    <a:pt x="1509" y="236"/>
                  </a:lnTo>
                  <a:close/>
                  <a:moveTo>
                    <a:pt x="1555" y="250"/>
                  </a:moveTo>
                  <a:lnTo>
                    <a:pt x="1583" y="264"/>
                  </a:lnTo>
                  <a:lnTo>
                    <a:pt x="1583" y="250"/>
                  </a:lnTo>
                  <a:close/>
                  <a:moveTo>
                    <a:pt x="1625" y="250"/>
                  </a:moveTo>
                  <a:lnTo>
                    <a:pt x="1625" y="264"/>
                  </a:lnTo>
                  <a:lnTo>
                    <a:pt x="1657" y="264"/>
                  </a:lnTo>
                  <a:lnTo>
                    <a:pt x="1625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713500" y="2058050"/>
              <a:ext cx="41775" cy="6975"/>
            </a:xfrm>
            <a:custGeom>
              <a:avLst/>
              <a:gdLst/>
              <a:ahLst/>
              <a:cxnLst/>
              <a:rect l="l" t="t" r="r" b="b"/>
              <a:pathLst>
                <a:path w="1671" h="279" extrusionOk="0">
                  <a:moveTo>
                    <a:pt x="0" y="0"/>
                  </a:moveTo>
                  <a:lnTo>
                    <a:pt x="0" y="14"/>
                  </a:lnTo>
                  <a:lnTo>
                    <a:pt x="42" y="14"/>
                  </a:lnTo>
                  <a:lnTo>
                    <a:pt x="0" y="0"/>
                  </a:lnTo>
                  <a:close/>
                  <a:moveTo>
                    <a:pt x="74" y="14"/>
                  </a:moveTo>
                  <a:lnTo>
                    <a:pt x="88" y="28"/>
                  </a:lnTo>
                  <a:lnTo>
                    <a:pt x="116" y="28"/>
                  </a:lnTo>
                  <a:lnTo>
                    <a:pt x="116" y="14"/>
                  </a:lnTo>
                  <a:close/>
                  <a:moveTo>
                    <a:pt x="162" y="28"/>
                  </a:moveTo>
                  <a:lnTo>
                    <a:pt x="190" y="42"/>
                  </a:lnTo>
                  <a:lnTo>
                    <a:pt x="190" y="28"/>
                  </a:lnTo>
                  <a:close/>
                  <a:moveTo>
                    <a:pt x="236" y="42"/>
                  </a:moveTo>
                  <a:lnTo>
                    <a:pt x="264" y="60"/>
                  </a:lnTo>
                  <a:lnTo>
                    <a:pt x="264" y="42"/>
                  </a:lnTo>
                  <a:close/>
                  <a:moveTo>
                    <a:pt x="292" y="42"/>
                  </a:moveTo>
                  <a:lnTo>
                    <a:pt x="306" y="60"/>
                  </a:lnTo>
                  <a:lnTo>
                    <a:pt x="338" y="60"/>
                  </a:lnTo>
                  <a:lnTo>
                    <a:pt x="292" y="42"/>
                  </a:lnTo>
                  <a:close/>
                  <a:moveTo>
                    <a:pt x="380" y="60"/>
                  </a:moveTo>
                  <a:lnTo>
                    <a:pt x="380" y="74"/>
                  </a:lnTo>
                  <a:lnTo>
                    <a:pt x="412" y="74"/>
                  </a:lnTo>
                  <a:lnTo>
                    <a:pt x="380" y="60"/>
                  </a:lnTo>
                  <a:close/>
                  <a:moveTo>
                    <a:pt x="454" y="74"/>
                  </a:moveTo>
                  <a:lnTo>
                    <a:pt x="454" y="88"/>
                  </a:lnTo>
                  <a:lnTo>
                    <a:pt x="482" y="88"/>
                  </a:lnTo>
                  <a:lnTo>
                    <a:pt x="482" y="74"/>
                  </a:lnTo>
                  <a:close/>
                  <a:moveTo>
                    <a:pt x="528" y="88"/>
                  </a:moveTo>
                  <a:lnTo>
                    <a:pt x="556" y="102"/>
                  </a:lnTo>
                  <a:lnTo>
                    <a:pt x="556" y="88"/>
                  </a:lnTo>
                  <a:close/>
                  <a:moveTo>
                    <a:pt x="602" y="102"/>
                  </a:moveTo>
                  <a:lnTo>
                    <a:pt x="630" y="116"/>
                  </a:lnTo>
                  <a:lnTo>
                    <a:pt x="630" y="102"/>
                  </a:lnTo>
                  <a:close/>
                  <a:moveTo>
                    <a:pt x="676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676" y="102"/>
                  </a:lnTo>
                  <a:close/>
                  <a:moveTo>
                    <a:pt x="746" y="116"/>
                  </a:moveTo>
                  <a:lnTo>
                    <a:pt x="746" y="130"/>
                  </a:lnTo>
                  <a:lnTo>
                    <a:pt x="778" y="130"/>
                  </a:lnTo>
                  <a:lnTo>
                    <a:pt x="746" y="116"/>
                  </a:lnTo>
                  <a:close/>
                  <a:moveTo>
                    <a:pt x="820" y="130"/>
                  </a:moveTo>
                  <a:lnTo>
                    <a:pt x="820" y="148"/>
                  </a:lnTo>
                  <a:lnTo>
                    <a:pt x="851" y="148"/>
                  </a:lnTo>
                  <a:lnTo>
                    <a:pt x="851" y="130"/>
                  </a:lnTo>
                  <a:close/>
                  <a:moveTo>
                    <a:pt x="894" y="148"/>
                  </a:moveTo>
                  <a:lnTo>
                    <a:pt x="939" y="162"/>
                  </a:lnTo>
                  <a:lnTo>
                    <a:pt x="939" y="162"/>
                  </a:lnTo>
                  <a:lnTo>
                    <a:pt x="922" y="148"/>
                  </a:lnTo>
                  <a:close/>
                  <a:moveTo>
                    <a:pt x="967" y="162"/>
                  </a:moveTo>
                  <a:lnTo>
                    <a:pt x="1010" y="176"/>
                  </a:lnTo>
                  <a:lnTo>
                    <a:pt x="996" y="162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69" y="176"/>
                  </a:lnTo>
                  <a:lnTo>
                    <a:pt x="1041" y="162"/>
                  </a:lnTo>
                  <a:close/>
                  <a:moveTo>
                    <a:pt x="1115" y="176"/>
                  </a:moveTo>
                  <a:lnTo>
                    <a:pt x="1115" y="190"/>
                  </a:lnTo>
                  <a:lnTo>
                    <a:pt x="1143" y="190"/>
                  </a:lnTo>
                  <a:lnTo>
                    <a:pt x="1115" y="176"/>
                  </a:lnTo>
                  <a:close/>
                  <a:moveTo>
                    <a:pt x="1186" y="190"/>
                  </a:moveTo>
                  <a:lnTo>
                    <a:pt x="1186" y="204"/>
                  </a:lnTo>
                  <a:lnTo>
                    <a:pt x="1231" y="204"/>
                  </a:lnTo>
                  <a:lnTo>
                    <a:pt x="1231" y="190"/>
                  </a:lnTo>
                  <a:close/>
                  <a:moveTo>
                    <a:pt x="1259" y="204"/>
                  </a:moveTo>
                  <a:lnTo>
                    <a:pt x="1305" y="218"/>
                  </a:lnTo>
                  <a:lnTo>
                    <a:pt x="1305" y="204"/>
                  </a:lnTo>
                  <a:close/>
                  <a:moveTo>
                    <a:pt x="1333" y="218"/>
                  </a:moveTo>
                  <a:lnTo>
                    <a:pt x="1379" y="236"/>
                  </a:lnTo>
                  <a:lnTo>
                    <a:pt x="1379" y="218"/>
                  </a:lnTo>
                  <a:close/>
                  <a:moveTo>
                    <a:pt x="1407" y="218"/>
                  </a:moveTo>
                  <a:lnTo>
                    <a:pt x="1407" y="236"/>
                  </a:lnTo>
                  <a:lnTo>
                    <a:pt x="1449" y="236"/>
                  </a:lnTo>
                  <a:lnTo>
                    <a:pt x="1407" y="218"/>
                  </a:lnTo>
                  <a:close/>
                  <a:moveTo>
                    <a:pt x="1481" y="236"/>
                  </a:moveTo>
                  <a:lnTo>
                    <a:pt x="1481" y="250"/>
                  </a:lnTo>
                  <a:lnTo>
                    <a:pt x="1523" y="250"/>
                  </a:lnTo>
                  <a:lnTo>
                    <a:pt x="1481" y="236"/>
                  </a:lnTo>
                  <a:close/>
                  <a:moveTo>
                    <a:pt x="1555" y="250"/>
                  </a:moveTo>
                  <a:lnTo>
                    <a:pt x="1555" y="264"/>
                  </a:lnTo>
                  <a:lnTo>
                    <a:pt x="1597" y="264"/>
                  </a:lnTo>
                  <a:lnTo>
                    <a:pt x="1597" y="250"/>
                  </a:lnTo>
                  <a:close/>
                  <a:moveTo>
                    <a:pt x="1625" y="264"/>
                  </a:moveTo>
                  <a:lnTo>
                    <a:pt x="1625" y="278"/>
                  </a:lnTo>
                  <a:lnTo>
                    <a:pt x="1671" y="278"/>
                  </a:lnTo>
                  <a:lnTo>
                    <a:pt x="1671" y="264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711650" y="2051100"/>
              <a:ext cx="41450" cy="6625"/>
            </a:xfrm>
            <a:custGeom>
              <a:avLst/>
              <a:gdLst/>
              <a:ahLst/>
              <a:cxnLst/>
              <a:rect l="l" t="t" r="r" b="b"/>
              <a:pathLst>
                <a:path w="1658" h="265" extrusionOk="0">
                  <a:moveTo>
                    <a:pt x="0" y="0"/>
                  </a:moveTo>
                  <a:lnTo>
                    <a:pt x="46" y="14"/>
                  </a:lnTo>
                  <a:lnTo>
                    <a:pt x="46" y="14"/>
                  </a:lnTo>
                  <a:lnTo>
                    <a:pt x="28" y="0"/>
                  </a:lnTo>
                  <a:close/>
                  <a:moveTo>
                    <a:pt x="74" y="14"/>
                  </a:moveTo>
                  <a:lnTo>
                    <a:pt x="116" y="29"/>
                  </a:lnTo>
                  <a:lnTo>
                    <a:pt x="116" y="14"/>
                  </a:lnTo>
                  <a:close/>
                  <a:moveTo>
                    <a:pt x="148" y="14"/>
                  </a:moveTo>
                  <a:lnTo>
                    <a:pt x="148" y="29"/>
                  </a:lnTo>
                  <a:lnTo>
                    <a:pt x="190" y="29"/>
                  </a:lnTo>
                  <a:lnTo>
                    <a:pt x="148" y="14"/>
                  </a:lnTo>
                  <a:close/>
                  <a:moveTo>
                    <a:pt x="222" y="29"/>
                  </a:moveTo>
                  <a:lnTo>
                    <a:pt x="222" y="43"/>
                  </a:lnTo>
                  <a:lnTo>
                    <a:pt x="264" y="43"/>
                  </a:lnTo>
                  <a:lnTo>
                    <a:pt x="222" y="29"/>
                  </a:lnTo>
                  <a:close/>
                  <a:moveTo>
                    <a:pt x="292" y="43"/>
                  </a:moveTo>
                  <a:lnTo>
                    <a:pt x="292" y="57"/>
                  </a:lnTo>
                  <a:lnTo>
                    <a:pt x="338" y="57"/>
                  </a:lnTo>
                  <a:lnTo>
                    <a:pt x="338" y="43"/>
                  </a:lnTo>
                  <a:close/>
                  <a:moveTo>
                    <a:pt x="366" y="57"/>
                  </a:moveTo>
                  <a:lnTo>
                    <a:pt x="412" y="74"/>
                  </a:lnTo>
                  <a:lnTo>
                    <a:pt x="412" y="57"/>
                  </a:lnTo>
                  <a:close/>
                  <a:moveTo>
                    <a:pt x="440" y="74"/>
                  </a:moveTo>
                  <a:lnTo>
                    <a:pt x="486" y="88"/>
                  </a:lnTo>
                  <a:lnTo>
                    <a:pt x="486" y="74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56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588" y="88"/>
                  </a:lnTo>
                  <a:close/>
                  <a:moveTo>
                    <a:pt x="662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704" y="102"/>
                  </a:lnTo>
                  <a:close/>
                  <a:moveTo>
                    <a:pt x="750" y="116"/>
                  </a:moveTo>
                  <a:lnTo>
                    <a:pt x="778" y="131"/>
                  </a:lnTo>
                  <a:lnTo>
                    <a:pt x="778" y="116"/>
                  </a:lnTo>
                  <a:close/>
                  <a:moveTo>
                    <a:pt x="820" y="131"/>
                  </a:moveTo>
                  <a:lnTo>
                    <a:pt x="852" y="145"/>
                  </a:lnTo>
                  <a:lnTo>
                    <a:pt x="852" y="131"/>
                  </a:lnTo>
                  <a:close/>
                  <a:moveTo>
                    <a:pt x="880" y="131"/>
                  </a:moveTo>
                  <a:lnTo>
                    <a:pt x="894" y="145"/>
                  </a:lnTo>
                  <a:lnTo>
                    <a:pt x="925" y="145"/>
                  </a:lnTo>
                  <a:lnTo>
                    <a:pt x="880" y="131"/>
                  </a:lnTo>
                  <a:close/>
                  <a:moveTo>
                    <a:pt x="968" y="145"/>
                  </a:moveTo>
                  <a:lnTo>
                    <a:pt x="968" y="162"/>
                  </a:lnTo>
                  <a:lnTo>
                    <a:pt x="996" y="162"/>
                  </a:lnTo>
                  <a:lnTo>
                    <a:pt x="968" y="145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70" y="176"/>
                  </a:lnTo>
                  <a:lnTo>
                    <a:pt x="1070" y="162"/>
                  </a:lnTo>
                  <a:close/>
                  <a:moveTo>
                    <a:pt x="1115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89" y="190"/>
                  </a:moveTo>
                  <a:lnTo>
                    <a:pt x="1217" y="204"/>
                  </a:lnTo>
                  <a:lnTo>
                    <a:pt x="1217" y="190"/>
                  </a:lnTo>
                  <a:close/>
                  <a:moveTo>
                    <a:pt x="1260" y="190"/>
                  </a:moveTo>
                  <a:lnTo>
                    <a:pt x="1260" y="204"/>
                  </a:lnTo>
                  <a:lnTo>
                    <a:pt x="1291" y="204"/>
                  </a:lnTo>
                  <a:lnTo>
                    <a:pt x="1260" y="190"/>
                  </a:lnTo>
                  <a:close/>
                  <a:moveTo>
                    <a:pt x="1333" y="204"/>
                  </a:moveTo>
                  <a:lnTo>
                    <a:pt x="1333" y="218"/>
                  </a:lnTo>
                  <a:lnTo>
                    <a:pt x="1365" y="218"/>
                  </a:lnTo>
                  <a:lnTo>
                    <a:pt x="1333" y="204"/>
                  </a:lnTo>
                  <a:close/>
                  <a:moveTo>
                    <a:pt x="1407" y="218"/>
                  </a:moveTo>
                  <a:lnTo>
                    <a:pt x="1407" y="233"/>
                  </a:lnTo>
                  <a:lnTo>
                    <a:pt x="1435" y="233"/>
                  </a:lnTo>
                  <a:lnTo>
                    <a:pt x="1435" y="218"/>
                  </a:lnTo>
                  <a:close/>
                  <a:moveTo>
                    <a:pt x="1481" y="233"/>
                  </a:moveTo>
                  <a:lnTo>
                    <a:pt x="1523" y="250"/>
                  </a:lnTo>
                  <a:lnTo>
                    <a:pt x="1509" y="233"/>
                  </a:lnTo>
                  <a:close/>
                  <a:moveTo>
                    <a:pt x="1555" y="250"/>
                  </a:moveTo>
                  <a:lnTo>
                    <a:pt x="1597" y="264"/>
                  </a:lnTo>
                  <a:lnTo>
                    <a:pt x="1583" y="250"/>
                  </a:lnTo>
                  <a:close/>
                  <a:moveTo>
                    <a:pt x="1629" y="250"/>
                  </a:moveTo>
                  <a:lnTo>
                    <a:pt x="1629" y="264"/>
                  </a:lnTo>
                  <a:lnTo>
                    <a:pt x="1657" y="264"/>
                  </a:lnTo>
                  <a:lnTo>
                    <a:pt x="1629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09800" y="2043700"/>
              <a:ext cx="41450" cy="7075"/>
            </a:xfrm>
            <a:custGeom>
              <a:avLst/>
              <a:gdLst/>
              <a:ahLst/>
              <a:cxnLst/>
              <a:rect l="l" t="t" r="r" b="b"/>
              <a:pathLst>
                <a:path w="1658" h="283" extrusionOk="0">
                  <a:moveTo>
                    <a:pt x="0" y="1"/>
                  </a:moveTo>
                  <a:lnTo>
                    <a:pt x="0" y="18"/>
                  </a:lnTo>
                  <a:lnTo>
                    <a:pt x="32" y="18"/>
                  </a:lnTo>
                  <a:lnTo>
                    <a:pt x="0" y="1"/>
                  </a:lnTo>
                  <a:close/>
                  <a:moveTo>
                    <a:pt x="74" y="18"/>
                  </a:moveTo>
                  <a:lnTo>
                    <a:pt x="74" y="33"/>
                  </a:lnTo>
                  <a:lnTo>
                    <a:pt x="102" y="33"/>
                  </a:lnTo>
                  <a:lnTo>
                    <a:pt x="102" y="18"/>
                  </a:lnTo>
                  <a:close/>
                  <a:moveTo>
                    <a:pt x="148" y="33"/>
                  </a:moveTo>
                  <a:lnTo>
                    <a:pt x="148" y="47"/>
                  </a:lnTo>
                  <a:lnTo>
                    <a:pt x="176" y="47"/>
                  </a:lnTo>
                  <a:lnTo>
                    <a:pt x="176" y="33"/>
                  </a:lnTo>
                  <a:close/>
                  <a:moveTo>
                    <a:pt x="222" y="47"/>
                  </a:moveTo>
                  <a:lnTo>
                    <a:pt x="250" y="61"/>
                  </a:lnTo>
                  <a:lnTo>
                    <a:pt x="250" y="47"/>
                  </a:lnTo>
                  <a:close/>
                  <a:moveTo>
                    <a:pt x="296" y="61"/>
                  </a:moveTo>
                  <a:lnTo>
                    <a:pt x="324" y="75"/>
                  </a:lnTo>
                  <a:lnTo>
                    <a:pt x="324" y="61"/>
                  </a:lnTo>
                  <a:close/>
                  <a:moveTo>
                    <a:pt x="366" y="61"/>
                  </a:moveTo>
                  <a:lnTo>
                    <a:pt x="366" y="75"/>
                  </a:lnTo>
                  <a:lnTo>
                    <a:pt x="398" y="75"/>
                  </a:lnTo>
                  <a:lnTo>
                    <a:pt x="366" y="61"/>
                  </a:lnTo>
                  <a:close/>
                  <a:moveTo>
                    <a:pt x="440" y="75"/>
                  </a:moveTo>
                  <a:lnTo>
                    <a:pt x="440" y="89"/>
                  </a:lnTo>
                  <a:lnTo>
                    <a:pt x="472" y="89"/>
                  </a:lnTo>
                  <a:lnTo>
                    <a:pt x="440" y="75"/>
                  </a:lnTo>
                  <a:close/>
                  <a:moveTo>
                    <a:pt x="514" y="89"/>
                  </a:moveTo>
                  <a:lnTo>
                    <a:pt x="514" y="106"/>
                  </a:lnTo>
                  <a:lnTo>
                    <a:pt x="560" y="106"/>
                  </a:lnTo>
                  <a:lnTo>
                    <a:pt x="542" y="89"/>
                  </a:lnTo>
                  <a:close/>
                  <a:moveTo>
                    <a:pt x="588" y="106"/>
                  </a:moveTo>
                  <a:lnTo>
                    <a:pt x="630" y="121"/>
                  </a:lnTo>
                  <a:lnTo>
                    <a:pt x="616" y="106"/>
                  </a:lnTo>
                  <a:close/>
                  <a:moveTo>
                    <a:pt x="662" y="121"/>
                  </a:moveTo>
                  <a:lnTo>
                    <a:pt x="704" y="135"/>
                  </a:lnTo>
                  <a:lnTo>
                    <a:pt x="704" y="121"/>
                  </a:lnTo>
                  <a:close/>
                  <a:moveTo>
                    <a:pt x="736" y="121"/>
                  </a:moveTo>
                  <a:lnTo>
                    <a:pt x="736" y="135"/>
                  </a:lnTo>
                  <a:lnTo>
                    <a:pt x="778" y="135"/>
                  </a:lnTo>
                  <a:lnTo>
                    <a:pt x="736" y="121"/>
                  </a:lnTo>
                  <a:close/>
                  <a:moveTo>
                    <a:pt x="806" y="135"/>
                  </a:moveTo>
                  <a:lnTo>
                    <a:pt x="806" y="149"/>
                  </a:lnTo>
                  <a:lnTo>
                    <a:pt x="852" y="149"/>
                  </a:lnTo>
                  <a:lnTo>
                    <a:pt x="806" y="135"/>
                  </a:lnTo>
                  <a:close/>
                  <a:moveTo>
                    <a:pt x="880" y="149"/>
                  </a:moveTo>
                  <a:lnTo>
                    <a:pt x="880" y="163"/>
                  </a:lnTo>
                  <a:lnTo>
                    <a:pt x="926" y="163"/>
                  </a:lnTo>
                  <a:lnTo>
                    <a:pt x="926" y="149"/>
                  </a:lnTo>
                  <a:close/>
                  <a:moveTo>
                    <a:pt x="954" y="163"/>
                  </a:moveTo>
                  <a:lnTo>
                    <a:pt x="999" y="177"/>
                  </a:lnTo>
                  <a:lnTo>
                    <a:pt x="999" y="163"/>
                  </a:lnTo>
                  <a:close/>
                  <a:moveTo>
                    <a:pt x="1028" y="177"/>
                  </a:moveTo>
                  <a:lnTo>
                    <a:pt x="1070" y="194"/>
                  </a:lnTo>
                  <a:lnTo>
                    <a:pt x="1070" y="177"/>
                  </a:lnTo>
                  <a:close/>
                  <a:moveTo>
                    <a:pt x="1101" y="177"/>
                  </a:moveTo>
                  <a:lnTo>
                    <a:pt x="1101" y="194"/>
                  </a:lnTo>
                  <a:lnTo>
                    <a:pt x="1144" y="194"/>
                  </a:lnTo>
                  <a:lnTo>
                    <a:pt x="1101" y="177"/>
                  </a:lnTo>
                  <a:close/>
                  <a:moveTo>
                    <a:pt x="1175" y="194"/>
                  </a:moveTo>
                  <a:lnTo>
                    <a:pt x="1175" y="208"/>
                  </a:lnTo>
                  <a:lnTo>
                    <a:pt x="1217" y="208"/>
                  </a:lnTo>
                  <a:lnTo>
                    <a:pt x="1175" y="194"/>
                  </a:lnTo>
                  <a:close/>
                  <a:moveTo>
                    <a:pt x="1246" y="208"/>
                  </a:moveTo>
                  <a:lnTo>
                    <a:pt x="1263" y="223"/>
                  </a:lnTo>
                  <a:lnTo>
                    <a:pt x="1291" y="223"/>
                  </a:lnTo>
                  <a:lnTo>
                    <a:pt x="1291" y="208"/>
                  </a:lnTo>
                  <a:close/>
                  <a:moveTo>
                    <a:pt x="1334" y="223"/>
                  </a:moveTo>
                  <a:lnTo>
                    <a:pt x="1365" y="237"/>
                  </a:lnTo>
                  <a:lnTo>
                    <a:pt x="1365" y="223"/>
                  </a:lnTo>
                  <a:close/>
                  <a:moveTo>
                    <a:pt x="1407" y="237"/>
                  </a:moveTo>
                  <a:lnTo>
                    <a:pt x="1439" y="251"/>
                  </a:lnTo>
                  <a:lnTo>
                    <a:pt x="1439" y="237"/>
                  </a:lnTo>
                  <a:close/>
                  <a:moveTo>
                    <a:pt x="1467" y="237"/>
                  </a:moveTo>
                  <a:lnTo>
                    <a:pt x="1481" y="251"/>
                  </a:lnTo>
                  <a:lnTo>
                    <a:pt x="1509" y="251"/>
                  </a:lnTo>
                  <a:lnTo>
                    <a:pt x="1467" y="237"/>
                  </a:lnTo>
                  <a:close/>
                  <a:moveTo>
                    <a:pt x="1555" y="251"/>
                  </a:moveTo>
                  <a:lnTo>
                    <a:pt x="1555" y="265"/>
                  </a:lnTo>
                  <a:lnTo>
                    <a:pt x="1583" y="265"/>
                  </a:lnTo>
                  <a:lnTo>
                    <a:pt x="1555" y="251"/>
                  </a:lnTo>
                  <a:close/>
                  <a:moveTo>
                    <a:pt x="1629" y="265"/>
                  </a:moveTo>
                  <a:lnTo>
                    <a:pt x="1629" y="282"/>
                  </a:lnTo>
                  <a:lnTo>
                    <a:pt x="1657" y="282"/>
                  </a:lnTo>
                  <a:lnTo>
                    <a:pt x="1657" y="265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488900" y="2099375"/>
              <a:ext cx="43050" cy="49525"/>
            </a:xfrm>
            <a:custGeom>
              <a:avLst/>
              <a:gdLst/>
              <a:ahLst/>
              <a:cxnLst/>
              <a:rect l="l" t="t" r="r" b="b"/>
              <a:pathLst>
                <a:path w="1722" h="1981" extrusionOk="0">
                  <a:moveTo>
                    <a:pt x="213" y="1"/>
                  </a:moveTo>
                  <a:cubicBezTo>
                    <a:pt x="206" y="1"/>
                    <a:pt x="198" y="2"/>
                    <a:pt x="190" y="4"/>
                  </a:cubicBezTo>
                  <a:cubicBezTo>
                    <a:pt x="14" y="46"/>
                    <a:pt x="0" y="634"/>
                    <a:pt x="0" y="634"/>
                  </a:cubicBezTo>
                  <a:cubicBezTo>
                    <a:pt x="0" y="634"/>
                    <a:pt x="278" y="1643"/>
                    <a:pt x="658" y="1907"/>
                  </a:cubicBezTo>
                  <a:cubicBezTo>
                    <a:pt x="734" y="1959"/>
                    <a:pt x="821" y="1981"/>
                    <a:pt x="912" y="1981"/>
                  </a:cubicBezTo>
                  <a:cubicBezTo>
                    <a:pt x="1284" y="1981"/>
                    <a:pt x="1722" y="1617"/>
                    <a:pt x="1699" y="1439"/>
                  </a:cubicBezTo>
                  <a:cubicBezTo>
                    <a:pt x="1689" y="1390"/>
                    <a:pt x="1640" y="1371"/>
                    <a:pt x="1572" y="1371"/>
                  </a:cubicBezTo>
                  <a:cubicBezTo>
                    <a:pt x="1369" y="1371"/>
                    <a:pt x="994" y="1537"/>
                    <a:pt x="957" y="1554"/>
                  </a:cubicBezTo>
                  <a:lnTo>
                    <a:pt x="957" y="1554"/>
                  </a:lnTo>
                  <a:cubicBezTo>
                    <a:pt x="1007" y="1531"/>
                    <a:pt x="1668" y="1227"/>
                    <a:pt x="1583" y="1014"/>
                  </a:cubicBezTo>
                  <a:cubicBezTo>
                    <a:pt x="1564" y="965"/>
                    <a:pt x="1510" y="946"/>
                    <a:pt x="1438" y="946"/>
                  </a:cubicBezTo>
                  <a:cubicBezTo>
                    <a:pt x="1187" y="946"/>
                    <a:pt x="718" y="1175"/>
                    <a:pt x="718" y="1175"/>
                  </a:cubicBezTo>
                  <a:cubicBezTo>
                    <a:pt x="718" y="1175"/>
                    <a:pt x="1421" y="810"/>
                    <a:pt x="1288" y="560"/>
                  </a:cubicBezTo>
                  <a:cubicBezTo>
                    <a:pt x="1261" y="509"/>
                    <a:pt x="1211" y="488"/>
                    <a:pt x="1147" y="488"/>
                  </a:cubicBezTo>
                  <a:cubicBezTo>
                    <a:pt x="988" y="488"/>
                    <a:pt x="747" y="615"/>
                    <a:pt x="595" y="706"/>
                  </a:cubicBezTo>
                  <a:lnTo>
                    <a:pt x="595" y="706"/>
                  </a:lnTo>
                  <a:cubicBezTo>
                    <a:pt x="819" y="559"/>
                    <a:pt x="1220" y="271"/>
                    <a:pt x="1112" y="166"/>
                  </a:cubicBezTo>
                  <a:cubicBezTo>
                    <a:pt x="1089" y="144"/>
                    <a:pt x="1055" y="135"/>
                    <a:pt x="1015" y="135"/>
                  </a:cubicBezTo>
                  <a:cubicBezTo>
                    <a:pt x="785" y="135"/>
                    <a:pt x="338" y="444"/>
                    <a:pt x="338" y="444"/>
                  </a:cubicBezTo>
                  <a:cubicBezTo>
                    <a:pt x="338" y="444"/>
                    <a:pt x="364" y="1"/>
                    <a:pt x="21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3780500" y="2052800"/>
              <a:ext cx="42575" cy="53375"/>
            </a:xfrm>
            <a:custGeom>
              <a:avLst/>
              <a:gdLst/>
              <a:ahLst/>
              <a:cxnLst/>
              <a:rect l="l" t="t" r="r" b="b"/>
              <a:pathLst>
                <a:path w="1703" h="2135" extrusionOk="0">
                  <a:moveTo>
                    <a:pt x="515" y="1"/>
                  </a:moveTo>
                  <a:cubicBezTo>
                    <a:pt x="485" y="1"/>
                    <a:pt x="460" y="7"/>
                    <a:pt x="440" y="20"/>
                  </a:cubicBezTo>
                  <a:cubicBezTo>
                    <a:pt x="296" y="136"/>
                    <a:pt x="704" y="400"/>
                    <a:pt x="704" y="400"/>
                  </a:cubicBezTo>
                  <a:cubicBezTo>
                    <a:pt x="704" y="400"/>
                    <a:pt x="1" y="636"/>
                    <a:pt x="18" y="840"/>
                  </a:cubicBezTo>
                  <a:cubicBezTo>
                    <a:pt x="21" y="893"/>
                    <a:pt x="74" y="913"/>
                    <a:pt x="153" y="913"/>
                  </a:cubicBezTo>
                  <a:cubicBezTo>
                    <a:pt x="331" y="913"/>
                    <a:pt x="641" y="810"/>
                    <a:pt x="804" y="750"/>
                  </a:cubicBezTo>
                  <a:lnTo>
                    <a:pt x="804" y="750"/>
                  </a:lnTo>
                  <a:cubicBezTo>
                    <a:pt x="589" y="836"/>
                    <a:pt x="133" y="1045"/>
                    <a:pt x="222" y="1237"/>
                  </a:cubicBezTo>
                  <a:cubicBezTo>
                    <a:pt x="253" y="1304"/>
                    <a:pt x="328" y="1328"/>
                    <a:pt x="421" y="1328"/>
                  </a:cubicBezTo>
                  <a:cubicBezTo>
                    <a:pt x="672" y="1328"/>
                    <a:pt x="1056" y="1150"/>
                    <a:pt x="1056" y="1149"/>
                  </a:cubicBezTo>
                  <a:lnTo>
                    <a:pt x="1056" y="1149"/>
                  </a:lnTo>
                  <a:cubicBezTo>
                    <a:pt x="1055" y="1150"/>
                    <a:pt x="296" y="1543"/>
                    <a:pt x="412" y="1747"/>
                  </a:cubicBezTo>
                  <a:cubicBezTo>
                    <a:pt x="436" y="1790"/>
                    <a:pt x="485" y="1807"/>
                    <a:pt x="547" y="1807"/>
                  </a:cubicBezTo>
                  <a:cubicBezTo>
                    <a:pt x="761" y="1807"/>
                    <a:pt x="1134" y="1604"/>
                    <a:pt x="1205" y="1564"/>
                  </a:cubicBezTo>
                  <a:lnTo>
                    <a:pt x="1205" y="1564"/>
                  </a:lnTo>
                  <a:cubicBezTo>
                    <a:pt x="1114" y="1616"/>
                    <a:pt x="541" y="1952"/>
                    <a:pt x="690" y="2085"/>
                  </a:cubicBezTo>
                  <a:cubicBezTo>
                    <a:pt x="721" y="2119"/>
                    <a:pt x="780" y="2135"/>
                    <a:pt x="856" y="2135"/>
                  </a:cubicBezTo>
                  <a:cubicBezTo>
                    <a:pt x="1144" y="2135"/>
                    <a:pt x="1664" y="1903"/>
                    <a:pt x="1689" y="1543"/>
                  </a:cubicBezTo>
                  <a:cubicBezTo>
                    <a:pt x="1703" y="1090"/>
                    <a:pt x="1073" y="252"/>
                    <a:pt x="1073" y="252"/>
                  </a:cubicBezTo>
                  <a:cubicBezTo>
                    <a:pt x="1073" y="252"/>
                    <a:pt x="708" y="1"/>
                    <a:pt x="5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3" name="Google Shape;723;p48"/>
          <p:cNvGrpSpPr/>
          <p:nvPr/>
        </p:nvGrpSpPr>
        <p:grpSpPr>
          <a:xfrm>
            <a:off x="2619100" y="2123062"/>
            <a:ext cx="1485215" cy="2275509"/>
            <a:chOff x="5545850" y="2122150"/>
            <a:chExt cx="369025" cy="565400"/>
          </a:xfrm>
        </p:grpSpPr>
        <p:sp>
          <p:nvSpPr>
            <p:cNvPr id="724" name="Google Shape;724;p48"/>
            <p:cNvSpPr/>
            <p:nvPr/>
          </p:nvSpPr>
          <p:spPr>
            <a:xfrm>
              <a:off x="5745925" y="2501800"/>
              <a:ext cx="66750" cy="166400"/>
            </a:xfrm>
            <a:custGeom>
              <a:avLst/>
              <a:gdLst/>
              <a:ahLst/>
              <a:cxnLst/>
              <a:rect l="l" t="t" r="r" b="b"/>
              <a:pathLst>
                <a:path w="2670" h="6656" extrusionOk="0">
                  <a:moveTo>
                    <a:pt x="0" y="0"/>
                  </a:moveTo>
                  <a:lnTo>
                    <a:pt x="120" y="6655"/>
                  </a:lnTo>
                  <a:lnTo>
                    <a:pt x="1291" y="6655"/>
                  </a:lnTo>
                  <a:cubicBezTo>
                    <a:pt x="1291" y="6655"/>
                    <a:pt x="2670" y="2857"/>
                    <a:pt x="1864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5742650" y="2631575"/>
              <a:ext cx="69675" cy="53775"/>
            </a:xfrm>
            <a:custGeom>
              <a:avLst/>
              <a:gdLst/>
              <a:ahLst/>
              <a:cxnLst/>
              <a:rect l="l" t="t" r="r" b="b"/>
              <a:pathLst>
                <a:path w="2787" h="2151" extrusionOk="0">
                  <a:moveTo>
                    <a:pt x="1184" y="1"/>
                  </a:moveTo>
                  <a:cubicBezTo>
                    <a:pt x="685" y="1"/>
                    <a:pt x="177" y="26"/>
                    <a:pt x="177" y="26"/>
                  </a:cubicBezTo>
                  <a:lnTo>
                    <a:pt x="205" y="1433"/>
                  </a:lnTo>
                  <a:cubicBezTo>
                    <a:pt x="1" y="1830"/>
                    <a:pt x="149" y="2150"/>
                    <a:pt x="149" y="2150"/>
                  </a:cubicBezTo>
                  <a:lnTo>
                    <a:pt x="2611" y="2150"/>
                  </a:lnTo>
                  <a:cubicBezTo>
                    <a:pt x="2787" y="1858"/>
                    <a:pt x="1468" y="1433"/>
                    <a:pt x="1468" y="1433"/>
                  </a:cubicBezTo>
                  <a:lnTo>
                    <a:pt x="1862" y="26"/>
                  </a:lnTo>
                  <a:cubicBezTo>
                    <a:pt x="1681" y="7"/>
                    <a:pt x="1434" y="1"/>
                    <a:pt x="118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5749950" y="2635200"/>
              <a:ext cx="34850" cy="2575"/>
            </a:xfrm>
            <a:custGeom>
              <a:avLst/>
              <a:gdLst/>
              <a:ahLst/>
              <a:cxnLst/>
              <a:rect l="l" t="t" r="r" b="b"/>
              <a:pathLst>
                <a:path w="1394" h="103" extrusionOk="0">
                  <a:moveTo>
                    <a:pt x="690" y="0"/>
                  </a:moveTo>
                  <a:cubicBezTo>
                    <a:pt x="455" y="14"/>
                    <a:pt x="222" y="43"/>
                    <a:pt x="1" y="102"/>
                  </a:cubicBezTo>
                  <a:cubicBezTo>
                    <a:pt x="237" y="102"/>
                    <a:pt x="455" y="88"/>
                    <a:pt x="690" y="88"/>
                  </a:cubicBezTo>
                  <a:lnTo>
                    <a:pt x="1394" y="88"/>
                  </a:lnTo>
                  <a:cubicBezTo>
                    <a:pt x="1158" y="14"/>
                    <a:pt x="926" y="0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574415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" name="Google Shape;728;p48"/>
            <p:cNvSpPr/>
            <p:nvPr/>
          </p:nvSpPr>
          <p:spPr>
            <a:xfrm>
              <a:off x="5780550" y="2670675"/>
              <a:ext cx="12000" cy="6650"/>
            </a:xfrm>
            <a:custGeom>
              <a:avLst/>
              <a:gdLst/>
              <a:ahLst/>
              <a:cxnLst/>
              <a:rect l="l" t="t" r="r" b="b"/>
              <a:pathLst>
                <a:path w="480" h="266" extrusionOk="0">
                  <a:moveTo>
                    <a:pt x="198" y="1"/>
                  </a:moveTo>
                  <a:cubicBezTo>
                    <a:pt x="193" y="1"/>
                    <a:pt x="188" y="1"/>
                    <a:pt x="184" y="2"/>
                  </a:cubicBezTo>
                  <a:cubicBezTo>
                    <a:pt x="110" y="2"/>
                    <a:pt x="8" y="147"/>
                    <a:pt x="8" y="235"/>
                  </a:cubicBezTo>
                  <a:cubicBezTo>
                    <a:pt x="1" y="258"/>
                    <a:pt x="67" y="266"/>
                    <a:pt x="152" y="266"/>
                  </a:cubicBezTo>
                  <a:cubicBezTo>
                    <a:pt x="231" y="266"/>
                    <a:pt x="327" y="259"/>
                    <a:pt x="391" y="252"/>
                  </a:cubicBezTo>
                  <a:cubicBezTo>
                    <a:pt x="434" y="252"/>
                    <a:pt x="462" y="221"/>
                    <a:pt x="462" y="178"/>
                  </a:cubicBezTo>
                  <a:cubicBezTo>
                    <a:pt x="479" y="147"/>
                    <a:pt x="448" y="119"/>
                    <a:pt x="434" y="90"/>
                  </a:cubicBezTo>
                  <a:cubicBezTo>
                    <a:pt x="366" y="62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5640400" y="2501800"/>
              <a:ext cx="79600" cy="166400"/>
            </a:xfrm>
            <a:custGeom>
              <a:avLst/>
              <a:gdLst/>
              <a:ahLst/>
              <a:cxnLst/>
              <a:rect l="l" t="t" r="r" b="b"/>
              <a:pathLst>
                <a:path w="3184" h="6656" extrusionOk="0">
                  <a:moveTo>
                    <a:pt x="1365" y="0"/>
                  </a:moveTo>
                  <a:cubicBezTo>
                    <a:pt x="0" y="2638"/>
                    <a:pt x="647" y="6655"/>
                    <a:pt x="647" y="6655"/>
                  </a:cubicBezTo>
                  <a:lnTo>
                    <a:pt x="1805" y="6550"/>
                  </a:lnTo>
                  <a:lnTo>
                    <a:pt x="3183" y="366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" name="Google Shape;730;p48"/>
            <p:cNvSpPr/>
            <p:nvPr/>
          </p:nvSpPr>
          <p:spPr>
            <a:xfrm>
              <a:off x="5626150" y="2623275"/>
              <a:ext cx="68175" cy="62875"/>
            </a:xfrm>
            <a:custGeom>
              <a:avLst/>
              <a:gdLst/>
              <a:ahLst/>
              <a:cxnLst/>
              <a:rect l="l" t="t" r="r" b="b"/>
              <a:pathLst>
                <a:path w="2727" h="2515" extrusionOk="0">
                  <a:moveTo>
                    <a:pt x="1649" y="0"/>
                  </a:moveTo>
                  <a:cubicBezTo>
                    <a:pt x="1311" y="0"/>
                    <a:pt x="1055" y="38"/>
                    <a:pt x="1055" y="38"/>
                  </a:cubicBezTo>
                  <a:lnTo>
                    <a:pt x="1186" y="1691"/>
                  </a:lnTo>
                  <a:cubicBezTo>
                    <a:pt x="1186" y="1691"/>
                    <a:pt x="338" y="2060"/>
                    <a:pt x="176" y="2236"/>
                  </a:cubicBezTo>
                  <a:cubicBezTo>
                    <a:pt x="0" y="2394"/>
                    <a:pt x="162" y="2514"/>
                    <a:pt x="162" y="2514"/>
                  </a:cubicBezTo>
                  <a:lnTo>
                    <a:pt x="2579" y="2324"/>
                  </a:lnTo>
                  <a:cubicBezTo>
                    <a:pt x="2666" y="1955"/>
                    <a:pt x="2448" y="1649"/>
                    <a:pt x="2448" y="1649"/>
                  </a:cubicBezTo>
                  <a:lnTo>
                    <a:pt x="2726" y="182"/>
                  </a:lnTo>
                  <a:cubicBezTo>
                    <a:pt x="2398" y="37"/>
                    <a:pt x="1983" y="0"/>
                    <a:pt x="164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" name="Google Shape;731;p48"/>
            <p:cNvSpPr/>
            <p:nvPr/>
          </p:nvSpPr>
          <p:spPr>
            <a:xfrm>
              <a:off x="5654025" y="2626250"/>
              <a:ext cx="36600" cy="5275"/>
            </a:xfrm>
            <a:custGeom>
              <a:avLst/>
              <a:gdLst/>
              <a:ahLst/>
              <a:cxnLst/>
              <a:rect l="l" t="t" r="r" b="b"/>
              <a:pathLst>
                <a:path w="1464" h="211" extrusionOk="0">
                  <a:moveTo>
                    <a:pt x="561" y="0"/>
                  </a:moveTo>
                  <a:cubicBezTo>
                    <a:pt x="373" y="0"/>
                    <a:pt x="186" y="21"/>
                    <a:pt x="0" y="63"/>
                  </a:cubicBezTo>
                  <a:lnTo>
                    <a:pt x="380" y="77"/>
                  </a:lnTo>
                  <a:cubicBezTo>
                    <a:pt x="496" y="77"/>
                    <a:pt x="616" y="77"/>
                    <a:pt x="746" y="95"/>
                  </a:cubicBezTo>
                  <a:cubicBezTo>
                    <a:pt x="862" y="95"/>
                    <a:pt x="982" y="109"/>
                    <a:pt x="1098" y="123"/>
                  </a:cubicBezTo>
                  <a:cubicBezTo>
                    <a:pt x="1231" y="151"/>
                    <a:pt x="1347" y="165"/>
                    <a:pt x="1464" y="211"/>
                  </a:cubicBezTo>
                  <a:cubicBezTo>
                    <a:pt x="1362" y="137"/>
                    <a:pt x="1245" y="95"/>
                    <a:pt x="1112" y="63"/>
                  </a:cubicBezTo>
                  <a:cubicBezTo>
                    <a:pt x="996" y="35"/>
                    <a:pt x="862" y="21"/>
                    <a:pt x="746" y="7"/>
                  </a:cubicBezTo>
                  <a:cubicBezTo>
                    <a:pt x="684" y="2"/>
                    <a:pt x="623" y="0"/>
                    <a:pt x="56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5626850" y="2665975"/>
              <a:ext cx="65975" cy="21225"/>
            </a:xfrm>
            <a:custGeom>
              <a:avLst/>
              <a:gdLst/>
              <a:ahLst/>
              <a:cxnLst/>
              <a:rect l="l" t="t" r="r" b="b"/>
              <a:pathLst>
                <a:path w="2639" h="849" extrusionOk="0">
                  <a:moveTo>
                    <a:pt x="1042" y="1"/>
                  </a:moveTo>
                  <a:cubicBezTo>
                    <a:pt x="880" y="71"/>
                    <a:pt x="278" y="366"/>
                    <a:pt x="120" y="496"/>
                  </a:cubicBezTo>
                  <a:cubicBezTo>
                    <a:pt x="0" y="598"/>
                    <a:pt x="32" y="718"/>
                    <a:pt x="60" y="792"/>
                  </a:cubicBezTo>
                  <a:cubicBezTo>
                    <a:pt x="88" y="834"/>
                    <a:pt x="134" y="848"/>
                    <a:pt x="176" y="848"/>
                  </a:cubicBezTo>
                  <a:lnTo>
                    <a:pt x="2596" y="630"/>
                  </a:lnTo>
                  <a:cubicBezTo>
                    <a:pt x="2638" y="482"/>
                    <a:pt x="2582" y="292"/>
                    <a:pt x="2582" y="292"/>
                  </a:cubicBezTo>
                  <a:lnTo>
                    <a:pt x="1981" y="394"/>
                  </a:lnTo>
                  <a:cubicBezTo>
                    <a:pt x="1947" y="398"/>
                    <a:pt x="1913" y="400"/>
                    <a:pt x="1880" y="400"/>
                  </a:cubicBezTo>
                  <a:cubicBezTo>
                    <a:pt x="1676" y="400"/>
                    <a:pt x="1472" y="327"/>
                    <a:pt x="1333" y="176"/>
                  </a:cubicBezTo>
                  <a:cubicBezTo>
                    <a:pt x="1246" y="88"/>
                    <a:pt x="1158" y="29"/>
                    <a:pt x="1115" y="15"/>
                  </a:cubicBezTo>
                  <a:cubicBezTo>
                    <a:pt x="1101" y="1"/>
                    <a:pt x="1070" y="1"/>
                    <a:pt x="10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" name="Google Shape;733;p48"/>
            <p:cNvSpPr/>
            <p:nvPr/>
          </p:nvSpPr>
          <p:spPr>
            <a:xfrm>
              <a:off x="5644075" y="2668875"/>
              <a:ext cx="12175" cy="6975"/>
            </a:xfrm>
            <a:custGeom>
              <a:avLst/>
              <a:gdLst/>
              <a:ahLst/>
              <a:cxnLst/>
              <a:rect l="l" t="t" r="r" b="b"/>
              <a:pathLst>
                <a:path w="487" h="279" extrusionOk="0">
                  <a:moveTo>
                    <a:pt x="279" y="1"/>
                  </a:moveTo>
                  <a:cubicBezTo>
                    <a:pt x="236" y="1"/>
                    <a:pt x="117" y="74"/>
                    <a:pt x="47" y="117"/>
                  </a:cubicBezTo>
                  <a:cubicBezTo>
                    <a:pt x="15" y="131"/>
                    <a:pt x="1" y="176"/>
                    <a:pt x="15" y="205"/>
                  </a:cubicBezTo>
                  <a:cubicBezTo>
                    <a:pt x="15" y="250"/>
                    <a:pt x="47" y="278"/>
                    <a:pt x="89" y="278"/>
                  </a:cubicBezTo>
                  <a:cubicBezTo>
                    <a:pt x="222" y="278"/>
                    <a:pt x="486" y="278"/>
                    <a:pt x="469" y="219"/>
                  </a:cubicBezTo>
                  <a:cubicBezTo>
                    <a:pt x="469" y="148"/>
                    <a:pt x="353" y="15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" name="Google Shape;734;p48"/>
            <p:cNvSpPr/>
            <p:nvPr/>
          </p:nvSpPr>
          <p:spPr>
            <a:xfrm>
              <a:off x="5651025" y="2481650"/>
              <a:ext cx="152875" cy="111400"/>
            </a:xfrm>
            <a:custGeom>
              <a:avLst/>
              <a:gdLst/>
              <a:ahLst/>
              <a:cxnLst/>
              <a:rect l="l" t="t" r="r" b="b"/>
              <a:pathLst>
                <a:path w="6115" h="4456" extrusionOk="0">
                  <a:moveTo>
                    <a:pt x="630" y="1"/>
                  </a:moveTo>
                  <a:cubicBezTo>
                    <a:pt x="630" y="1"/>
                    <a:pt x="1" y="3121"/>
                    <a:pt x="15" y="4208"/>
                  </a:cubicBezTo>
                  <a:cubicBezTo>
                    <a:pt x="15" y="4208"/>
                    <a:pt x="2112" y="4456"/>
                    <a:pt x="3963" y="4456"/>
                  </a:cubicBezTo>
                  <a:cubicBezTo>
                    <a:pt x="4692" y="4456"/>
                    <a:pt x="5383" y="4417"/>
                    <a:pt x="5893" y="4310"/>
                  </a:cubicBezTo>
                  <a:cubicBezTo>
                    <a:pt x="5893" y="4310"/>
                    <a:pt x="6114" y="1482"/>
                    <a:pt x="58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" name="Google Shape;735;p48"/>
            <p:cNvSpPr/>
            <p:nvPr/>
          </p:nvSpPr>
          <p:spPr>
            <a:xfrm>
              <a:off x="5674850" y="2496700"/>
              <a:ext cx="14725" cy="77675"/>
            </a:xfrm>
            <a:custGeom>
              <a:avLst/>
              <a:gdLst/>
              <a:ahLst/>
              <a:cxnLst/>
              <a:rect l="l" t="t" r="r" b="b"/>
              <a:pathLst>
                <a:path w="589" h="3107" extrusionOk="0">
                  <a:moveTo>
                    <a:pt x="588" y="0"/>
                  </a:moveTo>
                  <a:lnTo>
                    <a:pt x="588" y="0"/>
                  </a:lnTo>
                  <a:cubicBezTo>
                    <a:pt x="529" y="264"/>
                    <a:pt x="469" y="510"/>
                    <a:pt x="412" y="774"/>
                  </a:cubicBezTo>
                  <a:cubicBezTo>
                    <a:pt x="353" y="1024"/>
                    <a:pt x="310" y="1288"/>
                    <a:pt x="265" y="1551"/>
                  </a:cubicBezTo>
                  <a:cubicBezTo>
                    <a:pt x="205" y="1801"/>
                    <a:pt x="163" y="2065"/>
                    <a:pt x="117" y="2315"/>
                  </a:cubicBezTo>
                  <a:lnTo>
                    <a:pt x="61" y="2709"/>
                  </a:lnTo>
                  <a:cubicBezTo>
                    <a:pt x="47" y="2842"/>
                    <a:pt x="29" y="2973"/>
                    <a:pt x="1" y="3106"/>
                  </a:cubicBezTo>
                  <a:cubicBezTo>
                    <a:pt x="47" y="2973"/>
                    <a:pt x="75" y="2842"/>
                    <a:pt x="103" y="2726"/>
                  </a:cubicBezTo>
                  <a:lnTo>
                    <a:pt x="191" y="2329"/>
                  </a:lnTo>
                  <a:cubicBezTo>
                    <a:pt x="237" y="2079"/>
                    <a:pt x="293" y="1815"/>
                    <a:pt x="339" y="1566"/>
                  </a:cubicBezTo>
                  <a:cubicBezTo>
                    <a:pt x="398" y="1302"/>
                    <a:pt x="441" y="1038"/>
                    <a:pt x="486" y="792"/>
                  </a:cubicBezTo>
                  <a:cubicBezTo>
                    <a:pt x="514" y="528"/>
                    <a:pt x="557" y="264"/>
                    <a:pt x="58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" name="Google Shape;736;p48"/>
            <p:cNvSpPr/>
            <p:nvPr/>
          </p:nvSpPr>
          <p:spPr>
            <a:xfrm>
              <a:off x="5771250" y="2500300"/>
              <a:ext cx="8100" cy="75125"/>
            </a:xfrm>
            <a:custGeom>
              <a:avLst/>
              <a:gdLst/>
              <a:ahLst/>
              <a:cxnLst/>
              <a:rect l="l" t="t" r="r" b="b"/>
              <a:pathLst>
                <a:path w="324" h="3005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64"/>
                    <a:pt x="28" y="514"/>
                    <a:pt x="42" y="764"/>
                  </a:cubicBezTo>
                  <a:cubicBezTo>
                    <a:pt x="74" y="1014"/>
                    <a:pt x="88" y="1263"/>
                    <a:pt x="116" y="1510"/>
                  </a:cubicBezTo>
                  <a:cubicBezTo>
                    <a:pt x="148" y="1759"/>
                    <a:pt x="176" y="2009"/>
                    <a:pt x="204" y="2259"/>
                  </a:cubicBezTo>
                  <a:lnTo>
                    <a:pt x="250" y="2625"/>
                  </a:lnTo>
                  <a:cubicBezTo>
                    <a:pt x="278" y="2758"/>
                    <a:pt x="292" y="2874"/>
                    <a:pt x="324" y="3004"/>
                  </a:cubicBezTo>
                  <a:cubicBezTo>
                    <a:pt x="306" y="2874"/>
                    <a:pt x="306" y="2741"/>
                    <a:pt x="292" y="2625"/>
                  </a:cubicBezTo>
                  <a:lnTo>
                    <a:pt x="264" y="2245"/>
                  </a:lnTo>
                  <a:cubicBezTo>
                    <a:pt x="250" y="1995"/>
                    <a:pt x="218" y="1745"/>
                    <a:pt x="204" y="1495"/>
                  </a:cubicBezTo>
                  <a:cubicBezTo>
                    <a:pt x="176" y="1246"/>
                    <a:pt x="148" y="999"/>
                    <a:pt x="116" y="750"/>
                  </a:cubicBezTo>
                  <a:cubicBezTo>
                    <a:pt x="74" y="500"/>
                    <a:pt x="42" y="25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" name="Google Shape;737;p48"/>
            <p:cNvSpPr/>
            <p:nvPr/>
          </p:nvSpPr>
          <p:spPr>
            <a:xfrm>
              <a:off x="5724375" y="2499600"/>
              <a:ext cx="1775" cy="76275"/>
            </a:xfrm>
            <a:custGeom>
              <a:avLst/>
              <a:gdLst/>
              <a:ahLst/>
              <a:cxnLst/>
              <a:rect l="l" t="t" r="r" b="b"/>
              <a:pathLst>
                <a:path w="71" h="3051" extrusionOk="0">
                  <a:moveTo>
                    <a:pt x="42" y="0"/>
                  </a:moveTo>
                  <a:cubicBezTo>
                    <a:pt x="14" y="250"/>
                    <a:pt x="14" y="500"/>
                    <a:pt x="0" y="764"/>
                  </a:cubicBezTo>
                  <a:lnTo>
                    <a:pt x="0" y="1523"/>
                  </a:lnTo>
                  <a:lnTo>
                    <a:pt x="0" y="2287"/>
                  </a:lnTo>
                  <a:lnTo>
                    <a:pt x="14" y="2667"/>
                  </a:lnTo>
                  <a:cubicBezTo>
                    <a:pt x="28" y="2800"/>
                    <a:pt x="28" y="2916"/>
                    <a:pt x="42" y="3050"/>
                  </a:cubicBezTo>
                  <a:cubicBezTo>
                    <a:pt x="42" y="2916"/>
                    <a:pt x="42" y="2800"/>
                    <a:pt x="57" y="2667"/>
                  </a:cubicBezTo>
                  <a:lnTo>
                    <a:pt x="71" y="2287"/>
                  </a:lnTo>
                  <a:lnTo>
                    <a:pt x="71" y="1523"/>
                  </a:lnTo>
                  <a:lnTo>
                    <a:pt x="71" y="764"/>
                  </a:lnTo>
                  <a:cubicBezTo>
                    <a:pt x="57" y="500"/>
                    <a:pt x="57" y="250"/>
                    <a:pt x="4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" name="Google Shape;738;p48"/>
            <p:cNvSpPr/>
            <p:nvPr/>
          </p:nvSpPr>
          <p:spPr>
            <a:xfrm>
              <a:off x="5632375" y="2144925"/>
              <a:ext cx="193850" cy="193625"/>
            </a:xfrm>
            <a:custGeom>
              <a:avLst/>
              <a:gdLst/>
              <a:ahLst/>
              <a:cxnLst/>
              <a:rect l="l" t="t" r="r" b="b"/>
              <a:pathLst>
                <a:path w="7754" h="7745" extrusionOk="0">
                  <a:moveTo>
                    <a:pt x="3930" y="1"/>
                  </a:moveTo>
                  <a:cubicBezTo>
                    <a:pt x="3906" y="1"/>
                    <a:pt x="3881" y="1"/>
                    <a:pt x="3856" y="1"/>
                  </a:cubicBezTo>
                  <a:cubicBezTo>
                    <a:pt x="673" y="29"/>
                    <a:pt x="1" y="2228"/>
                    <a:pt x="89" y="4250"/>
                  </a:cubicBezTo>
                  <a:cubicBezTo>
                    <a:pt x="103" y="4662"/>
                    <a:pt x="177" y="5056"/>
                    <a:pt x="321" y="5408"/>
                  </a:cubicBezTo>
                  <a:cubicBezTo>
                    <a:pt x="617" y="6139"/>
                    <a:pt x="1144" y="6755"/>
                    <a:pt x="1816" y="7166"/>
                  </a:cubicBezTo>
                  <a:cubicBezTo>
                    <a:pt x="2397" y="7531"/>
                    <a:pt x="3097" y="7745"/>
                    <a:pt x="3855" y="7745"/>
                  </a:cubicBezTo>
                  <a:cubicBezTo>
                    <a:pt x="3923" y="7745"/>
                    <a:pt x="3991" y="7743"/>
                    <a:pt x="4060" y="7740"/>
                  </a:cubicBezTo>
                  <a:cubicBezTo>
                    <a:pt x="4764" y="7708"/>
                    <a:pt x="5407" y="7504"/>
                    <a:pt x="5967" y="7152"/>
                  </a:cubicBezTo>
                  <a:cubicBezTo>
                    <a:pt x="6639" y="6727"/>
                    <a:pt x="7166" y="6111"/>
                    <a:pt x="7476" y="5379"/>
                  </a:cubicBezTo>
                  <a:cubicBezTo>
                    <a:pt x="7666" y="4908"/>
                    <a:pt x="7754" y="4412"/>
                    <a:pt x="7739" y="3884"/>
                  </a:cubicBezTo>
                  <a:cubicBezTo>
                    <a:pt x="7652" y="1879"/>
                    <a:pt x="6873" y="1"/>
                    <a:pt x="3930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" name="Google Shape;739;p48"/>
            <p:cNvSpPr/>
            <p:nvPr/>
          </p:nvSpPr>
          <p:spPr>
            <a:xfrm>
              <a:off x="560062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31" y="0"/>
                  </a:moveTo>
                  <a:cubicBezTo>
                    <a:pt x="524" y="0"/>
                    <a:pt x="0" y="768"/>
                    <a:pt x="434" y="1508"/>
                  </a:cubicBezTo>
                  <a:cubicBezTo>
                    <a:pt x="494" y="1610"/>
                    <a:pt x="582" y="1697"/>
                    <a:pt x="684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0" y="1912"/>
                    <a:pt x="2449" y="1146"/>
                    <a:pt x="2017" y="407"/>
                  </a:cubicBezTo>
                  <a:cubicBezTo>
                    <a:pt x="1960" y="305"/>
                    <a:pt x="1887" y="217"/>
                    <a:pt x="1785" y="157"/>
                  </a:cubicBezTo>
                  <a:cubicBezTo>
                    <a:pt x="1597" y="48"/>
                    <a:pt x="1408" y="0"/>
                    <a:pt x="1231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" name="Google Shape;740;p48"/>
            <p:cNvSpPr/>
            <p:nvPr/>
          </p:nvSpPr>
          <p:spPr>
            <a:xfrm>
              <a:off x="57984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3" y="0"/>
                  </a:moveTo>
                  <a:cubicBezTo>
                    <a:pt x="524" y="0"/>
                    <a:pt x="1" y="768"/>
                    <a:pt x="434" y="1508"/>
                  </a:cubicBezTo>
                  <a:cubicBezTo>
                    <a:pt x="494" y="1610"/>
                    <a:pt x="568" y="1697"/>
                    <a:pt x="670" y="1754"/>
                  </a:cubicBezTo>
                  <a:cubicBezTo>
                    <a:pt x="859" y="1863"/>
                    <a:pt x="1048" y="1912"/>
                    <a:pt x="1225" y="1912"/>
                  </a:cubicBezTo>
                  <a:cubicBezTo>
                    <a:pt x="1931" y="1912"/>
                    <a:pt x="2450" y="1146"/>
                    <a:pt x="2017" y="407"/>
                  </a:cubicBezTo>
                  <a:cubicBezTo>
                    <a:pt x="1961" y="305"/>
                    <a:pt x="1873" y="217"/>
                    <a:pt x="1767" y="157"/>
                  </a:cubicBezTo>
                  <a:cubicBezTo>
                    <a:pt x="1583" y="48"/>
                    <a:pt x="1397" y="0"/>
                    <a:pt x="1223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561735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338" y="0"/>
                  </a:moveTo>
                  <a:cubicBezTo>
                    <a:pt x="219" y="0"/>
                    <a:pt x="102" y="29"/>
                    <a:pt x="0" y="88"/>
                  </a:cubicBezTo>
                  <a:cubicBezTo>
                    <a:pt x="236" y="117"/>
                    <a:pt x="440" y="148"/>
                    <a:pt x="602" y="236"/>
                  </a:cubicBezTo>
                  <a:cubicBezTo>
                    <a:pt x="690" y="278"/>
                    <a:pt x="764" y="338"/>
                    <a:pt x="834" y="412"/>
                  </a:cubicBezTo>
                  <a:cubicBezTo>
                    <a:pt x="908" y="482"/>
                    <a:pt x="954" y="570"/>
                    <a:pt x="1028" y="676"/>
                  </a:cubicBezTo>
                  <a:cubicBezTo>
                    <a:pt x="1028" y="556"/>
                    <a:pt x="1010" y="440"/>
                    <a:pt x="954" y="338"/>
                  </a:cubicBezTo>
                  <a:cubicBezTo>
                    <a:pt x="922" y="278"/>
                    <a:pt x="880" y="236"/>
                    <a:pt x="834" y="190"/>
                  </a:cubicBezTo>
                  <a:cubicBezTo>
                    <a:pt x="792" y="148"/>
                    <a:pt x="746" y="102"/>
                    <a:pt x="690" y="74"/>
                  </a:cubicBezTo>
                  <a:cubicBezTo>
                    <a:pt x="570" y="29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562615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292" y="15"/>
                    <a:pt x="204" y="46"/>
                    <a:pt x="130" y="120"/>
                  </a:cubicBezTo>
                  <a:cubicBezTo>
                    <a:pt x="60" y="176"/>
                    <a:pt x="0" y="296"/>
                    <a:pt x="0" y="398"/>
                  </a:cubicBezTo>
                  <a:cubicBezTo>
                    <a:pt x="0" y="500"/>
                    <a:pt x="28" y="602"/>
                    <a:pt x="74" y="690"/>
                  </a:cubicBezTo>
                  <a:cubicBezTo>
                    <a:pt x="130" y="764"/>
                    <a:pt x="190" y="838"/>
                    <a:pt x="278" y="880"/>
                  </a:cubicBezTo>
                  <a:cubicBezTo>
                    <a:pt x="218" y="704"/>
                    <a:pt x="162" y="542"/>
                    <a:pt x="176" y="412"/>
                  </a:cubicBezTo>
                  <a:cubicBezTo>
                    <a:pt x="176" y="338"/>
                    <a:pt x="204" y="264"/>
                    <a:pt x="236" y="208"/>
                  </a:cubicBezTo>
                  <a:cubicBezTo>
                    <a:pt x="278" y="134"/>
                    <a:pt x="338" y="74"/>
                    <a:pt x="394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" name="Google Shape;743;p48"/>
            <p:cNvSpPr/>
            <p:nvPr/>
          </p:nvSpPr>
          <p:spPr>
            <a:xfrm>
              <a:off x="581740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1" y="0"/>
                    <a:pt x="455" y="29"/>
                    <a:pt x="338" y="74"/>
                  </a:cubicBezTo>
                  <a:cubicBezTo>
                    <a:pt x="279" y="102"/>
                    <a:pt x="236" y="148"/>
                    <a:pt x="191" y="190"/>
                  </a:cubicBezTo>
                  <a:cubicBezTo>
                    <a:pt x="149" y="236"/>
                    <a:pt x="103" y="278"/>
                    <a:pt x="75" y="338"/>
                  </a:cubicBezTo>
                  <a:cubicBezTo>
                    <a:pt x="15" y="440"/>
                    <a:pt x="1" y="556"/>
                    <a:pt x="1" y="676"/>
                  </a:cubicBezTo>
                  <a:cubicBezTo>
                    <a:pt x="75" y="570"/>
                    <a:pt x="117" y="482"/>
                    <a:pt x="191" y="412"/>
                  </a:cubicBezTo>
                  <a:cubicBezTo>
                    <a:pt x="265" y="338"/>
                    <a:pt x="338" y="278"/>
                    <a:pt x="426" y="236"/>
                  </a:cubicBezTo>
                  <a:cubicBezTo>
                    <a:pt x="588" y="148"/>
                    <a:pt x="792" y="117"/>
                    <a:pt x="1028" y="88"/>
                  </a:cubicBezTo>
                  <a:cubicBezTo>
                    <a:pt x="922" y="29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4" name="Google Shape;744;p48"/>
            <p:cNvSpPr/>
            <p:nvPr/>
          </p:nvSpPr>
          <p:spPr>
            <a:xfrm>
              <a:off x="5824350" y="2251875"/>
              <a:ext cx="10325" cy="22000"/>
            </a:xfrm>
            <a:custGeom>
              <a:avLst/>
              <a:gdLst/>
              <a:ahLst/>
              <a:cxnLst/>
              <a:rect l="l" t="t" r="r" b="b"/>
              <a:pathLst>
                <a:path w="413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74"/>
                    <a:pt x="117" y="134"/>
                    <a:pt x="163" y="208"/>
                  </a:cubicBezTo>
                  <a:cubicBezTo>
                    <a:pt x="191" y="264"/>
                    <a:pt x="222" y="338"/>
                    <a:pt x="222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8"/>
                    <a:pt x="265" y="764"/>
                    <a:pt x="324" y="690"/>
                  </a:cubicBezTo>
                  <a:cubicBezTo>
                    <a:pt x="367" y="602"/>
                    <a:pt x="412" y="500"/>
                    <a:pt x="398" y="398"/>
                  </a:cubicBezTo>
                  <a:cubicBezTo>
                    <a:pt x="398" y="296"/>
                    <a:pt x="338" y="176"/>
                    <a:pt x="265" y="120"/>
                  </a:cubicBezTo>
                  <a:cubicBezTo>
                    <a:pt x="191" y="46"/>
                    <a:pt x="103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5" name="Google Shape;745;p48"/>
            <p:cNvSpPr/>
            <p:nvPr/>
          </p:nvSpPr>
          <p:spPr>
            <a:xfrm>
              <a:off x="5612250" y="2275700"/>
              <a:ext cx="97925" cy="93275"/>
            </a:xfrm>
            <a:custGeom>
              <a:avLst/>
              <a:gdLst/>
              <a:ahLst/>
              <a:cxnLst/>
              <a:rect l="l" t="t" r="r" b="b"/>
              <a:pathLst>
                <a:path w="3917" h="373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0" y="1204"/>
                    <a:pt x="264" y="2829"/>
                    <a:pt x="335" y="3268"/>
                  </a:cubicBezTo>
                  <a:cubicBezTo>
                    <a:pt x="352" y="3342"/>
                    <a:pt x="394" y="3416"/>
                    <a:pt x="468" y="3444"/>
                  </a:cubicBezTo>
                  <a:cubicBezTo>
                    <a:pt x="893" y="3657"/>
                    <a:pt x="1403" y="3730"/>
                    <a:pt x="1898" y="3730"/>
                  </a:cubicBezTo>
                  <a:cubicBezTo>
                    <a:pt x="2940" y="3730"/>
                    <a:pt x="3917" y="3407"/>
                    <a:pt x="3898" y="3388"/>
                  </a:cubicBezTo>
                  <a:cubicBezTo>
                    <a:pt x="3870" y="3356"/>
                    <a:pt x="3870" y="2435"/>
                    <a:pt x="3870" y="2435"/>
                  </a:cubicBezTo>
                  <a:cubicBezTo>
                    <a:pt x="2079" y="1876"/>
                    <a:pt x="1126" y="177"/>
                    <a:pt x="1126" y="177"/>
                  </a:cubicBezTo>
                  <a:cubicBezTo>
                    <a:pt x="980" y="229"/>
                    <a:pt x="848" y="249"/>
                    <a:pt x="731" y="249"/>
                  </a:cubicBezTo>
                  <a:cubicBezTo>
                    <a:pt x="324" y="249"/>
                    <a:pt x="103" y="1"/>
                    <a:pt x="10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6" name="Google Shape;746;p48"/>
            <p:cNvSpPr/>
            <p:nvPr/>
          </p:nvSpPr>
          <p:spPr>
            <a:xfrm>
              <a:off x="5749475" y="2275700"/>
              <a:ext cx="98025" cy="93275"/>
            </a:xfrm>
            <a:custGeom>
              <a:avLst/>
              <a:gdLst/>
              <a:ahLst/>
              <a:cxnLst/>
              <a:rect l="l" t="t" r="r" b="b"/>
              <a:pathLst>
                <a:path w="3921" h="3731" extrusionOk="0">
                  <a:moveTo>
                    <a:pt x="3815" y="1"/>
                  </a:moveTo>
                  <a:cubicBezTo>
                    <a:pt x="3815" y="1"/>
                    <a:pt x="3594" y="249"/>
                    <a:pt x="3187" y="249"/>
                  </a:cubicBezTo>
                  <a:cubicBezTo>
                    <a:pt x="3070" y="249"/>
                    <a:pt x="2938" y="229"/>
                    <a:pt x="2792" y="177"/>
                  </a:cubicBezTo>
                  <a:cubicBezTo>
                    <a:pt x="2792" y="177"/>
                    <a:pt x="1853" y="1861"/>
                    <a:pt x="66" y="2421"/>
                  </a:cubicBezTo>
                  <a:cubicBezTo>
                    <a:pt x="66" y="2421"/>
                    <a:pt x="52" y="3356"/>
                    <a:pt x="20" y="3388"/>
                  </a:cubicBezTo>
                  <a:cubicBezTo>
                    <a:pt x="1" y="3407"/>
                    <a:pt x="978" y="3730"/>
                    <a:pt x="2020" y="3730"/>
                  </a:cubicBezTo>
                  <a:cubicBezTo>
                    <a:pt x="2515" y="3730"/>
                    <a:pt x="3025" y="3657"/>
                    <a:pt x="3449" y="3444"/>
                  </a:cubicBezTo>
                  <a:cubicBezTo>
                    <a:pt x="3523" y="3416"/>
                    <a:pt x="3569" y="3342"/>
                    <a:pt x="3583" y="3268"/>
                  </a:cubicBezTo>
                  <a:cubicBezTo>
                    <a:pt x="3657" y="2829"/>
                    <a:pt x="3921" y="1204"/>
                    <a:pt x="38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7" name="Google Shape;747;p48"/>
            <p:cNvSpPr/>
            <p:nvPr/>
          </p:nvSpPr>
          <p:spPr>
            <a:xfrm>
              <a:off x="5614025" y="2122150"/>
              <a:ext cx="233050" cy="124100"/>
            </a:xfrm>
            <a:custGeom>
              <a:avLst/>
              <a:gdLst/>
              <a:ahLst/>
              <a:cxnLst/>
              <a:rect l="l" t="t" r="r" b="b"/>
              <a:pathLst>
                <a:path w="9322" h="4964" extrusionOk="0">
                  <a:moveTo>
                    <a:pt x="4721" y="1"/>
                  </a:moveTo>
                  <a:cubicBezTo>
                    <a:pt x="278" y="1"/>
                    <a:pt x="0" y="3819"/>
                    <a:pt x="74" y="4750"/>
                  </a:cubicBezTo>
                  <a:cubicBezTo>
                    <a:pt x="74" y="4750"/>
                    <a:pt x="74" y="4736"/>
                    <a:pt x="88" y="4722"/>
                  </a:cubicBezTo>
                  <a:cubicBezTo>
                    <a:pt x="234" y="4622"/>
                    <a:pt x="401" y="4573"/>
                    <a:pt x="567" y="4573"/>
                  </a:cubicBezTo>
                  <a:cubicBezTo>
                    <a:pt x="769" y="4573"/>
                    <a:pt x="969" y="4644"/>
                    <a:pt x="1129" y="4781"/>
                  </a:cubicBezTo>
                  <a:lnTo>
                    <a:pt x="1336" y="4940"/>
                  </a:lnTo>
                  <a:cubicBezTo>
                    <a:pt x="1352" y="4956"/>
                    <a:pt x="1370" y="4964"/>
                    <a:pt x="1388" y="4964"/>
                  </a:cubicBezTo>
                  <a:cubicBezTo>
                    <a:pt x="1434" y="4964"/>
                    <a:pt x="1477" y="4915"/>
                    <a:pt x="1467" y="4852"/>
                  </a:cubicBezTo>
                  <a:lnTo>
                    <a:pt x="1351" y="4458"/>
                  </a:lnTo>
                  <a:cubicBezTo>
                    <a:pt x="1569" y="3005"/>
                    <a:pt x="3577" y="2347"/>
                    <a:pt x="3577" y="2347"/>
                  </a:cubicBezTo>
                  <a:cubicBezTo>
                    <a:pt x="3577" y="2347"/>
                    <a:pt x="4077" y="3519"/>
                    <a:pt x="5206" y="3694"/>
                  </a:cubicBezTo>
                  <a:cubicBezTo>
                    <a:pt x="5212" y="3696"/>
                    <a:pt x="5218" y="3697"/>
                    <a:pt x="5224" y="3697"/>
                  </a:cubicBezTo>
                  <a:cubicBezTo>
                    <a:pt x="5274" y="3697"/>
                    <a:pt x="5320" y="3646"/>
                    <a:pt x="5308" y="3592"/>
                  </a:cubicBezTo>
                  <a:lnTo>
                    <a:pt x="5086" y="2477"/>
                  </a:lnTo>
                  <a:lnTo>
                    <a:pt x="5086" y="2477"/>
                  </a:lnTo>
                  <a:cubicBezTo>
                    <a:pt x="5086" y="2478"/>
                    <a:pt x="5864" y="3255"/>
                    <a:pt x="6595" y="3374"/>
                  </a:cubicBezTo>
                  <a:cubicBezTo>
                    <a:pt x="6601" y="3376"/>
                    <a:pt x="6607" y="3376"/>
                    <a:pt x="6613" y="3376"/>
                  </a:cubicBezTo>
                  <a:cubicBezTo>
                    <a:pt x="6666" y="3376"/>
                    <a:pt x="6713" y="3323"/>
                    <a:pt x="6701" y="3269"/>
                  </a:cubicBezTo>
                  <a:lnTo>
                    <a:pt x="6539" y="2537"/>
                  </a:lnTo>
                  <a:lnTo>
                    <a:pt x="6539" y="2537"/>
                  </a:lnTo>
                  <a:cubicBezTo>
                    <a:pt x="6539" y="2537"/>
                    <a:pt x="7770" y="3343"/>
                    <a:pt x="7784" y="4500"/>
                  </a:cubicBezTo>
                  <a:lnTo>
                    <a:pt x="7770" y="4883"/>
                  </a:lnTo>
                  <a:cubicBezTo>
                    <a:pt x="7770" y="4924"/>
                    <a:pt x="7815" y="4958"/>
                    <a:pt x="7861" y="4958"/>
                  </a:cubicBezTo>
                  <a:cubicBezTo>
                    <a:pt x="7879" y="4958"/>
                    <a:pt x="7898" y="4953"/>
                    <a:pt x="7914" y="4940"/>
                  </a:cubicBezTo>
                  <a:lnTo>
                    <a:pt x="8354" y="4620"/>
                  </a:lnTo>
                  <a:cubicBezTo>
                    <a:pt x="8442" y="4560"/>
                    <a:pt x="8530" y="4532"/>
                    <a:pt x="8635" y="4532"/>
                  </a:cubicBezTo>
                  <a:cubicBezTo>
                    <a:pt x="8811" y="4546"/>
                    <a:pt x="9075" y="4588"/>
                    <a:pt x="9233" y="4764"/>
                  </a:cubicBezTo>
                  <a:cubicBezTo>
                    <a:pt x="9233" y="4764"/>
                    <a:pt x="9321" y="47"/>
                    <a:pt x="4794" y="1"/>
                  </a:cubicBezTo>
                  <a:cubicBezTo>
                    <a:pt x="4770" y="1"/>
                    <a:pt x="4745" y="1"/>
                    <a:pt x="472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8" name="Google Shape;748;p48"/>
            <p:cNvSpPr/>
            <p:nvPr/>
          </p:nvSpPr>
          <p:spPr>
            <a:xfrm>
              <a:off x="5647425" y="2136850"/>
              <a:ext cx="167450" cy="69225"/>
            </a:xfrm>
            <a:custGeom>
              <a:avLst/>
              <a:gdLst/>
              <a:ahLst/>
              <a:cxnLst/>
              <a:rect l="l" t="t" r="r" b="b"/>
              <a:pathLst>
                <a:path w="6698" h="2769" extrusionOk="0">
                  <a:moveTo>
                    <a:pt x="3398" y="1"/>
                  </a:moveTo>
                  <a:cubicBezTo>
                    <a:pt x="3296" y="1"/>
                    <a:pt x="3194" y="15"/>
                    <a:pt x="3106" y="29"/>
                  </a:cubicBezTo>
                  <a:cubicBezTo>
                    <a:pt x="3004" y="29"/>
                    <a:pt x="2916" y="43"/>
                    <a:pt x="2814" y="60"/>
                  </a:cubicBezTo>
                  <a:cubicBezTo>
                    <a:pt x="2727" y="74"/>
                    <a:pt x="2621" y="103"/>
                    <a:pt x="2533" y="117"/>
                  </a:cubicBezTo>
                  <a:cubicBezTo>
                    <a:pt x="2431" y="148"/>
                    <a:pt x="2343" y="162"/>
                    <a:pt x="2241" y="190"/>
                  </a:cubicBezTo>
                  <a:lnTo>
                    <a:pt x="1977" y="292"/>
                  </a:lnTo>
                  <a:cubicBezTo>
                    <a:pt x="1917" y="307"/>
                    <a:pt x="1875" y="324"/>
                    <a:pt x="1830" y="352"/>
                  </a:cubicBezTo>
                  <a:lnTo>
                    <a:pt x="1699" y="412"/>
                  </a:lnTo>
                  <a:cubicBezTo>
                    <a:pt x="1524" y="500"/>
                    <a:pt x="1362" y="616"/>
                    <a:pt x="1200" y="718"/>
                  </a:cubicBezTo>
                  <a:cubicBezTo>
                    <a:pt x="894" y="954"/>
                    <a:pt x="616" y="1232"/>
                    <a:pt x="408" y="1555"/>
                  </a:cubicBezTo>
                  <a:cubicBezTo>
                    <a:pt x="204" y="1861"/>
                    <a:pt x="43" y="2213"/>
                    <a:pt x="0" y="2579"/>
                  </a:cubicBezTo>
                  <a:cubicBezTo>
                    <a:pt x="117" y="2435"/>
                    <a:pt x="233" y="2315"/>
                    <a:pt x="366" y="2185"/>
                  </a:cubicBezTo>
                  <a:cubicBezTo>
                    <a:pt x="482" y="2065"/>
                    <a:pt x="616" y="1949"/>
                    <a:pt x="746" y="1847"/>
                  </a:cubicBezTo>
                  <a:cubicBezTo>
                    <a:pt x="1010" y="1643"/>
                    <a:pt x="1288" y="1467"/>
                    <a:pt x="1583" y="1334"/>
                  </a:cubicBezTo>
                  <a:cubicBezTo>
                    <a:pt x="1875" y="1204"/>
                    <a:pt x="2167" y="1098"/>
                    <a:pt x="2477" y="1042"/>
                  </a:cubicBezTo>
                  <a:cubicBezTo>
                    <a:pt x="2551" y="1010"/>
                    <a:pt x="2639" y="1010"/>
                    <a:pt x="2709" y="996"/>
                  </a:cubicBezTo>
                  <a:cubicBezTo>
                    <a:pt x="2783" y="982"/>
                    <a:pt x="2857" y="968"/>
                    <a:pt x="2945" y="954"/>
                  </a:cubicBezTo>
                  <a:cubicBezTo>
                    <a:pt x="3018" y="954"/>
                    <a:pt x="3106" y="940"/>
                    <a:pt x="3180" y="940"/>
                  </a:cubicBezTo>
                  <a:cubicBezTo>
                    <a:pt x="3268" y="940"/>
                    <a:pt x="3342" y="922"/>
                    <a:pt x="3412" y="922"/>
                  </a:cubicBezTo>
                  <a:cubicBezTo>
                    <a:pt x="3435" y="922"/>
                    <a:pt x="3457" y="921"/>
                    <a:pt x="3479" y="921"/>
                  </a:cubicBezTo>
                  <a:cubicBezTo>
                    <a:pt x="4058" y="921"/>
                    <a:pt x="4622" y="1096"/>
                    <a:pt x="5157" y="1422"/>
                  </a:cubicBezTo>
                  <a:cubicBezTo>
                    <a:pt x="5421" y="1583"/>
                    <a:pt x="5685" y="1787"/>
                    <a:pt x="5949" y="2023"/>
                  </a:cubicBezTo>
                  <a:cubicBezTo>
                    <a:pt x="6198" y="2241"/>
                    <a:pt x="6448" y="2491"/>
                    <a:pt x="6698" y="2769"/>
                  </a:cubicBezTo>
                  <a:cubicBezTo>
                    <a:pt x="6624" y="2403"/>
                    <a:pt x="6476" y="2065"/>
                    <a:pt x="6300" y="1731"/>
                  </a:cubicBezTo>
                  <a:cubicBezTo>
                    <a:pt x="6110" y="1408"/>
                    <a:pt x="5875" y="1116"/>
                    <a:pt x="5597" y="852"/>
                  </a:cubicBezTo>
                  <a:cubicBezTo>
                    <a:pt x="5305" y="588"/>
                    <a:pt x="4967" y="366"/>
                    <a:pt x="4587" y="219"/>
                  </a:cubicBezTo>
                  <a:cubicBezTo>
                    <a:pt x="4397" y="148"/>
                    <a:pt x="4204" y="88"/>
                    <a:pt x="4000" y="43"/>
                  </a:cubicBezTo>
                  <a:cubicBezTo>
                    <a:pt x="3810" y="15"/>
                    <a:pt x="3606" y="1"/>
                    <a:pt x="3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5623600" y="2289600"/>
              <a:ext cx="6975" cy="68175"/>
            </a:xfrm>
            <a:custGeom>
              <a:avLst/>
              <a:gdLst/>
              <a:ahLst/>
              <a:cxnLst/>
              <a:rect l="l" t="t" r="r" b="b"/>
              <a:pathLst>
                <a:path w="279" h="2727" extrusionOk="0">
                  <a:moveTo>
                    <a:pt x="42" y="0"/>
                  </a:moveTo>
                  <a:cubicBezTo>
                    <a:pt x="28" y="236"/>
                    <a:pt x="14" y="458"/>
                    <a:pt x="0" y="690"/>
                  </a:cubicBezTo>
                  <a:cubicBezTo>
                    <a:pt x="0" y="926"/>
                    <a:pt x="0" y="1144"/>
                    <a:pt x="14" y="1379"/>
                  </a:cubicBezTo>
                  <a:cubicBezTo>
                    <a:pt x="14" y="1615"/>
                    <a:pt x="42" y="1833"/>
                    <a:pt x="74" y="2069"/>
                  </a:cubicBezTo>
                  <a:cubicBezTo>
                    <a:pt x="116" y="2287"/>
                    <a:pt x="176" y="2523"/>
                    <a:pt x="278" y="2727"/>
                  </a:cubicBezTo>
                  <a:cubicBezTo>
                    <a:pt x="264" y="2670"/>
                    <a:pt x="250" y="2610"/>
                    <a:pt x="232" y="2568"/>
                  </a:cubicBezTo>
                  <a:cubicBezTo>
                    <a:pt x="218" y="2508"/>
                    <a:pt x="204" y="2449"/>
                    <a:pt x="190" y="2392"/>
                  </a:cubicBezTo>
                  <a:lnTo>
                    <a:pt x="162" y="2231"/>
                  </a:lnTo>
                  <a:cubicBezTo>
                    <a:pt x="162" y="2171"/>
                    <a:pt x="144" y="2111"/>
                    <a:pt x="144" y="2055"/>
                  </a:cubicBezTo>
                  <a:cubicBezTo>
                    <a:pt x="116" y="1833"/>
                    <a:pt x="102" y="1601"/>
                    <a:pt x="88" y="1379"/>
                  </a:cubicBezTo>
                  <a:cubicBezTo>
                    <a:pt x="88" y="1144"/>
                    <a:pt x="74" y="926"/>
                    <a:pt x="74" y="69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5635650" y="2291450"/>
              <a:ext cx="3700" cy="46975"/>
            </a:xfrm>
            <a:custGeom>
              <a:avLst/>
              <a:gdLst/>
              <a:ahLst/>
              <a:cxnLst/>
              <a:rect l="l" t="t" r="r" b="b"/>
              <a:pathLst>
                <a:path w="148" h="1879" extrusionOk="0">
                  <a:moveTo>
                    <a:pt x="32" y="0"/>
                  </a:moveTo>
                  <a:cubicBezTo>
                    <a:pt x="0" y="310"/>
                    <a:pt x="0" y="630"/>
                    <a:pt x="14" y="940"/>
                  </a:cubicBezTo>
                  <a:cubicBezTo>
                    <a:pt x="32" y="1101"/>
                    <a:pt x="32" y="1263"/>
                    <a:pt x="60" y="1407"/>
                  </a:cubicBezTo>
                  <a:cubicBezTo>
                    <a:pt x="74" y="1569"/>
                    <a:pt x="102" y="1731"/>
                    <a:pt x="148" y="1879"/>
                  </a:cubicBezTo>
                  <a:cubicBezTo>
                    <a:pt x="134" y="1717"/>
                    <a:pt x="134" y="1569"/>
                    <a:pt x="120" y="1407"/>
                  </a:cubicBezTo>
                  <a:lnTo>
                    <a:pt x="102" y="940"/>
                  </a:lnTo>
                  <a:cubicBezTo>
                    <a:pt x="88" y="616"/>
                    <a:pt x="60" y="310"/>
                    <a:pt x="32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5818475" y="2288550"/>
              <a:ext cx="9250" cy="70375"/>
            </a:xfrm>
            <a:custGeom>
              <a:avLst/>
              <a:gdLst/>
              <a:ahLst/>
              <a:cxnLst/>
              <a:rect l="l" t="t" r="r" b="b"/>
              <a:pathLst>
                <a:path w="370" h="2815" extrusionOk="0">
                  <a:moveTo>
                    <a:pt x="264" y="0"/>
                  </a:moveTo>
                  <a:lnTo>
                    <a:pt x="281" y="366"/>
                  </a:lnTo>
                  <a:lnTo>
                    <a:pt x="281" y="718"/>
                  </a:lnTo>
                  <a:cubicBezTo>
                    <a:pt x="281" y="954"/>
                    <a:pt x="281" y="1203"/>
                    <a:pt x="264" y="1435"/>
                  </a:cubicBezTo>
                  <a:cubicBezTo>
                    <a:pt x="264" y="1671"/>
                    <a:pt x="250" y="1907"/>
                    <a:pt x="208" y="2139"/>
                  </a:cubicBezTo>
                  <a:cubicBezTo>
                    <a:pt x="193" y="2259"/>
                    <a:pt x="162" y="2375"/>
                    <a:pt x="134" y="2477"/>
                  </a:cubicBezTo>
                  <a:cubicBezTo>
                    <a:pt x="106" y="2593"/>
                    <a:pt x="60" y="2712"/>
                    <a:pt x="0" y="2814"/>
                  </a:cubicBezTo>
                  <a:cubicBezTo>
                    <a:pt x="148" y="2624"/>
                    <a:pt x="222" y="2389"/>
                    <a:pt x="264" y="2153"/>
                  </a:cubicBezTo>
                  <a:cubicBezTo>
                    <a:pt x="324" y="1921"/>
                    <a:pt x="338" y="1671"/>
                    <a:pt x="352" y="1435"/>
                  </a:cubicBezTo>
                  <a:cubicBezTo>
                    <a:pt x="369" y="1203"/>
                    <a:pt x="369" y="954"/>
                    <a:pt x="338" y="718"/>
                  </a:cubicBezTo>
                  <a:cubicBezTo>
                    <a:pt x="324" y="482"/>
                    <a:pt x="310" y="236"/>
                    <a:pt x="264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2" name="Google Shape;752;p48"/>
            <p:cNvSpPr/>
            <p:nvPr/>
          </p:nvSpPr>
          <p:spPr>
            <a:xfrm>
              <a:off x="5625450" y="2175725"/>
              <a:ext cx="22000" cy="47250"/>
            </a:xfrm>
            <a:custGeom>
              <a:avLst/>
              <a:gdLst/>
              <a:ahLst/>
              <a:cxnLst/>
              <a:rect l="l" t="t" r="r" b="b"/>
              <a:pathLst>
                <a:path w="880" h="1890" extrusionOk="0">
                  <a:moveTo>
                    <a:pt x="879" y="0"/>
                  </a:moveTo>
                  <a:cubicBezTo>
                    <a:pt x="806" y="42"/>
                    <a:pt x="732" y="102"/>
                    <a:pt x="658" y="159"/>
                  </a:cubicBezTo>
                  <a:lnTo>
                    <a:pt x="616" y="204"/>
                  </a:lnTo>
                  <a:lnTo>
                    <a:pt x="570" y="264"/>
                  </a:lnTo>
                  <a:cubicBezTo>
                    <a:pt x="542" y="292"/>
                    <a:pt x="510" y="320"/>
                    <a:pt x="482" y="366"/>
                  </a:cubicBezTo>
                  <a:cubicBezTo>
                    <a:pt x="380" y="510"/>
                    <a:pt x="292" y="672"/>
                    <a:pt x="218" y="834"/>
                  </a:cubicBezTo>
                  <a:cubicBezTo>
                    <a:pt x="158" y="1010"/>
                    <a:pt x="102" y="1172"/>
                    <a:pt x="70" y="1347"/>
                  </a:cubicBezTo>
                  <a:cubicBezTo>
                    <a:pt x="28" y="1523"/>
                    <a:pt x="0" y="1699"/>
                    <a:pt x="0" y="1889"/>
                  </a:cubicBezTo>
                  <a:cubicBezTo>
                    <a:pt x="14" y="1801"/>
                    <a:pt x="42" y="1713"/>
                    <a:pt x="56" y="1625"/>
                  </a:cubicBezTo>
                  <a:cubicBezTo>
                    <a:pt x="88" y="1537"/>
                    <a:pt x="102" y="1449"/>
                    <a:pt x="130" y="1362"/>
                  </a:cubicBezTo>
                  <a:cubicBezTo>
                    <a:pt x="176" y="1200"/>
                    <a:pt x="232" y="1024"/>
                    <a:pt x="306" y="862"/>
                  </a:cubicBezTo>
                  <a:cubicBezTo>
                    <a:pt x="366" y="704"/>
                    <a:pt x="440" y="542"/>
                    <a:pt x="542" y="394"/>
                  </a:cubicBezTo>
                  <a:cubicBezTo>
                    <a:pt x="556" y="366"/>
                    <a:pt x="584" y="320"/>
                    <a:pt x="616" y="292"/>
                  </a:cubicBezTo>
                  <a:lnTo>
                    <a:pt x="644" y="232"/>
                  </a:lnTo>
                  <a:lnTo>
                    <a:pt x="686" y="190"/>
                  </a:lnTo>
                  <a:cubicBezTo>
                    <a:pt x="718" y="159"/>
                    <a:pt x="746" y="116"/>
                    <a:pt x="774" y="88"/>
                  </a:cubicBezTo>
                  <a:cubicBezTo>
                    <a:pt x="806" y="57"/>
                    <a:pt x="848" y="28"/>
                    <a:pt x="879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3" name="Google Shape;753;p48"/>
            <p:cNvSpPr/>
            <p:nvPr/>
          </p:nvSpPr>
          <p:spPr>
            <a:xfrm>
              <a:off x="5803075" y="2166125"/>
              <a:ext cx="26050" cy="63075"/>
            </a:xfrm>
            <a:custGeom>
              <a:avLst/>
              <a:gdLst/>
              <a:ahLst/>
              <a:cxnLst/>
              <a:rect l="l" t="t" r="r" b="b"/>
              <a:pathLst>
                <a:path w="1042" h="2523" extrusionOk="0">
                  <a:moveTo>
                    <a:pt x="0" y="1"/>
                  </a:moveTo>
                  <a:cubicBezTo>
                    <a:pt x="74" y="103"/>
                    <a:pt x="148" y="191"/>
                    <a:pt x="208" y="279"/>
                  </a:cubicBezTo>
                  <a:cubicBezTo>
                    <a:pt x="282" y="384"/>
                    <a:pt x="338" y="472"/>
                    <a:pt x="398" y="574"/>
                  </a:cubicBezTo>
                  <a:cubicBezTo>
                    <a:pt x="514" y="764"/>
                    <a:pt x="634" y="968"/>
                    <a:pt x="722" y="1190"/>
                  </a:cubicBezTo>
                  <a:cubicBezTo>
                    <a:pt x="809" y="1394"/>
                    <a:pt x="880" y="1615"/>
                    <a:pt x="940" y="1833"/>
                  </a:cubicBezTo>
                  <a:lnTo>
                    <a:pt x="968" y="1995"/>
                  </a:lnTo>
                  <a:lnTo>
                    <a:pt x="999" y="2171"/>
                  </a:lnTo>
                  <a:cubicBezTo>
                    <a:pt x="999" y="2199"/>
                    <a:pt x="999" y="2231"/>
                    <a:pt x="1014" y="2259"/>
                  </a:cubicBezTo>
                  <a:lnTo>
                    <a:pt x="1014" y="2347"/>
                  </a:lnTo>
                  <a:cubicBezTo>
                    <a:pt x="1014" y="2407"/>
                    <a:pt x="1028" y="2463"/>
                    <a:pt x="1028" y="2523"/>
                  </a:cubicBezTo>
                  <a:cubicBezTo>
                    <a:pt x="1042" y="2287"/>
                    <a:pt x="1042" y="2055"/>
                    <a:pt x="999" y="1819"/>
                  </a:cubicBezTo>
                  <a:cubicBezTo>
                    <a:pt x="999" y="1791"/>
                    <a:pt x="985" y="1760"/>
                    <a:pt x="985" y="1731"/>
                  </a:cubicBezTo>
                  <a:lnTo>
                    <a:pt x="954" y="1644"/>
                  </a:lnTo>
                  <a:cubicBezTo>
                    <a:pt x="940" y="1598"/>
                    <a:pt x="940" y="1542"/>
                    <a:pt x="911" y="1482"/>
                  </a:cubicBezTo>
                  <a:cubicBezTo>
                    <a:pt x="880" y="1366"/>
                    <a:pt x="838" y="1264"/>
                    <a:pt x="792" y="1144"/>
                  </a:cubicBezTo>
                  <a:cubicBezTo>
                    <a:pt x="704" y="940"/>
                    <a:pt x="588" y="736"/>
                    <a:pt x="458" y="543"/>
                  </a:cubicBezTo>
                  <a:cubicBezTo>
                    <a:pt x="324" y="339"/>
                    <a:pt x="176" y="163"/>
                    <a:pt x="0" y="1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5652875" y="2351950"/>
              <a:ext cx="159450" cy="128950"/>
            </a:xfrm>
            <a:custGeom>
              <a:avLst/>
              <a:gdLst/>
              <a:ahLst/>
              <a:cxnLst/>
              <a:rect l="l" t="t" r="r" b="b"/>
              <a:pathLst>
                <a:path w="6378" h="5158" extrusionOk="0">
                  <a:moveTo>
                    <a:pt x="1232" y="0"/>
                  </a:moveTo>
                  <a:cubicBezTo>
                    <a:pt x="926" y="0"/>
                    <a:pt x="662" y="218"/>
                    <a:pt x="616" y="496"/>
                  </a:cubicBezTo>
                  <a:lnTo>
                    <a:pt x="60" y="4527"/>
                  </a:lnTo>
                  <a:cubicBezTo>
                    <a:pt x="1" y="4865"/>
                    <a:pt x="292" y="5157"/>
                    <a:pt x="662" y="5157"/>
                  </a:cubicBezTo>
                  <a:lnTo>
                    <a:pt x="5717" y="5157"/>
                  </a:lnTo>
                  <a:cubicBezTo>
                    <a:pt x="6082" y="5157"/>
                    <a:pt x="6378" y="4865"/>
                    <a:pt x="6332" y="4527"/>
                  </a:cubicBezTo>
                  <a:lnTo>
                    <a:pt x="5776" y="496"/>
                  </a:lnTo>
                  <a:cubicBezTo>
                    <a:pt x="5731" y="218"/>
                    <a:pt x="5467" y="0"/>
                    <a:pt x="516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5661325" y="2340175"/>
              <a:ext cx="141775" cy="143700"/>
            </a:xfrm>
            <a:custGeom>
              <a:avLst/>
              <a:gdLst/>
              <a:ahLst/>
              <a:cxnLst/>
              <a:rect l="l" t="t" r="r" b="b"/>
              <a:pathLst>
                <a:path w="5671" h="5748" extrusionOk="0">
                  <a:moveTo>
                    <a:pt x="2139" y="0"/>
                  </a:moveTo>
                  <a:cubicBezTo>
                    <a:pt x="2139" y="0"/>
                    <a:pt x="1555" y="352"/>
                    <a:pt x="982" y="383"/>
                  </a:cubicBezTo>
                  <a:cubicBezTo>
                    <a:pt x="0" y="426"/>
                    <a:pt x="88" y="967"/>
                    <a:pt x="74" y="1569"/>
                  </a:cubicBezTo>
                  <a:cubicBezTo>
                    <a:pt x="42" y="2054"/>
                    <a:pt x="162" y="4721"/>
                    <a:pt x="218" y="5748"/>
                  </a:cubicBezTo>
                  <a:lnTo>
                    <a:pt x="5452" y="5748"/>
                  </a:lnTo>
                  <a:cubicBezTo>
                    <a:pt x="5512" y="4721"/>
                    <a:pt x="5628" y="2054"/>
                    <a:pt x="5600" y="1569"/>
                  </a:cubicBezTo>
                  <a:cubicBezTo>
                    <a:pt x="5568" y="967"/>
                    <a:pt x="5670" y="426"/>
                    <a:pt x="4689" y="383"/>
                  </a:cubicBezTo>
                  <a:cubicBezTo>
                    <a:pt x="4119" y="352"/>
                    <a:pt x="3518" y="194"/>
                    <a:pt x="3518" y="194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708975" y="2329600"/>
              <a:ext cx="42500" cy="35200"/>
            </a:xfrm>
            <a:custGeom>
              <a:avLst/>
              <a:gdLst/>
              <a:ahLst/>
              <a:cxnLst/>
              <a:rect l="l" t="t" r="r" b="b"/>
              <a:pathLst>
                <a:path w="1700" h="1408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408"/>
                    <a:pt x="848" y="1408"/>
                  </a:cubicBezTo>
                  <a:cubicBezTo>
                    <a:pt x="1320" y="1408"/>
                    <a:pt x="1700" y="1025"/>
                    <a:pt x="1700" y="571"/>
                  </a:cubicBezTo>
                  <a:lnTo>
                    <a:pt x="170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708975" y="2336200"/>
              <a:ext cx="42500" cy="11100"/>
            </a:xfrm>
            <a:custGeom>
              <a:avLst/>
              <a:gdLst/>
              <a:ahLst/>
              <a:cxnLst/>
              <a:rect l="l" t="t" r="r" b="b"/>
              <a:pathLst>
                <a:path w="1700" h="444" extrusionOk="0">
                  <a:moveTo>
                    <a:pt x="1700" y="1"/>
                  </a:moveTo>
                  <a:cubicBezTo>
                    <a:pt x="1464" y="43"/>
                    <a:pt x="1232" y="89"/>
                    <a:pt x="996" y="89"/>
                  </a:cubicBezTo>
                  <a:cubicBezTo>
                    <a:pt x="921" y="92"/>
                    <a:pt x="846" y="94"/>
                    <a:pt x="771" y="94"/>
                  </a:cubicBezTo>
                  <a:cubicBezTo>
                    <a:pt x="509" y="94"/>
                    <a:pt x="250" y="72"/>
                    <a:pt x="1" y="15"/>
                  </a:cubicBezTo>
                  <a:lnTo>
                    <a:pt x="1" y="307"/>
                  </a:lnTo>
                  <a:cubicBezTo>
                    <a:pt x="1" y="321"/>
                    <a:pt x="15" y="335"/>
                    <a:pt x="15" y="367"/>
                  </a:cubicBezTo>
                  <a:cubicBezTo>
                    <a:pt x="272" y="414"/>
                    <a:pt x="551" y="444"/>
                    <a:pt x="834" y="444"/>
                  </a:cubicBezTo>
                  <a:cubicBezTo>
                    <a:pt x="888" y="444"/>
                    <a:pt x="942" y="443"/>
                    <a:pt x="996" y="440"/>
                  </a:cubicBezTo>
                  <a:cubicBezTo>
                    <a:pt x="1232" y="423"/>
                    <a:pt x="1464" y="395"/>
                    <a:pt x="1700" y="335"/>
                  </a:cubicBezTo>
                  <a:lnTo>
                    <a:pt x="1700" y="307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5722175" y="2362950"/>
              <a:ext cx="18675" cy="25475"/>
            </a:xfrm>
            <a:custGeom>
              <a:avLst/>
              <a:gdLst/>
              <a:ahLst/>
              <a:cxnLst/>
              <a:rect l="l" t="t" r="r" b="b"/>
              <a:pathLst>
                <a:path w="747" h="1019" extrusionOk="0">
                  <a:moveTo>
                    <a:pt x="443" y="0"/>
                  </a:moveTo>
                  <a:cubicBezTo>
                    <a:pt x="373" y="0"/>
                    <a:pt x="299" y="7"/>
                    <a:pt x="247" y="14"/>
                  </a:cubicBezTo>
                  <a:cubicBezTo>
                    <a:pt x="190" y="28"/>
                    <a:pt x="130" y="56"/>
                    <a:pt x="88" y="116"/>
                  </a:cubicBezTo>
                  <a:cubicBezTo>
                    <a:pt x="0" y="292"/>
                    <a:pt x="28" y="630"/>
                    <a:pt x="57" y="834"/>
                  </a:cubicBezTo>
                  <a:cubicBezTo>
                    <a:pt x="71" y="922"/>
                    <a:pt x="145" y="996"/>
                    <a:pt x="247" y="1010"/>
                  </a:cubicBezTo>
                  <a:cubicBezTo>
                    <a:pt x="290" y="1015"/>
                    <a:pt x="336" y="1018"/>
                    <a:pt x="380" y="1018"/>
                  </a:cubicBezTo>
                  <a:cubicBezTo>
                    <a:pt x="456" y="1018"/>
                    <a:pt x="529" y="1008"/>
                    <a:pt x="584" y="981"/>
                  </a:cubicBezTo>
                  <a:cubicBezTo>
                    <a:pt x="746" y="908"/>
                    <a:pt x="718" y="88"/>
                    <a:pt x="616" y="28"/>
                  </a:cubicBezTo>
                  <a:cubicBezTo>
                    <a:pt x="579" y="7"/>
                    <a:pt x="513" y="0"/>
                    <a:pt x="4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5707825" y="2383425"/>
              <a:ext cx="22025" cy="42975"/>
            </a:xfrm>
            <a:custGeom>
              <a:avLst/>
              <a:gdLst/>
              <a:ahLst/>
              <a:cxnLst/>
              <a:rect l="l" t="t" r="r" b="b"/>
              <a:pathLst>
                <a:path w="881" h="1719" extrusionOk="0">
                  <a:moveTo>
                    <a:pt x="778" y="1"/>
                  </a:moveTo>
                  <a:cubicBezTo>
                    <a:pt x="778" y="1"/>
                    <a:pt x="1" y="1436"/>
                    <a:pt x="29" y="1496"/>
                  </a:cubicBezTo>
                  <a:cubicBezTo>
                    <a:pt x="73" y="1553"/>
                    <a:pt x="482" y="1718"/>
                    <a:pt x="628" y="1718"/>
                  </a:cubicBezTo>
                  <a:cubicBezTo>
                    <a:pt x="634" y="1718"/>
                    <a:pt x="640" y="1718"/>
                    <a:pt x="645" y="1717"/>
                  </a:cubicBezTo>
                  <a:cubicBezTo>
                    <a:pt x="778" y="1700"/>
                    <a:pt x="880" y="15"/>
                    <a:pt x="880" y="15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5727625" y="2383425"/>
              <a:ext cx="23850" cy="57700"/>
            </a:xfrm>
            <a:custGeom>
              <a:avLst/>
              <a:gdLst/>
              <a:ahLst/>
              <a:cxnLst/>
              <a:rect l="l" t="t" r="r" b="b"/>
              <a:pathLst>
                <a:path w="954" h="2308" extrusionOk="0">
                  <a:moveTo>
                    <a:pt x="264" y="1"/>
                  </a:moveTo>
                  <a:lnTo>
                    <a:pt x="148" y="29"/>
                  </a:lnTo>
                  <a:cubicBezTo>
                    <a:pt x="148" y="29"/>
                    <a:pt x="0" y="2227"/>
                    <a:pt x="134" y="2287"/>
                  </a:cubicBezTo>
                  <a:cubicBezTo>
                    <a:pt x="173" y="2301"/>
                    <a:pt x="244" y="2308"/>
                    <a:pt x="327" y="2308"/>
                  </a:cubicBezTo>
                  <a:cubicBezTo>
                    <a:pt x="521" y="2308"/>
                    <a:pt x="780" y="2271"/>
                    <a:pt x="852" y="2199"/>
                  </a:cubicBezTo>
                  <a:cubicBezTo>
                    <a:pt x="954" y="2097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5704925" y="2343500"/>
              <a:ext cx="27475" cy="39375"/>
            </a:xfrm>
            <a:custGeom>
              <a:avLst/>
              <a:gdLst/>
              <a:ahLst/>
              <a:cxnLst/>
              <a:rect l="l" t="t" r="r" b="b"/>
              <a:pathLst>
                <a:path w="1099" h="1575" extrusionOk="0">
                  <a:moveTo>
                    <a:pt x="131" y="1"/>
                  </a:moveTo>
                  <a:lnTo>
                    <a:pt x="43" y="43"/>
                  </a:lnTo>
                  <a:cubicBezTo>
                    <a:pt x="15" y="43"/>
                    <a:pt x="1" y="75"/>
                    <a:pt x="1" y="103"/>
                  </a:cubicBezTo>
                  <a:cubicBezTo>
                    <a:pt x="1" y="616"/>
                    <a:pt x="353" y="1306"/>
                    <a:pt x="469" y="1538"/>
                  </a:cubicBezTo>
                  <a:cubicBezTo>
                    <a:pt x="485" y="1564"/>
                    <a:pt x="510" y="1575"/>
                    <a:pt x="535" y="1575"/>
                  </a:cubicBezTo>
                  <a:cubicBezTo>
                    <a:pt x="554" y="1575"/>
                    <a:pt x="572" y="1568"/>
                    <a:pt x="585" y="1555"/>
                  </a:cubicBezTo>
                  <a:cubicBezTo>
                    <a:pt x="733" y="1394"/>
                    <a:pt x="1098" y="968"/>
                    <a:pt x="1070" y="792"/>
                  </a:cubicBezTo>
                  <a:cubicBezTo>
                    <a:pt x="1042" y="602"/>
                    <a:pt x="339" y="117"/>
                    <a:pt x="191" y="15"/>
                  </a:cubicBezTo>
                  <a:cubicBezTo>
                    <a:pt x="177" y="1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5730175" y="2344550"/>
              <a:ext cx="26050" cy="38100"/>
            </a:xfrm>
            <a:custGeom>
              <a:avLst/>
              <a:gdLst/>
              <a:ahLst/>
              <a:cxnLst/>
              <a:rect l="l" t="t" r="r" b="b"/>
              <a:pathLst>
                <a:path w="1042" h="1524" extrusionOk="0">
                  <a:moveTo>
                    <a:pt x="911" y="1"/>
                  </a:moveTo>
                  <a:cubicBezTo>
                    <a:pt x="894" y="1"/>
                    <a:pt x="866" y="1"/>
                    <a:pt x="852" y="19"/>
                  </a:cubicBezTo>
                  <a:cubicBezTo>
                    <a:pt x="690" y="121"/>
                    <a:pt x="60" y="560"/>
                    <a:pt x="32" y="750"/>
                  </a:cubicBezTo>
                  <a:cubicBezTo>
                    <a:pt x="0" y="912"/>
                    <a:pt x="366" y="1338"/>
                    <a:pt x="514" y="1496"/>
                  </a:cubicBezTo>
                  <a:cubicBezTo>
                    <a:pt x="526" y="1515"/>
                    <a:pt x="544" y="1524"/>
                    <a:pt x="562" y="1524"/>
                  </a:cubicBezTo>
                  <a:cubicBezTo>
                    <a:pt x="587" y="1524"/>
                    <a:pt x="614" y="1508"/>
                    <a:pt x="630" y="1482"/>
                  </a:cubicBezTo>
                  <a:cubicBezTo>
                    <a:pt x="750" y="1264"/>
                    <a:pt x="1028" y="616"/>
                    <a:pt x="1042" y="106"/>
                  </a:cubicBezTo>
                  <a:cubicBezTo>
                    <a:pt x="1042" y="75"/>
                    <a:pt x="1028" y="47"/>
                    <a:pt x="999" y="47"/>
                  </a:cubicBezTo>
                  <a:lnTo>
                    <a:pt x="911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705650" y="2362600"/>
              <a:ext cx="26400" cy="19000"/>
            </a:xfrm>
            <a:custGeom>
              <a:avLst/>
              <a:gdLst/>
              <a:ahLst/>
              <a:cxnLst/>
              <a:rect l="l" t="t" r="r" b="b"/>
              <a:pathLst>
                <a:path w="1056" h="760" extrusionOk="0">
                  <a:moveTo>
                    <a:pt x="1041" y="0"/>
                  </a:moveTo>
                  <a:cubicBezTo>
                    <a:pt x="1041" y="28"/>
                    <a:pt x="1041" y="70"/>
                    <a:pt x="1027" y="102"/>
                  </a:cubicBezTo>
                  <a:cubicBezTo>
                    <a:pt x="1027" y="116"/>
                    <a:pt x="1027" y="130"/>
                    <a:pt x="1013" y="130"/>
                  </a:cubicBezTo>
                  <a:lnTo>
                    <a:pt x="981" y="176"/>
                  </a:lnTo>
                  <a:lnTo>
                    <a:pt x="865" y="334"/>
                  </a:lnTo>
                  <a:cubicBezTo>
                    <a:pt x="837" y="394"/>
                    <a:pt x="791" y="454"/>
                    <a:pt x="749" y="496"/>
                  </a:cubicBezTo>
                  <a:cubicBezTo>
                    <a:pt x="704" y="556"/>
                    <a:pt x="675" y="598"/>
                    <a:pt x="616" y="644"/>
                  </a:cubicBezTo>
                  <a:cubicBezTo>
                    <a:pt x="616" y="658"/>
                    <a:pt x="602" y="658"/>
                    <a:pt x="587" y="672"/>
                  </a:cubicBezTo>
                  <a:lnTo>
                    <a:pt x="556" y="672"/>
                  </a:lnTo>
                  <a:cubicBezTo>
                    <a:pt x="542" y="672"/>
                    <a:pt x="514" y="658"/>
                    <a:pt x="485" y="644"/>
                  </a:cubicBezTo>
                  <a:cubicBezTo>
                    <a:pt x="426" y="630"/>
                    <a:pt x="366" y="584"/>
                    <a:pt x="324" y="556"/>
                  </a:cubicBezTo>
                  <a:cubicBezTo>
                    <a:pt x="204" y="468"/>
                    <a:pt x="102" y="394"/>
                    <a:pt x="0" y="306"/>
                  </a:cubicBezTo>
                  <a:lnTo>
                    <a:pt x="0" y="306"/>
                  </a:lnTo>
                  <a:cubicBezTo>
                    <a:pt x="88" y="408"/>
                    <a:pt x="176" y="510"/>
                    <a:pt x="278" y="598"/>
                  </a:cubicBezTo>
                  <a:cubicBezTo>
                    <a:pt x="324" y="644"/>
                    <a:pt x="380" y="686"/>
                    <a:pt x="440" y="718"/>
                  </a:cubicBezTo>
                  <a:cubicBezTo>
                    <a:pt x="485" y="732"/>
                    <a:pt x="514" y="746"/>
                    <a:pt x="556" y="760"/>
                  </a:cubicBezTo>
                  <a:cubicBezTo>
                    <a:pt x="573" y="760"/>
                    <a:pt x="587" y="760"/>
                    <a:pt x="602" y="746"/>
                  </a:cubicBezTo>
                  <a:lnTo>
                    <a:pt x="630" y="746"/>
                  </a:lnTo>
                  <a:cubicBezTo>
                    <a:pt x="644" y="732"/>
                    <a:pt x="661" y="718"/>
                    <a:pt x="675" y="704"/>
                  </a:cubicBezTo>
                  <a:cubicBezTo>
                    <a:pt x="777" y="616"/>
                    <a:pt x="851" y="496"/>
                    <a:pt x="925" y="380"/>
                  </a:cubicBezTo>
                  <a:cubicBezTo>
                    <a:pt x="953" y="320"/>
                    <a:pt x="981" y="264"/>
                    <a:pt x="1013" y="204"/>
                  </a:cubicBezTo>
                  <a:lnTo>
                    <a:pt x="1041" y="158"/>
                  </a:lnTo>
                  <a:cubicBezTo>
                    <a:pt x="1041" y="130"/>
                    <a:pt x="1055" y="116"/>
                    <a:pt x="1055" y="102"/>
                  </a:cubicBezTo>
                  <a:cubicBezTo>
                    <a:pt x="1055" y="70"/>
                    <a:pt x="1055" y="28"/>
                    <a:pt x="104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731325" y="2366200"/>
              <a:ext cx="27100" cy="17600"/>
            </a:xfrm>
            <a:custGeom>
              <a:avLst/>
              <a:gdLst/>
              <a:ahLst/>
              <a:cxnLst/>
              <a:rect l="l" t="t" r="r" b="b"/>
              <a:pathLst>
                <a:path w="1084" h="704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134"/>
                    <a:pt x="130" y="264"/>
                    <a:pt x="232" y="384"/>
                  </a:cubicBezTo>
                  <a:cubicBezTo>
                    <a:pt x="278" y="454"/>
                    <a:pt x="320" y="514"/>
                    <a:pt x="380" y="560"/>
                  </a:cubicBezTo>
                  <a:cubicBezTo>
                    <a:pt x="408" y="588"/>
                    <a:pt x="426" y="616"/>
                    <a:pt x="468" y="647"/>
                  </a:cubicBezTo>
                  <a:cubicBezTo>
                    <a:pt x="496" y="662"/>
                    <a:pt x="542" y="690"/>
                    <a:pt x="584" y="690"/>
                  </a:cubicBezTo>
                  <a:cubicBezTo>
                    <a:pt x="609" y="699"/>
                    <a:pt x="635" y="704"/>
                    <a:pt x="662" y="704"/>
                  </a:cubicBezTo>
                  <a:cubicBezTo>
                    <a:pt x="715" y="704"/>
                    <a:pt x="771" y="685"/>
                    <a:pt x="820" y="647"/>
                  </a:cubicBezTo>
                  <a:cubicBezTo>
                    <a:pt x="865" y="630"/>
                    <a:pt x="894" y="602"/>
                    <a:pt x="908" y="560"/>
                  </a:cubicBezTo>
                  <a:cubicBezTo>
                    <a:pt x="936" y="528"/>
                    <a:pt x="953" y="500"/>
                    <a:pt x="967" y="454"/>
                  </a:cubicBezTo>
                  <a:cubicBezTo>
                    <a:pt x="1041" y="324"/>
                    <a:pt x="1084" y="176"/>
                    <a:pt x="1069" y="14"/>
                  </a:cubicBezTo>
                  <a:lnTo>
                    <a:pt x="1069" y="14"/>
                  </a:lnTo>
                  <a:cubicBezTo>
                    <a:pt x="1041" y="162"/>
                    <a:pt x="982" y="310"/>
                    <a:pt x="908" y="426"/>
                  </a:cubicBezTo>
                  <a:cubicBezTo>
                    <a:pt x="894" y="454"/>
                    <a:pt x="880" y="486"/>
                    <a:pt x="848" y="514"/>
                  </a:cubicBezTo>
                  <a:cubicBezTo>
                    <a:pt x="834" y="542"/>
                    <a:pt x="806" y="574"/>
                    <a:pt x="778" y="588"/>
                  </a:cubicBezTo>
                  <a:cubicBezTo>
                    <a:pt x="744" y="608"/>
                    <a:pt x="696" y="621"/>
                    <a:pt x="650" y="621"/>
                  </a:cubicBezTo>
                  <a:cubicBezTo>
                    <a:pt x="633" y="621"/>
                    <a:pt x="617" y="620"/>
                    <a:pt x="602" y="616"/>
                  </a:cubicBezTo>
                  <a:cubicBezTo>
                    <a:pt x="570" y="602"/>
                    <a:pt x="542" y="588"/>
                    <a:pt x="514" y="574"/>
                  </a:cubicBezTo>
                  <a:cubicBezTo>
                    <a:pt x="482" y="560"/>
                    <a:pt x="454" y="528"/>
                    <a:pt x="426" y="500"/>
                  </a:cubicBezTo>
                  <a:cubicBezTo>
                    <a:pt x="380" y="454"/>
                    <a:pt x="320" y="398"/>
                    <a:pt x="278" y="352"/>
                  </a:cubicBezTo>
                  <a:cubicBezTo>
                    <a:pt x="176" y="236"/>
                    <a:pt x="88" y="120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5556500" y="2323675"/>
              <a:ext cx="32300" cy="41850"/>
            </a:xfrm>
            <a:custGeom>
              <a:avLst/>
              <a:gdLst/>
              <a:ahLst/>
              <a:cxnLst/>
              <a:rect l="l" t="t" r="r" b="b"/>
              <a:pathLst>
                <a:path w="1292" h="1674" extrusionOk="0">
                  <a:moveTo>
                    <a:pt x="488" y="1"/>
                  </a:moveTo>
                  <a:cubicBezTo>
                    <a:pt x="477" y="1"/>
                    <a:pt x="466" y="1"/>
                    <a:pt x="454" y="2"/>
                  </a:cubicBezTo>
                  <a:cubicBezTo>
                    <a:pt x="190" y="16"/>
                    <a:pt x="0" y="238"/>
                    <a:pt x="32" y="502"/>
                  </a:cubicBezTo>
                  <a:cubicBezTo>
                    <a:pt x="32" y="590"/>
                    <a:pt x="46" y="646"/>
                    <a:pt x="46" y="734"/>
                  </a:cubicBezTo>
                  <a:cubicBezTo>
                    <a:pt x="60" y="808"/>
                    <a:pt x="74" y="882"/>
                    <a:pt x="74" y="956"/>
                  </a:cubicBezTo>
                  <a:cubicBezTo>
                    <a:pt x="102" y="1100"/>
                    <a:pt x="134" y="1247"/>
                    <a:pt x="176" y="1395"/>
                  </a:cubicBezTo>
                  <a:cubicBezTo>
                    <a:pt x="190" y="1483"/>
                    <a:pt x="222" y="1585"/>
                    <a:pt x="250" y="1673"/>
                  </a:cubicBezTo>
                  <a:cubicBezTo>
                    <a:pt x="542" y="1469"/>
                    <a:pt x="823" y="1233"/>
                    <a:pt x="1101" y="1012"/>
                  </a:cubicBezTo>
                  <a:cubicBezTo>
                    <a:pt x="1158" y="970"/>
                    <a:pt x="1231" y="924"/>
                    <a:pt x="1291" y="868"/>
                  </a:cubicBezTo>
                  <a:cubicBezTo>
                    <a:pt x="1231" y="780"/>
                    <a:pt x="1175" y="678"/>
                    <a:pt x="1101" y="572"/>
                  </a:cubicBezTo>
                  <a:lnTo>
                    <a:pt x="1013" y="414"/>
                  </a:lnTo>
                  <a:cubicBezTo>
                    <a:pt x="968" y="368"/>
                    <a:pt x="940" y="308"/>
                    <a:pt x="911" y="266"/>
                  </a:cubicBezTo>
                  <a:lnTo>
                    <a:pt x="866" y="192"/>
                  </a:lnTo>
                  <a:cubicBezTo>
                    <a:pt x="784" y="84"/>
                    <a:pt x="638" y="1"/>
                    <a:pt x="488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5545850" y="2289850"/>
              <a:ext cx="41100" cy="47075"/>
            </a:xfrm>
            <a:custGeom>
              <a:avLst/>
              <a:gdLst/>
              <a:ahLst/>
              <a:cxnLst/>
              <a:rect l="l" t="t" r="r" b="b"/>
              <a:pathLst>
                <a:path w="1644" h="1883" extrusionOk="0">
                  <a:moveTo>
                    <a:pt x="1000" y="0"/>
                  </a:moveTo>
                  <a:cubicBezTo>
                    <a:pt x="989" y="0"/>
                    <a:pt x="978" y="3"/>
                    <a:pt x="968" y="8"/>
                  </a:cubicBezTo>
                  <a:cubicBezTo>
                    <a:pt x="852" y="78"/>
                    <a:pt x="898" y="638"/>
                    <a:pt x="898" y="638"/>
                  </a:cubicBezTo>
                  <a:cubicBezTo>
                    <a:pt x="855" y="446"/>
                    <a:pt x="689" y="42"/>
                    <a:pt x="573" y="42"/>
                  </a:cubicBezTo>
                  <a:cubicBezTo>
                    <a:pt x="564" y="42"/>
                    <a:pt x="555" y="45"/>
                    <a:pt x="546" y="50"/>
                  </a:cubicBezTo>
                  <a:cubicBezTo>
                    <a:pt x="426" y="110"/>
                    <a:pt x="602" y="740"/>
                    <a:pt x="602" y="740"/>
                  </a:cubicBezTo>
                  <a:cubicBezTo>
                    <a:pt x="602" y="740"/>
                    <a:pt x="369" y="273"/>
                    <a:pt x="252" y="273"/>
                  </a:cubicBezTo>
                  <a:cubicBezTo>
                    <a:pt x="241" y="273"/>
                    <a:pt x="231" y="277"/>
                    <a:pt x="222" y="286"/>
                  </a:cubicBezTo>
                  <a:cubicBezTo>
                    <a:pt x="120" y="374"/>
                    <a:pt x="310" y="842"/>
                    <a:pt x="310" y="842"/>
                  </a:cubicBezTo>
                  <a:cubicBezTo>
                    <a:pt x="229" y="768"/>
                    <a:pt x="163" y="749"/>
                    <a:pt x="118" y="749"/>
                  </a:cubicBezTo>
                  <a:cubicBezTo>
                    <a:pt x="72" y="749"/>
                    <a:pt x="46" y="768"/>
                    <a:pt x="46" y="768"/>
                  </a:cubicBezTo>
                  <a:cubicBezTo>
                    <a:pt x="1" y="1091"/>
                    <a:pt x="528" y="1883"/>
                    <a:pt x="528" y="1883"/>
                  </a:cubicBezTo>
                  <a:cubicBezTo>
                    <a:pt x="528" y="1883"/>
                    <a:pt x="1292" y="1735"/>
                    <a:pt x="1306" y="1721"/>
                  </a:cubicBezTo>
                  <a:cubicBezTo>
                    <a:pt x="1306" y="1721"/>
                    <a:pt x="1527" y="1018"/>
                    <a:pt x="1584" y="902"/>
                  </a:cubicBezTo>
                  <a:cubicBezTo>
                    <a:pt x="1643" y="782"/>
                    <a:pt x="1615" y="680"/>
                    <a:pt x="1527" y="638"/>
                  </a:cubicBezTo>
                  <a:cubicBezTo>
                    <a:pt x="1519" y="635"/>
                    <a:pt x="1511" y="634"/>
                    <a:pt x="1501" y="634"/>
                  </a:cubicBezTo>
                  <a:cubicBezTo>
                    <a:pt x="1404" y="634"/>
                    <a:pt x="1232" y="768"/>
                    <a:pt x="1232" y="768"/>
                  </a:cubicBezTo>
                  <a:cubicBezTo>
                    <a:pt x="1248" y="286"/>
                    <a:pt x="1114" y="0"/>
                    <a:pt x="1000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5555450" y="2333200"/>
              <a:ext cx="155325" cy="93525"/>
            </a:xfrm>
            <a:custGeom>
              <a:avLst/>
              <a:gdLst/>
              <a:ahLst/>
              <a:cxnLst/>
              <a:rect l="l" t="t" r="r" b="b"/>
              <a:pathLst>
                <a:path w="6213" h="3741" extrusionOk="0">
                  <a:moveTo>
                    <a:pt x="1089" y="1"/>
                  </a:moveTo>
                  <a:cubicBezTo>
                    <a:pt x="919" y="1"/>
                    <a:pt x="42" y="353"/>
                    <a:pt x="42" y="353"/>
                  </a:cubicBezTo>
                  <a:cubicBezTo>
                    <a:pt x="42" y="353"/>
                    <a:pt x="0" y="2098"/>
                    <a:pt x="1393" y="3153"/>
                  </a:cubicBezTo>
                  <a:cubicBezTo>
                    <a:pt x="1981" y="3598"/>
                    <a:pt x="2488" y="3740"/>
                    <a:pt x="2931" y="3740"/>
                  </a:cubicBezTo>
                  <a:cubicBezTo>
                    <a:pt x="3525" y="3740"/>
                    <a:pt x="4002" y="3484"/>
                    <a:pt x="4397" y="3357"/>
                  </a:cubicBezTo>
                  <a:cubicBezTo>
                    <a:pt x="5086" y="3153"/>
                    <a:pt x="5628" y="2288"/>
                    <a:pt x="5804" y="2126"/>
                  </a:cubicBezTo>
                  <a:cubicBezTo>
                    <a:pt x="5994" y="1950"/>
                    <a:pt x="6212" y="852"/>
                    <a:pt x="5350" y="662"/>
                  </a:cubicBezTo>
                  <a:cubicBezTo>
                    <a:pt x="5280" y="648"/>
                    <a:pt x="5210" y="642"/>
                    <a:pt x="5142" y="642"/>
                  </a:cubicBezTo>
                  <a:cubicBezTo>
                    <a:pt x="4365" y="642"/>
                    <a:pt x="3683" y="1489"/>
                    <a:pt x="2930" y="1732"/>
                  </a:cubicBezTo>
                  <a:cubicBezTo>
                    <a:pt x="2879" y="1748"/>
                    <a:pt x="2828" y="1756"/>
                    <a:pt x="2777" y="1756"/>
                  </a:cubicBezTo>
                  <a:cubicBezTo>
                    <a:pt x="2006" y="1756"/>
                    <a:pt x="1236" y="1"/>
                    <a:pt x="1098" y="1"/>
                  </a:cubicBezTo>
                  <a:cubicBezTo>
                    <a:pt x="1095" y="1"/>
                    <a:pt x="1092" y="1"/>
                    <a:pt x="108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5608900" y="2369175"/>
              <a:ext cx="27900" cy="14725"/>
            </a:xfrm>
            <a:custGeom>
              <a:avLst/>
              <a:gdLst/>
              <a:ahLst/>
              <a:cxnLst/>
              <a:rect l="l" t="t" r="r" b="b"/>
              <a:pathLst>
                <a:path w="1116" h="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159"/>
                    <a:pt x="324" y="293"/>
                    <a:pt x="500" y="395"/>
                  </a:cubicBezTo>
                  <a:cubicBezTo>
                    <a:pt x="602" y="455"/>
                    <a:pt x="690" y="511"/>
                    <a:pt x="792" y="543"/>
                  </a:cubicBezTo>
                  <a:cubicBezTo>
                    <a:pt x="876" y="566"/>
                    <a:pt x="971" y="588"/>
                    <a:pt x="1058" y="588"/>
                  </a:cubicBezTo>
                  <a:cubicBezTo>
                    <a:pt x="1078" y="588"/>
                    <a:pt x="1097" y="587"/>
                    <a:pt x="1116" y="585"/>
                  </a:cubicBezTo>
                  <a:cubicBezTo>
                    <a:pt x="1014" y="571"/>
                    <a:pt x="926" y="528"/>
                    <a:pt x="820" y="483"/>
                  </a:cubicBezTo>
                  <a:cubicBezTo>
                    <a:pt x="732" y="441"/>
                    <a:pt x="630" y="381"/>
                    <a:pt x="542" y="335"/>
                  </a:cubicBezTo>
                  <a:cubicBezTo>
                    <a:pt x="367" y="219"/>
                    <a:pt x="191" y="103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5559850" y="2338400"/>
              <a:ext cx="30800" cy="17625"/>
            </a:xfrm>
            <a:custGeom>
              <a:avLst/>
              <a:gdLst/>
              <a:ahLst/>
              <a:cxnLst/>
              <a:rect l="l" t="t" r="r" b="b"/>
              <a:pathLst>
                <a:path w="1232" h="705" extrusionOk="0">
                  <a:moveTo>
                    <a:pt x="760" y="1"/>
                  </a:moveTo>
                  <a:lnTo>
                    <a:pt x="760" y="89"/>
                  </a:lnTo>
                  <a:cubicBezTo>
                    <a:pt x="747" y="207"/>
                    <a:pt x="734" y="329"/>
                    <a:pt x="732" y="448"/>
                  </a:cubicBezTo>
                  <a:lnTo>
                    <a:pt x="732" y="448"/>
                  </a:lnTo>
                  <a:cubicBezTo>
                    <a:pt x="494" y="517"/>
                    <a:pt x="240" y="603"/>
                    <a:pt x="0" y="704"/>
                  </a:cubicBezTo>
                  <a:cubicBezTo>
                    <a:pt x="264" y="658"/>
                    <a:pt x="528" y="585"/>
                    <a:pt x="791" y="511"/>
                  </a:cubicBezTo>
                  <a:lnTo>
                    <a:pt x="806" y="511"/>
                  </a:lnTo>
                  <a:lnTo>
                    <a:pt x="820" y="483"/>
                  </a:lnTo>
                  <a:cubicBezTo>
                    <a:pt x="820" y="383"/>
                    <a:pt x="828" y="289"/>
                    <a:pt x="832" y="193"/>
                  </a:cubicBezTo>
                  <a:lnTo>
                    <a:pt x="832" y="193"/>
                  </a:lnTo>
                  <a:cubicBezTo>
                    <a:pt x="912" y="274"/>
                    <a:pt x="991" y="344"/>
                    <a:pt x="1069" y="423"/>
                  </a:cubicBezTo>
                  <a:lnTo>
                    <a:pt x="1083" y="440"/>
                  </a:lnTo>
                  <a:lnTo>
                    <a:pt x="1097" y="423"/>
                  </a:lnTo>
                  <a:cubicBezTo>
                    <a:pt x="1143" y="409"/>
                    <a:pt x="1185" y="381"/>
                    <a:pt x="1231" y="352"/>
                  </a:cubicBezTo>
                  <a:lnTo>
                    <a:pt x="1231" y="352"/>
                  </a:lnTo>
                  <a:cubicBezTo>
                    <a:pt x="1189" y="366"/>
                    <a:pt x="1137" y="379"/>
                    <a:pt x="1093" y="403"/>
                  </a:cubicBezTo>
                  <a:lnTo>
                    <a:pt x="1093" y="403"/>
                  </a:lnTo>
                  <a:cubicBezTo>
                    <a:pt x="1007" y="289"/>
                    <a:pt x="920" y="175"/>
                    <a:pt x="820" y="71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5663875" y="2414100"/>
              <a:ext cx="8450" cy="3600"/>
            </a:xfrm>
            <a:custGeom>
              <a:avLst/>
              <a:gdLst/>
              <a:ahLst/>
              <a:cxnLst/>
              <a:rect l="l" t="t" r="r" b="b"/>
              <a:pathLst>
                <a:path w="338" h="144" extrusionOk="0">
                  <a:moveTo>
                    <a:pt x="297" y="1"/>
                  </a:moveTo>
                  <a:cubicBezTo>
                    <a:pt x="241" y="1"/>
                    <a:pt x="193" y="22"/>
                    <a:pt x="148" y="33"/>
                  </a:cubicBezTo>
                  <a:cubicBezTo>
                    <a:pt x="88" y="65"/>
                    <a:pt x="46" y="93"/>
                    <a:pt x="0" y="138"/>
                  </a:cubicBezTo>
                  <a:cubicBezTo>
                    <a:pt x="16" y="142"/>
                    <a:pt x="31" y="144"/>
                    <a:pt x="47" y="144"/>
                  </a:cubicBezTo>
                  <a:cubicBezTo>
                    <a:pt x="90" y="144"/>
                    <a:pt x="132" y="130"/>
                    <a:pt x="176" y="107"/>
                  </a:cubicBezTo>
                  <a:cubicBezTo>
                    <a:pt x="236" y="93"/>
                    <a:pt x="292" y="65"/>
                    <a:pt x="338" y="5"/>
                  </a:cubicBezTo>
                  <a:cubicBezTo>
                    <a:pt x="324" y="2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5831300" y="2513150"/>
              <a:ext cx="49900" cy="27550"/>
            </a:xfrm>
            <a:custGeom>
              <a:avLst/>
              <a:gdLst/>
              <a:ahLst/>
              <a:cxnLst/>
              <a:rect l="l" t="t" r="r" b="b"/>
              <a:pathLst>
                <a:path w="1996" h="1102" extrusionOk="0">
                  <a:moveTo>
                    <a:pt x="338" y="0"/>
                  </a:moveTo>
                  <a:cubicBezTo>
                    <a:pt x="148" y="0"/>
                    <a:pt x="1" y="162"/>
                    <a:pt x="1" y="352"/>
                  </a:cubicBezTo>
                  <a:lnTo>
                    <a:pt x="1" y="1101"/>
                  </a:lnTo>
                  <a:lnTo>
                    <a:pt x="250" y="1101"/>
                  </a:lnTo>
                  <a:lnTo>
                    <a:pt x="250" y="352"/>
                  </a:lnTo>
                  <a:cubicBezTo>
                    <a:pt x="250" y="292"/>
                    <a:pt x="296" y="250"/>
                    <a:pt x="338" y="250"/>
                  </a:cubicBezTo>
                  <a:lnTo>
                    <a:pt x="1643" y="250"/>
                  </a:lnTo>
                  <a:cubicBezTo>
                    <a:pt x="1703" y="250"/>
                    <a:pt x="1745" y="292"/>
                    <a:pt x="1745" y="352"/>
                  </a:cubicBezTo>
                  <a:lnTo>
                    <a:pt x="1745" y="1101"/>
                  </a:lnTo>
                  <a:lnTo>
                    <a:pt x="1995" y="1101"/>
                  </a:lnTo>
                  <a:lnTo>
                    <a:pt x="1995" y="352"/>
                  </a:lnTo>
                  <a:cubicBezTo>
                    <a:pt x="1995" y="162"/>
                    <a:pt x="1833" y="0"/>
                    <a:pt x="164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5799125" y="2534075"/>
              <a:ext cx="113900" cy="73625"/>
            </a:xfrm>
            <a:custGeom>
              <a:avLst/>
              <a:gdLst/>
              <a:ahLst/>
              <a:cxnLst/>
              <a:rect l="l" t="t" r="r" b="b"/>
              <a:pathLst>
                <a:path w="4556" h="2945" extrusionOk="0"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lnTo>
                    <a:pt x="0" y="2709"/>
                  </a:lnTo>
                  <a:cubicBezTo>
                    <a:pt x="0" y="2842"/>
                    <a:pt x="102" y="2944"/>
                    <a:pt x="232" y="2944"/>
                  </a:cubicBezTo>
                  <a:lnTo>
                    <a:pt x="4323" y="2944"/>
                  </a:lnTo>
                  <a:cubicBezTo>
                    <a:pt x="4453" y="2944"/>
                    <a:pt x="4555" y="2842"/>
                    <a:pt x="4555" y="2709"/>
                  </a:cubicBezTo>
                  <a:lnTo>
                    <a:pt x="4555" y="232"/>
                  </a:lnTo>
                  <a:cubicBezTo>
                    <a:pt x="4555" y="102"/>
                    <a:pt x="4453" y="0"/>
                    <a:pt x="43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5797625" y="2532225"/>
              <a:ext cx="17950" cy="17950"/>
            </a:xfrm>
            <a:custGeom>
              <a:avLst/>
              <a:gdLst/>
              <a:ahLst/>
              <a:cxnLst/>
              <a:rect l="l" t="t" r="r" b="b"/>
              <a:pathLst>
                <a:path w="718" h="718" extrusionOk="0">
                  <a:moveTo>
                    <a:pt x="394" y="0"/>
                  </a:moveTo>
                  <a:cubicBezTo>
                    <a:pt x="176" y="0"/>
                    <a:pt x="0" y="176"/>
                    <a:pt x="0" y="394"/>
                  </a:cubicBezTo>
                  <a:lnTo>
                    <a:pt x="0" y="718"/>
                  </a:lnTo>
                  <a:lnTo>
                    <a:pt x="292" y="718"/>
                  </a:lnTo>
                  <a:lnTo>
                    <a:pt x="292" y="394"/>
                  </a:lnTo>
                  <a:cubicBezTo>
                    <a:pt x="292" y="338"/>
                    <a:pt x="338" y="306"/>
                    <a:pt x="394" y="306"/>
                  </a:cubicBezTo>
                  <a:lnTo>
                    <a:pt x="718" y="306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5896900" y="2532225"/>
              <a:ext cx="17975" cy="17950"/>
            </a:xfrm>
            <a:custGeom>
              <a:avLst/>
              <a:gdLst/>
              <a:ahLst/>
              <a:cxnLst/>
              <a:rect l="l" t="t" r="r" b="b"/>
              <a:pathLst>
                <a:path w="719" h="718" extrusionOk="0">
                  <a:moveTo>
                    <a:pt x="1" y="0"/>
                  </a:moveTo>
                  <a:lnTo>
                    <a:pt x="1" y="306"/>
                  </a:lnTo>
                  <a:lnTo>
                    <a:pt x="324" y="306"/>
                  </a:lnTo>
                  <a:cubicBezTo>
                    <a:pt x="381" y="306"/>
                    <a:pt x="412" y="338"/>
                    <a:pt x="412" y="394"/>
                  </a:cubicBezTo>
                  <a:lnTo>
                    <a:pt x="412" y="718"/>
                  </a:lnTo>
                  <a:lnTo>
                    <a:pt x="718" y="718"/>
                  </a:lnTo>
                  <a:lnTo>
                    <a:pt x="718" y="394"/>
                  </a:lnTo>
                  <a:cubicBezTo>
                    <a:pt x="718" y="176"/>
                    <a:pt x="542" y="0"/>
                    <a:pt x="32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5896900" y="2591575"/>
              <a:ext cx="17975" cy="17975"/>
            </a:xfrm>
            <a:custGeom>
              <a:avLst/>
              <a:gdLst/>
              <a:ahLst/>
              <a:cxnLst/>
              <a:rect l="l" t="t" r="r" b="b"/>
              <a:pathLst>
                <a:path w="719" h="719" extrusionOk="0">
                  <a:moveTo>
                    <a:pt x="412" y="1"/>
                  </a:moveTo>
                  <a:lnTo>
                    <a:pt x="412" y="321"/>
                  </a:lnTo>
                  <a:cubicBezTo>
                    <a:pt x="412" y="367"/>
                    <a:pt x="381" y="409"/>
                    <a:pt x="324" y="409"/>
                  </a:cubicBezTo>
                  <a:lnTo>
                    <a:pt x="1" y="409"/>
                  </a:lnTo>
                  <a:lnTo>
                    <a:pt x="1" y="718"/>
                  </a:lnTo>
                  <a:lnTo>
                    <a:pt x="324" y="718"/>
                  </a:lnTo>
                  <a:cubicBezTo>
                    <a:pt x="542" y="718"/>
                    <a:pt x="718" y="542"/>
                    <a:pt x="718" y="321"/>
                  </a:cubicBezTo>
                  <a:lnTo>
                    <a:pt x="718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6" name="Google Shape;776;p48"/>
            <p:cNvSpPr/>
            <p:nvPr/>
          </p:nvSpPr>
          <p:spPr>
            <a:xfrm>
              <a:off x="5797625" y="2591575"/>
              <a:ext cx="17950" cy="17975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0" y="1"/>
                  </a:moveTo>
                  <a:lnTo>
                    <a:pt x="0" y="321"/>
                  </a:lnTo>
                  <a:cubicBezTo>
                    <a:pt x="0" y="542"/>
                    <a:pt x="176" y="718"/>
                    <a:pt x="394" y="718"/>
                  </a:cubicBezTo>
                  <a:lnTo>
                    <a:pt x="718" y="718"/>
                  </a:lnTo>
                  <a:lnTo>
                    <a:pt x="718" y="409"/>
                  </a:lnTo>
                  <a:lnTo>
                    <a:pt x="394" y="409"/>
                  </a:lnTo>
                  <a:cubicBezTo>
                    <a:pt x="338" y="409"/>
                    <a:pt x="292" y="367"/>
                    <a:pt x="292" y="321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7" name="Google Shape;777;p48"/>
            <p:cNvSpPr/>
            <p:nvPr/>
          </p:nvSpPr>
          <p:spPr>
            <a:xfrm>
              <a:off x="5810100" y="2541375"/>
              <a:ext cx="91575" cy="59025"/>
            </a:xfrm>
            <a:custGeom>
              <a:avLst/>
              <a:gdLst/>
              <a:ahLst/>
              <a:cxnLst/>
              <a:rect l="l" t="t" r="r" b="b"/>
              <a:pathLst>
                <a:path w="3663" h="2361" extrusionOk="0">
                  <a:moveTo>
                    <a:pt x="159" y="0"/>
                  </a:moveTo>
                  <a:cubicBezTo>
                    <a:pt x="71" y="0"/>
                    <a:pt x="1" y="60"/>
                    <a:pt x="1" y="148"/>
                  </a:cubicBezTo>
                  <a:lnTo>
                    <a:pt x="1" y="2213"/>
                  </a:lnTo>
                  <a:cubicBezTo>
                    <a:pt x="1" y="2287"/>
                    <a:pt x="71" y="2360"/>
                    <a:pt x="159" y="2360"/>
                  </a:cubicBezTo>
                  <a:lnTo>
                    <a:pt x="3501" y="2360"/>
                  </a:lnTo>
                  <a:cubicBezTo>
                    <a:pt x="3589" y="2360"/>
                    <a:pt x="3663" y="2287"/>
                    <a:pt x="3663" y="2213"/>
                  </a:cubicBezTo>
                  <a:lnTo>
                    <a:pt x="3663" y="148"/>
                  </a:lnTo>
                  <a:cubicBezTo>
                    <a:pt x="3663" y="60"/>
                    <a:pt x="3589" y="0"/>
                    <a:pt x="3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8" name="Google Shape;778;p48"/>
            <p:cNvSpPr/>
            <p:nvPr/>
          </p:nvSpPr>
          <p:spPr>
            <a:xfrm>
              <a:off x="5863925" y="2564725"/>
              <a:ext cx="32725" cy="29600"/>
            </a:xfrm>
            <a:custGeom>
              <a:avLst/>
              <a:gdLst/>
              <a:ahLst/>
              <a:cxnLst/>
              <a:rect l="l" t="t" r="r" b="b"/>
              <a:pathLst>
                <a:path w="1309" h="1184" extrusionOk="0">
                  <a:moveTo>
                    <a:pt x="631" y="1"/>
                  </a:moveTo>
                  <a:cubicBezTo>
                    <a:pt x="614" y="1"/>
                    <a:pt x="595" y="2"/>
                    <a:pt x="574" y="5"/>
                  </a:cubicBezTo>
                  <a:cubicBezTo>
                    <a:pt x="380" y="33"/>
                    <a:pt x="412" y="223"/>
                    <a:pt x="468" y="399"/>
                  </a:cubicBezTo>
                  <a:cubicBezTo>
                    <a:pt x="389" y="341"/>
                    <a:pt x="298" y="297"/>
                    <a:pt x="219" y="297"/>
                  </a:cubicBezTo>
                  <a:cubicBezTo>
                    <a:pt x="140" y="297"/>
                    <a:pt x="74" y="341"/>
                    <a:pt x="46" y="459"/>
                  </a:cubicBezTo>
                  <a:cubicBezTo>
                    <a:pt x="1" y="649"/>
                    <a:pt x="191" y="691"/>
                    <a:pt x="380" y="709"/>
                  </a:cubicBezTo>
                  <a:cubicBezTo>
                    <a:pt x="222" y="825"/>
                    <a:pt x="74" y="987"/>
                    <a:pt x="278" y="1117"/>
                  </a:cubicBezTo>
                  <a:cubicBezTo>
                    <a:pt x="316" y="1140"/>
                    <a:pt x="351" y="1151"/>
                    <a:pt x="383" y="1151"/>
                  </a:cubicBezTo>
                  <a:cubicBezTo>
                    <a:pt x="491" y="1151"/>
                    <a:pt x="573" y="1034"/>
                    <a:pt x="630" y="899"/>
                  </a:cubicBezTo>
                  <a:cubicBezTo>
                    <a:pt x="665" y="1041"/>
                    <a:pt x="730" y="1184"/>
                    <a:pt x="847" y="1184"/>
                  </a:cubicBezTo>
                  <a:cubicBezTo>
                    <a:pt x="886" y="1184"/>
                    <a:pt x="931" y="1168"/>
                    <a:pt x="982" y="1131"/>
                  </a:cubicBezTo>
                  <a:cubicBezTo>
                    <a:pt x="1144" y="1029"/>
                    <a:pt x="1042" y="867"/>
                    <a:pt x="908" y="737"/>
                  </a:cubicBezTo>
                  <a:lnTo>
                    <a:pt x="908" y="737"/>
                  </a:lnTo>
                  <a:cubicBezTo>
                    <a:pt x="946" y="742"/>
                    <a:pt x="984" y="746"/>
                    <a:pt x="1022" y="746"/>
                  </a:cubicBezTo>
                  <a:cubicBezTo>
                    <a:pt x="1176" y="746"/>
                    <a:pt x="1308" y="688"/>
                    <a:pt x="1260" y="487"/>
                  </a:cubicBezTo>
                  <a:cubicBezTo>
                    <a:pt x="1235" y="391"/>
                    <a:pt x="1172" y="357"/>
                    <a:pt x="1093" y="357"/>
                  </a:cubicBezTo>
                  <a:cubicBezTo>
                    <a:pt x="994" y="357"/>
                    <a:pt x="870" y="410"/>
                    <a:pt x="764" y="459"/>
                  </a:cubicBezTo>
                  <a:cubicBezTo>
                    <a:pt x="816" y="266"/>
                    <a:pt x="859" y="1"/>
                    <a:pt x="63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5822150" y="2545300"/>
              <a:ext cx="15625" cy="14175"/>
            </a:xfrm>
            <a:custGeom>
              <a:avLst/>
              <a:gdLst/>
              <a:ahLst/>
              <a:cxnLst/>
              <a:rect l="l" t="t" r="r" b="b"/>
              <a:pathLst>
                <a:path w="625" h="567" extrusionOk="0">
                  <a:moveTo>
                    <a:pt x="312" y="1"/>
                  </a:moveTo>
                  <a:cubicBezTo>
                    <a:pt x="302" y="1"/>
                    <a:pt x="291" y="2"/>
                    <a:pt x="279" y="5"/>
                  </a:cubicBezTo>
                  <a:cubicBezTo>
                    <a:pt x="191" y="19"/>
                    <a:pt x="205" y="107"/>
                    <a:pt x="222" y="195"/>
                  </a:cubicBezTo>
                  <a:cubicBezTo>
                    <a:pt x="185" y="165"/>
                    <a:pt x="141" y="143"/>
                    <a:pt x="105" y="143"/>
                  </a:cubicBezTo>
                  <a:cubicBezTo>
                    <a:pt x="68" y="143"/>
                    <a:pt x="38" y="165"/>
                    <a:pt x="29" y="223"/>
                  </a:cubicBezTo>
                  <a:cubicBezTo>
                    <a:pt x="1" y="311"/>
                    <a:pt x="89" y="325"/>
                    <a:pt x="177" y="343"/>
                  </a:cubicBezTo>
                  <a:cubicBezTo>
                    <a:pt x="103" y="399"/>
                    <a:pt x="46" y="473"/>
                    <a:pt x="134" y="533"/>
                  </a:cubicBezTo>
                  <a:cubicBezTo>
                    <a:pt x="156" y="547"/>
                    <a:pt x="175" y="553"/>
                    <a:pt x="192" y="553"/>
                  </a:cubicBezTo>
                  <a:cubicBezTo>
                    <a:pt x="244" y="553"/>
                    <a:pt x="276" y="497"/>
                    <a:pt x="310" y="431"/>
                  </a:cubicBezTo>
                  <a:cubicBezTo>
                    <a:pt x="321" y="498"/>
                    <a:pt x="357" y="566"/>
                    <a:pt x="413" y="566"/>
                  </a:cubicBezTo>
                  <a:cubicBezTo>
                    <a:pt x="430" y="566"/>
                    <a:pt x="449" y="560"/>
                    <a:pt x="469" y="547"/>
                  </a:cubicBezTo>
                  <a:cubicBezTo>
                    <a:pt x="542" y="487"/>
                    <a:pt x="500" y="413"/>
                    <a:pt x="440" y="357"/>
                  </a:cubicBezTo>
                  <a:lnTo>
                    <a:pt x="440" y="357"/>
                  </a:lnTo>
                  <a:cubicBezTo>
                    <a:pt x="458" y="359"/>
                    <a:pt x="476" y="361"/>
                    <a:pt x="493" y="361"/>
                  </a:cubicBezTo>
                  <a:cubicBezTo>
                    <a:pt x="563" y="361"/>
                    <a:pt x="625" y="333"/>
                    <a:pt x="602" y="237"/>
                  </a:cubicBezTo>
                  <a:cubicBezTo>
                    <a:pt x="590" y="191"/>
                    <a:pt x="559" y="175"/>
                    <a:pt x="520" y="175"/>
                  </a:cubicBezTo>
                  <a:cubicBezTo>
                    <a:pt x="473" y="175"/>
                    <a:pt x="415" y="200"/>
                    <a:pt x="367" y="223"/>
                  </a:cubicBezTo>
                  <a:cubicBezTo>
                    <a:pt x="395" y="131"/>
                    <a:pt x="410" y="1"/>
                    <a:pt x="31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5813000" y="2558575"/>
              <a:ext cx="15275" cy="14275"/>
            </a:xfrm>
            <a:custGeom>
              <a:avLst/>
              <a:gdLst/>
              <a:ahLst/>
              <a:cxnLst/>
              <a:rect l="l" t="t" r="r" b="b"/>
              <a:pathLst>
                <a:path w="611" h="571" extrusionOk="0">
                  <a:moveTo>
                    <a:pt x="283" y="1"/>
                  </a:moveTo>
                  <a:cubicBezTo>
                    <a:pt x="277" y="1"/>
                    <a:pt x="271" y="1"/>
                    <a:pt x="265" y="2"/>
                  </a:cubicBezTo>
                  <a:cubicBezTo>
                    <a:pt x="177" y="16"/>
                    <a:pt x="191" y="104"/>
                    <a:pt x="219" y="192"/>
                  </a:cubicBezTo>
                  <a:cubicBezTo>
                    <a:pt x="173" y="168"/>
                    <a:pt x="127" y="145"/>
                    <a:pt x="90" y="145"/>
                  </a:cubicBezTo>
                  <a:cubicBezTo>
                    <a:pt x="56" y="145"/>
                    <a:pt x="28" y="164"/>
                    <a:pt x="15" y="220"/>
                  </a:cubicBezTo>
                  <a:cubicBezTo>
                    <a:pt x="1" y="308"/>
                    <a:pt x="89" y="339"/>
                    <a:pt x="177" y="339"/>
                  </a:cubicBezTo>
                  <a:cubicBezTo>
                    <a:pt x="89" y="396"/>
                    <a:pt x="29" y="469"/>
                    <a:pt x="131" y="543"/>
                  </a:cubicBezTo>
                  <a:cubicBezTo>
                    <a:pt x="146" y="552"/>
                    <a:pt x="161" y="556"/>
                    <a:pt x="175" y="556"/>
                  </a:cubicBezTo>
                  <a:cubicBezTo>
                    <a:pt x="229" y="556"/>
                    <a:pt x="271" y="500"/>
                    <a:pt x="293" y="441"/>
                  </a:cubicBezTo>
                  <a:cubicBezTo>
                    <a:pt x="316" y="506"/>
                    <a:pt x="345" y="571"/>
                    <a:pt x="394" y="571"/>
                  </a:cubicBezTo>
                  <a:cubicBezTo>
                    <a:pt x="412" y="571"/>
                    <a:pt x="432" y="563"/>
                    <a:pt x="455" y="543"/>
                  </a:cubicBezTo>
                  <a:cubicBezTo>
                    <a:pt x="543" y="498"/>
                    <a:pt x="483" y="410"/>
                    <a:pt x="427" y="353"/>
                  </a:cubicBezTo>
                  <a:lnTo>
                    <a:pt x="427" y="353"/>
                  </a:lnTo>
                  <a:cubicBezTo>
                    <a:pt x="444" y="356"/>
                    <a:pt x="462" y="358"/>
                    <a:pt x="479" y="358"/>
                  </a:cubicBezTo>
                  <a:cubicBezTo>
                    <a:pt x="550" y="358"/>
                    <a:pt x="611" y="330"/>
                    <a:pt x="588" y="234"/>
                  </a:cubicBezTo>
                  <a:cubicBezTo>
                    <a:pt x="580" y="188"/>
                    <a:pt x="550" y="172"/>
                    <a:pt x="511" y="172"/>
                  </a:cubicBezTo>
                  <a:cubicBezTo>
                    <a:pt x="463" y="172"/>
                    <a:pt x="401" y="196"/>
                    <a:pt x="353" y="220"/>
                  </a:cubicBezTo>
                  <a:cubicBezTo>
                    <a:pt x="379" y="123"/>
                    <a:pt x="393" y="1"/>
                    <a:pt x="28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1" name="Google Shape;781;p48"/>
            <p:cNvSpPr/>
            <p:nvPr/>
          </p:nvSpPr>
          <p:spPr>
            <a:xfrm>
              <a:off x="5819600" y="2596325"/>
              <a:ext cx="47250" cy="1875"/>
            </a:xfrm>
            <a:custGeom>
              <a:avLst/>
              <a:gdLst/>
              <a:ahLst/>
              <a:cxnLst/>
              <a:rect l="l" t="t" r="r" b="b"/>
              <a:pathLst>
                <a:path w="1890" h="75" extrusionOk="0">
                  <a:moveTo>
                    <a:pt x="940" y="1"/>
                  </a:moveTo>
                  <a:cubicBezTo>
                    <a:pt x="630" y="1"/>
                    <a:pt x="324" y="1"/>
                    <a:pt x="1" y="43"/>
                  </a:cubicBezTo>
                  <a:cubicBezTo>
                    <a:pt x="324" y="74"/>
                    <a:pt x="630" y="74"/>
                    <a:pt x="940" y="74"/>
                  </a:cubicBezTo>
                  <a:cubicBezTo>
                    <a:pt x="1260" y="74"/>
                    <a:pt x="1570" y="74"/>
                    <a:pt x="1890" y="43"/>
                  </a:cubicBezTo>
                  <a:cubicBezTo>
                    <a:pt x="1570" y="1"/>
                    <a:pt x="1260" y="1"/>
                    <a:pt x="940" y="1"/>
                  </a:cubicBezTo>
                  <a:close/>
                </a:path>
              </a:pathLst>
            </a:custGeom>
            <a:solidFill>
              <a:srgbClr val="FFF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5834300" y="2479100"/>
              <a:ext cx="28150" cy="46550"/>
            </a:xfrm>
            <a:custGeom>
              <a:avLst/>
              <a:gdLst/>
              <a:ahLst/>
              <a:cxnLst/>
              <a:rect l="l" t="t" r="r" b="b"/>
              <a:pathLst>
                <a:path w="1126" h="1862" extrusionOk="0">
                  <a:moveTo>
                    <a:pt x="996" y="1"/>
                  </a:moveTo>
                  <a:cubicBezTo>
                    <a:pt x="658" y="219"/>
                    <a:pt x="334" y="483"/>
                    <a:pt x="0" y="718"/>
                  </a:cubicBezTo>
                  <a:lnTo>
                    <a:pt x="71" y="863"/>
                  </a:lnTo>
                  <a:lnTo>
                    <a:pt x="144" y="1056"/>
                  </a:lnTo>
                  <a:cubicBezTo>
                    <a:pt x="176" y="1112"/>
                    <a:pt x="190" y="1172"/>
                    <a:pt x="218" y="1232"/>
                  </a:cubicBezTo>
                  <a:cubicBezTo>
                    <a:pt x="264" y="1362"/>
                    <a:pt x="320" y="1478"/>
                    <a:pt x="366" y="1598"/>
                  </a:cubicBezTo>
                  <a:lnTo>
                    <a:pt x="380" y="1626"/>
                  </a:lnTo>
                  <a:cubicBezTo>
                    <a:pt x="440" y="1774"/>
                    <a:pt x="584" y="1862"/>
                    <a:pt x="732" y="1862"/>
                  </a:cubicBezTo>
                  <a:cubicBezTo>
                    <a:pt x="950" y="1862"/>
                    <a:pt x="1126" y="1686"/>
                    <a:pt x="1126" y="1478"/>
                  </a:cubicBezTo>
                  <a:cubicBezTo>
                    <a:pt x="1126" y="1334"/>
                    <a:pt x="1126" y="1186"/>
                    <a:pt x="1112" y="1038"/>
                  </a:cubicBezTo>
                  <a:lnTo>
                    <a:pt x="1112" y="820"/>
                  </a:lnTo>
                  <a:lnTo>
                    <a:pt x="1084" y="616"/>
                  </a:lnTo>
                  <a:lnTo>
                    <a:pt x="1024" y="177"/>
                  </a:lnTo>
                  <a:cubicBezTo>
                    <a:pt x="1024" y="117"/>
                    <a:pt x="1010" y="57"/>
                    <a:pt x="996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5829100" y="2497675"/>
              <a:ext cx="37400" cy="28450"/>
            </a:xfrm>
            <a:custGeom>
              <a:avLst/>
              <a:gdLst/>
              <a:ahLst/>
              <a:cxnLst/>
              <a:rect l="l" t="t" r="r" b="b"/>
              <a:pathLst>
                <a:path w="1496" h="1138" extrusionOk="0">
                  <a:moveTo>
                    <a:pt x="1294" y="1"/>
                  </a:moveTo>
                  <a:cubicBezTo>
                    <a:pt x="1248" y="1"/>
                    <a:pt x="1088" y="32"/>
                    <a:pt x="1088" y="32"/>
                  </a:cubicBezTo>
                  <a:lnTo>
                    <a:pt x="602" y="105"/>
                  </a:lnTo>
                  <a:lnTo>
                    <a:pt x="602" y="179"/>
                  </a:lnTo>
                  <a:lnTo>
                    <a:pt x="472" y="225"/>
                  </a:lnTo>
                  <a:cubicBezTo>
                    <a:pt x="472" y="225"/>
                    <a:pt x="426" y="253"/>
                    <a:pt x="352" y="313"/>
                  </a:cubicBezTo>
                  <a:cubicBezTo>
                    <a:pt x="208" y="401"/>
                    <a:pt x="1" y="577"/>
                    <a:pt x="60" y="679"/>
                  </a:cubicBezTo>
                  <a:cubicBezTo>
                    <a:pt x="83" y="719"/>
                    <a:pt x="125" y="735"/>
                    <a:pt x="174" y="735"/>
                  </a:cubicBezTo>
                  <a:cubicBezTo>
                    <a:pt x="282" y="735"/>
                    <a:pt x="426" y="660"/>
                    <a:pt x="486" y="619"/>
                  </a:cubicBezTo>
                  <a:cubicBezTo>
                    <a:pt x="500" y="619"/>
                    <a:pt x="514" y="605"/>
                    <a:pt x="514" y="605"/>
                  </a:cubicBezTo>
                  <a:lnTo>
                    <a:pt x="514" y="707"/>
                  </a:lnTo>
                  <a:lnTo>
                    <a:pt x="514" y="753"/>
                  </a:lnTo>
                  <a:cubicBezTo>
                    <a:pt x="528" y="795"/>
                    <a:pt x="588" y="985"/>
                    <a:pt x="662" y="1059"/>
                  </a:cubicBezTo>
                  <a:cubicBezTo>
                    <a:pt x="702" y="1102"/>
                    <a:pt x="759" y="1136"/>
                    <a:pt x="827" y="1136"/>
                  </a:cubicBezTo>
                  <a:cubicBezTo>
                    <a:pt x="854" y="1136"/>
                    <a:pt x="882" y="1130"/>
                    <a:pt x="912" y="1119"/>
                  </a:cubicBezTo>
                  <a:cubicBezTo>
                    <a:pt x="912" y="1119"/>
                    <a:pt x="951" y="1137"/>
                    <a:pt x="1011" y="1137"/>
                  </a:cubicBezTo>
                  <a:cubicBezTo>
                    <a:pt x="1041" y="1137"/>
                    <a:pt x="1077" y="1133"/>
                    <a:pt x="1116" y="1119"/>
                  </a:cubicBezTo>
                  <a:cubicBezTo>
                    <a:pt x="1116" y="1119"/>
                    <a:pt x="1135" y="1128"/>
                    <a:pt x="1174" y="1128"/>
                  </a:cubicBezTo>
                  <a:cubicBezTo>
                    <a:pt x="1202" y="1128"/>
                    <a:pt x="1242" y="1123"/>
                    <a:pt x="1292" y="1104"/>
                  </a:cubicBezTo>
                  <a:cubicBezTo>
                    <a:pt x="1292" y="1104"/>
                    <a:pt x="1310" y="1111"/>
                    <a:pt x="1341" y="1111"/>
                  </a:cubicBezTo>
                  <a:cubicBezTo>
                    <a:pt x="1356" y="1111"/>
                    <a:pt x="1374" y="1109"/>
                    <a:pt x="1394" y="1104"/>
                  </a:cubicBezTo>
                  <a:cubicBezTo>
                    <a:pt x="1422" y="1104"/>
                    <a:pt x="1439" y="1087"/>
                    <a:pt x="1467" y="1087"/>
                  </a:cubicBezTo>
                  <a:cubicBezTo>
                    <a:pt x="1496" y="1059"/>
                    <a:pt x="1496" y="929"/>
                    <a:pt x="1482" y="753"/>
                  </a:cubicBezTo>
                  <a:cubicBezTo>
                    <a:pt x="1467" y="489"/>
                    <a:pt x="1306" y="3"/>
                    <a:pt x="1306" y="3"/>
                  </a:cubicBezTo>
                  <a:cubicBezTo>
                    <a:pt x="1306" y="1"/>
                    <a:pt x="1301" y="1"/>
                    <a:pt x="129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5758775" y="2350050"/>
              <a:ext cx="105525" cy="147675"/>
            </a:xfrm>
            <a:custGeom>
              <a:avLst/>
              <a:gdLst/>
              <a:ahLst/>
              <a:cxnLst/>
              <a:rect l="l" t="t" r="r" b="b"/>
              <a:pathLst>
                <a:path w="4221" h="5907" extrusionOk="0">
                  <a:moveTo>
                    <a:pt x="895" y="1"/>
                  </a:moveTo>
                  <a:cubicBezTo>
                    <a:pt x="70" y="1"/>
                    <a:pt x="0" y="773"/>
                    <a:pt x="31" y="1012"/>
                  </a:cubicBezTo>
                  <a:cubicBezTo>
                    <a:pt x="59" y="1262"/>
                    <a:pt x="865" y="2539"/>
                    <a:pt x="1452" y="3196"/>
                  </a:cubicBezTo>
                  <a:cubicBezTo>
                    <a:pt x="2036" y="3858"/>
                    <a:pt x="2961" y="5866"/>
                    <a:pt x="2961" y="5866"/>
                  </a:cubicBezTo>
                  <a:cubicBezTo>
                    <a:pt x="3016" y="5895"/>
                    <a:pt x="3096" y="5906"/>
                    <a:pt x="3189" y="5906"/>
                  </a:cubicBezTo>
                  <a:cubicBezTo>
                    <a:pt x="3563" y="5906"/>
                    <a:pt x="4147" y="5719"/>
                    <a:pt x="4147" y="5719"/>
                  </a:cubicBezTo>
                  <a:cubicBezTo>
                    <a:pt x="4147" y="5719"/>
                    <a:pt x="4221" y="5131"/>
                    <a:pt x="3753" y="3826"/>
                  </a:cubicBezTo>
                  <a:cubicBezTo>
                    <a:pt x="3267" y="2525"/>
                    <a:pt x="2536" y="1452"/>
                    <a:pt x="1966" y="678"/>
                  </a:cubicBezTo>
                  <a:cubicBezTo>
                    <a:pt x="1486" y="15"/>
                    <a:pt x="1006" y="3"/>
                    <a:pt x="969" y="3"/>
                  </a:cubicBezTo>
                  <a:cubicBezTo>
                    <a:pt x="968" y="3"/>
                    <a:pt x="967" y="3"/>
                    <a:pt x="967" y="3"/>
                  </a:cubicBezTo>
                  <a:cubicBezTo>
                    <a:pt x="942" y="1"/>
                    <a:pt x="919" y="1"/>
                    <a:pt x="895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5793575" y="2425550"/>
              <a:ext cx="6275" cy="9975"/>
            </a:xfrm>
            <a:custGeom>
              <a:avLst/>
              <a:gdLst/>
              <a:ahLst/>
              <a:cxnLst/>
              <a:rect l="l" t="t" r="r" b="b"/>
              <a:pathLst>
                <a:path w="251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74"/>
                    <a:pt x="60" y="148"/>
                    <a:pt x="89" y="222"/>
                  </a:cubicBezTo>
                  <a:cubicBezTo>
                    <a:pt x="134" y="296"/>
                    <a:pt x="176" y="352"/>
                    <a:pt x="250" y="398"/>
                  </a:cubicBezTo>
                  <a:cubicBezTo>
                    <a:pt x="236" y="324"/>
                    <a:pt x="205" y="250"/>
                    <a:pt x="162" y="176"/>
                  </a:cubicBezTo>
                  <a:cubicBezTo>
                    <a:pt x="117" y="103"/>
                    <a:pt x="74" y="46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5663875" y="2345000"/>
              <a:ext cx="51725" cy="114425"/>
            </a:xfrm>
            <a:custGeom>
              <a:avLst/>
              <a:gdLst/>
              <a:ahLst/>
              <a:cxnLst/>
              <a:rect l="l" t="t" r="r" b="b"/>
              <a:pathLst>
                <a:path w="2069" h="4577" extrusionOk="0">
                  <a:moveTo>
                    <a:pt x="1495" y="1"/>
                  </a:moveTo>
                  <a:cubicBezTo>
                    <a:pt x="1291" y="1"/>
                    <a:pt x="764" y="117"/>
                    <a:pt x="616" y="159"/>
                  </a:cubicBezTo>
                  <a:cubicBezTo>
                    <a:pt x="602" y="159"/>
                    <a:pt x="588" y="190"/>
                    <a:pt x="588" y="205"/>
                  </a:cubicBezTo>
                  <a:cubicBezTo>
                    <a:pt x="851" y="2357"/>
                    <a:pt x="88" y="3796"/>
                    <a:pt x="0" y="3940"/>
                  </a:cubicBezTo>
                  <a:lnTo>
                    <a:pt x="0" y="3958"/>
                  </a:lnTo>
                  <a:lnTo>
                    <a:pt x="46" y="4528"/>
                  </a:lnTo>
                  <a:cubicBezTo>
                    <a:pt x="46" y="4551"/>
                    <a:pt x="65" y="4577"/>
                    <a:pt x="88" y="4577"/>
                  </a:cubicBezTo>
                  <a:cubicBezTo>
                    <a:pt x="93" y="4577"/>
                    <a:pt x="97" y="4576"/>
                    <a:pt x="102" y="4573"/>
                  </a:cubicBezTo>
                  <a:cubicBezTo>
                    <a:pt x="2069" y="4028"/>
                    <a:pt x="1597" y="440"/>
                    <a:pt x="1541" y="43"/>
                  </a:cubicBezTo>
                  <a:cubicBezTo>
                    <a:pt x="1523" y="15"/>
                    <a:pt x="1509" y="1"/>
                    <a:pt x="149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5667550" y="2348950"/>
              <a:ext cx="33725" cy="96775"/>
            </a:xfrm>
            <a:custGeom>
              <a:avLst/>
              <a:gdLst/>
              <a:ahLst/>
              <a:cxnLst/>
              <a:rect l="l" t="t" r="r" b="b"/>
              <a:pathLst>
                <a:path w="1349" h="3871" extrusionOk="0">
                  <a:moveTo>
                    <a:pt x="1172" y="1"/>
                  </a:moveTo>
                  <a:lnTo>
                    <a:pt x="1218" y="251"/>
                  </a:lnTo>
                  <a:cubicBezTo>
                    <a:pt x="1232" y="324"/>
                    <a:pt x="1260" y="412"/>
                    <a:pt x="1260" y="500"/>
                  </a:cubicBezTo>
                  <a:lnTo>
                    <a:pt x="1288" y="750"/>
                  </a:lnTo>
                  <a:lnTo>
                    <a:pt x="1288" y="866"/>
                  </a:lnTo>
                  <a:lnTo>
                    <a:pt x="1288" y="1000"/>
                  </a:lnTo>
                  <a:lnTo>
                    <a:pt x="1288" y="1250"/>
                  </a:lnTo>
                  <a:cubicBezTo>
                    <a:pt x="1288" y="1337"/>
                    <a:pt x="1274" y="1408"/>
                    <a:pt x="1274" y="1496"/>
                  </a:cubicBezTo>
                  <a:lnTo>
                    <a:pt x="1260" y="1629"/>
                  </a:lnTo>
                  <a:lnTo>
                    <a:pt x="1232" y="1746"/>
                  </a:lnTo>
                  <a:cubicBezTo>
                    <a:pt x="1218" y="1833"/>
                    <a:pt x="1200" y="1907"/>
                    <a:pt x="1172" y="1995"/>
                  </a:cubicBezTo>
                  <a:cubicBezTo>
                    <a:pt x="1098" y="2319"/>
                    <a:pt x="968" y="2625"/>
                    <a:pt x="792" y="2903"/>
                  </a:cubicBezTo>
                  <a:cubicBezTo>
                    <a:pt x="704" y="3051"/>
                    <a:pt x="602" y="3184"/>
                    <a:pt x="497" y="3314"/>
                  </a:cubicBezTo>
                  <a:cubicBezTo>
                    <a:pt x="450" y="3361"/>
                    <a:pt x="403" y="3411"/>
                    <a:pt x="355" y="3460"/>
                  </a:cubicBezTo>
                  <a:lnTo>
                    <a:pt x="355" y="3460"/>
                  </a:lnTo>
                  <a:cubicBezTo>
                    <a:pt x="365" y="3445"/>
                    <a:pt x="374" y="3431"/>
                    <a:pt x="381" y="3416"/>
                  </a:cubicBezTo>
                  <a:lnTo>
                    <a:pt x="441" y="3300"/>
                  </a:lnTo>
                  <a:cubicBezTo>
                    <a:pt x="469" y="3240"/>
                    <a:pt x="515" y="3167"/>
                    <a:pt x="543" y="3096"/>
                  </a:cubicBezTo>
                  <a:lnTo>
                    <a:pt x="617" y="2875"/>
                  </a:lnTo>
                  <a:cubicBezTo>
                    <a:pt x="704" y="2569"/>
                    <a:pt x="778" y="2259"/>
                    <a:pt x="792" y="1935"/>
                  </a:cubicBezTo>
                  <a:cubicBezTo>
                    <a:pt x="806" y="1629"/>
                    <a:pt x="792" y="1306"/>
                    <a:pt x="747" y="1000"/>
                  </a:cubicBezTo>
                  <a:cubicBezTo>
                    <a:pt x="690" y="690"/>
                    <a:pt x="631" y="384"/>
                    <a:pt x="529" y="89"/>
                  </a:cubicBezTo>
                  <a:lnTo>
                    <a:pt x="529" y="89"/>
                  </a:lnTo>
                  <a:cubicBezTo>
                    <a:pt x="617" y="398"/>
                    <a:pt x="673" y="704"/>
                    <a:pt x="704" y="1014"/>
                  </a:cubicBezTo>
                  <a:cubicBezTo>
                    <a:pt x="733" y="1320"/>
                    <a:pt x="747" y="1629"/>
                    <a:pt x="719" y="1935"/>
                  </a:cubicBezTo>
                  <a:cubicBezTo>
                    <a:pt x="704" y="2245"/>
                    <a:pt x="645" y="2551"/>
                    <a:pt x="543" y="2846"/>
                  </a:cubicBezTo>
                  <a:lnTo>
                    <a:pt x="469" y="3065"/>
                  </a:lnTo>
                  <a:cubicBezTo>
                    <a:pt x="441" y="3138"/>
                    <a:pt x="395" y="3198"/>
                    <a:pt x="367" y="3272"/>
                  </a:cubicBezTo>
                  <a:lnTo>
                    <a:pt x="307" y="3374"/>
                  </a:lnTo>
                  <a:cubicBezTo>
                    <a:pt x="293" y="3402"/>
                    <a:pt x="279" y="3448"/>
                    <a:pt x="251" y="3476"/>
                  </a:cubicBezTo>
                  <a:lnTo>
                    <a:pt x="147" y="3642"/>
                  </a:lnTo>
                  <a:lnTo>
                    <a:pt x="147" y="3642"/>
                  </a:lnTo>
                  <a:cubicBezTo>
                    <a:pt x="141" y="3645"/>
                    <a:pt x="136" y="3649"/>
                    <a:pt x="131" y="3652"/>
                  </a:cubicBezTo>
                  <a:lnTo>
                    <a:pt x="137" y="3657"/>
                  </a:lnTo>
                  <a:lnTo>
                    <a:pt x="137" y="3657"/>
                  </a:lnTo>
                  <a:lnTo>
                    <a:pt x="131" y="3666"/>
                  </a:lnTo>
                  <a:lnTo>
                    <a:pt x="1" y="3870"/>
                  </a:lnTo>
                  <a:lnTo>
                    <a:pt x="191" y="3726"/>
                  </a:lnTo>
                  <a:cubicBezTo>
                    <a:pt x="455" y="3504"/>
                    <a:pt x="673" y="3240"/>
                    <a:pt x="849" y="2948"/>
                  </a:cubicBezTo>
                  <a:cubicBezTo>
                    <a:pt x="1025" y="2657"/>
                    <a:pt x="1158" y="2333"/>
                    <a:pt x="1246" y="2009"/>
                  </a:cubicBezTo>
                  <a:cubicBezTo>
                    <a:pt x="1260" y="1921"/>
                    <a:pt x="1274" y="1833"/>
                    <a:pt x="1288" y="1760"/>
                  </a:cubicBezTo>
                  <a:lnTo>
                    <a:pt x="1320" y="1629"/>
                  </a:lnTo>
                  <a:lnTo>
                    <a:pt x="1320" y="1496"/>
                  </a:lnTo>
                  <a:cubicBezTo>
                    <a:pt x="1334" y="1425"/>
                    <a:pt x="1334" y="1337"/>
                    <a:pt x="1348" y="1250"/>
                  </a:cubicBezTo>
                  <a:lnTo>
                    <a:pt x="1334" y="1000"/>
                  </a:lnTo>
                  <a:lnTo>
                    <a:pt x="1334" y="866"/>
                  </a:lnTo>
                  <a:lnTo>
                    <a:pt x="1320" y="736"/>
                  </a:lnTo>
                  <a:lnTo>
                    <a:pt x="1288" y="486"/>
                  </a:lnTo>
                  <a:cubicBezTo>
                    <a:pt x="1260" y="324"/>
                    <a:pt x="1218" y="163"/>
                    <a:pt x="1172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5749600" y="2345000"/>
              <a:ext cx="51750" cy="114425"/>
            </a:xfrm>
            <a:custGeom>
              <a:avLst/>
              <a:gdLst/>
              <a:ahLst/>
              <a:cxnLst/>
              <a:rect l="l" t="t" r="r" b="b"/>
              <a:pathLst>
                <a:path w="2070" h="4577" extrusionOk="0">
                  <a:moveTo>
                    <a:pt x="574" y="1"/>
                  </a:moveTo>
                  <a:cubicBezTo>
                    <a:pt x="557" y="1"/>
                    <a:pt x="543" y="15"/>
                    <a:pt x="528" y="43"/>
                  </a:cubicBezTo>
                  <a:cubicBezTo>
                    <a:pt x="469" y="440"/>
                    <a:pt x="1" y="4028"/>
                    <a:pt x="1964" y="4573"/>
                  </a:cubicBezTo>
                  <a:cubicBezTo>
                    <a:pt x="1969" y="4576"/>
                    <a:pt x="1974" y="4577"/>
                    <a:pt x="1979" y="4577"/>
                  </a:cubicBezTo>
                  <a:cubicBezTo>
                    <a:pt x="2004" y="4577"/>
                    <a:pt x="2023" y="4551"/>
                    <a:pt x="2023" y="4528"/>
                  </a:cubicBezTo>
                  <a:lnTo>
                    <a:pt x="2069" y="3958"/>
                  </a:lnTo>
                  <a:cubicBezTo>
                    <a:pt x="2069" y="3958"/>
                    <a:pt x="2069" y="3940"/>
                    <a:pt x="2052" y="3940"/>
                  </a:cubicBezTo>
                  <a:cubicBezTo>
                    <a:pt x="1981" y="3796"/>
                    <a:pt x="1218" y="2357"/>
                    <a:pt x="1482" y="205"/>
                  </a:cubicBezTo>
                  <a:cubicBezTo>
                    <a:pt x="1482" y="190"/>
                    <a:pt x="1468" y="159"/>
                    <a:pt x="1454" y="159"/>
                  </a:cubicBezTo>
                  <a:cubicBezTo>
                    <a:pt x="1306" y="117"/>
                    <a:pt x="778" y="1"/>
                    <a:pt x="57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5764300" y="2349750"/>
              <a:ext cx="29650" cy="99300"/>
            </a:xfrm>
            <a:custGeom>
              <a:avLst/>
              <a:gdLst/>
              <a:ahLst/>
              <a:cxnLst/>
              <a:rect l="l" t="t" r="r" b="b"/>
              <a:pathLst>
                <a:path w="1186" h="3972" extrusionOk="0">
                  <a:moveTo>
                    <a:pt x="57" y="0"/>
                  </a:moveTo>
                  <a:cubicBezTo>
                    <a:pt x="14" y="352"/>
                    <a:pt x="0" y="718"/>
                    <a:pt x="0" y="1070"/>
                  </a:cubicBezTo>
                  <a:cubicBezTo>
                    <a:pt x="0" y="1422"/>
                    <a:pt x="28" y="1773"/>
                    <a:pt x="74" y="2125"/>
                  </a:cubicBezTo>
                  <a:cubicBezTo>
                    <a:pt x="102" y="2315"/>
                    <a:pt x="130" y="2477"/>
                    <a:pt x="190" y="2653"/>
                  </a:cubicBezTo>
                  <a:cubicBezTo>
                    <a:pt x="232" y="2829"/>
                    <a:pt x="292" y="3004"/>
                    <a:pt x="366" y="3166"/>
                  </a:cubicBezTo>
                  <a:cubicBezTo>
                    <a:pt x="440" y="3328"/>
                    <a:pt x="542" y="3486"/>
                    <a:pt x="658" y="3620"/>
                  </a:cubicBezTo>
                  <a:cubicBezTo>
                    <a:pt x="778" y="3750"/>
                    <a:pt x="922" y="3870"/>
                    <a:pt x="1098" y="3926"/>
                  </a:cubicBezTo>
                  <a:lnTo>
                    <a:pt x="1186" y="3972"/>
                  </a:lnTo>
                  <a:lnTo>
                    <a:pt x="1157" y="3884"/>
                  </a:lnTo>
                  <a:cubicBezTo>
                    <a:pt x="1055" y="3574"/>
                    <a:pt x="968" y="3268"/>
                    <a:pt x="894" y="2959"/>
                  </a:cubicBezTo>
                  <a:cubicBezTo>
                    <a:pt x="820" y="2653"/>
                    <a:pt x="760" y="2329"/>
                    <a:pt x="718" y="2023"/>
                  </a:cubicBezTo>
                  <a:cubicBezTo>
                    <a:pt x="658" y="1699"/>
                    <a:pt x="630" y="1393"/>
                    <a:pt x="630" y="1070"/>
                  </a:cubicBezTo>
                  <a:cubicBezTo>
                    <a:pt x="630" y="746"/>
                    <a:pt x="644" y="426"/>
                    <a:pt x="746" y="117"/>
                  </a:cubicBezTo>
                  <a:lnTo>
                    <a:pt x="746" y="117"/>
                  </a:lnTo>
                  <a:cubicBezTo>
                    <a:pt x="630" y="426"/>
                    <a:pt x="602" y="746"/>
                    <a:pt x="584" y="1070"/>
                  </a:cubicBezTo>
                  <a:cubicBezTo>
                    <a:pt x="584" y="1393"/>
                    <a:pt x="616" y="1714"/>
                    <a:pt x="658" y="2023"/>
                  </a:cubicBezTo>
                  <a:cubicBezTo>
                    <a:pt x="690" y="2343"/>
                    <a:pt x="746" y="2667"/>
                    <a:pt x="820" y="2976"/>
                  </a:cubicBezTo>
                  <a:cubicBezTo>
                    <a:pt x="887" y="3266"/>
                    <a:pt x="965" y="3547"/>
                    <a:pt x="1055" y="3824"/>
                  </a:cubicBezTo>
                  <a:lnTo>
                    <a:pt x="1055" y="3824"/>
                  </a:lnTo>
                  <a:cubicBezTo>
                    <a:pt x="926" y="3763"/>
                    <a:pt x="816" y="3673"/>
                    <a:pt x="718" y="3560"/>
                  </a:cubicBezTo>
                  <a:cubicBezTo>
                    <a:pt x="602" y="3430"/>
                    <a:pt x="514" y="3282"/>
                    <a:pt x="440" y="3135"/>
                  </a:cubicBezTo>
                  <a:cubicBezTo>
                    <a:pt x="278" y="2814"/>
                    <a:pt x="204" y="2463"/>
                    <a:pt x="144" y="2125"/>
                  </a:cubicBezTo>
                  <a:cubicBezTo>
                    <a:pt x="88" y="1773"/>
                    <a:pt x="57" y="1422"/>
                    <a:pt x="42" y="1070"/>
                  </a:cubicBezTo>
                  <a:cubicBezTo>
                    <a:pt x="28" y="718"/>
                    <a:pt x="28" y="366"/>
                    <a:pt x="5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5662825" y="2269100"/>
              <a:ext cx="9500" cy="2575"/>
            </a:xfrm>
            <a:custGeom>
              <a:avLst/>
              <a:gdLst/>
              <a:ahLst/>
              <a:cxnLst/>
              <a:rect l="l" t="t" r="r" b="b"/>
              <a:pathLst>
                <a:path w="380" h="103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7"/>
                    <a:pt x="14" y="61"/>
                    <a:pt x="28" y="75"/>
                  </a:cubicBezTo>
                  <a:lnTo>
                    <a:pt x="320" y="103"/>
                  </a:lnTo>
                  <a:cubicBezTo>
                    <a:pt x="352" y="103"/>
                    <a:pt x="380" y="89"/>
                    <a:pt x="380" y="61"/>
                  </a:cubicBezTo>
                  <a:cubicBezTo>
                    <a:pt x="380" y="29"/>
                    <a:pt x="352" y="15"/>
                    <a:pt x="320" y="15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1" name="Google Shape;791;p48"/>
            <p:cNvSpPr/>
            <p:nvPr/>
          </p:nvSpPr>
          <p:spPr>
            <a:xfrm>
              <a:off x="5663525" y="2264725"/>
              <a:ext cx="9525" cy="4200"/>
            </a:xfrm>
            <a:custGeom>
              <a:avLst/>
              <a:gdLst/>
              <a:ahLst/>
              <a:cxnLst/>
              <a:rect l="l" t="t" r="r" b="b"/>
              <a:pathLst>
                <a:path w="381" h="168" extrusionOk="0">
                  <a:moveTo>
                    <a:pt x="42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28"/>
                    <a:pt x="14" y="60"/>
                    <a:pt x="28" y="60"/>
                  </a:cubicBezTo>
                  <a:lnTo>
                    <a:pt x="306" y="162"/>
                  </a:lnTo>
                  <a:cubicBezTo>
                    <a:pt x="315" y="166"/>
                    <a:pt x="323" y="167"/>
                    <a:pt x="330" y="167"/>
                  </a:cubicBezTo>
                  <a:cubicBezTo>
                    <a:pt x="351" y="167"/>
                    <a:pt x="366" y="154"/>
                    <a:pt x="366" y="134"/>
                  </a:cubicBezTo>
                  <a:cubicBezTo>
                    <a:pt x="380" y="102"/>
                    <a:pt x="366" y="88"/>
                    <a:pt x="338" y="7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5665000" y="2259600"/>
              <a:ext cx="8825" cy="5625"/>
            </a:xfrm>
            <a:custGeom>
              <a:avLst/>
              <a:gdLst/>
              <a:ahLst/>
              <a:cxnLst/>
              <a:rect l="l" t="t" r="r" b="b"/>
              <a:pathLst>
                <a:path w="353" h="225" extrusionOk="0">
                  <a:moveTo>
                    <a:pt x="57" y="1"/>
                  </a:moveTo>
                  <a:cubicBezTo>
                    <a:pt x="43" y="1"/>
                    <a:pt x="29" y="1"/>
                    <a:pt x="15" y="15"/>
                  </a:cubicBezTo>
                  <a:cubicBezTo>
                    <a:pt x="1" y="29"/>
                    <a:pt x="15" y="43"/>
                    <a:pt x="29" y="57"/>
                  </a:cubicBezTo>
                  <a:lnTo>
                    <a:pt x="265" y="219"/>
                  </a:lnTo>
                  <a:lnTo>
                    <a:pt x="279" y="219"/>
                  </a:lnTo>
                  <a:cubicBezTo>
                    <a:pt x="283" y="223"/>
                    <a:pt x="288" y="225"/>
                    <a:pt x="294" y="225"/>
                  </a:cubicBezTo>
                  <a:cubicBezTo>
                    <a:pt x="308" y="225"/>
                    <a:pt x="325" y="215"/>
                    <a:pt x="335" y="205"/>
                  </a:cubicBezTo>
                  <a:cubicBezTo>
                    <a:pt x="353" y="177"/>
                    <a:pt x="335" y="145"/>
                    <a:pt x="321" y="145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5789175" y="2272450"/>
              <a:ext cx="9525" cy="2575"/>
            </a:xfrm>
            <a:custGeom>
              <a:avLst/>
              <a:gdLst/>
              <a:ahLst/>
              <a:cxnLst/>
              <a:rect l="l" t="t" r="r" b="b"/>
              <a:pathLst>
                <a:path w="381" h="103" extrusionOk="0">
                  <a:moveTo>
                    <a:pt x="46" y="1"/>
                  </a:moveTo>
                  <a:cubicBezTo>
                    <a:pt x="29" y="15"/>
                    <a:pt x="1" y="29"/>
                    <a:pt x="1" y="57"/>
                  </a:cubicBezTo>
                  <a:cubicBezTo>
                    <a:pt x="15" y="88"/>
                    <a:pt x="29" y="103"/>
                    <a:pt x="60" y="103"/>
                  </a:cubicBezTo>
                  <a:lnTo>
                    <a:pt x="352" y="71"/>
                  </a:lnTo>
                  <a:cubicBezTo>
                    <a:pt x="367" y="57"/>
                    <a:pt x="381" y="43"/>
                    <a:pt x="381" y="29"/>
                  </a:cubicBezTo>
                  <a:cubicBezTo>
                    <a:pt x="381" y="15"/>
                    <a:pt x="367" y="1"/>
                    <a:pt x="35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5788475" y="2268050"/>
              <a:ext cx="9525" cy="3975"/>
            </a:xfrm>
            <a:custGeom>
              <a:avLst/>
              <a:gdLst/>
              <a:ahLst/>
              <a:cxnLst/>
              <a:rect l="l" t="t" r="r" b="b"/>
              <a:pathLst>
                <a:path w="381" h="159" extrusionOk="0">
                  <a:moveTo>
                    <a:pt x="338" y="1"/>
                  </a:moveTo>
                  <a:lnTo>
                    <a:pt x="43" y="57"/>
                  </a:lnTo>
                  <a:lnTo>
                    <a:pt x="43" y="71"/>
                  </a:lnTo>
                  <a:cubicBezTo>
                    <a:pt x="15" y="71"/>
                    <a:pt x="1" y="103"/>
                    <a:pt x="15" y="131"/>
                  </a:cubicBezTo>
                  <a:cubicBezTo>
                    <a:pt x="15" y="145"/>
                    <a:pt x="43" y="159"/>
                    <a:pt x="74" y="159"/>
                  </a:cubicBezTo>
                  <a:lnTo>
                    <a:pt x="352" y="57"/>
                  </a:lnTo>
                  <a:cubicBezTo>
                    <a:pt x="366" y="57"/>
                    <a:pt x="380" y="43"/>
                    <a:pt x="380" y="15"/>
                  </a:cubicBezTo>
                  <a:cubicBezTo>
                    <a:pt x="366" y="1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5787675" y="2262725"/>
              <a:ext cx="8825" cy="5700"/>
            </a:xfrm>
            <a:custGeom>
              <a:avLst/>
              <a:gdLst/>
              <a:ahLst/>
              <a:cxnLst/>
              <a:rect l="l" t="t" r="r" b="b"/>
              <a:pathLst>
                <a:path w="353" h="228" extrusionOk="0">
                  <a:moveTo>
                    <a:pt x="323" y="0"/>
                  </a:moveTo>
                  <a:cubicBezTo>
                    <a:pt x="319" y="0"/>
                    <a:pt x="315" y="2"/>
                    <a:pt x="310" y="6"/>
                  </a:cubicBezTo>
                  <a:lnTo>
                    <a:pt x="47" y="140"/>
                  </a:lnTo>
                  <a:lnTo>
                    <a:pt x="33" y="140"/>
                  </a:lnTo>
                  <a:cubicBezTo>
                    <a:pt x="18" y="154"/>
                    <a:pt x="1" y="182"/>
                    <a:pt x="18" y="196"/>
                  </a:cubicBezTo>
                  <a:cubicBezTo>
                    <a:pt x="33" y="228"/>
                    <a:pt x="61" y="228"/>
                    <a:pt x="89" y="228"/>
                  </a:cubicBezTo>
                  <a:lnTo>
                    <a:pt x="339" y="66"/>
                  </a:lnTo>
                  <a:cubicBezTo>
                    <a:pt x="353" y="52"/>
                    <a:pt x="353" y="38"/>
                    <a:pt x="353" y="20"/>
                  </a:cubicBezTo>
                  <a:cubicBezTo>
                    <a:pt x="343" y="10"/>
                    <a:pt x="333" y="0"/>
                    <a:pt x="32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5748900" y="2251150"/>
              <a:ext cx="42850" cy="38875"/>
            </a:xfrm>
            <a:custGeom>
              <a:avLst/>
              <a:gdLst/>
              <a:ahLst/>
              <a:cxnLst/>
              <a:rect l="l" t="t" r="r" b="b"/>
              <a:pathLst>
                <a:path w="1714" h="1555" extrusionOk="0">
                  <a:moveTo>
                    <a:pt x="864" y="1"/>
                  </a:moveTo>
                  <a:cubicBezTo>
                    <a:pt x="796" y="1"/>
                    <a:pt x="727" y="10"/>
                    <a:pt x="658" y="29"/>
                  </a:cubicBezTo>
                  <a:cubicBezTo>
                    <a:pt x="233" y="149"/>
                    <a:pt x="1" y="571"/>
                    <a:pt x="117" y="983"/>
                  </a:cubicBezTo>
                  <a:cubicBezTo>
                    <a:pt x="213" y="1324"/>
                    <a:pt x="523" y="1554"/>
                    <a:pt x="860" y="1554"/>
                  </a:cubicBezTo>
                  <a:cubicBezTo>
                    <a:pt x="930" y="1554"/>
                    <a:pt x="1000" y="1545"/>
                    <a:pt x="1070" y="1524"/>
                  </a:cubicBezTo>
                  <a:cubicBezTo>
                    <a:pt x="1482" y="1422"/>
                    <a:pt x="1714" y="983"/>
                    <a:pt x="1612" y="571"/>
                  </a:cubicBezTo>
                  <a:cubicBezTo>
                    <a:pt x="1515" y="231"/>
                    <a:pt x="1203" y="1"/>
                    <a:pt x="8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5750300" y="2250475"/>
              <a:ext cx="40050" cy="40300"/>
            </a:xfrm>
            <a:custGeom>
              <a:avLst/>
              <a:gdLst/>
              <a:ahLst/>
              <a:cxnLst/>
              <a:rect l="l" t="t" r="r" b="b"/>
              <a:pathLst>
                <a:path w="1602" h="1612" extrusionOk="0">
                  <a:moveTo>
                    <a:pt x="792" y="56"/>
                  </a:moveTo>
                  <a:cubicBezTo>
                    <a:pt x="1130" y="56"/>
                    <a:pt x="1426" y="278"/>
                    <a:pt x="1528" y="616"/>
                  </a:cubicBezTo>
                  <a:cubicBezTo>
                    <a:pt x="1542" y="672"/>
                    <a:pt x="1542" y="746"/>
                    <a:pt x="1542" y="806"/>
                  </a:cubicBezTo>
                  <a:cubicBezTo>
                    <a:pt x="1542" y="1143"/>
                    <a:pt x="1338" y="1435"/>
                    <a:pt x="1000" y="1523"/>
                  </a:cubicBezTo>
                  <a:cubicBezTo>
                    <a:pt x="940" y="1551"/>
                    <a:pt x="866" y="1551"/>
                    <a:pt x="810" y="1551"/>
                  </a:cubicBezTo>
                  <a:cubicBezTo>
                    <a:pt x="486" y="1551"/>
                    <a:pt x="177" y="1333"/>
                    <a:pt x="89" y="1010"/>
                  </a:cubicBezTo>
                  <a:cubicBezTo>
                    <a:pt x="75" y="936"/>
                    <a:pt x="61" y="862"/>
                    <a:pt x="61" y="806"/>
                  </a:cubicBezTo>
                  <a:cubicBezTo>
                    <a:pt x="61" y="468"/>
                    <a:pt x="282" y="176"/>
                    <a:pt x="602" y="88"/>
                  </a:cubicBezTo>
                  <a:cubicBezTo>
                    <a:pt x="676" y="71"/>
                    <a:pt x="736" y="56"/>
                    <a:pt x="792" y="56"/>
                  </a:cubicBezTo>
                  <a:close/>
                  <a:moveTo>
                    <a:pt x="792" y="0"/>
                  </a:moveTo>
                  <a:cubicBezTo>
                    <a:pt x="736" y="0"/>
                    <a:pt x="662" y="14"/>
                    <a:pt x="588" y="28"/>
                  </a:cubicBezTo>
                  <a:cubicBezTo>
                    <a:pt x="237" y="130"/>
                    <a:pt x="1" y="454"/>
                    <a:pt x="1" y="806"/>
                  </a:cubicBezTo>
                  <a:cubicBezTo>
                    <a:pt x="1" y="880"/>
                    <a:pt x="19" y="950"/>
                    <a:pt x="33" y="1024"/>
                  </a:cubicBezTo>
                  <a:cubicBezTo>
                    <a:pt x="135" y="1376"/>
                    <a:pt x="458" y="1611"/>
                    <a:pt x="810" y="1611"/>
                  </a:cubicBezTo>
                  <a:cubicBezTo>
                    <a:pt x="880" y="1611"/>
                    <a:pt x="954" y="1611"/>
                    <a:pt x="1014" y="1583"/>
                  </a:cubicBezTo>
                  <a:cubicBezTo>
                    <a:pt x="1380" y="1495"/>
                    <a:pt x="1601" y="1172"/>
                    <a:pt x="1601" y="806"/>
                  </a:cubicBezTo>
                  <a:cubicBezTo>
                    <a:pt x="1601" y="746"/>
                    <a:pt x="1601" y="672"/>
                    <a:pt x="1570" y="598"/>
                  </a:cubicBezTo>
                  <a:cubicBezTo>
                    <a:pt x="1482" y="232"/>
                    <a:pt x="116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5748900" y="2252975"/>
              <a:ext cx="42850" cy="38750"/>
            </a:xfrm>
            <a:custGeom>
              <a:avLst/>
              <a:gdLst/>
              <a:ahLst/>
              <a:cxnLst/>
              <a:rect l="l" t="t" r="r" b="b"/>
              <a:pathLst>
                <a:path w="1714" h="1550" extrusionOk="0">
                  <a:moveTo>
                    <a:pt x="858" y="1"/>
                  </a:moveTo>
                  <a:cubicBezTo>
                    <a:pt x="787" y="1"/>
                    <a:pt x="716" y="10"/>
                    <a:pt x="644" y="30"/>
                  </a:cubicBezTo>
                  <a:cubicBezTo>
                    <a:pt x="233" y="132"/>
                    <a:pt x="1" y="558"/>
                    <a:pt x="117" y="984"/>
                  </a:cubicBezTo>
                  <a:cubicBezTo>
                    <a:pt x="214" y="1330"/>
                    <a:pt x="521" y="1549"/>
                    <a:pt x="861" y="1549"/>
                  </a:cubicBezTo>
                  <a:cubicBezTo>
                    <a:pt x="926" y="1549"/>
                    <a:pt x="991" y="1541"/>
                    <a:pt x="1056" y="1525"/>
                  </a:cubicBezTo>
                  <a:cubicBezTo>
                    <a:pt x="1464" y="1409"/>
                    <a:pt x="1714" y="984"/>
                    <a:pt x="1598" y="572"/>
                  </a:cubicBezTo>
                  <a:cubicBezTo>
                    <a:pt x="1502" y="220"/>
                    <a:pt x="1194" y="1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5756200" y="2259525"/>
              <a:ext cx="27900" cy="25450"/>
            </a:xfrm>
            <a:custGeom>
              <a:avLst/>
              <a:gdLst/>
              <a:ahLst/>
              <a:cxnLst/>
              <a:rect l="l" t="t" r="r" b="b"/>
              <a:pathLst>
                <a:path w="1116" h="1018" extrusionOk="0">
                  <a:moveTo>
                    <a:pt x="556" y="0"/>
                  </a:moveTo>
                  <a:cubicBezTo>
                    <a:pt x="513" y="0"/>
                    <a:pt x="469" y="6"/>
                    <a:pt x="426" y="18"/>
                  </a:cubicBezTo>
                  <a:cubicBezTo>
                    <a:pt x="162" y="92"/>
                    <a:pt x="1" y="370"/>
                    <a:pt x="89" y="648"/>
                  </a:cubicBezTo>
                  <a:cubicBezTo>
                    <a:pt x="150" y="868"/>
                    <a:pt x="345" y="1017"/>
                    <a:pt x="561" y="1017"/>
                  </a:cubicBezTo>
                  <a:cubicBezTo>
                    <a:pt x="603" y="1017"/>
                    <a:pt x="647" y="1012"/>
                    <a:pt x="690" y="999"/>
                  </a:cubicBezTo>
                  <a:cubicBezTo>
                    <a:pt x="968" y="926"/>
                    <a:pt x="1116" y="648"/>
                    <a:pt x="1042" y="384"/>
                  </a:cubicBezTo>
                  <a:cubicBezTo>
                    <a:pt x="980" y="151"/>
                    <a:pt x="775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5775625" y="2265150"/>
              <a:ext cx="9525" cy="6400"/>
            </a:xfrm>
            <a:custGeom>
              <a:avLst/>
              <a:gdLst/>
              <a:ahLst/>
              <a:cxnLst/>
              <a:rect l="l" t="t" r="r" b="b"/>
              <a:pathLst>
                <a:path w="381" h="256" extrusionOk="0">
                  <a:moveTo>
                    <a:pt x="237" y="0"/>
                  </a:moveTo>
                  <a:cubicBezTo>
                    <a:pt x="214" y="0"/>
                    <a:pt x="189" y="4"/>
                    <a:pt x="163" y="11"/>
                  </a:cubicBezTo>
                  <a:cubicBezTo>
                    <a:pt x="75" y="43"/>
                    <a:pt x="1" y="117"/>
                    <a:pt x="15" y="173"/>
                  </a:cubicBezTo>
                  <a:cubicBezTo>
                    <a:pt x="37" y="220"/>
                    <a:pt x="96" y="256"/>
                    <a:pt x="171" y="256"/>
                  </a:cubicBezTo>
                  <a:cubicBezTo>
                    <a:pt x="192" y="256"/>
                    <a:pt x="214" y="253"/>
                    <a:pt x="237" y="247"/>
                  </a:cubicBezTo>
                  <a:cubicBezTo>
                    <a:pt x="325" y="219"/>
                    <a:pt x="381" y="145"/>
                    <a:pt x="367" y="85"/>
                  </a:cubicBezTo>
                  <a:cubicBezTo>
                    <a:pt x="356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5670475" y="2251775"/>
              <a:ext cx="41075" cy="39100"/>
            </a:xfrm>
            <a:custGeom>
              <a:avLst/>
              <a:gdLst/>
              <a:ahLst/>
              <a:cxnLst/>
              <a:rect l="l" t="t" r="r" b="b"/>
              <a:pathLst>
                <a:path w="1643" h="1564" extrusionOk="0">
                  <a:moveTo>
                    <a:pt x="830" y="1"/>
                  </a:moveTo>
                  <a:cubicBezTo>
                    <a:pt x="439" y="1"/>
                    <a:pt x="99" y="295"/>
                    <a:pt x="60" y="694"/>
                  </a:cubicBezTo>
                  <a:cubicBezTo>
                    <a:pt x="0" y="1120"/>
                    <a:pt x="310" y="1513"/>
                    <a:pt x="732" y="1559"/>
                  </a:cubicBezTo>
                  <a:cubicBezTo>
                    <a:pt x="758" y="1562"/>
                    <a:pt x="784" y="1563"/>
                    <a:pt x="810" y="1563"/>
                  </a:cubicBezTo>
                  <a:cubicBezTo>
                    <a:pt x="1203" y="1563"/>
                    <a:pt x="1543" y="1269"/>
                    <a:pt x="1583" y="870"/>
                  </a:cubicBezTo>
                  <a:cubicBezTo>
                    <a:pt x="1643" y="444"/>
                    <a:pt x="1333" y="50"/>
                    <a:pt x="908" y="4"/>
                  </a:cubicBezTo>
                  <a:cubicBezTo>
                    <a:pt x="881" y="2"/>
                    <a:pt x="855" y="1"/>
                    <a:pt x="8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5670825" y="2251175"/>
              <a:ext cx="40375" cy="40300"/>
            </a:xfrm>
            <a:custGeom>
              <a:avLst/>
              <a:gdLst/>
              <a:ahLst/>
              <a:cxnLst/>
              <a:rect l="l" t="t" r="r" b="b"/>
              <a:pathLst>
                <a:path w="1615" h="1612" extrusionOk="0">
                  <a:moveTo>
                    <a:pt x="894" y="60"/>
                  </a:moveTo>
                  <a:cubicBezTo>
                    <a:pt x="1277" y="102"/>
                    <a:pt x="1555" y="426"/>
                    <a:pt x="1555" y="806"/>
                  </a:cubicBezTo>
                  <a:cubicBezTo>
                    <a:pt x="1555" y="834"/>
                    <a:pt x="1555" y="866"/>
                    <a:pt x="1541" y="894"/>
                  </a:cubicBezTo>
                  <a:cubicBezTo>
                    <a:pt x="1495" y="1274"/>
                    <a:pt x="1175" y="1555"/>
                    <a:pt x="806" y="1555"/>
                  </a:cubicBezTo>
                  <a:lnTo>
                    <a:pt x="718" y="1555"/>
                  </a:lnTo>
                  <a:cubicBezTo>
                    <a:pt x="338" y="1509"/>
                    <a:pt x="60" y="1186"/>
                    <a:pt x="60" y="806"/>
                  </a:cubicBezTo>
                  <a:cubicBezTo>
                    <a:pt x="60" y="778"/>
                    <a:pt x="60" y="746"/>
                    <a:pt x="74" y="718"/>
                  </a:cubicBezTo>
                  <a:cubicBezTo>
                    <a:pt x="120" y="338"/>
                    <a:pt x="440" y="60"/>
                    <a:pt x="806" y="60"/>
                  </a:cubicBezTo>
                  <a:close/>
                  <a:moveTo>
                    <a:pt x="806" y="0"/>
                  </a:moveTo>
                  <a:cubicBezTo>
                    <a:pt x="412" y="0"/>
                    <a:pt x="60" y="306"/>
                    <a:pt x="14" y="718"/>
                  </a:cubicBezTo>
                  <a:cubicBezTo>
                    <a:pt x="0" y="746"/>
                    <a:pt x="0" y="778"/>
                    <a:pt x="0" y="806"/>
                  </a:cubicBezTo>
                  <a:cubicBezTo>
                    <a:pt x="0" y="1217"/>
                    <a:pt x="310" y="1569"/>
                    <a:pt x="718" y="1611"/>
                  </a:cubicBezTo>
                  <a:lnTo>
                    <a:pt x="806" y="1611"/>
                  </a:lnTo>
                  <a:cubicBezTo>
                    <a:pt x="1203" y="1611"/>
                    <a:pt x="1555" y="1305"/>
                    <a:pt x="1597" y="894"/>
                  </a:cubicBezTo>
                  <a:cubicBezTo>
                    <a:pt x="1615" y="866"/>
                    <a:pt x="1615" y="834"/>
                    <a:pt x="1615" y="806"/>
                  </a:cubicBezTo>
                  <a:cubicBezTo>
                    <a:pt x="1615" y="394"/>
                    <a:pt x="1305" y="43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5671175" y="2253525"/>
              <a:ext cx="40375" cy="38825"/>
            </a:xfrm>
            <a:custGeom>
              <a:avLst/>
              <a:gdLst/>
              <a:ahLst/>
              <a:cxnLst/>
              <a:rect l="l" t="t" r="r" b="b"/>
              <a:pathLst>
                <a:path w="1615" h="1553" extrusionOk="0">
                  <a:moveTo>
                    <a:pt x="792" y="1"/>
                  </a:moveTo>
                  <a:cubicBezTo>
                    <a:pt x="410" y="1"/>
                    <a:pt x="85" y="294"/>
                    <a:pt x="46" y="684"/>
                  </a:cubicBezTo>
                  <a:cubicBezTo>
                    <a:pt x="0" y="1109"/>
                    <a:pt x="296" y="1503"/>
                    <a:pt x="721" y="1549"/>
                  </a:cubicBezTo>
                  <a:cubicBezTo>
                    <a:pt x="747" y="1552"/>
                    <a:pt x="773" y="1553"/>
                    <a:pt x="799" y="1553"/>
                  </a:cubicBezTo>
                  <a:cubicBezTo>
                    <a:pt x="1190" y="1553"/>
                    <a:pt x="1529" y="1259"/>
                    <a:pt x="1569" y="860"/>
                  </a:cubicBezTo>
                  <a:cubicBezTo>
                    <a:pt x="1615" y="434"/>
                    <a:pt x="1319" y="54"/>
                    <a:pt x="897" y="8"/>
                  </a:cubicBezTo>
                  <a:cubicBezTo>
                    <a:pt x="862" y="3"/>
                    <a:pt x="827" y="1"/>
                    <a:pt x="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4" name="Google Shape;804;p48"/>
            <p:cNvSpPr/>
            <p:nvPr/>
          </p:nvSpPr>
          <p:spPr>
            <a:xfrm>
              <a:off x="5678200" y="2260250"/>
              <a:ext cx="26400" cy="25125"/>
            </a:xfrm>
            <a:custGeom>
              <a:avLst/>
              <a:gdLst/>
              <a:ahLst/>
              <a:cxnLst/>
              <a:rect l="l" t="t" r="r" b="b"/>
              <a:pathLst>
                <a:path w="1056" h="1005" extrusionOk="0">
                  <a:moveTo>
                    <a:pt x="533" y="1"/>
                  </a:moveTo>
                  <a:cubicBezTo>
                    <a:pt x="276" y="1"/>
                    <a:pt x="55" y="195"/>
                    <a:pt x="29" y="443"/>
                  </a:cubicBezTo>
                  <a:cubicBezTo>
                    <a:pt x="1" y="721"/>
                    <a:pt x="191" y="970"/>
                    <a:pt x="468" y="999"/>
                  </a:cubicBezTo>
                  <a:cubicBezTo>
                    <a:pt x="495" y="1003"/>
                    <a:pt x="521" y="1005"/>
                    <a:pt x="546" y="1005"/>
                  </a:cubicBezTo>
                  <a:cubicBezTo>
                    <a:pt x="792" y="1005"/>
                    <a:pt x="999" y="814"/>
                    <a:pt x="1024" y="559"/>
                  </a:cubicBezTo>
                  <a:cubicBezTo>
                    <a:pt x="1056" y="281"/>
                    <a:pt x="862" y="31"/>
                    <a:pt x="584" y="3"/>
                  </a:cubicBezTo>
                  <a:cubicBezTo>
                    <a:pt x="567" y="1"/>
                    <a:pt x="550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5" name="Google Shape;805;p48"/>
            <p:cNvSpPr/>
            <p:nvPr/>
          </p:nvSpPr>
          <p:spPr>
            <a:xfrm>
              <a:off x="5676000" y="2267550"/>
              <a:ext cx="9175" cy="6050"/>
            </a:xfrm>
            <a:custGeom>
              <a:avLst/>
              <a:gdLst/>
              <a:ahLst/>
              <a:cxnLst/>
              <a:rect l="l" t="t" r="r" b="b"/>
              <a:pathLst>
                <a:path w="367" h="242" extrusionOk="0">
                  <a:moveTo>
                    <a:pt x="168" y="1"/>
                  </a:moveTo>
                  <a:cubicBezTo>
                    <a:pt x="82" y="1"/>
                    <a:pt x="13" y="44"/>
                    <a:pt x="1" y="109"/>
                  </a:cubicBezTo>
                  <a:cubicBezTo>
                    <a:pt x="1" y="165"/>
                    <a:pt x="71" y="225"/>
                    <a:pt x="177" y="239"/>
                  </a:cubicBezTo>
                  <a:cubicBezTo>
                    <a:pt x="190" y="241"/>
                    <a:pt x="202" y="241"/>
                    <a:pt x="214" y="241"/>
                  </a:cubicBezTo>
                  <a:cubicBezTo>
                    <a:pt x="297" y="241"/>
                    <a:pt x="354" y="201"/>
                    <a:pt x="366" y="137"/>
                  </a:cubicBezTo>
                  <a:cubicBezTo>
                    <a:pt x="366" y="77"/>
                    <a:pt x="293" y="21"/>
                    <a:pt x="205" y="3"/>
                  </a:cubicBezTo>
                  <a:cubicBezTo>
                    <a:pt x="192" y="1"/>
                    <a:pt x="180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5726125" y="2294100"/>
              <a:ext cx="19825" cy="13550"/>
            </a:xfrm>
            <a:custGeom>
              <a:avLst/>
              <a:gdLst/>
              <a:ahLst/>
              <a:cxnLst/>
              <a:rect l="l" t="t" r="r" b="b"/>
              <a:pathLst>
                <a:path w="793" h="542" extrusionOk="0">
                  <a:moveTo>
                    <a:pt x="759" y="1"/>
                  </a:moveTo>
                  <a:cubicBezTo>
                    <a:pt x="753" y="1"/>
                    <a:pt x="750" y="5"/>
                    <a:pt x="750" y="14"/>
                  </a:cubicBezTo>
                  <a:lnTo>
                    <a:pt x="750" y="28"/>
                  </a:lnTo>
                  <a:cubicBezTo>
                    <a:pt x="736" y="28"/>
                    <a:pt x="736" y="42"/>
                    <a:pt x="736" y="56"/>
                  </a:cubicBezTo>
                  <a:cubicBezTo>
                    <a:pt x="722" y="56"/>
                    <a:pt x="722" y="70"/>
                    <a:pt x="704" y="84"/>
                  </a:cubicBezTo>
                  <a:cubicBezTo>
                    <a:pt x="690" y="102"/>
                    <a:pt x="690" y="130"/>
                    <a:pt x="676" y="144"/>
                  </a:cubicBezTo>
                  <a:cubicBezTo>
                    <a:pt x="662" y="158"/>
                    <a:pt x="648" y="172"/>
                    <a:pt x="634" y="204"/>
                  </a:cubicBezTo>
                  <a:cubicBezTo>
                    <a:pt x="616" y="218"/>
                    <a:pt x="602" y="232"/>
                    <a:pt x="588" y="260"/>
                  </a:cubicBezTo>
                  <a:cubicBezTo>
                    <a:pt x="560" y="278"/>
                    <a:pt x="546" y="292"/>
                    <a:pt x="528" y="306"/>
                  </a:cubicBezTo>
                  <a:lnTo>
                    <a:pt x="500" y="334"/>
                  </a:lnTo>
                  <a:cubicBezTo>
                    <a:pt x="486" y="348"/>
                    <a:pt x="472" y="366"/>
                    <a:pt x="458" y="366"/>
                  </a:cubicBezTo>
                  <a:cubicBezTo>
                    <a:pt x="440" y="380"/>
                    <a:pt x="412" y="394"/>
                    <a:pt x="384" y="408"/>
                  </a:cubicBezTo>
                  <a:cubicBezTo>
                    <a:pt x="370" y="422"/>
                    <a:pt x="338" y="422"/>
                    <a:pt x="310" y="436"/>
                  </a:cubicBezTo>
                  <a:cubicBezTo>
                    <a:pt x="282" y="454"/>
                    <a:pt x="264" y="454"/>
                    <a:pt x="236" y="468"/>
                  </a:cubicBezTo>
                  <a:cubicBezTo>
                    <a:pt x="208" y="468"/>
                    <a:pt x="194" y="482"/>
                    <a:pt x="162" y="482"/>
                  </a:cubicBezTo>
                  <a:lnTo>
                    <a:pt x="106" y="482"/>
                  </a:lnTo>
                  <a:cubicBezTo>
                    <a:pt x="89" y="496"/>
                    <a:pt x="74" y="496"/>
                    <a:pt x="60" y="496"/>
                  </a:cubicBezTo>
                  <a:lnTo>
                    <a:pt x="18" y="496"/>
                  </a:lnTo>
                  <a:cubicBezTo>
                    <a:pt x="18" y="496"/>
                    <a:pt x="1" y="496"/>
                    <a:pt x="1" y="510"/>
                  </a:cubicBezTo>
                  <a:cubicBezTo>
                    <a:pt x="1" y="524"/>
                    <a:pt x="18" y="524"/>
                    <a:pt x="18" y="524"/>
                  </a:cubicBezTo>
                  <a:cubicBezTo>
                    <a:pt x="18" y="524"/>
                    <a:pt x="32" y="542"/>
                    <a:pt x="60" y="542"/>
                  </a:cubicBezTo>
                  <a:lnTo>
                    <a:pt x="177" y="542"/>
                  </a:lnTo>
                  <a:cubicBezTo>
                    <a:pt x="194" y="542"/>
                    <a:pt x="222" y="542"/>
                    <a:pt x="250" y="524"/>
                  </a:cubicBezTo>
                  <a:cubicBezTo>
                    <a:pt x="282" y="524"/>
                    <a:pt x="310" y="510"/>
                    <a:pt x="338" y="510"/>
                  </a:cubicBezTo>
                  <a:cubicBezTo>
                    <a:pt x="352" y="496"/>
                    <a:pt x="398" y="496"/>
                    <a:pt x="412" y="468"/>
                  </a:cubicBezTo>
                  <a:cubicBezTo>
                    <a:pt x="440" y="454"/>
                    <a:pt x="472" y="454"/>
                    <a:pt x="500" y="422"/>
                  </a:cubicBezTo>
                  <a:cubicBezTo>
                    <a:pt x="514" y="422"/>
                    <a:pt x="528" y="408"/>
                    <a:pt x="546" y="394"/>
                  </a:cubicBezTo>
                  <a:lnTo>
                    <a:pt x="574" y="366"/>
                  </a:lnTo>
                  <a:cubicBezTo>
                    <a:pt x="602" y="348"/>
                    <a:pt x="616" y="320"/>
                    <a:pt x="648" y="306"/>
                  </a:cubicBezTo>
                  <a:cubicBezTo>
                    <a:pt x="662" y="278"/>
                    <a:pt x="676" y="260"/>
                    <a:pt x="690" y="232"/>
                  </a:cubicBezTo>
                  <a:cubicBezTo>
                    <a:pt x="704" y="218"/>
                    <a:pt x="722" y="190"/>
                    <a:pt x="736" y="172"/>
                  </a:cubicBezTo>
                  <a:cubicBezTo>
                    <a:pt x="750" y="130"/>
                    <a:pt x="764" y="102"/>
                    <a:pt x="778" y="70"/>
                  </a:cubicBezTo>
                  <a:lnTo>
                    <a:pt x="778" y="42"/>
                  </a:lnTo>
                  <a:cubicBezTo>
                    <a:pt x="778" y="28"/>
                    <a:pt x="792" y="28"/>
                    <a:pt x="792" y="28"/>
                  </a:cubicBezTo>
                  <a:cubicBezTo>
                    <a:pt x="792" y="14"/>
                    <a:pt x="778" y="14"/>
                    <a:pt x="778" y="14"/>
                  </a:cubicBezTo>
                  <a:cubicBezTo>
                    <a:pt x="771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5755500" y="2225900"/>
              <a:ext cx="52175" cy="19450"/>
            </a:xfrm>
            <a:custGeom>
              <a:avLst/>
              <a:gdLst/>
              <a:ahLst/>
              <a:cxnLst/>
              <a:rect l="l" t="t" r="r" b="b"/>
              <a:pathLst>
                <a:path w="2087" h="778" extrusionOk="0">
                  <a:moveTo>
                    <a:pt x="589" y="1"/>
                  </a:moveTo>
                  <a:cubicBezTo>
                    <a:pt x="454" y="1"/>
                    <a:pt x="342" y="37"/>
                    <a:pt x="278" y="132"/>
                  </a:cubicBezTo>
                  <a:cubicBezTo>
                    <a:pt x="0" y="526"/>
                    <a:pt x="1130" y="762"/>
                    <a:pt x="1305" y="776"/>
                  </a:cubicBezTo>
                  <a:cubicBezTo>
                    <a:pt x="1322" y="777"/>
                    <a:pt x="1343" y="778"/>
                    <a:pt x="1368" y="778"/>
                  </a:cubicBezTo>
                  <a:cubicBezTo>
                    <a:pt x="1589" y="778"/>
                    <a:pt x="2086" y="713"/>
                    <a:pt x="1745" y="410"/>
                  </a:cubicBezTo>
                  <a:cubicBezTo>
                    <a:pt x="1745" y="410"/>
                    <a:pt x="1040" y="1"/>
                    <a:pt x="58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5656425" y="2225750"/>
              <a:ext cx="52150" cy="19250"/>
            </a:xfrm>
            <a:custGeom>
              <a:avLst/>
              <a:gdLst/>
              <a:ahLst/>
              <a:cxnLst/>
              <a:rect l="l" t="t" r="r" b="b"/>
              <a:pathLst>
                <a:path w="2086" h="770" extrusionOk="0">
                  <a:moveTo>
                    <a:pt x="1514" y="0"/>
                  </a:moveTo>
                  <a:cubicBezTo>
                    <a:pt x="1067" y="0"/>
                    <a:pt x="344" y="416"/>
                    <a:pt x="344" y="416"/>
                  </a:cubicBezTo>
                  <a:cubicBezTo>
                    <a:pt x="0" y="706"/>
                    <a:pt x="496" y="770"/>
                    <a:pt x="729" y="770"/>
                  </a:cubicBezTo>
                  <a:cubicBezTo>
                    <a:pt x="756" y="770"/>
                    <a:pt x="780" y="769"/>
                    <a:pt x="798" y="768"/>
                  </a:cubicBezTo>
                  <a:cubicBezTo>
                    <a:pt x="960" y="753"/>
                    <a:pt x="2085" y="532"/>
                    <a:pt x="1807" y="124"/>
                  </a:cubicBezTo>
                  <a:cubicBezTo>
                    <a:pt x="1748" y="35"/>
                    <a:pt x="1642" y="0"/>
                    <a:pt x="15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9" name="Google Shape;809;p48"/>
            <p:cNvSpPr/>
            <p:nvPr/>
          </p:nvSpPr>
          <p:spPr>
            <a:xfrm>
              <a:off x="5714775" y="2248275"/>
              <a:ext cx="20600" cy="46900"/>
            </a:xfrm>
            <a:custGeom>
              <a:avLst/>
              <a:gdLst/>
              <a:ahLst/>
              <a:cxnLst/>
              <a:rect l="l" t="t" r="r" b="b"/>
              <a:pathLst>
                <a:path w="824" h="1876" extrusionOk="0">
                  <a:moveTo>
                    <a:pt x="718" y="0"/>
                  </a:moveTo>
                  <a:cubicBezTo>
                    <a:pt x="704" y="0"/>
                    <a:pt x="704" y="14"/>
                    <a:pt x="704" y="14"/>
                  </a:cubicBezTo>
                  <a:lnTo>
                    <a:pt x="704" y="130"/>
                  </a:lnTo>
                  <a:cubicBezTo>
                    <a:pt x="718" y="218"/>
                    <a:pt x="736" y="320"/>
                    <a:pt x="736" y="454"/>
                  </a:cubicBezTo>
                  <a:cubicBezTo>
                    <a:pt x="750" y="584"/>
                    <a:pt x="750" y="746"/>
                    <a:pt x="750" y="908"/>
                  </a:cubicBezTo>
                  <a:cubicBezTo>
                    <a:pt x="750" y="936"/>
                    <a:pt x="750" y="982"/>
                    <a:pt x="736" y="1024"/>
                  </a:cubicBezTo>
                  <a:cubicBezTo>
                    <a:pt x="736" y="1070"/>
                    <a:pt x="718" y="1112"/>
                    <a:pt x="704" y="1143"/>
                  </a:cubicBezTo>
                  <a:cubicBezTo>
                    <a:pt x="704" y="1157"/>
                    <a:pt x="690" y="1172"/>
                    <a:pt x="676" y="1172"/>
                  </a:cubicBezTo>
                  <a:lnTo>
                    <a:pt x="662" y="1172"/>
                  </a:lnTo>
                  <a:lnTo>
                    <a:pt x="631" y="1186"/>
                  </a:lnTo>
                  <a:cubicBezTo>
                    <a:pt x="602" y="1172"/>
                    <a:pt x="560" y="1172"/>
                    <a:pt x="514" y="1157"/>
                  </a:cubicBezTo>
                  <a:cubicBezTo>
                    <a:pt x="441" y="1126"/>
                    <a:pt x="353" y="1098"/>
                    <a:pt x="251" y="1084"/>
                  </a:cubicBezTo>
                  <a:cubicBezTo>
                    <a:pt x="208" y="1084"/>
                    <a:pt x="149" y="1098"/>
                    <a:pt x="103" y="1126"/>
                  </a:cubicBezTo>
                  <a:cubicBezTo>
                    <a:pt x="61" y="1157"/>
                    <a:pt x="47" y="1200"/>
                    <a:pt x="33" y="1245"/>
                  </a:cubicBezTo>
                  <a:cubicBezTo>
                    <a:pt x="1" y="1333"/>
                    <a:pt x="1" y="1421"/>
                    <a:pt x="33" y="1509"/>
                  </a:cubicBezTo>
                  <a:cubicBezTo>
                    <a:pt x="61" y="1583"/>
                    <a:pt x="103" y="1639"/>
                    <a:pt x="163" y="1685"/>
                  </a:cubicBezTo>
                  <a:cubicBezTo>
                    <a:pt x="265" y="1787"/>
                    <a:pt x="367" y="1815"/>
                    <a:pt x="441" y="1847"/>
                  </a:cubicBezTo>
                  <a:cubicBezTo>
                    <a:pt x="486" y="1861"/>
                    <a:pt x="514" y="1861"/>
                    <a:pt x="528" y="1875"/>
                  </a:cubicBezTo>
                  <a:lnTo>
                    <a:pt x="574" y="1875"/>
                  </a:lnTo>
                  <a:cubicBezTo>
                    <a:pt x="574" y="1875"/>
                    <a:pt x="588" y="1875"/>
                    <a:pt x="588" y="1861"/>
                  </a:cubicBezTo>
                  <a:cubicBezTo>
                    <a:pt x="588" y="1861"/>
                    <a:pt x="588" y="1847"/>
                    <a:pt x="574" y="1847"/>
                  </a:cubicBezTo>
                  <a:cubicBezTo>
                    <a:pt x="574" y="1847"/>
                    <a:pt x="528" y="1829"/>
                    <a:pt x="455" y="1801"/>
                  </a:cubicBezTo>
                  <a:cubicBezTo>
                    <a:pt x="426" y="1787"/>
                    <a:pt x="384" y="1773"/>
                    <a:pt x="339" y="1741"/>
                  </a:cubicBezTo>
                  <a:cubicBezTo>
                    <a:pt x="296" y="1727"/>
                    <a:pt x="251" y="1685"/>
                    <a:pt x="191" y="1653"/>
                  </a:cubicBezTo>
                  <a:cubicBezTo>
                    <a:pt x="149" y="1611"/>
                    <a:pt x="103" y="1551"/>
                    <a:pt x="89" y="1478"/>
                  </a:cubicBezTo>
                  <a:cubicBezTo>
                    <a:pt x="75" y="1421"/>
                    <a:pt x="75" y="1347"/>
                    <a:pt x="103" y="1274"/>
                  </a:cubicBezTo>
                  <a:cubicBezTo>
                    <a:pt x="103" y="1231"/>
                    <a:pt x="120" y="1200"/>
                    <a:pt x="149" y="1186"/>
                  </a:cubicBezTo>
                  <a:cubicBezTo>
                    <a:pt x="177" y="1172"/>
                    <a:pt x="208" y="1157"/>
                    <a:pt x="251" y="1157"/>
                  </a:cubicBezTo>
                  <a:cubicBezTo>
                    <a:pt x="324" y="1172"/>
                    <a:pt x="412" y="1200"/>
                    <a:pt x="500" y="1231"/>
                  </a:cubicBezTo>
                  <a:cubicBezTo>
                    <a:pt x="543" y="1245"/>
                    <a:pt x="588" y="1260"/>
                    <a:pt x="648" y="1260"/>
                  </a:cubicBezTo>
                  <a:lnTo>
                    <a:pt x="676" y="1245"/>
                  </a:lnTo>
                  <a:lnTo>
                    <a:pt x="690" y="1245"/>
                  </a:lnTo>
                  <a:cubicBezTo>
                    <a:pt x="704" y="1245"/>
                    <a:pt x="718" y="1245"/>
                    <a:pt x="718" y="1231"/>
                  </a:cubicBezTo>
                  <a:cubicBezTo>
                    <a:pt x="750" y="1214"/>
                    <a:pt x="764" y="1186"/>
                    <a:pt x="778" y="1172"/>
                  </a:cubicBezTo>
                  <a:cubicBezTo>
                    <a:pt x="792" y="1126"/>
                    <a:pt x="806" y="1084"/>
                    <a:pt x="806" y="1038"/>
                  </a:cubicBezTo>
                  <a:cubicBezTo>
                    <a:pt x="824" y="996"/>
                    <a:pt x="824" y="950"/>
                    <a:pt x="824" y="908"/>
                  </a:cubicBezTo>
                  <a:cubicBezTo>
                    <a:pt x="824" y="820"/>
                    <a:pt x="824" y="746"/>
                    <a:pt x="806" y="658"/>
                  </a:cubicBezTo>
                  <a:cubicBezTo>
                    <a:pt x="806" y="584"/>
                    <a:pt x="806" y="510"/>
                    <a:pt x="792" y="454"/>
                  </a:cubicBezTo>
                  <a:cubicBezTo>
                    <a:pt x="778" y="320"/>
                    <a:pt x="764" y="204"/>
                    <a:pt x="750" y="130"/>
                  </a:cubicBezTo>
                  <a:cubicBezTo>
                    <a:pt x="736" y="57"/>
                    <a:pt x="736" y="14"/>
                    <a:pt x="736" y="14"/>
                  </a:cubicBezTo>
                  <a:cubicBezTo>
                    <a:pt x="736" y="0"/>
                    <a:pt x="718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7874" y="468536"/>
            <a:ext cx="76952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KHÍ HẬU HÀ NỘI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nhiệt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đới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gió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thời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tiết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Hà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bốn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10. 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https://dubaothoitiet.info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56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4181C2A-9F50-B31A-B66F-200D50A35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89907" cy="866663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011EF765-B81A-F330-50B8-ABC811187E2D}"/>
              </a:ext>
            </a:extLst>
          </p:cNvPr>
          <p:cNvSpPr txBox="1"/>
          <p:nvPr/>
        </p:nvSpPr>
        <p:spPr>
          <a:xfrm>
            <a:off x="672639" y="217899"/>
            <a:ext cx="3676355" cy="461665"/>
          </a:xfrm>
          <a:custGeom>
            <a:avLst/>
            <a:gdLst>
              <a:gd name="connsiteX0" fmla="*/ 0 w 3676355"/>
              <a:gd name="connsiteY0" fmla="*/ 0 h 461665"/>
              <a:gd name="connsiteX1" fmla="*/ 488430 w 3676355"/>
              <a:gd name="connsiteY1" fmla="*/ 0 h 461665"/>
              <a:gd name="connsiteX2" fmla="*/ 903333 w 3676355"/>
              <a:gd name="connsiteY2" fmla="*/ 0 h 461665"/>
              <a:gd name="connsiteX3" fmla="*/ 1502054 w 3676355"/>
              <a:gd name="connsiteY3" fmla="*/ 0 h 461665"/>
              <a:gd name="connsiteX4" fmla="*/ 1990484 w 3676355"/>
              <a:gd name="connsiteY4" fmla="*/ 0 h 461665"/>
              <a:gd name="connsiteX5" fmla="*/ 2478914 w 3676355"/>
              <a:gd name="connsiteY5" fmla="*/ 0 h 461665"/>
              <a:gd name="connsiteX6" fmla="*/ 3077634 w 3676355"/>
              <a:gd name="connsiteY6" fmla="*/ 0 h 461665"/>
              <a:gd name="connsiteX7" fmla="*/ 3676355 w 3676355"/>
              <a:gd name="connsiteY7" fmla="*/ 0 h 461665"/>
              <a:gd name="connsiteX8" fmla="*/ 3676355 w 3676355"/>
              <a:gd name="connsiteY8" fmla="*/ 461665 h 461665"/>
              <a:gd name="connsiteX9" fmla="*/ 3224689 w 3676355"/>
              <a:gd name="connsiteY9" fmla="*/ 461665 h 461665"/>
              <a:gd name="connsiteX10" fmla="*/ 2699495 w 3676355"/>
              <a:gd name="connsiteY10" fmla="*/ 461665 h 461665"/>
              <a:gd name="connsiteX11" fmla="*/ 2174301 w 3676355"/>
              <a:gd name="connsiteY11" fmla="*/ 461665 h 461665"/>
              <a:gd name="connsiteX12" fmla="*/ 1685871 w 3676355"/>
              <a:gd name="connsiteY12" fmla="*/ 461665 h 461665"/>
              <a:gd name="connsiteX13" fmla="*/ 1087151 w 3676355"/>
              <a:gd name="connsiteY13" fmla="*/ 461665 h 461665"/>
              <a:gd name="connsiteX14" fmla="*/ 488430 w 3676355"/>
              <a:gd name="connsiteY14" fmla="*/ 461665 h 461665"/>
              <a:gd name="connsiteX15" fmla="*/ 0 w 3676355"/>
              <a:gd name="connsiteY15" fmla="*/ 461665 h 461665"/>
              <a:gd name="connsiteX16" fmla="*/ 0 w 3676355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76355" h="461665" extrusionOk="0">
                <a:moveTo>
                  <a:pt x="0" y="0"/>
                </a:moveTo>
                <a:cubicBezTo>
                  <a:pt x="143381" y="-18704"/>
                  <a:pt x="312907" y="45707"/>
                  <a:pt x="488430" y="0"/>
                </a:cubicBezTo>
                <a:cubicBezTo>
                  <a:pt x="663953" y="-45707"/>
                  <a:pt x="764516" y="18053"/>
                  <a:pt x="903333" y="0"/>
                </a:cubicBezTo>
                <a:cubicBezTo>
                  <a:pt x="1042150" y="-18053"/>
                  <a:pt x="1219463" y="68658"/>
                  <a:pt x="1502054" y="0"/>
                </a:cubicBezTo>
                <a:cubicBezTo>
                  <a:pt x="1784645" y="-68658"/>
                  <a:pt x="1874860" y="22502"/>
                  <a:pt x="1990484" y="0"/>
                </a:cubicBezTo>
                <a:cubicBezTo>
                  <a:pt x="2106108" y="-22502"/>
                  <a:pt x="2298119" y="34887"/>
                  <a:pt x="2478914" y="0"/>
                </a:cubicBezTo>
                <a:cubicBezTo>
                  <a:pt x="2659709" y="-34887"/>
                  <a:pt x="2917818" y="29930"/>
                  <a:pt x="3077634" y="0"/>
                </a:cubicBezTo>
                <a:cubicBezTo>
                  <a:pt x="3237450" y="-29930"/>
                  <a:pt x="3545102" y="31842"/>
                  <a:pt x="3676355" y="0"/>
                </a:cubicBezTo>
                <a:cubicBezTo>
                  <a:pt x="3682189" y="193670"/>
                  <a:pt x="3654461" y="331677"/>
                  <a:pt x="3676355" y="461665"/>
                </a:cubicBezTo>
                <a:cubicBezTo>
                  <a:pt x="3481816" y="485465"/>
                  <a:pt x="3422730" y="419109"/>
                  <a:pt x="3224689" y="461665"/>
                </a:cubicBezTo>
                <a:cubicBezTo>
                  <a:pt x="3026648" y="504221"/>
                  <a:pt x="2838891" y="412870"/>
                  <a:pt x="2699495" y="461665"/>
                </a:cubicBezTo>
                <a:cubicBezTo>
                  <a:pt x="2560099" y="510460"/>
                  <a:pt x="2345202" y="454512"/>
                  <a:pt x="2174301" y="461665"/>
                </a:cubicBezTo>
                <a:cubicBezTo>
                  <a:pt x="2003400" y="468818"/>
                  <a:pt x="1823018" y="430395"/>
                  <a:pt x="1685871" y="461665"/>
                </a:cubicBezTo>
                <a:cubicBezTo>
                  <a:pt x="1548724" y="492935"/>
                  <a:pt x="1245643" y="456999"/>
                  <a:pt x="1087151" y="461665"/>
                </a:cubicBezTo>
                <a:cubicBezTo>
                  <a:pt x="928659" y="466331"/>
                  <a:pt x="609177" y="407114"/>
                  <a:pt x="488430" y="461665"/>
                </a:cubicBezTo>
                <a:cubicBezTo>
                  <a:pt x="367683" y="516216"/>
                  <a:pt x="159870" y="427818"/>
                  <a:pt x="0" y="461665"/>
                </a:cubicBezTo>
                <a:cubicBezTo>
                  <a:pt x="-49735" y="257547"/>
                  <a:pt x="22632" y="219787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Đặc điểm khí hậu</a:t>
            </a:r>
            <a:endParaRPr lang="en-US" sz="2400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6" name="Picture 8" descr="Trọn Bộ Cẩm Nang Phượt Hà Nội Free 2023">
            <a:extLst>
              <a:ext uri="{FF2B5EF4-FFF2-40B4-BE49-F238E27FC236}">
                <a16:creationId xmlns:a16="http://schemas.microsoft.com/office/drawing/2014/main" id="{9D7DA11D-F20E-3FD5-4F0B-CA5EDB5B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11" y="679564"/>
            <a:ext cx="6287131" cy="44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4181C2A-9F50-B31A-B66F-200D50A35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89907" cy="866663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011EF765-B81A-F330-50B8-ABC811187E2D}"/>
              </a:ext>
            </a:extLst>
          </p:cNvPr>
          <p:cNvSpPr txBox="1"/>
          <p:nvPr/>
        </p:nvSpPr>
        <p:spPr>
          <a:xfrm>
            <a:off x="672639" y="217899"/>
            <a:ext cx="3676355" cy="461665"/>
          </a:xfrm>
          <a:custGeom>
            <a:avLst/>
            <a:gdLst>
              <a:gd name="connsiteX0" fmla="*/ 0 w 3676355"/>
              <a:gd name="connsiteY0" fmla="*/ 0 h 461665"/>
              <a:gd name="connsiteX1" fmla="*/ 488430 w 3676355"/>
              <a:gd name="connsiteY1" fmla="*/ 0 h 461665"/>
              <a:gd name="connsiteX2" fmla="*/ 903333 w 3676355"/>
              <a:gd name="connsiteY2" fmla="*/ 0 h 461665"/>
              <a:gd name="connsiteX3" fmla="*/ 1502054 w 3676355"/>
              <a:gd name="connsiteY3" fmla="*/ 0 h 461665"/>
              <a:gd name="connsiteX4" fmla="*/ 1990484 w 3676355"/>
              <a:gd name="connsiteY4" fmla="*/ 0 h 461665"/>
              <a:gd name="connsiteX5" fmla="*/ 2478914 w 3676355"/>
              <a:gd name="connsiteY5" fmla="*/ 0 h 461665"/>
              <a:gd name="connsiteX6" fmla="*/ 3077634 w 3676355"/>
              <a:gd name="connsiteY6" fmla="*/ 0 h 461665"/>
              <a:gd name="connsiteX7" fmla="*/ 3676355 w 3676355"/>
              <a:gd name="connsiteY7" fmla="*/ 0 h 461665"/>
              <a:gd name="connsiteX8" fmla="*/ 3676355 w 3676355"/>
              <a:gd name="connsiteY8" fmla="*/ 461665 h 461665"/>
              <a:gd name="connsiteX9" fmla="*/ 3224689 w 3676355"/>
              <a:gd name="connsiteY9" fmla="*/ 461665 h 461665"/>
              <a:gd name="connsiteX10" fmla="*/ 2699495 w 3676355"/>
              <a:gd name="connsiteY10" fmla="*/ 461665 h 461665"/>
              <a:gd name="connsiteX11" fmla="*/ 2174301 w 3676355"/>
              <a:gd name="connsiteY11" fmla="*/ 461665 h 461665"/>
              <a:gd name="connsiteX12" fmla="*/ 1685871 w 3676355"/>
              <a:gd name="connsiteY12" fmla="*/ 461665 h 461665"/>
              <a:gd name="connsiteX13" fmla="*/ 1087151 w 3676355"/>
              <a:gd name="connsiteY13" fmla="*/ 461665 h 461665"/>
              <a:gd name="connsiteX14" fmla="*/ 488430 w 3676355"/>
              <a:gd name="connsiteY14" fmla="*/ 461665 h 461665"/>
              <a:gd name="connsiteX15" fmla="*/ 0 w 3676355"/>
              <a:gd name="connsiteY15" fmla="*/ 461665 h 461665"/>
              <a:gd name="connsiteX16" fmla="*/ 0 w 3676355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76355" h="461665" extrusionOk="0">
                <a:moveTo>
                  <a:pt x="0" y="0"/>
                </a:moveTo>
                <a:cubicBezTo>
                  <a:pt x="143381" y="-18704"/>
                  <a:pt x="312907" y="45707"/>
                  <a:pt x="488430" y="0"/>
                </a:cubicBezTo>
                <a:cubicBezTo>
                  <a:pt x="663953" y="-45707"/>
                  <a:pt x="764516" y="18053"/>
                  <a:pt x="903333" y="0"/>
                </a:cubicBezTo>
                <a:cubicBezTo>
                  <a:pt x="1042150" y="-18053"/>
                  <a:pt x="1219463" y="68658"/>
                  <a:pt x="1502054" y="0"/>
                </a:cubicBezTo>
                <a:cubicBezTo>
                  <a:pt x="1784645" y="-68658"/>
                  <a:pt x="1874860" y="22502"/>
                  <a:pt x="1990484" y="0"/>
                </a:cubicBezTo>
                <a:cubicBezTo>
                  <a:pt x="2106108" y="-22502"/>
                  <a:pt x="2298119" y="34887"/>
                  <a:pt x="2478914" y="0"/>
                </a:cubicBezTo>
                <a:cubicBezTo>
                  <a:pt x="2659709" y="-34887"/>
                  <a:pt x="2917818" y="29930"/>
                  <a:pt x="3077634" y="0"/>
                </a:cubicBezTo>
                <a:cubicBezTo>
                  <a:pt x="3237450" y="-29930"/>
                  <a:pt x="3545102" y="31842"/>
                  <a:pt x="3676355" y="0"/>
                </a:cubicBezTo>
                <a:cubicBezTo>
                  <a:pt x="3682189" y="193670"/>
                  <a:pt x="3654461" y="331677"/>
                  <a:pt x="3676355" y="461665"/>
                </a:cubicBezTo>
                <a:cubicBezTo>
                  <a:pt x="3481816" y="485465"/>
                  <a:pt x="3422730" y="419109"/>
                  <a:pt x="3224689" y="461665"/>
                </a:cubicBezTo>
                <a:cubicBezTo>
                  <a:pt x="3026648" y="504221"/>
                  <a:pt x="2838891" y="412870"/>
                  <a:pt x="2699495" y="461665"/>
                </a:cubicBezTo>
                <a:cubicBezTo>
                  <a:pt x="2560099" y="510460"/>
                  <a:pt x="2345202" y="454512"/>
                  <a:pt x="2174301" y="461665"/>
                </a:cubicBezTo>
                <a:cubicBezTo>
                  <a:pt x="2003400" y="468818"/>
                  <a:pt x="1823018" y="430395"/>
                  <a:pt x="1685871" y="461665"/>
                </a:cubicBezTo>
                <a:cubicBezTo>
                  <a:pt x="1548724" y="492935"/>
                  <a:pt x="1245643" y="456999"/>
                  <a:pt x="1087151" y="461665"/>
                </a:cubicBezTo>
                <a:cubicBezTo>
                  <a:pt x="928659" y="466331"/>
                  <a:pt x="609177" y="407114"/>
                  <a:pt x="488430" y="461665"/>
                </a:cubicBezTo>
                <a:cubicBezTo>
                  <a:pt x="367683" y="516216"/>
                  <a:pt x="159870" y="427818"/>
                  <a:pt x="0" y="461665"/>
                </a:cubicBezTo>
                <a:cubicBezTo>
                  <a:pt x="-49735" y="257547"/>
                  <a:pt x="22632" y="219787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Đặc điểm khí hậu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6" name="Picture 8" descr="Trọn Bộ Cẩm Nang Phượt Hà Nội Free 2023">
            <a:extLst>
              <a:ext uri="{FF2B5EF4-FFF2-40B4-BE49-F238E27FC236}">
                <a16:creationId xmlns:a16="http://schemas.microsoft.com/office/drawing/2014/main" id="{9D7DA11D-F20E-3FD5-4F0B-CA5EDB5B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11" y="679564"/>
            <a:ext cx="6287131" cy="44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33;p27">
            <a:extLst>
              <a:ext uri="{FF2B5EF4-FFF2-40B4-BE49-F238E27FC236}">
                <a16:creationId xmlns:a16="http://schemas.microsoft.com/office/drawing/2014/main" id="{8B4FB6DC-B58C-49FB-EAA1-D8F3E2BF83C3}"/>
              </a:ext>
            </a:extLst>
          </p:cNvPr>
          <p:cNvSpPr txBox="1"/>
          <p:nvPr/>
        </p:nvSpPr>
        <p:spPr>
          <a:xfrm>
            <a:off x="3327095" y="2509510"/>
            <a:ext cx="1574381" cy="401111"/>
          </a:xfrm>
          <a:custGeom>
            <a:avLst/>
            <a:gdLst>
              <a:gd name="connsiteX0" fmla="*/ 0 w 1574381"/>
              <a:gd name="connsiteY0" fmla="*/ 0 h 401111"/>
              <a:gd name="connsiteX1" fmla="*/ 556281 w 1574381"/>
              <a:gd name="connsiteY1" fmla="*/ 0 h 401111"/>
              <a:gd name="connsiteX2" fmla="*/ 1096819 w 1574381"/>
              <a:gd name="connsiteY2" fmla="*/ 0 h 401111"/>
              <a:gd name="connsiteX3" fmla="*/ 1574381 w 1574381"/>
              <a:gd name="connsiteY3" fmla="*/ 0 h 401111"/>
              <a:gd name="connsiteX4" fmla="*/ 1574381 w 1574381"/>
              <a:gd name="connsiteY4" fmla="*/ 401111 h 401111"/>
              <a:gd name="connsiteX5" fmla="*/ 1081075 w 1574381"/>
              <a:gd name="connsiteY5" fmla="*/ 401111 h 401111"/>
              <a:gd name="connsiteX6" fmla="*/ 556281 w 1574381"/>
              <a:gd name="connsiteY6" fmla="*/ 401111 h 401111"/>
              <a:gd name="connsiteX7" fmla="*/ 0 w 1574381"/>
              <a:gd name="connsiteY7" fmla="*/ 401111 h 401111"/>
              <a:gd name="connsiteX8" fmla="*/ 0 w 1574381"/>
              <a:gd name="connsiteY8" fmla="*/ 0 h 40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4381" h="401111" fill="none" extrusionOk="0">
                <a:moveTo>
                  <a:pt x="0" y="0"/>
                </a:moveTo>
                <a:cubicBezTo>
                  <a:pt x="114292" y="-9033"/>
                  <a:pt x="352724" y="25061"/>
                  <a:pt x="556281" y="0"/>
                </a:cubicBezTo>
                <a:cubicBezTo>
                  <a:pt x="759838" y="-25061"/>
                  <a:pt x="918406" y="21115"/>
                  <a:pt x="1096819" y="0"/>
                </a:cubicBezTo>
                <a:cubicBezTo>
                  <a:pt x="1275232" y="-21115"/>
                  <a:pt x="1427782" y="-15120"/>
                  <a:pt x="1574381" y="0"/>
                </a:cubicBezTo>
                <a:cubicBezTo>
                  <a:pt x="1570421" y="143199"/>
                  <a:pt x="1576155" y="235785"/>
                  <a:pt x="1574381" y="401111"/>
                </a:cubicBezTo>
                <a:cubicBezTo>
                  <a:pt x="1349885" y="377388"/>
                  <a:pt x="1294522" y="400329"/>
                  <a:pt x="1081075" y="401111"/>
                </a:cubicBezTo>
                <a:cubicBezTo>
                  <a:pt x="867628" y="401893"/>
                  <a:pt x="777611" y="403066"/>
                  <a:pt x="556281" y="401111"/>
                </a:cubicBezTo>
                <a:cubicBezTo>
                  <a:pt x="334951" y="399156"/>
                  <a:pt x="227879" y="394897"/>
                  <a:pt x="0" y="401111"/>
                </a:cubicBezTo>
                <a:cubicBezTo>
                  <a:pt x="-11194" y="258912"/>
                  <a:pt x="-12905" y="198564"/>
                  <a:pt x="0" y="0"/>
                </a:cubicBezTo>
                <a:close/>
              </a:path>
              <a:path w="1574381" h="401111" stroke="0" extrusionOk="0">
                <a:moveTo>
                  <a:pt x="0" y="0"/>
                </a:moveTo>
                <a:cubicBezTo>
                  <a:pt x="160735" y="2580"/>
                  <a:pt x="269085" y="-13991"/>
                  <a:pt x="509050" y="0"/>
                </a:cubicBezTo>
                <a:cubicBezTo>
                  <a:pt x="749015" y="13991"/>
                  <a:pt x="825240" y="-19112"/>
                  <a:pt x="986612" y="0"/>
                </a:cubicBezTo>
                <a:cubicBezTo>
                  <a:pt x="1147984" y="19112"/>
                  <a:pt x="1436740" y="-22711"/>
                  <a:pt x="1574381" y="0"/>
                </a:cubicBezTo>
                <a:cubicBezTo>
                  <a:pt x="1574176" y="175024"/>
                  <a:pt x="1565856" y="306696"/>
                  <a:pt x="1574381" y="401111"/>
                </a:cubicBezTo>
                <a:cubicBezTo>
                  <a:pt x="1333908" y="408907"/>
                  <a:pt x="1218114" y="416336"/>
                  <a:pt x="1081075" y="401111"/>
                </a:cubicBezTo>
                <a:cubicBezTo>
                  <a:pt x="944036" y="385886"/>
                  <a:pt x="671641" y="402728"/>
                  <a:pt x="524794" y="401111"/>
                </a:cubicBezTo>
                <a:cubicBezTo>
                  <a:pt x="377947" y="399494"/>
                  <a:pt x="139817" y="378853"/>
                  <a:pt x="0" y="401111"/>
                </a:cubicBezTo>
                <a:cubicBezTo>
                  <a:pt x="1901" y="209622"/>
                  <a:pt x="-12441" y="95724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noProof="0" dirty="0">
                <a:solidFill>
                  <a:srgbClr val="3C1ED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Mùa xuân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sp>
        <p:nvSpPr>
          <p:cNvPr id="7" name="Google Shape;633;p27">
            <a:extLst>
              <a:ext uri="{FF2B5EF4-FFF2-40B4-BE49-F238E27FC236}">
                <a16:creationId xmlns:a16="http://schemas.microsoft.com/office/drawing/2014/main" id="{8B4FB6DC-B58C-49FB-EAA1-D8F3E2BF83C3}"/>
              </a:ext>
            </a:extLst>
          </p:cNvPr>
          <p:cNvSpPr txBox="1"/>
          <p:nvPr/>
        </p:nvSpPr>
        <p:spPr>
          <a:xfrm>
            <a:off x="6731306" y="2500829"/>
            <a:ext cx="1313735" cy="381166"/>
          </a:xfrm>
          <a:custGeom>
            <a:avLst/>
            <a:gdLst>
              <a:gd name="connsiteX0" fmla="*/ 0 w 1313735"/>
              <a:gd name="connsiteY0" fmla="*/ 0 h 381166"/>
              <a:gd name="connsiteX1" fmla="*/ 683142 w 1313735"/>
              <a:gd name="connsiteY1" fmla="*/ 0 h 381166"/>
              <a:gd name="connsiteX2" fmla="*/ 1313735 w 1313735"/>
              <a:gd name="connsiteY2" fmla="*/ 0 h 381166"/>
              <a:gd name="connsiteX3" fmla="*/ 1313735 w 1313735"/>
              <a:gd name="connsiteY3" fmla="*/ 381166 h 381166"/>
              <a:gd name="connsiteX4" fmla="*/ 670005 w 1313735"/>
              <a:gd name="connsiteY4" fmla="*/ 381166 h 381166"/>
              <a:gd name="connsiteX5" fmla="*/ 0 w 1313735"/>
              <a:gd name="connsiteY5" fmla="*/ 381166 h 381166"/>
              <a:gd name="connsiteX6" fmla="*/ 0 w 1313735"/>
              <a:gd name="connsiteY6" fmla="*/ 0 h 38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3735" h="381166" fill="none" extrusionOk="0">
                <a:moveTo>
                  <a:pt x="0" y="0"/>
                </a:moveTo>
                <a:cubicBezTo>
                  <a:pt x="149205" y="29632"/>
                  <a:pt x="405897" y="-18798"/>
                  <a:pt x="683142" y="0"/>
                </a:cubicBezTo>
                <a:cubicBezTo>
                  <a:pt x="960387" y="18798"/>
                  <a:pt x="1114833" y="-5956"/>
                  <a:pt x="1313735" y="0"/>
                </a:cubicBezTo>
                <a:cubicBezTo>
                  <a:pt x="1316802" y="138420"/>
                  <a:pt x="1311080" y="236444"/>
                  <a:pt x="1313735" y="381166"/>
                </a:cubicBezTo>
                <a:cubicBezTo>
                  <a:pt x="1077331" y="410853"/>
                  <a:pt x="910613" y="387227"/>
                  <a:pt x="670005" y="381166"/>
                </a:cubicBezTo>
                <a:cubicBezTo>
                  <a:pt x="429397" y="375106"/>
                  <a:pt x="256441" y="362778"/>
                  <a:pt x="0" y="381166"/>
                </a:cubicBezTo>
                <a:cubicBezTo>
                  <a:pt x="-17323" y="290886"/>
                  <a:pt x="-18825" y="137409"/>
                  <a:pt x="0" y="0"/>
                </a:cubicBezTo>
                <a:close/>
              </a:path>
              <a:path w="1313735" h="381166" stroke="0" extrusionOk="0">
                <a:moveTo>
                  <a:pt x="0" y="0"/>
                </a:moveTo>
                <a:cubicBezTo>
                  <a:pt x="129071" y="-3929"/>
                  <a:pt x="322277" y="-3324"/>
                  <a:pt x="643730" y="0"/>
                </a:cubicBezTo>
                <a:cubicBezTo>
                  <a:pt x="965183" y="3324"/>
                  <a:pt x="1078466" y="18862"/>
                  <a:pt x="1313735" y="0"/>
                </a:cubicBezTo>
                <a:cubicBezTo>
                  <a:pt x="1303584" y="91824"/>
                  <a:pt x="1311531" y="199395"/>
                  <a:pt x="1313735" y="381166"/>
                </a:cubicBezTo>
                <a:cubicBezTo>
                  <a:pt x="992730" y="398988"/>
                  <a:pt x="845981" y="367312"/>
                  <a:pt x="656868" y="381166"/>
                </a:cubicBezTo>
                <a:cubicBezTo>
                  <a:pt x="467755" y="395020"/>
                  <a:pt x="317401" y="359412"/>
                  <a:pt x="0" y="381166"/>
                </a:cubicBezTo>
                <a:cubicBezTo>
                  <a:pt x="-4180" y="259127"/>
                  <a:pt x="-18862" y="1139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Mùa</a:t>
            </a:r>
            <a:r>
              <a:rPr kumimoji="0" lang="en" sz="2400" b="1" i="0" u="none" strike="noStrike" kern="0" cap="none" spc="0" normalizeH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 hạ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sp>
        <p:nvSpPr>
          <p:cNvPr id="8" name="Google Shape;633;p27">
            <a:extLst>
              <a:ext uri="{FF2B5EF4-FFF2-40B4-BE49-F238E27FC236}">
                <a16:creationId xmlns:a16="http://schemas.microsoft.com/office/drawing/2014/main" id="{8B4FB6DC-B58C-49FB-EAA1-D8F3E2BF83C3}"/>
              </a:ext>
            </a:extLst>
          </p:cNvPr>
          <p:cNvSpPr txBox="1"/>
          <p:nvPr/>
        </p:nvSpPr>
        <p:spPr>
          <a:xfrm>
            <a:off x="3459296" y="4740567"/>
            <a:ext cx="1442180" cy="402636"/>
          </a:xfrm>
          <a:custGeom>
            <a:avLst/>
            <a:gdLst>
              <a:gd name="connsiteX0" fmla="*/ 0 w 1442180"/>
              <a:gd name="connsiteY0" fmla="*/ 0 h 402636"/>
              <a:gd name="connsiteX1" fmla="*/ 509570 w 1442180"/>
              <a:gd name="connsiteY1" fmla="*/ 0 h 402636"/>
              <a:gd name="connsiteX2" fmla="*/ 1004719 w 1442180"/>
              <a:gd name="connsiteY2" fmla="*/ 0 h 402636"/>
              <a:gd name="connsiteX3" fmla="*/ 1442180 w 1442180"/>
              <a:gd name="connsiteY3" fmla="*/ 0 h 402636"/>
              <a:gd name="connsiteX4" fmla="*/ 1442180 w 1442180"/>
              <a:gd name="connsiteY4" fmla="*/ 402636 h 402636"/>
              <a:gd name="connsiteX5" fmla="*/ 990297 w 1442180"/>
              <a:gd name="connsiteY5" fmla="*/ 402636 h 402636"/>
              <a:gd name="connsiteX6" fmla="*/ 509570 w 1442180"/>
              <a:gd name="connsiteY6" fmla="*/ 402636 h 402636"/>
              <a:gd name="connsiteX7" fmla="*/ 0 w 1442180"/>
              <a:gd name="connsiteY7" fmla="*/ 402636 h 402636"/>
              <a:gd name="connsiteX8" fmla="*/ 0 w 1442180"/>
              <a:gd name="connsiteY8" fmla="*/ 0 h 40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180" h="402636" fill="none" extrusionOk="0">
                <a:moveTo>
                  <a:pt x="0" y="0"/>
                </a:moveTo>
                <a:cubicBezTo>
                  <a:pt x="220117" y="-4343"/>
                  <a:pt x="382191" y="14359"/>
                  <a:pt x="509570" y="0"/>
                </a:cubicBezTo>
                <a:cubicBezTo>
                  <a:pt x="636949" y="-14359"/>
                  <a:pt x="891197" y="-8006"/>
                  <a:pt x="1004719" y="0"/>
                </a:cubicBezTo>
                <a:cubicBezTo>
                  <a:pt x="1118241" y="8006"/>
                  <a:pt x="1299814" y="12002"/>
                  <a:pt x="1442180" y="0"/>
                </a:cubicBezTo>
                <a:cubicBezTo>
                  <a:pt x="1455449" y="101405"/>
                  <a:pt x="1433767" y="204660"/>
                  <a:pt x="1442180" y="402636"/>
                </a:cubicBezTo>
                <a:cubicBezTo>
                  <a:pt x="1335228" y="382549"/>
                  <a:pt x="1147528" y="413787"/>
                  <a:pt x="990297" y="402636"/>
                </a:cubicBezTo>
                <a:cubicBezTo>
                  <a:pt x="833066" y="391485"/>
                  <a:pt x="717214" y="392770"/>
                  <a:pt x="509570" y="402636"/>
                </a:cubicBezTo>
                <a:cubicBezTo>
                  <a:pt x="301926" y="412502"/>
                  <a:pt x="221548" y="390417"/>
                  <a:pt x="0" y="402636"/>
                </a:cubicBezTo>
                <a:cubicBezTo>
                  <a:pt x="-8289" y="269147"/>
                  <a:pt x="13030" y="167391"/>
                  <a:pt x="0" y="0"/>
                </a:cubicBezTo>
                <a:close/>
              </a:path>
              <a:path w="1442180" h="402636" stroke="0" extrusionOk="0">
                <a:moveTo>
                  <a:pt x="0" y="0"/>
                </a:moveTo>
                <a:cubicBezTo>
                  <a:pt x="140699" y="6195"/>
                  <a:pt x="302725" y="5266"/>
                  <a:pt x="466305" y="0"/>
                </a:cubicBezTo>
                <a:cubicBezTo>
                  <a:pt x="629886" y="-5266"/>
                  <a:pt x="753291" y="-10247"/>
                  <a:pt x="903766" y="0"/>
                </a:cubicBezTo>
                <a:cubicBezTo>
                  <a:pt x="1054241" y="10247"/>
                  <a:pt x="1275578" y="17865"/>
                  <a:pt x="1442180" y="0"/>
                </a:cubicBezTo>
                <a:cubicBezTo>
                  <a:pt x="1442353" y="152985"/>
                  <a:pt x="1451533" y="250135"/>
                  <a:pt x="1442180" y="402636"/>
                </a:cubicBezTo>
                <a:cubicBezTo>
                  <a:pt x="1323901" y="396318"/>
                  <a:pt x="1206658" y="392265"/>
                  <a:pt x="990297" y="402636"/>
                </a:cubicBezTo>
                <a:cubicBezTo>
                  <a:pt x="773936" y="413007"/>
                  <a:pt x="709717" y="378898"/>
                  <a:pt x="480727" y="402636"/>
                </a:cubicBezTo>
                <a:cubicBezTo>
                  <a:pt x="251737" y="426375"/>
                  <a:pt x="170660" y="396713"/>
                  <a:pt x="0" y="402636"/>
                </a:cubicBezTo>
                <a:cubicBezTo>
                  <a:pt x="-13040" y="320805"/>
                  <a:pt x="1449" y="8366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Mùa</a:t>
            </a:r>
            <a:r>
              <a:rPr kumimoji="0" lang="en" sz="2400" b="1" i="0" u="none" strike="noStrike" kern="0" cap="none" spc="0" normalizeH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 thu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  <p:sp>
        <p:nvSpPr>
          <p:cNvPr id="9" name="Google Shape;633;p27">
            <a:extLst>
              <a:ext uri="{FF2B5EF4-FFF2-40B4-BE49-F238E27FC236}">
                <a16:creationId xmlns:a16="http://schemas.microsoft.com/office/drawing/2014/main" id="{8B4FB6DC-B58C-49FB-EAA1-D8F3E2BF83C3}"/>
              </a:ext>
            </a:extLst>
          </p:cNvPr>
          <p:cNvSpPr txBox="1"/>
          <p:nvPr/>
        </p:nvSpPr>
        <p:spPr>
          <a:xfrm>
            <a:off x="6411817" y="4740566"/>
            <a:ext cx="1633223" cy="402933"/>
          </a:xfrm>
          <a:custGeom>
            <a:avLst/>
            <a:gdLst>
              <a:gd name="connsiteX0" fmla="*/ 0 w 1633223"/>
              <a:gd name="connsiteY0" fmla="*/ 0 h 402933"/>
              <a:gd name="connsiteX1" fmla="*/ 577072 w 1633223"/>
              <a:gd name="connsiteY1" fmla="*/ 0 h 402933"/>
              <a:gd name="connsiteX2" fmla="*/ 1137812 w 1633223"/>
              <a:gd name="connsiteY2" fmla="*/ 0 h 402933"/>
              <a:gd name="connsiteX3" fmla="*/ 1633223 w 1633223"/>
              <a:gd name="connsiteY3" fmla="*/ 0 h 402933"/>
              <a:gd name="connsiteX4" fmla="*/ 1633223 w 1633223"/>
              <a:gd name="connsiteY4" fmla="*/ 402933 h 402933"/>
              <a:gd name="connsiteX5" fmla="*/ 1121480 w 1633223"/>
              <a:gd name="connsiteY5" fmla="*/ 402933 h 402933"/>
              <a:gd name="connsiteX6" fmla="*/ 577072 w 1633223"/>
              <a:gd name="connsiteY6" fmla="*/ 402933 h 402933"/>
              <a:gd name="connsiteX7" fmla="*/ 0 w 1633223"/>
              <a:gd name="connsiteY7" fmla="*/ 402933 h 402933"/>
              <a:gd name="connsiteX8" fmla="*/ 0 w 1633223"/>
              <a:gd name="connsiteY8" fmla="*/ 0 h 40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3223" h="402933" fill="none" extrusionOk="0">
                <a:moveTo>
                  <a:pt x="0" y="0"/>
                </a:moveTo>
                <a:cubicBezTo>
                  <a:pt x="209446" y="-7316"/>
                  <a:pt x="394895" y="26489"/>
                  <a:pt x="577072" y="0"/>
                </a:cubicBezTo>
                <a:cubicBezTo>
                  <a:pt x="759249" y="-26489"/>
                  <a:pt x="892931" y="-8661"/>
                  <a:pt x="1137812" y="0"/>
                </a:cubicBezTo>
                <a:cubicBezTo>
                  <a:pt x="1382693" y="8661"/>
                  <a:pt x="1507255" y="2931"/>
                  <a:pt x="1633223" y="0"/>
                </a:cubicBezTo>
                <a:cubicBezTo>
                  <a:pt x="1624317" y="169760"/>
                  <a:pt x="1649542" y="220865"/>
                  <a:pt x="1633223" y="402933"/>
                </a:cubicBezTo>
                <a:cubicBezTo>
                  <a:pt x="1419317" y="378581"/>
                  <a:pt x="1306138" y="396506"/>
                  <a:pt x="1121480" y="402933"/>
                </a:cubicBezTo>
                <a:cubicBezTo>
                  <a:pt x="936822" y="409360"/>
                  <a:pt x="733579" y="381000"/>
                  <a:pt x="577072" y="402933"/>
                </a:cubicBezTo>
                <a:cubicBezTo>
                  <a:pt x="420565" y="424866"/>
                  <a:pt x="138314" y="398311"/>
                  <a:pt x="0" y="402933"/>
                </a:cubicBezTo>
                <a:cubicBezTo>
                  <a:pt x="-5238" y="301933"/>
                  <a:pt x="-8229" y="109479"/>
                  <a:pt x="0" y="0"/>
                </a:cubicBezTo>
                <a:close/>
              </a:path>
              <a:path w="1633223" h="402933" stroke="0" extrusionOk="0">
                <a:moveTo>
                  <a:pt x="0" y="0"/>
                </a:moveTo>
                <a:cubicBezTo>
                  <a:pt x="110774" y="21553"/>
                  <a:pt x="313997" y="15546"/>
                  <a:pt x="528075" y="0"/>
                </a:cubicBezTo>
                <a:cubicBezTo>
                  <a:pt x="742153" y="-15546"/>
                  <a:pt x="866399" y="8894"/>
                  <a:pt x="1023486" y="0"/>
                </a:cubicBezTo>
                <a:cubicBezTo>
                  <a:pt x="1180573" y="-8894"/>
                  <a:pt x="1351622" y="-24708"/>
                  <a:pt x="1633223" y="0"/>
                </a:cubicBezTo>
                <a:cubicBezTo>
                  <a:pt x="1641281" y="182019"/>
                  <a:pt x="1630418" y="263822"/>
                  <a:pt x="1633223" y="402933"/>
                </a:cubicBezTo>
                <a:cubicBezTo>
                  <a:pt x="1378101" y="412119"/>
                  <a:pt x="1369410" y="398433"/>
                  <a:pt x="1121480" y="402933"/>
                </a:cubicBezTo>
                <a:cubicBezTo>
                  <a:pt x="873550" y="407433"/>
                  <a:pt x="662379" y="409847"/>
                  <a:pt x="544408" y="402933"/>
                </a:cubicBezTo>
                <a:cubicBezTo>
                  <a:pt x="426437" y="396019"/>
                  <a:pt x="231708" y="399841"/>
                  <a:pt x="0" y="402933"/>
                </a:cubicBezTo>
                <a:cubicBezTo>
                  <a:pt x="-5654" y="203062"/>
                  <a:pt x="-5250" y="11950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206A5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Mùa</a:t>
            </a:r>
            <a:r>
              <a:rPr kumimoji="0" lang="en" sz="2400" b="1" i="0" u="none" strike="noStrike" kern="0" cap="none" spc="0" normalizeH="0" noProof="0" dirty="0">
                <a:ln>
                  <a:noFill/>
                </a:ln>
                <a:solidFill>
                  <a:srgbClr val="3C1ED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Lilita One"/>
              </a:rPr>
              <a:t> đông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C1ED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Lilita One"/>
            </a:endParaRPr>
          </a:p>
        </p:txBody>
      </p:sp>
    </p:spTree>
    <p:extLst>
      <p:ext uri="{BB962C8B-B14F-4D97-AF65-F5344CB8AC3E}">
        <p14:creationId xmlns:p14="http://schemas.microsoft.com/office/powerpoint/2010/main" val="3588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EC250547-4A97-35BE-171C-5560660A6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612148"/>
              </p:ext>
            </p:extLst>
          </p:nvPr>
        </p:nvGraphicFramePr>
        <p:xfrm>
          <a:off x="1014075" y="1062744"/>
          <a:ext cx="7522030" cy="44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B15425-75E7-B166-009B-31A8DEFBACF8}"/>
              </a:ext>
            </a:extLst>
          </p:cNvPr>
          <p:cNvSpPr txBox="1"/>
          <p:nvPr/>
        </p:nvSpPr>
        <p:spPr>
          <a:xfrm>
            <a:off x="828888" y="108637"/>
            <a:ext cx="76059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A998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Life Savers"/>
              </a:rPr>
              <a:t>BÀI 2. THIÊN NHIÊN VÀ CON NGƯỜI HÀ NỘI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A998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Life Savers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A998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Life Savers"/>
              </a:rPr>
              <a:t>TIẾT 1 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842015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download School theme PowerPoint backgrounds Best PowerPoint templates  and [1280x800] for your Desktop, Mobile &amp; Tablet | Explore 38+ Ppt  Backgrounds For School | School Backgrounds, Wallpaper Ppt Terbaru 2015,  School Background Pictures">
            <a:extLst>
              <a:ext uri="{FF2B5EF4-FFF2-40B4-BE49-F238E27FC236}">
                <a16:creationId xmlns:a16="http://schemas.microsoft.com/office/drawing/2014/main" id="{5EFB12FF-17D6-A229-704A-9E69F8B49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r="-70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87;p41">
            <a:extLst>
              <a:ext uri="{FF2B5EF4-FFF2-40B4-BE49-F238E27FC236}">
                <a16:creationId xmlns:a16="http://schemas.microsoft.com/office/drawing/2014/main" id="{D4593FEA-3620-DA67-FA51-61A9F8198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2595" y="1203139"/>
            <a:ext cx="6587006" cy="1818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>
                <a:solidFill>
                  <a:srgbClr val="7030A0"/>
                </a:solidFill>
                <a:latin typeface="#9Slide07 SVNBeachwood Sans" pitchFamily="2" charset="0"/>
              </a:rPr>
              <a:t>AI NHANH </a:t>
            </a:r>
            <a:br>
              <a:rPr lang="en" sz="8800" b="1">
                <a:solidFill>
                  <a:srgbClr val="7030A0"/>
                </a:solidFill>
                <a:latin typeface="#9Slide07 SVNBeachwood Sans" pitchFamily="2" charset="0"/>
              </a:rPr>
            </a:br>
            <a:r>
              <a:rPr lang="en" sz="8800" b="1">
                <a:solidFill>
                  <a:srgbClr val="7030A0"/>
                </a:solidFill>
                <a:latin typeface="#9Slide07 SVNBeachwood Sans" pitchFamily="2" charset="0"/>
              </a:rPr>
              <a:t>AI ĐÚNG</a:t>
            </a:r>
            <a:endParaRPr sz="8800" b="1" dirty="0">
              <a:solidFill>
                <a:srgbClr val="7030A0"/>
              </a:solidFill>
              <a:latin typeface="#9Slide07 SVNBeachwood Sans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A76AD1A-40E3-5E2A-F3C0-E66FEA8DE683}"/>
              </a:ext>
            </a:extLst>
          </p:cNvPr>
          <p:cNvSpPr txBox="1"/>
          <p:nvPr/>
        </p:nvSpPr>
        <p:spPr>
          <a:xfrm rot="381429">
            <a:off x="1100605" y="1089762"/>
            <a:ext cx="1526400" cy="461665"/>
          </a:xfrm>
          <a:prstGeom prst="rect">
            <a:avLst/>
          </a:prstGeom>
          <a:solidFill>
            <a:srgbClr val="86BE9B"/>
          </a:solidFill>
          <a:ln>
            <a:solidFill>
              <a:srgbClr val="86BE9B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3FEF7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LỚP 4B</a:t>
            </a:r>
            <a:endParaRPr kumimoji="0" lang="en-AE" sz="2400" b="1" i="0" u="none" strike="noStrike" kern="0" cap="none" spc="0" normalizeH="0" baseline="0" noProof="0" dirty="0">
              <a:ln>
                <a:noFill/>
              </a:ln>
              <a:solidFill>
                <a:srgbClr val="F3FEF7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268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E0503403-9769-1D2B-1526-3D90BDA1093F}"/>
              </a:ext>
            </a:extLst>
          </p:cNvPr>
          <p:cNvGrpSpPr/>
          <p:nvPr/>
        </p:nvGrpSpPr>
        <p:grpSpPr>
          <a:xfrm>
            <a:off x="155368" y="413664"/>
            <a:ext cx="8603283" cy="1355955"/>
            <a:chOff x="1605232" y="246435"/>
            <a:chExt cx="10339073" cy="2554445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5401EB55-9A4C-D964-185E-6D727B13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6" name="Rectangle: Rounded Corners 116">
              <a:extLst>
                <a:ext uri="{FF2B5EF4-FFF2-40B4-BE49-F238E27FC236}">
                  <a16:creationId xmlns:a16="http://schemas.microsoft.com/office/drawing/2014/main" id="{6FAC88B1-2B6B-F20D-78A2-B131B9DC7E17}"/>
                </a:ext>
              </a:extLst>
            </p:cNvPr>
            <p:cNvSpPr/>
            <p:nvPr/>
          </p:nvSpPr>
          <p:spPr>
            <a:xfrm>
              <a:off x="1605232" y="412583"/>
              <a:ext cx="7602436" cy="90424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28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Điền từ còn thiếu trong câu sau: </a:t>
              </a:r>
            </a:p>
          </p:txBody>
        </p:sp>
      </p:grpSp>
      <p:sp>
        <p:nvSpPr>
          <p:cNvPr id="7" name="Rectangle: Rounded Corners 116">
            <a:extLst>
              <a:ext uri="{FF2B5EF4-FFF2-40B4-BE49-F238E27FC236}">
                <a16:creationId xmlns:a16="http://schemas.microsoft.com/office/drawing/2014/main" id="{F344329A-9D24-366C-0E72-31C7C779E456}"/>
              </a:ext>
            </a:extLst>
          </p:cNvPr>
          <p:cNvSpPr/>
          <p:nvPr/>
        </p:nvSpPr>
        <p:spPr>
          <a:xfrm>
            <a:off x="384718" y="984867"/>
            <a:ext cx="8496218" cy="5407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 Nội nằm ở ……… của Đồng bằng Bắc Bộ.</a:t>
            </a:r>
            <a:endParaRPr lang="en-US" sz="2800" b="1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33">
            <a:extLst>
              <a:ext uri="{FF2B5EF4-FFF2-40B4-BE49-F238E27FC236}">
                <a16:creationId xmlns:a16="http://schemas.microsoft.com/office/drawing/2014/main" id="{13C28933-09FB-8E9A-B6CC-3D083AA2144F}"/>
              </a:ext>
            </a:extLst>
          </p:cNvPr>
          <p:cNvGrpSpPr/>
          <p:nvPr/>
        </p:nvGrpSpPr>
        <p:grpSpPr>
          <a:xfrm>
            <a:off x="323457" y="2106661"/>
            <a:ext cx="4101748" cy="707494"/>
            <a:chOff x="1633834" y="2134893"/>
            <a:chExt cx="9047773" cy="1248645"/>
          </a:xfrm>
        </p:grpSpPr>
        <p:sp>
          <p:nvSpPr>
            <p:cNvPr id="9" name="Rectangle: Rounded Corners 34">
              <a:extLst>
                <a:ext uri="{FF2B5EF4-FFF2-40B4-BE49-F238E27FC236}">
                  <a16:creationId xmlns:a16="http://schemas.microsoft.com/office/drawing/2014/main" id="{61055E99-D4EC-C6D6-3FD4-7EE6251209BE}"/>
                </a:ext>
              </a:extLst>
            </p:cNvPr>
            <p:cNvSpPr/>
            <p:nvPr/>
          </p:nvSpPr>
          <p:spPr>
            <a:xfrm>
              <a:off x="2265255" y="2348686"/>
              <a:ext cx="8416352" cy="1004285"/>
            </a:xfrm>
            <a:custGeom>
              <a:avLst/>
              <a:gdLst>
                <a:gd name="connsiteX0" fmla="*/ 0 w 8416352"/>
                <a:gd name="connsiteY0" fmla="*/ 167384 h 1004285"/>
                <a:gd name="connsiteX1" fmla="*/ 167384 w 8416352"/>
                <a:gd name="connsiteY1" fmla="*/ 0 h 1004285"/>
                <a:gd name="connsiteX2" fmla="*/ 8248968 w 8416352"/>
                <a:gd name="connsiteY2" fmla="*/ 0 h 1004285"/>
                <a:gd name="connsiteX3" fmla="*/ 8416352 w 8416352"/>
                <a:gd name="connsiteY3" fmla="*/ 167384 h 1004285"/>
                <a:gd name="connsiteX4" fmla="*/ 8416352 w 8416352"/>
                <a:gd name="connsiteY4" fmla="*/ 836901 h 1004285"/>
                <a:gd name="connsiteX5" fmla="*/ 8248968 w 8416352"/>
                <a:gd name="connsiteY5" fmla="*/ 1004285 h 1004285"/>
                <a:gd name="connsiteX6" fmla="*/ 167384 w 8416352"/>
                <a:gd name="connsiteY6" fmla="*/ 1004285 h 1004285"/>
                <a:gd name="connsiteX7" fmla="*/ 0 w 8416352"/>
                <a:gd name="connsiteY7" fmla="*/ 836901 h 1004285"/>
                <a:gd name="connsiteX8" fmla="*/ 0 w 8416352"/>
                <a:gd name="connsiteY8" fmla="*/ 167384 h 100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2" h="1004285" fill="none" extrusionOk="0">
                  <a:moveTo>
                    <a:pt x="0" y="167384"/>
                  </a:moveTo>
                  <a:cubicBezTo>
                    <a:pt x="9543" y="83696"/>
                    <a:pt x="79358" y="6269"/>
                    <a:pt x="167384" y="0"/>
                  </a:cubicBezTo>
                  <a:cubicBezTo>
                    <a:pt x="2617401" y="-168267"/>
                    <a:pt x="4263869" y="-42953"/>
                    <a:pt x="8248968" y="0"/>
                  </a:cubicBezTo>
                  <a:cubicBezTo>
                    <a:pt x="8346898" y="6226"/>
                    <a:pt x="8415616" y="64967"/>
                    <a:pt x="8416352" y="167384"/>
                  </a:cubicBezTo>
                  <a:cubicBezTo>
                    <a:pt x="8470005" y="289126"/>
                    <a:pt x="8430741" y="612251"/>
                    <a:pt x="8416352" y="836901"/>
                  </a:cubicBezTo>
                  <a:cubicBezTo>
                    <a:pt x="8427419" y="918939"/>
                    <a:pt x="8347202" y="1017117"/>
                    <a:pt x="8248968" y="1004285"/>
                  </a:cubicBezTo>
                  <a:cubicBezTo>
                    <a:pt x="6944876" y="1072510"/>
                    <a:pt x="3295576" y="1015161"/>
                    <a:pt x="167384" y="1004285"/>
                  </a:cubicBezTo>
                  <a:cubicBezTo>
                    <a:pt x="75981" y="1005950"/>
                    <a:pt x="11791" y="923275"/>
                    <a:pt x="0" y="836901"/>
                  </a:cubicBezTo>
                  <a:cubicBezTo>
                    <a:pt x="40653" y="719513"/>
                    <a:pt x="7758" y="492025"/>
                    <a:pt x="0" y="167384"/>
                  </a:cubicBezTo>
                  <a:close/>
                </a:path>
                <a:path w="8416352" h="1004285" stroke="0" extrusionOk="0">
                  <a:moveTo>
                    <a:pt x="0" y="167384"/>
                  </a:moveTo>
                  <a:cubicBezTo>
                    <a:pt x="-2358" y="64550"/>
                    <a:pt x="69112" y="13843"/>
                    <a:pt x="167384" y="0"/>
                  </a:cubicBezTo>
                  <a:cubicBezTo>
                    <a:pt x="1184538" y="163917"/>
                    <a:pt x="4487474" y="128764"/>
                    <a:pt x="8248968" y="0"/>
                  </a:cubicBezTo>
                  <a:cubicBezTo>
                    <a:pt x="8351170" y="6512"/>
                    <a:pt x="8419977" y="88788"/>
                    <a:pt x="8416352" y="167384"/>
                  </a:cubicBezTo>
                  <a:cubicBezTo>
                    <a:pt x="8432438" y="325237"/>
                    <a:pt x="8414571" y="629733"/>
                    <a:pt x="8416352" y="836901"/>
                  </a:cubicBezTo>
                  <a:cubicBezTo>
                    <a:pt x="8408569" y="943875"/>
                    <a:pt x="8341648" y="1020521"/>
                    <a:pt x="8248968" y="1004285"/>
                  </a:cubicBezTo>
                  <a:cubicBezTo>
                    <a:pt x="6274879" y="982303"/>
                    <a:pt x="2567261" y="929397"/>
                    <a:pt x="167384" y="1004285"/>
                  </a:cubicBezTo>
                  <a:cubicBezTo>
                    <a:pt x="87187" y="999524"/>
                    <a:pt x="-708" y="930581"/>
                    <a:pt x="0" y="836901"/>
                  </a:cubicBezTo>
                  <a:cubicBezTo>
                    <a:pt x="9371" y="592656"/>
                    <a:pt x="35207" y="257525"/>
                    <a:pt x="0" y="167384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3ADF8EEA-DD4E-1E97-E7FC-C63E19363570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D6898517-6040-18FF-C6FE-BAA05B76F881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51F461E0-60B2-1954-C804-6F721E218F4B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FE598563-F126-74A1-2017-091FFFC87B24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4A4F2B5B-0019-A1A6-8E96-DC5B0BEA5A13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6E8C6CD6-B3A7-4139-3A04-EDC91368B76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E67E778B-75B1-258D-155D-6D47B793336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1FED82DB-42BD-3507-D115-3254DB542A03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CB1C7B1B-5BA4-CFB5-4DE7-6AFBC8E3B91B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792BA5DF-1A5C-7DDD-9B79-C22AA5D8170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B9DA0D0E-9619-C1CC-C30D-753FD91E6E7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F881C922-C948-F914-72D2-AF5E7CF0131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E25E14CA-6D56-2312-3CA8-CDD4D2720EE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F4D8B890-08D2-1C0B-9E27-4DAE916D47C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E03C96D1-6AFE-9BC5-EA0D-345E6E33CB73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516F2DC1-BAFF-5200-66D5-A70F406591E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AC122BB9-7F2E-C666-434E-DACE7E2B2DEA}"/>
                </a:ext>
              </a:extLst>
            </p:cNvPr>
            <p:cNvSpPr txBox="1"/>
            <p:nvPr/>
          </p:nvSpPr>
          <p:spPr>
            <a:xfrm>
              <a:off x="1633834" y="2347966"/>
              <a:ext cx="7135297" cy="102166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phía Tây</a:t>
              </a:r>
              <a:endPara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52">
            <a:extLst>
              <a:ext uri="{FF2B5EF4-FFF2-40B4-BE49-F238E27FC236}">
                <a16:creationId xmlns:a16="http://schemas.microsoft.com/office/drawing/2014/main" id="{955E5B3C-CB12-B9FE-AA5E-90C0A3BBB844}"/>
              </a:ext>
            </a:extLst>
          </p:cNvPr>
          <p:cNvGrpSpPr/>
          <p:nvPr/>
        </p:nvGrpSpPr>
        <p:grpSpPr>
          <a:xfrm>
            <a:off x="324340" y="3394213"/>
            <a:ext cx="4165326" cy="736726"/>
            <a:chOff x="1612674" y="5184381"/>
            <a:chExt cx="9187991" cy="1441788"/>
          </a:xfrm>
        </p:grpSpPr>
        <p:sp>
          <p:nvSpPr>
            <p:cNvPr id="28" name="Rectangle: Rounded Corners 53">
              <a:extLst>
                <a:ext uri="{FF2B5EF4-FFF2-40B4-BE49-F238E27FC236}">
                  <a16:creationId xmlns:a16="http://schemas.microsoft.com/office/drawing/2014/main" id="{C8FDDA52-3DDC-470B-D516-62B229F74150}"/>
                </a:ext>
              </a:extLst>
            </p:cNvPr>
            <p:cNvSpPr/>
            <p:nvPr/>
          </p:nvSpPr>
          <p:spPr>
            <a:xfrm>
              <a:off x="2170088" y="5479846"/>
              <a:ext cx="8630577" cy="1146323"/>
            </a:xfrm>
            <a:custGeom>
              <a:avLst/>
              <a:gdLst>
                <a:gd name="connsiteX0" fmla="*/ 0 w 8630577"/>
                <a:gd name="connsiteY0" fmla="*/ 191058 h 1146323"/>
                <a:gd name="connsiteX1" fmla="*/ 191058 w 8630577"/>
                <a:gd name="connsiteY1" fmla="*/ 0 h 1146323"/>
                <a:gd name="connsiteX2" fmla="*/ 8439519 w 8630577"/>
                <a:gd name="connsiteY2" fmla="*/ 0 h 1146323"/>
                <a:gd name="connsiteX3" fmla="*/ 8630577 w 8630577"/>
                <a:gd name="connsiteY3" fmla="*/ 191058 h 1146323"/>
                <a:gd name="connsiteX4" fmla="*/ 8630577 w 8630577"/>
                <a:gd name="connsiteY4" fmla="*/ 955265 h 1146323"/>
                <a:gd name="connsiteX5" fmla="*/ 8439519 w 8630577"/>
                <a:gd name="connsiteY5" fmla="*/ 1146323 h 1146323"/>
                <a:gd name="connsiteX6" fmla="*/ 191058 w 8630577"/>
                <a:gd name="connsiteY6" fmla="*/ 1146323 h 1146323"/>
                <a:gd name="connsiteX7" fmla="*/ 0 w 8630577"/>
                <a:gd name="connsiteY7" fmla="*/ 955265 h 1146323"/>
                <a:gd name="connsiteX8" fmla="*/ 0 w 8630577"/>
                <a:gd name="connsiteY8" fmla="*/ 191058 h 114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0577" h="1146323" fill="none" extrusionOk="0">
                  <a:moveTo>
                    <a:pt x="0" y="191058"/>
                  </a:moveTo>
                  <a:cubicBezTo>
                    <a:pt x="7066" y="92023"/>
                    <a:pt x="95021" y="13454"/>
                    <a:pt x="191058" y="0"/>
                  </a:cubicBezTo>
                  <a:cubicBezTo>
                    <a:pt x="1971059" y="-168267"/>
                    <a:pt x="7260225" y="-42953"/>
                    <a:pt x="8439519" y="0"/>
                  </a:cubicBezTo>
                  <a:cubicBezTo>
                    <a:pt x="8555668" y="12065"/>
                    <a:pt x="8630258" y="81218"/>
                    <a:pt x="8630577" y="191058"/>
                  </a:cubicBezTo>
                  <a:cubicBezTo>
                    <a:pt x="8564548" y="512689"/>
                    <a:pt x="8651606" y="683440"/>
                    <a:pt x="8630577" y="955265"/>
                  </a:cubicBezTo>
                  <a:cubicBezTo>
                    <a:pt x="8638678" y="1053166"/>
                    <a:pt x="8545832" y="1148085"/>
                    <a:pt x="8439519" y="1146323"/>
                  </a:cubicBezTo>
                  <a:cubicBezTo>
                    <a:pt x="7414496" y="1214548"/>
                    <a:pt x="1705323" y="1157199"/>
                    <a:pt x="191058" y="1146323"/>
                  </a:cubicBezTo>
                  <a:cubicBezTo>
                    <a:pt x="94693" y="1160970"/>
                    <a:pt x="11856" y="1054680"/>
                    <a:pt x="0" y="955265"/>
                  </a:cubicBezTo>
                  <a:cubicBezTo>
                    <a:pt x="15252" y="803017"/>
                    <a:pt x="-51935" y="566543"/>
                    <a:pt x="0" y="191058"/>
                  </a:cubicBezTo>
                  <a:close/>
                </a:path>
                <a:path w="8630577" h="1146323" stroke="0" extrusionOk="0">
                  <a:moveTo>
                    <a:pt x="0" y="191058"/>
                  </a:moveTo>
                  <a:cubicBezTo>
                    <a:pt x="-3934" y="68211"/>
                    <a:pt x="77725" y="18563"/>
                    <a:pt x="191058" y="0"/>
                  </a:cubicBezTo>
                  <a:cubicBezTo>
                    <a:pt x="3093843" y="163917"/>
                    <a:pt x="6387063" y="128764"/>
                    <a:pt x="8439519" y="0"/>
                  </a:cubicBezTo>
                  <a:cubicBezTo>
                    <a:pt x="8548711" y="2452"/>
                    <a:pt x="8634145" y="99169"/>
                    <a:pt x="8630577" y="191058"/>
                  </a:cubicBezTo>
                  <a:cubicBezTo>
                    <a:pt x="8658174" y="307522"/>
                    <a:pt x="8571790" y="851410"/>
                    <a:pt x="8630577" y="955265"/>
                  </a:cubicBezTo>
                  <a:cubicBezTo>
                    <a:pt x="8621617" y="1077510"/>
                    <a:pt x="8545085" y="1149603"/>
                    <a:pt x="8439519" y="1146323"/>
                  </a:cubicBezTo>
                  <a:cubicBezTo>
                    <a:pt x="6992465" y="1124341"/>
                    <a:pt x="1101029" y="1071435"/>
                    <a:pt x="191058" y="1146323"/>
                  </a:cubicBezTo>
                  <a:cubicBezTo>
                    <a:pt x="89488" y="1144788"/>
                    <a:pt x="-6328" y="1071829"/>
                    <a:pt x="0" y="955265"/>
                  </a:cubicBezTo>
                  <a:cubicBezTo>
                    <a:pt x="-49477" y="758028"/>
                    <a:pt x="29046" y="436276"/>
                    <a:pt x="0" y="1910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oogle Shape;293;p27">
              <a:extLst>
                <a:ext uri="{FF2B5EF4-FFF2-40B4-BE49-F238E27FC236}">
                  <a16:creationId xmlns:a16="http://schemas.microsoft.com/office/drawing/2014/main" id="{96C16ED8-A4E7-74FE-8BA1-6F095D70F82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31" name="Google Shape;294;p27">
                <a:extLst>
                  <a:ext uri="{FF2B5EF4-FFF2-40B4-BE49-F238E27FC236}">
                    <a16:creationId xmlns:a16="http://schemas.microsoft.com/office/drawing/2014/main" id="{CE9F9AAC-B28C-4A2D-0919-89FBDD5CC79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5;p27">
                <a:extLst>
                  <a:ext uri="{FF2B5EF4-FFF2-40B4-BE49-F238E27FC236}">
                    <a16:creationId xmlns:a16="http://schemas.microsoft.com/office/drawing/2014/main" id="{1D4FDAB8-8806-C836-EBEE-108610E5DA92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6;p27">
                <a:extLst>
                  <a:ext uri="{FF2B5EF4-FFF2-40B4-BE49-F238E27FC236}">
                    <a16:creationId xmlns:a16="http://schemas.microsoft.com/office/drawing/2014/main" id="{B21BF2DC-0816-1E9E-5E9D-782889D78F5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7;p27">
                <a:extLst>
                  <a:ext uri="{FF2B5EF4-FFF2-40B4-BE49-F238E27FC236}">
                    <a16:creationId xmlns:a16="http://schemas.microsoft.com/office/drawing/2014/main" id="{C3977208-88F0-88FD-EF78-804E2863BC8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8;p27">
                <a:extLst>
                  <a:ext uri="{FF2B5EF4-FFF2-40B4-BE49-F238E27FC236}">
                    <a16:creationId xmlns:a16="http://schemas.microsoft.com/office/drawing/2014/main" id="{B8F5CD71-7A52-8286-81F8-9BDD892FB94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9;p27">
                <a:extLst>
                  <a:ext uri="{FF2B5EF4-FFF2-40B4-BE49-F238E27FC236}">
                    <a16:creationId xmlns:a16="http://schemas.microsoft.com/office/drawing/2014/main" id="{846C9F99-18AF-87C5-04C5-4398BEB3CDA0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00;p27">
                <a:extLst>
                  <a:ext uri="{FF2B5EF4-FFF2-40B4-BE49-F238E27FC236}">
                    <a16:creationId xmlns:a16="http://schemas.microsoft.com/office/drawing/2014/main" id="{51CCFC31-0C1F-9C85-19D0-64614966396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01;p27">
                <a:extLst>
                  <a:ext uri="{FF2B5EF4-FFF2-40B4-BE49-F238E27FC236}">
                    <a16:creationId xmlns:a16="http://schemas.microsoft.com/office/drawing/2014/main" id="{5ED3740C-0B4F-96C0-CD4F-9A5E370B0497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02;p27">
                <a:extLst>
                  <a:ext uri="{FF2B5EF4-FFF2-40B4-BE49-F238E27FC236}">
                    <a16:creationId xmlns:a16="http://schemas.microsoft.com/office/drawing/2014/main" id="{2E94D356-B32F-1EA6-EBA8-E25E9F472969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03;p27">
                <a:extLst>
                  <a:ext uri="{FF2B5EF4-FFF2-40B4-BE49-F238E27FC236}">
                    <a16:creationId xmlns:a16="http://schemas.microsoft.com/office/drawing/2014/main" id="{D109267C-7F72-60E4-6AC6-1B9876B93F3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04;p27">
                <a:extLst>
                  <a:ext uri="{FF2B5EF4-FFF2-40B4-BE49-F238E27FC236}">
                    <a16:creationId xmlns:a16="http://schemas.microsoft.com/office/drawing/2014/main" id="{D7261F3E-1692-D3DA-C537-B4EA9D2F94C1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05;p27">
                <a:extLst>
                  <a:ext uri="{FF2B5EF4-FFF2-40B4-BE49-F238E27FC236}">
                    <a16:creationId xmlns:a16="http://schemas.microsoft.com/office/drawing/2014/main" id="{7847BB01-331E-EB88-CE27-8A29C002C2B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06;p27">
                <a:extLst>
                  <a:ext uri="{FF2B5EF4-FFF2-40B4-BE49-F238E27FC236}">
                    <a16:creationId xmlns:a16="http://schemas.microsoft.com/office/drawing/2014/main" id="{4D5FCE49-9BF2-6E75-0E4A-074F1AF22FB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07;p27">
                <a:extLst>
                  <a:ext uri="{FF2B5EF4-FFF2-40B4-BE49-F238E27FC236}">
                    <a16:creationId xmlns:a16="http://schemas.microsoft.com/office/drawing/2014/main" id="{7BA4CDC5-0C2F-2F7B-09EE-61C04282D5ED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8;p27">
                <a:extLst>
                  <a:ext uri="{FF2B5EF4-FFF2-40B4-BE49-F238E27FC236}">
                    <a16:creationId xmlns:a16="http://schemas.microsoft.com/office/drawing/2014/main" id="{95D3EF49-EBD6-A109-EC17-50069139EAB7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9;p27">
                <a:extLst>
                  <a:ext uri="{FF2B5EF4-FFF2-40B4-BE49-F238E27FC236}">
                    <a16:creationId xmlns:a16="http://schemas.microsoft.com/office/drawing/2014/main" id="{7277B0E3-918B-48FD-0781-4C95EC5C6322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10;p27">
                <a:extLst>
                  <a:ext uri="{FF2B5EF4-FFF2-40B4-BE49-F238E27FC236}">
                    <a16:creationId xmlns:a16="http://schemas.microsoft.com/office/drawing/2014/main" id="{2482A383-A687-2368-2109-C27666B834E7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11;p27">
                <a:extLst>
                  <a:ext uri="{FF2B5EF4-FFF2-40B4-BE49-F238E27FC236}">
                    <a16:creationId xmlns:a16="http://schemas.microsoft.com/office/drawing/2014/main" id="{83C05B13-88F7-3CF9-63A4-8F74059FD1CD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12;p27">
                <a:extLst>
                  <a:ext uri="{FF2B5EF4-FFF2-40B4-BE49-F238E27FC236}">
                    <a16:creationId xmlns:a16="http://schemas.microsoft.com/office/drawing/2014/main" id="{C884759A-9B6A-A3D5-367D-605195CFEAD1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13;p27">
                <a:extLst>
                  <a:ext uri="{FF2B5EF4-FFF2-40B4-BE49-F238E27FC236}">
                    <a16:creationId xmlns:a16="http://schemas.microsoft.com/office/drawing/2014/main" id="{1685E3EC-DA50-D1BC-A4A9-22E0E4C45E4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14;p27">
                <a:extLst>
                  <a:ext uri="{FF2B5EF4-FFF2-40B4-BE49-F238E27FC236}">
                    <a16:creationId xmlns:a16="http://schemas.microsoft.com/office/drawing/2014/main" id="{767A504E-D299-C1B1-CADB-DD2EFA77205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05778609-399A-B036-5190-33444AB3A02F}"/>
                </a:ext>
              </a:extLst>
            </p:cNvPr>
            <p:cNvSpPr txBox="1"/>
            <p:nvPr/>
          </p:nvSpPr>
          <p:spPr>
            <a:xfrm>
              <a:off x="2903051" y="5367364"/>
              <a:ext cx="5306047" cy="11328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phía Bắc </a:t>
              </a:r>
              <a:endPara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Google Shape;118;p4">
            <a:extLst>
              <a:ext uri="{FF2B5EF4-FFF2-40B4-BE49-F238E27FC236}">
                <a16:creationId xmlns:a16="http://schemas.microsoft.com/office/drawing/2014/main" id="{ECBC98F6-9318-EEA5-4BBA-7C7FA640901F}"/>
              </a:ext>
            </a:extLst>
          </p:cNvPr>
          <p:cNvSpPr/>
          <p:nvPr/>
        </p:nvSpPr>
        <p:spPr>
          <a:xfrm rot="19980337">
            <a:off x="265415" y="2180513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26115C58-CD96-5D88-555A-A13230FF216E}"/>
              </a:ext>
            </a:extLst>
          </p:cNvPr>
          <p:cNvGrpSpPr/>
          <p:nvPr/>
        </p:nvGrpSpPr>
        <p:grpSpPr>
          <a:xfrm>
            <a:off x="4470462" y="2123167"/>
            <a:ext cx="4288189" cy="720000"/>
            <a:chOff x="3243408" y="2498153"/>
            <a:chExt cx="5892955" cy="720000"/>
          </a:xfrm>
        </p:grpSpPr>
        <p:grpSp>
          <p:nvGrpSpPr>
            <p:cNvPr id="54" name="Group 19">
              <a:extLst>
                <a:ext uri="{FF2B5EF4-FFF2-40B4-BE49-F238E27FC236}">
                  <a16:creationId xmlns:a16="http://schemas.microsoft.com/office/drawing/2014/main" id="{39C5DA12-CAB1-6DC1-A1A2-0F96B197C75A}"/>
                </a:ext>
              </a:extLst>
            </p:cNvPr>
            <p:cNvGrpSpPr/>
            <p:nvPr/>
          </p:nvGrpSpPr>
          <p:grpSpPr>
            <a:xfrm>
              <a:off x="3673526" y="2498153"/>
              <a:ext cx="5462837" cy="720000"/>
              <a:chOff x="2098496" y="3659454"/>
              <a:chExt cx="8768604" cy="1198789"/>
            </a:xfrm>
          </p:grpSpPr>
          <p:sp>
            <p:nvSpPr>
              <p:cNvPr id="56" name="Rectangle: Rounded Corners 20">
                <a:extLst>
                  <a:ext uri="{FF2B5EF4-FFF2-40B4-BE49-F238E27FC236}">
                    <a16:creationId xmlns:a16="http://schemas.microsoft.com/office/drawing/2014/main" id="{09773E67-2668-2CCF-EDF6-518D39C8A6D8}"/>
                  </a:ext>
                </a:extLst>
              </p:cNvPr>
              <p:cNvSpPr/>
              <p:nvPr/>
            </p:nvSpPr>
            <p:spPr>
              <a:xfrm>
                <a:off x="2228688" y="3801319"/>
                <a:ext cx="8638412" cy="1056924"/>
              </a:xfrm>
              <a:custGeom>
                <a:avLst/>
                <a:gdLst>
                  <a:gd name="connsiteX0" fmla="*/ 0 w 8638412"/>
                  <a:gd name="connsiteY0" fmla="*/ 176158 h 1056924"/>
                  <a:gd name="connsiteX1" fmla="*/ 176158 w 8638412"/>
                  <a:gd name="connsiteY1" fmla="*/ 0 h 1056924"/>
                  <a:gd name="connsiteX2" fmla="*/ 8462254 w 8638412"/>
                  <a:gd name="connsiteY2" fmla="*/ 0 h 1056924"/>
                  <a:gd name="connsiteX3" fmla="*/ 8638412 w 8638412"/>
                  <a:gd name="connsiteY3" fmla="*/ 176158 h 1056924"/>
                  <a:gd name="connsiteX4" fmla="*/ 8638412 w 8638412"/>
                  <a:gd name="connsiteY4" fmla="*/ 880766 h 1056924"/>
                  <a:gd name="connsiteX5" fmla="*/ 8462254 w 8638412"/>
                  <a:gd name="connsiteY5" fmla="*/ 1056924 h 1056924"/>
                  <a:gd name="connsiteX6" fmla="*/ 176158 w 8638412"/>
                  <a:gd name="connsiteY6" fmla="*/ 1056924 h 1056924"/>
                  <a:gd name="connsiteX7" fmla="*/ 0 w 8638412"/>
                  <a:gd name="connsiteY7" fmla="*/ 880766 h 1056924"/>
                  <a:gd name="connsiteX8" fmla="*/ 0 w 8638412"/>
                  <a:gd name="connsiteY8" fmla="*/ 176158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8412" h="1056924" fill="none" extrusionOk="0">
                    <a:moveTo>
                      <a:pt x="0" y="176158"/>
                    </a:moveTo>
                    <a:cubicBezTo>
                      <a:pt x="7893" y="86111"/>
                      <a:pt x="87871" y="12775"/>
                      <a:pt x="176158" y="0"/>
                    </a:cubicBezTo>
                    <a:cubicBezTo>
                      <a:pt x="3728919" y="-168267"/>
                      <a:pt x="7254207" y="-42953"/>
                      <a:pt x="8462254" y="0"/>
                    </a:cubicBezTo>
                    <a:cubicBezTo>
                      <a:pt x="8560512" y="1100"/>
                      <a:pt x="8638260" y="76805"/>
                      <a:pt x="8638412" y="176158"/>
                    </a:cubicBezTo>
                    <a:cubicBezTo>
                      <a:pt x="8669648" y="400663"/>
                      <a:pt x="8622418" y="608119"/>
                      <a:pt x="8638412" y="880766"/>
                    </a:cubicBezTo>
                    <a:cubicBezTo>
                      <a:pt x="8641270" y="975368"/>
                      <a:pt x="8566797" y="1073000"/>
                      <a:pt x="8462254" y="1056924"/>
                    </a:cubicBezTo>
                    <a:cubicBezTo>
                      <a:pt x="7034386" y="1125149"/>
                      <a:pt x="2055482" y="1067800"/>
                      <a:pt x="176158" y="1056924"/>
                    </a:cubicBezTo>
                    <a:cubicBezTo>
                      <a:pt x="80438" y="1059435"/>
                      <a:pt x="14419" y="970632"/>
                      <a:pt x="0" y="880766"/>
                    </a:cubicBezTo>
                    <a:cubicBezTo>
                      <a:pt x="2431" y="685142"/>
                      <a:pt x="20249" y="458778"/>
                      <a:pt x="0" y="176158"/>
                    </a:cubicBezTo>
                    <a:close/>
                  </a:path>
                  <a:path w="8638412" h="1056924" stroke="0" extrusionOk="0">
                    <a:moveTo>
                      <a:pt x="0" y="176158"/>
                    </a:moveTo>
                    <a:cubicBezTo>
                      <a:pt x="-1824" y="70834"/>
                      <a:pt x="77632" y="2937"/>
                      <a:pt x="176158" y="0"/>
                    </a:cubicBezTo>
                    <a:cubicBezTo>
                      <a:pt x="1715352" y="163917"/>
                      <a:pt x="6599479" y="128764"/>
                      <a:pt x="8462254" y="0"/>
                    </a:cubicBezTo>
                    <a:cubicBezTo>
                      <a:pt x="8568045" y="5674"/>
                      <a:pt x="8639849" y="84358"/>
                      <a:pt x="8638412" y="176158"/>
                    </a:cubicBezTo>
                    <a:cubicBezTo>
                      <a:pt x="8690931" y="513959"/>
                      <a:pt x="8594585" y="656074"/>
                      <a:pt x="8638412" y="880766"/>
                    </a:cubicBezTo>
                    <a:cubicBezTo>
                      <a:pt x="8630212" y="993363"/>
                      <a:pt x="8559579" y="1059432"/>
                      <a:pt x="8462254" y="1056924"/>
                    </a:cubicBezTo>
                    <a:cubicBezTo>
                      <a:pt x="5540961" y="1034942"/>
                      <a:pt x="1809925" y="982036"/>
                      <a:pt x="176158" y="1056924"/>
                    </a:cubicBezTo>
                    <a:cubicBezTo>
                      <a:pt x="95668" y="1050394"/>
                      <a:pt x="-2288" y="982049"/>
                      <a:pt x="0" y="880766"/>
                    </a:cubicBezTo>
                    <a:cubicBezTo>
                      <a:pt x="47304" y="724577"/>
                      <a:pt x="4060" y="391678"/>
                      <a:pt x="0" y="1761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oogle Shape;282;p27">
                <a:extLst>
                  <a:ext uri="{FF2B5EF4-FFF2-40B4-BE49-F238E27FC236}">
                    <a16:creationId xmlns:a16="http://schemas.microsoft.com/office/drawing/2014/main" id="{99B3880E-C0EB-4F25-B8D3-83C21D260B40}"/>
                  </a:ext>
                </a:extLst>
              </p:cNvPr>
              <p:cNvGrpSpPr/>
              <p:nvPr/>
            </p:nvGrpSpPr>
            <p:grpSpPr>
              <a:xfrm rot="-488383">
                <a:off x="2098496" y="3659454"/>
                <a:ext cx="1094690" cy="1171482"/>
                <a:chOff x="2769810" y="1396779"/>
                <a:chExt cx="508124" cy="605419"/>
              </a:xfrm>
            </p:grpSpPr>
            <p:sp>
              <p:nvSpPr>
                <p:cNvPr id="58" name="Google Shape;283;p27">
                  <a:extLst>
                    <a:ext uri="{FF2B5EF4-FFF2-40B4-BE49-F238E27FC236}">
                      <a16:creationId xmlns:a16="http://schemas.microsoft.com/office/drawing/2014/main" id="{D2A3C54E-B41C-1C20-4E9D-7B5A43E876C9}"/>
                    </a:ext>
                  </a:extLst>
                </p:cNvPr>
                <p:cNvSpPr/>
                <p:nvPr/>
              </p:nvSpPr>
              <p:spPr>
                <a:xfrm>
                  <a:off x="2769810" y="1396779"/>
                  <a:ext cx="508124" cy="605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6" h="13733" extrusionOk="0">
                      <a:moveTo>
                        <a:pt x="6561" y="3755"/>
                      </a:moveTo>
                      <a:cubicBezTo>
                        <a:pt x="7763" y="3755"/>
                        <a:pt x="8239" y="4243"/>
                        <a:pt x="8239" y="5076"/>
                      </a:cubicBezTo>
                      <a:cubicBezTo>
                        <a:pt x="8239" y="5922"/>
                        <a:pt x="7763" y="6422"/>
                        <a:pt x="6561" y="6422"/>
                      </a:cubicBezTo>
                      <a:lnTo>
                        <a:pt x="4536" y="6422"/>
                      </a:lnTo>
                      <a:lnTo>
                        <a:pt x="4536" y="3755"/>
                      </a:lnTo>
                      <a:close/>
                      <a:moveTo>
                        <a:pt x="6703" y="8636"/>
                      </a:moveTo>
                      <a:cubicBezTo>
                        <a:pt x="7811" y="8636"/>
                        <a:pt x="8525" y="9077"/>
                        <a:pt x="8525" y="10053"/>
                      </a:cubicBezTo>
                      <a:cubicBezTo>
                        <a:pt x="8525" y="11089"/>
                        <a:pt x="7870" y="11518"/>
                        <a:pt x="6703" y="11518"/>
                      </a:cubicBezTo>
                      <a:lnTo>
                        <a:pt x="4536" y="11518"/>
                      </a:lnTo>
                      <a:lnTo>
                        <a:pt x="4536" y="8636"/>
                      </a:lnTo>
                      <a:close/>
                      <a:moveTo>
                        <a:pt x="2279" y="0"/>
                      </a:moveTo>
                      <a:cubicBezTo>
                        <a:pt x="2117" y="0"/>
                        <a:pt x="1951" y="32"/>
                        <a:pt x="1786" y="100"/>
                      </a:cubicBezTo>
                      <a:cubicBezTo>
                        <a:pt x="834" y="492"/>
                        <a:pt x="726" y="1790"/>
                        <a:pt x="1584" y="2350"/>
                      </a:cubicBezTo>
                      <a:cubicBezTo>
                        <a:pt x="1536" y="2528"/>
                        <a:pt x="1500" y="2719"/>
                        <a:pt x="1500" y="2909"/>
                      </a:cubicBezTo>
                      <a:lnTo>
                        <a:pt x="1500" y="10768"/>
                      </a:lnTo>
                      <a:cubicBezTo>
                        <a:pt x="1358" y="10672"/>
                        <a:pt x="1179" y="10625"/>
                        <a:pt x="1012" y="10625"/>
                      </a:cubicBezTo>
                      <a:cubicBezTo>
                        <a:pt x="417" y="10637"/>
                        <a:pt x="0" y="11208"/>
                        <a:pt x="179" y="11768"/>
                      </a:cubicBezTo>
                      <a:cubicBezTo>
                        <a:pt x="295" y="12167"/>
                        <a:pt x="650" y="12409"/>
                        <a:pt x="1024" y="12409"/>
                      </a:cubicBezTo>
                      <a:cubicBezTo>
                        <a:pt x="1185" y="12409"/>
                        <a:pt x="1350" y="12365"/>
                        <a:pt x="1500" y="12268"/>
                      </a:cubicBezTo>
                      <a:lnTo>
                        <a:pt x="1500" y="12363"/>
                      </a:lnTo>
                      <a:cubicBezTo>
                        <a:pt x="1500" y="13256"/>
                        <a:pt x="1989" y="13732"/>
                        <a:pt x="2882" y="13732"/>
                      </a:cubicBezTo>
                      <a:lnTo>
                        <a:pt x="7132" y="13732"/>
                      </a:lnTo>
                      <a:cubicBezTo>
                        <a:pt x="9894" y="13732"/>
                        <a:pt x="11525" y="12303"/>
                        <a:pt x="11525" y="10089"/>
                      </a:cubicBezTo>
                      <a:cubicBezTo>
                        <a:pt x="11514" y="8529"/>
                        <a:pt x="10406" y="7600"/>
                        <a:pt x="8978" y="7339"/>
                      </a:cubicBezTo>
                      <a:lnTo>
                        <a:pt x="8978" y="7291"/>
                      </a:lnTo>
                      <a:cubicBezTo>
                        <a:pt x="10478" y="6827"/>
                        <a:pt x="11133" y="5838"/>
                        <a:pt x="11133" y="4588"/>
                      </a:cubicBezTo>
                      <a:cubicBezTo>
                        <a:pt x="11144" y="3790"/>
                        <a:pt x="10811" y="3017"/>
                        <a:pt x="10216" y="2481"/>
                      </a:cubicBezTo>
                      <a:cubicBezTo>
                        <a:pt x="11192" y="2147"/>
                        <a:pt x="11383" y="838"/>
                        <a:pt x="10537" y="242"/>
                      </a:cubicBezTo>
                      <a:cubicBezTo>
                        <a:pt x="10306" y="80"/>
                        <a:pt x="10051" y="6"/>
                        <a:pt x="9802" y="6"/>
                      </a:cubicBezTo>
                      <a:cubicBezTo>
                        <a:pt x="9141" y="6"/>
                        <a:pt x="8525" y="526"/>
                        <a:pt x="8525" y="1278"/>
                      </a:cubicBezTo>
                      <a:cubicBezTo>
                        <a:pt x="8525" y="1421"/>
                        <a:pt x="8549" y="1552"/>
                        <a:pt x="8597" y="1683"/>
                      </a:cubicBezTo>
                      <a:cubicBezTo>
                        <a:pt x="8144" y="1588"/>
                        <a:pt x="7668" y="1540"/>
                        <a:pt x="7203" y="1540"/>
                      </a:cubicBezTo>
                      <a:lnTo>
                        <a:pt x="3524" y="1540"/>
                      </a:lnTo>
                      <a:cubicBezTo>
                        <a:pt x="3702" y="713"/>
                        <a:pt x="3049" y="0"/>
                        <a:pt x="2279" y="0"/>
                      </a:cubicBezTo>
                      <a:close/>
                    </a:path>
                  </a:pathLst>
                </a:custGeom>
                <a:solidFill>
                  <a:srgbClr val="DD89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284;p27">
                  <a:extLst>
                    <a:ext uri="{FF2B5EF4-FFF2-40B4-BE49-F238E27FC236}">
                      <a16:creationId xmlns:a16="http://schemas.microsoft.com/office/drawing/2014/main" id="{8630BCAD-F5CD-F08A-BBFA-6068E1259215}"/>
                    </a:ext>
                  </a:extLst>
                </p:cNvPr>
                <p:cNvSpPr/>
                <p:nvPr/>
              </p:nvSpPr>
              <p:spPr>
                <a:xfrm>
                  <a:off x="2828046" y="1421599"/>
                  <a:ext cx="73534" cy="6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9" extrusionOk="0">
                      <a:moveTo>
                        <a:pt x="953" y="1"/>
                      </a:moveTo>
                      <a:cubicBezTo>
                        <a:pt x="322" y="1"/>
                        <a:pt x="1" y="775"/>
                        <a:pt x="453" y="1227"/>
                      </a:cubicBezTo>
                      <a:cubicBezTo>
                        <a:pt x="599" y="1373"/>
                        <a:pt x="778" y="1439"/>
                        <a:pt x="952" y="1439"/>
                      </a:cubicBezTo>
                      <a:cubicBezTo>
                        <a:pt x="1318" y="1439"/>
                        <a:pt x="1668" y="1151"/>
                        <a:pt x="1668" y="715"/>
                      </a:cubicBezTo>
                      <a:cubicBezTo>
                        <a:pt x="1668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285;p27">
                  <a:extLst>
                    <a:ext uri="{FF2B5EF4-FFF2-40B4-BE49-F238E27FC236}">
                      <a16:creationId xmlns:a16="http://schemas.microsoft.com/office/drawing/2014/main" id="{39475537-B4B2-2EE6-F56A-35B33505E28A}"/>
                    </a:ext>
                  </a:extLst>
                </p:cNvPr>
                <p:cNvSpPr/>
                <p:nvPr/>
              </p:nvSpPr>
              <p:spPr>
                <a:xfrm>
                  <a:off x="3159786" y="1421599"/>
                  <a:ext cx="73534" cy="6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4" extrusionOk="0">
                      <a:moveTo>
                        <a:pt x="953" y="1"/>
                      </a:moveTo>
                      <a:cubicBezTo>
                        <a:pt x="310" y="1"/>
                        <a:pt x="1" y="775"/>
                        <a:pt x="441" y="1227"/>
                      </a:cubicBezTo>
                      <a:cubicBezTo>
                        <a:pt x="587" y="1369"/>
                        <a:pt x="766" y="1433"/>
                        <a:pt x="942" y="1433"/>
                      </a:cubicBezTo>
                      <a:cubicBezTo>
                        <a:pt x="1312" y="1433"/>
                        <a:pt x="1667" y="1151"/>
                        <a:pt x="1667" y="715"/>
                      </a:cubicBezTo>
                      <a:cubicBezTo>
                        <a:pt x="1667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86;p27">
                  <a:extLst>
                    <a:ext uri="{FF2B5EF4-FFF2-40B4-BE49-F238E27FC236}">
                      <a16:creationId xmlns:a16="http://schemas.microsoft.com/office/drawing/2014/main" id="{B55D0BFC-8256-ABDF-E6D4-F34C7B13F012}"/>
                    </a:ext>
                  </a:extLst>
                </p:cNvPr>
                <p:cNvSpPr/>
                <p:nvPr/>
              </p:nvSpPr>
              <p:spPr>
                <a:xfrm>
                  <a:off x="2860513" y="1495107"/>
                  <a:ext cx="392136" cy="47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5" h="10836" extrusionOk="0">
                      <a:moveTo>
                        <a:pt x="4537" y="1120"/>
                      </a:moveTo>
                      <a:cubicBezTo>
                        <a:pt x="5621" y="1120"/>
                        <a:pt x="6561" y="1644"/>
                        <a:pt x="6502" y="3156"/>
                      </a:cubicBezTo>
                      <a:cubicBezTo>
                        <a:pt x="6478" y="3894"/>
                        <a:pt x="5609" y="4597"/>
                        <a:pt x="4537" y="4597"/>
                      </a:cubicBezTo>
                      <a:lnTo>
                        <a:pt x="2168" y="4597"/>
                      </a:lnTo>
                      <a:lnTo>
                        <a:pt x="2168" y="1120"/>
                      </a:lnTo>
                      <a:close/>
                      <a:moveTo>
                        <a:pt x="4621" y="6109"/>
                      </a:moveTo>
                      <a:cubicBezTo>
                        <a:pt x="5609" y="6109"/>
                        <a:pt x="6680" y="6347"/>
                        <a:pt x="6680" y="7764"/>
                      </a:cubicBezTo>
                      <a:cubicBezTo>
                        <a:pt x="6680" y="9431"/>
                        <a:pt x="5621" y="9633"/>
                        <a:pt x="4597" y="9633"/>
                      </a:cubicBezTo>
                      <a:lnTo>
                        <a:pt x="2168" y="9633"/>
                      </a:lnTo>
                      <a:lnTo>
                        <a:pt x="2192" y="6109"/>
                      </a:lnTo>
                      <a:close/>
                      <a:moveTo>
                        <a:pt x="1215" y="1"/>
                      </a:moveTo>
                      <a:cubicBezTo>
                        <a:pt x="430" y="1"/>
                        <a:pt x="1" y="429"/>
                        <a:pt x="1" y="1227"/>
                      </a:cubicBezTo>
                      <a:lnTo>
                        <a:pt x="1" y="9621"/>
                      </a:lnTo>
                      <a:cubicBezTo>
                        <a:pt x="1" y="10407"/>
                        <a:pt x="430" y="10836"/>
                        <a:pt x="1215" y="10836"/>
                      </a:cubicBezTo>
                      <a:lnTo>
                        <a:pt x="4990" y="10836"/>
                      </a:lnTo>
                      <a:cubicBezTo>
                        <a:pt x="7442" y="10836"/>
                        <a:pt x="8895" y="9562"/>
                        <a:pt x="8895" y="7597"/>
                      </a:cubicBezTo>
                      <a:cubicBezTo>
                        <a:pt x="8895" y="6216"/>
                        <a:pt x="7919" y="5382"/>
                        <a:pt x="6645" y="5156"/>
                      </a:cubicBezTo>
                      <a:lnTo>
                        <a:pt x="6645" y="5109"/>
                      </a:lnTo>
                      <a:cubicBezTo>
                        <a:pt x="7978" y="4692"/>
                        <a:pt x="8550" y="3823"/>
                        <a:pt x="8550" y="2715"/>
                      </a:cubicBezTo>
                      <a:cubicBezTo>
                        <a:pt x="8550" y="1156"/>
                        <a:pt x="7359" y="1"/>
                        <a:pt x="5061" y="1"/>
                      </a:cubicBezTo>
                      <a:close/>
                    </a:path>
                  </a:pathLst>
                </a:custGeom>
                <a:solidFill>
                  <a:srgbClr val="EEA3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287;p27">
                  <a:extLst>
                    <a:ext uri="{FF2B5EF4-FFF2-40B4-BE49-F238E27FC236}">
                      <a16:creationId xmlns:a16="http://schemas.microsoft.com/office/drawing/2014/main" id="{4AA95BF0-8181-39C9-09F7-6B5A03E3FDC9}"/>
                    </a:ext>
                  </a:extLst>
                </p:cNvPr>
                <p:cNvSpPr/>
                <p:nvPr/>
              </p:nvSpPr>
              <p:spPr>
                <a:xfrm>
                  <a:off x="2929354" y="1508225"/>
                  <a:ext cx="42057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3" extrusionOk="0">
                      <a:moveTo>
                        <a:pt x="548" y="0"/>
                      </a:moveTo>
                      <a:cubicBezTo>
                        <a:pt x="191" y="0"/>
                        <a:pt x="1" y="441"/>
                        <a:pt x="263" y="691"/>
                      </a:cubicBezTo>
                      <a:cubicBezTo>
                        <a:pt x="343" y="775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288;p27">
                  <a:extLst>
                    <a:ext uri="{FF2B5EF4-FFF2-40B4-BE49-F238E27FC236}">
                      <a16:creationId xmlns:a16="http://schemas.microsoft.com/office/drawing/2014/main" id="{59739114-EB31-93E9-7260-1DC30E64AD15}"/>
                    </a:ext>
                  </a:extLst>
                </p:cNvPr>
                <p:cNvSpPr/>
                <p:nvPr/>
              </p:nvSpPr>
              <p:spPr>
                <a:xfrm>
                  <a:off x="3105209" y="1508225"/>
                  <a:ext cx="42013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3" extrusionOk="0">
                      <a:moveTo>
                        <a:pt x="548" y="0"/>
                      </a:moveTo>
                      <a:cubicBezTo>
                        <a:pt x="191" y="0"/>
                        <a:pt x="0" y="441"/>
                        <a:pt x="262" y="691"/>
                      </a:cubicBezTo>
                      <a:cubicBezTo>
                        <a:pt x="343" y="775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289;p27">
                  <a:extLst>
                    <a:ext uri="{FF2B5EF4-FFF2-40B4-BE49-F238E27FC236}">
                      <a16:creationId xmlns:a16="http://schemas.microsoft.com/office/drawing/2014/main" id="{9A765CF5-E1C3-5ED2-5934-163906747CCD}"/>
                    </a:ext>
                  </a:extLst>
                </p:cNvPr>
                <p:cNvSpPr/>
                <p:nvPr/>
              </p:nvSpPr>
              <p:spPr>
                <a:xfrm>
                  <a:off x="3021756" y="1509284"/>
                  <a:ext cx="43732" cy="3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715" extrusionOk="0">
                      <a:moveTo>
                        <a:pt x="465" y="0"/>
                      </a:moveTo>
                      <a:cubicBezTo>
                        <a:pt x="429" y="0"/>
                        <a:pt x="405" y="12"/>
                        <a:pt x="393" y="36"/>
                      </a:cubicBezTo>
                      <a:lnTo>
                        <a:pt x="36" y="560"/>
                      </a:lnTo>
                      <a:cubicBezTo>
                        <a:pt x="0" y="607"/>
                        <a:pt x="12" y="667"/>
                        <a:pt x="60" y="703"/>
                      </a:cubicBezTo>
                      <a:cubicBezTo>
                        <a:pt x="72" y="715"/>
                        <a:pt x="95" y="715"/>
                        <a:pt x="107" y="715"/>
                      </a:cubicBezTo>
                      <a:cubicBezTo>
                        <a:pt x="143" y="715"/>
                        <a:pt x="179" y="703"/>
                        <a:pt x="203" y="667"/>
                      </a:cubicBezTo>
                      <a:lnTo>
                        <a:pt x="476" y="262"/>
                      </a:lnTo>
                      <a:lnTo>
                        <a:pt x="786" y="679"/>
                      </a:lnTo>
                      <a:cubicBezTo>
                        <a:pt x="798" y="702"/>
                        <a:pt x="818" y="712"/>
                        <a:pt x="840" y="712"/>
                      </a:cubicBezTo>
                      <a:cubicBezTo>
                        <a:pt x="906" y="712"/>
                        <a:pt x="992" y="623"/>
                        <a:pt x="929" y="560"/>
                      </a:cubicBezTo>
                      <a:lnTo>
                        <a:pt x="548" y="36"/>
                      </a:lnTo>
                      <a:cubicBezTo>
                        <a:pt x="524" y="12"/>
                        <a:pt x="500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290;p27">
                  <a:extLst>
                    <a:ext uri="{FF2B5EF4-FFF2-40B4-BE49-F238E27FC236}">
                      <a16:creationId xmlns:a16="http://schemas.microsoft.com/office/drawing/2014/main" id="{79114C67-AE27-F5FC-E523-62FABB15AF9A}"/>
                    </a:ext>
                  </a:extLst>
                </p:cNvPr>
                <p:cNvSpPr/>
                <p:nvPr/>
              </p:nvSpPr>
              <p:spPr>
                <a:xfrm>
                  <a:off x="2882139" y="1536572"/>
                  <a:ext cx="65643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" h="858" extrusionOk="0">
                      <a:moveTo>
                        <a:pt x="738" y="0"/>
                      </a:moveTo>
                      <a:cubicBezTo>
                        <a:pt x="334" y="0"/>
                        <a:pt x="0" y="191"/>
                        <a:pt x="0" y="429"/>
                      </a:cubicBezTo>
                      <a:cubicBezTo>
                        <a:pt x="0" y="667"/>
                        <a:pt x="334" y="858"/>
                        <a:pt x="738" y="858"/>
                      </a:cubicBezTo>
                      <a:cubicBezTo>
                        <a:pt x="1155" y="858"/>
                        <a:pt x="1488" y="667"/>
                        <a:pt x="1488" y="429"/>
                      </a:cubicBezTo>
                      <a:cubicBezTo>
                        <a:pt x="1488" y="191"/>
                        <a:pt x="1155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291;p27">
                  <a:extLst>
                    <a:ext uri="{FF2B5EF4-FFF2-40B4-BE49-F238E27FC236}">
                      <a16:creationId xmlns:a16="http://schemas.microsoft.com/office/drawing/2014/main" id="{0E9D7EEE-449C-B07F-BD1E-7DF29D2979B6}"/>
                    </a:ext>
                  </a:extLst>
                </p:cNvPr>
                <p:cNvSpPr/>
                <p:nvPr/>
              </p:nvSpPr>
              <p:spPr>
                <a:xfrm>
                  <a:off x="3136156" y="1536572"/>
                  <a:ext cx="65687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858" extrusionOk="0">
                      <a:moveTo>
                        <a:pt x="751" y="0"/>
                      </a:moveTo>
                      <a:cubicBezTo>
                        <a:pt x="334" y="0"/>
                        <a:pt x="1" y="191"/>
                        <a:pt x="1" y="429"/>
                      </a:cubicBezTo>
                      <a:cubicBezTo>
                        <a:pt x="1" y="667"/>
                        <a:pt x="334" y="858"/>
                        <a:pt x="751" y="858"/>
                      </a:cubicBezTo>
                      <a:cubicBezTo>
                        <a:pt x="1156" y="858"/>
                        <a:pt x="1489" y="667"/>
                        <a:pt x="1489" y="429"/>
                      </a:cubicBezTo>
                      <a:cubicBezTo>
                        <a:pt x="1489" y="191"/>
                        <a:pt x="1156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292;p27">
                  <a:extLst>
                    <a:ext uri="{FF2B5EF4-FFF2-40B4-BE49-F238E27FC236}">
                      <a16:creationId xmlns:a16="http://schemas.microsoft.com/office/drawing/2014/main" id="{F401EAA6-438A-1669-C0B8-31E5B4FFAE99}"/>
                    </a:ext>
                  </a:extLst>
                </p:cNvPr>
                <p:cNvSpPr/>
                <p:nvPr/>
              </p:nvSpPr>
              <p:spPr>
                <a:xfrm>
                  <a:off x="2975555" y="1646255"/>
                  <a:ext cx="133357" cy="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818" extrusionOk="0">
                      <a:moveTo>
                        <a:pt x="317" y="1"/>
                      </a:moveTo>
                      <a:cubicBezTo>
                        <a:pt x="221" y="1"/>
                        <a:pt x="143" y="77"/>
                        <a:pt x="84" y="239"/>
                      </a:cubicBezTo>
                      <a:cubicBezTo>
                        <a:pt x="0" y="465"/>
                        <a:pt x="203" y="918"/>
                        <a:pt x="203" y="918"/>
                      </a:cubicBezTo>
                      <a:cubicBezTo>
                        <a:pt x="203" y="918"/>
                        <a:pt x="12" y="1441"/>
                        <a:pt x="84" y="1584"/>
                      </a:cubicBezTo>
                      <a:cubicBezTo>
                        <a:pt x="139" y="1704"/>
                        <a:pt x="231" y="1817"/>
                        <a:pt x="341" y="1817"/>
                      </a:cubicBezTo>
                      <a:cubicBezTo>
                        <a:pt x="373" y="1817"/>
                        <a:pt x="406" y="1808"/>
                        <a:pt x="441" y="1787"/>
                      </a:cubicBezTo>
                      <a:lnTo>
                        <a:pt x="1251" y="1322"/>
                      </a:lnTo>
                      <a:cubicBezTo>
                        <a:pt x="1335" y="1345"/>
                        <a:pt x="1422" y="1357"/>
                        <a:pt x="1509" y="1357"/>
                      </a:cubicBezTo>
                      <a:cubicBezTo>
                        <a:pt x="1606" y="1357"/>
                        <a:pt x="1704" y="1342"/>
                        <a:pt x="1798" y="1310"/>
                      </a:cubicBezTo>
                      <a:lnTo>
                        <a:pt x="2644" y="1787"/>
                      </a:lnTo>
                      <a:cubicBezTo>
                        <a:pt x="2680" y="1806"/>
                        <a:pt x="2718" y="1815"/>
                        <a:pt x="2755" y="1815"/>
                      </a:cubicBezTo>
                      <a:cubicBezTo>
                        <a:pt x="2873" y="1815"/>
                        <a:pt x="2980" y="1721"/>
                        <a:pt x="2989" y="1584"/>
                      </a:cubicBezTo>
                      <a:cubicBezTo>
                        <a:pt x="3025" y="1418"/>
                        <a:pt x="2894" y="918"/>
                        <a:pt x="2894" y="918"/>
                      </a:cubicBezTo>
                      <a:cubicBezTo>
                        <a:pt x="2941" y="691"/>
                        <a:pt x="2977" y="465"/>
                        <a:pt x="2989" y="239"/>
                      </a:cubicBezTo>
                      <a:cubicBezTo>
                        <a:pt x="2989" y="102"/>
                        <a:pt x="2878" y="8"/>
                        <a:pt x="2756" y="8"/>
                      </a:cubicBezTo>
                      <a:cubicBezTo>
                        <a:pt x="2719" y="8"/>
                        <a:pt x="2680" y="17"/>
                        <a:pt x="2644" y="36"/>
                      </a:cubicBezTo>
                      <a:lnTo>
                        <a:pt x="1810" y="525"/>
                      </a:lnTo>
                      <a:cubicBezTo>
                        <a:pt x="1766" y="454"/>
                        <a:pt x="1635" y="418"/>
                        <a:pt x="1508" y="418"/>
                      </a:cubicBezTo>
                      <a:cubicBezTo>
                        <a:pt x="1397" y="418"/>
                        <a:pt x="1288" y="446"/>
                        <a:pt x="1239" y="501"/>
                      </a:cubicBezTo>
                      <a:lnTo>
                        <a:pt x="441" y="36"/>
                      </a:lnTo>
                      <a:cubicBezTo>
                        <a:pt x="397" y="13"/>
                        <a:pt x="356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5" name="TextBox 36">
              <a:extLst>
                <a:ext uri="{FF2B5EF4-FFF2-40B4-BE49-F238E27FC236}">
                  <a16:creationId xmlns:a16="http://schemas.microsoft.com/office/drawing/2014/main" id="{D8A7F433-DB01-003C-4CB5-C406064F53F8}"/>
                </a:ext>
              </a:extLst>
            </p:cNvPr>
            <p:cNvSpPr txBox="1"/>
            <p:nvPr/>
          </p:nvSpPr>
          <p:spPr>
            <a:xfrm>
              <a:off x="3243408" y="2623131"/>
              <a:ext cx="5243368" cy="57888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trung tâm</a:t>
              </a:r>
              <a:endPara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4" descr="Rainbow Cloud PNG Transparent Images Free Download | Vector Files | Pngtree">
            <a:extLst>
              <a:ext uri="{FF2B5EF4-FFF2-40B4-BE49-F238E27FC236}">
                <a16:creationId xmlns:a16="http://schemas.microsoft.com/office/drawing/2014/main" id="{EAACEF67-72A7-0C31-319E-E60005FC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7" b="90000" l="5667" r="95667">
                        <a14:foregroundMark x1="23333" y1="28500" x2="31333" y2="28333"/>
                        <a14:foregroundMark x1="27417" y1="25167" x2="34167" y2="27250"/>
                        <a14:foregroundMark x1="15917" y1="33417" x2="27833" y2="29417"/>
                        <a14:foregroundMark x1="18250" y1="35667" x2="24833" y2="34333"/>
                        <a14:foregroundMark x1="38083" y1="25583" x2="41250" y2="26333"/>
                        <a14:foregroundMark x1="59167" y1="9667" x2="61417" y2="12917"/>
                        <a14:foregroundMark x1="74667" y1="25917" x2="87250" y2="46583"/>
                        <a14:foregroundMark x1="75000" y1="24833" x2="87500" y2="36500"/>
                        <a14:foregroundMark x1="78750" y1="24250" x2="89583" y2="34667"/>
                        <a14:foregroundMark x1="72000" y1="27250" x2="76833" y2="41750"/>
                        <a14:foregroundMark x1="66000" y1="38417" x2="79833" y2="42000"/>
                        <a14:foregroundMark x1="65333" y1="37500" x2="70750" y2="44917"/>
                        <a14:foregroundMark x1="71583" y1="24583" x2="78750" y2="27417"/>
                        <a14:foregroundMark x1="75500" y1="21583" x2="86750" y2="27583"/>
                        <a14:foregroundMark x1="88583" y1="29417" x2="91917" y2="34333"/>
                        <a14:foregroundMark x1="65667" y1="37500" x2="70333" y2="44750"/>
                        <a14:foregroundMark x1="32333" y1="23500" x2="36167" y2="27083"/>
                        <a14:foregroundMark x1="67750" y1="44583" x2="74083" y2="44417"/>
                        <a14:foregroundMark x1="78750" y1="44583" x2="82833" y2="41750"/>
                        <a14:foregroundMark x1="63250" y1="36333" x2="70917" y2="39750"/>
                        <a14:foregroundMark x1="86917" y1="24833" x2="87667" y2="31000"/>
                        <a14:foregroundMark x1="95667" y1="34667" x2="95667" y2="34667"/>
                        <a14:foregroundMark x1="18833" y1="65417" x2="48500" y2="77167"/>
                        <a14:foregroundMark x1="25750" y1="57833" x2="46250" y2="73667"/>
                        <a14:foregroundMark x1="36583" y1="58750" x2="52000" y2="72333"/>
                        <a14:foregroundMark x1="9500" y1="62667" x2="20333" y2="77250"/>
                        <a14:foregroundMark x1="6917" y1="67333" x2="12917" y2="77250"/>
                        <a14:foregroundMark x1="12750" y1="62333" x2="26833" y2="62417"/>
                        <a14:foregroundMark x1="26833" y1="62417" x2="35417" y2="62333"/>
                        <a14:foregroundMark x1="27083" y1="82417" x2="42750" y2="75167"/>
                        <a14:foregroundMark x1="36250" y1="85583" x2="48333" y2="77917"/>
                        <a14:foregroundMark x1="42167" y1="59250" x2="47583" y2="66000"/>
                        <a14:foregroundMark x1="15833" y1="60000" x2="33750" y2="56667"/>
                        <a14:foregroundMark x1="17917" y1="72000" x2="34167" y2="77000"/>
                        <a14:foregroundMark x1="31583" y1="65083" x2="31583" y2="65083"/>
                        <a14:foregroundMark x1="17750" y1="69417" x2="38417" y2="64917"/>
                        <a14:foregroundMark x1="5667" y1="67833" x2="11917" y2="75750"/>
                        <a14:foregroundMark x1="57667" y1="15333" x2="57667" y2="15333"/>
                        <a14:foregroundMark x1="35083" y1="89917" x2="35083" y2="8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70" y="1750660"/>
            <a:ext cx="909770" cy="9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Google Shape;118;p4">
            <a:extLst>
              <a:ext uri="{FF2B5EF4-FFF2-40B4-BE49-F238E27FC236}">
                <a16:creationId xmlns:a16="http://schemas.microsoft.com/office/drawing/2014/main" id="{93CC60D5-1872-621F-A560-1A9FC3E8DFF8}"/>
              </a:ext>
            </a:extLst>
          </p:cNvPr>
          <p:cNvSpPr/>
          <p:nvPr/>
        </p:nvSpPr>
        <p:spPr>
          <a:xfrm rot="19980337">
            <a:off x="329179" y="3395807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427D152C-5F92-5E43-9D5D-55E223A8F63B}"/>
              </a:ext>
            </a:extLst>
          </p:cNvPr>
          <p:cNvGrpSpPr/>
          <p:nvPr/>
        </p:nvGrpSpPr>
        <p:grpSpPr>
          <a:xfrm>
            <a:off x="4902592" y="3378421"/>
            <a:ext cx="3957428" cy="774516"/>
            <a:chOff x="4896860" y="3068179"/>
            <a:chExt cx="3957428" cy="774516"/>
          </a:xfrm>
        </p:grpSpPr>
        <p:grpSp>
          <p:nvGrpSpPr>
            <p:cNvPr id="70" name="Group 52">
              <a:extLst>
                <a:ext uri="{FF2B5EF4-FFF2-40B4-BE49-F238E27FC236}">
                  <a16:creationId xmlns:a16="http://schemas.microsoft.com/office/drawing/2014/main" id="{2CBD0126-255D-71A2-5E72-F3F298747D99}"/>
                </a:ext>
              </a:extLst>
            </p:cNvPr>
            <p:cNvGrpSpPr/>
            <p:nvPr/>
          </p:nvGrpSpPr>
          <p:grpSpPr>
            <a:xfrm>
              <a:off x="4899542" y="3074038"/>
              <a:ext cx="3954746" cy="743517"/>
              <a:chOff x="2077178" y="5171090"/>
              <a:chExt cx="8723487" cy="1455079"/>
            </a:xfrm>
          </p:grpSpPr>
          <p:sp>
            <p:nvSpPr>
              <p:cNvPr id="71" name="Rectangle: Rounded Corners 53">
                <a:extLst>
                  <a:ext uri="{FF2B5EF4-FFF2-40B4-BE49-F238E27FC236}">
                    <a16:creationId xmlns:a16="http://schemas.microsoft.com/office/drawing/2014/main" id="{6BEC81CC-0129-A8A8-AB0D-051CC39032EA}"/>
                  </a:ext>
                </a:extLst>
              </p:cNvPr>
              <p:cNvSpPr/>
              <p:nvPr/>
            </p:nvSpPr>
            <p:spPr>
              <a:xfrm>
                <a:off x="2170088" y="5479846"/>
                <a:ext cx="8630577" cy="1146323"/>
              </a:xfrm>
              <a:custGeom>
                <a:avLst/>
                <a:gdLst>
                  <a:gd name="connsiteX0" fmla="*/ 0 w 8630577"/>
                  <a:gd name="connsiteY0" fmla="*/ 191058 h 1146323"/>
                  <a:gd name="connsiteX1" fmla="*/ 191058 w 8630577"/>
                  <a:gd name="connsiteY1" fmla="*/ 0 h 1146323"/>
                  <a:gd name="connsiteX2" fmla="*/ 8439519 w 8630577"/>
                  <a:gd name="connsiteY2" fmla="*/ 0 h 1146323"/>
                  <a:gd name="connsiteX3" fmla="*/ 8630577 w 8630577"/>
                  <a:gd name="connsiteY3" fmla="*/ 191058 h 1146323"/>
                  <a:gd name="connsiteX4" fmla="*/ 8630577 w 8630577"/>
                  <a:gd name="connsiteY4" fmla="*/ 955265 h 1146323"/>
                  <a:gd name="connsiteX5" fmla="*/ 8439519 w 8630577"/>
                  <a:gd name="connsiteY5" fmla="*/ 1146323 h 1146323"/>
                  <a:gd name="connsiteX6" fmla="*/ 191058 w 8630577"/>
                  <a:gd name="connsiteY6" fmla="*/ 1146323 h 1146323"/>
                  <a:gd name="connsiteX7" fmla="*/ 0 w 8630577"/>
                  <a:gd name="connsiteY7" fmla="*/ 955265 h 1146323"/>
                  <a:gd name="connsiteX8" fmla="*/ 0 w 8630577"/>
                  <a:gd name="connsiteY8" fmla="*/ 191058 h 1146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0577" h="1146323" fill="none" extrusionOk="0">
                    <a:moveTo>
                      <a:pt x="0" y="191058"/>
                    </a:moveTo>
                    <a:cubicBezTo>
                      <a:pt x="7066" y="92023"/>
                      <a:pt x="95021" y="13454"/>
                      <a:pt x="191058" y="0"/>
                    </a:cubicBezTo>
                    <a:cubicBezTo>
                      <a:pt x="1971059" y="-168267"/>
                      <a:pt x="7260225" y="-42953"/>
                      <a:pt x="8439519" y="0"/>
                    </a:cubicBezTo>
                    <a:cubicBezTo>
                      <a:pt x="8555668" y="12065"/>
                      <a:pt x="8630258" y="81218"/>
                      <a:pt x="8630577" y="191058"/>
                    </a:cubicBezTo>
                    <a:cubicBezTo>
                      <a:pt x="8564548" y="512689"/>
                      <a:pt x="8651606" y="683440"/>
                      <a:pt x="8630577" y="955265"/>
                    </a:cubicBezTo>
                    <a:cubicBezTo>
                      <a:pt x="8638678" y="1053166"/>
                      <a:pt x="8545832" y="1148085"/>
                      <a:pt x="8439519" y="1146323"/>
                    </a:cubicBezTo>
                    <a:cubicBezTo>
                      <a:pt x="7414496" y="1214548"/>
                      <a:pt x="1705323" y="1157199"/>
                      <a:pt x="191058" y="1146323"/>
                    </a:cubicBezTo>
                    <a:cubicBezTo>
                      <a:pt x="94693" y="1160970"/>
                      <a:pt x="11856" y="1054680"/>
                      <a:pt x="0" y="955265"/>
                    </a:cubicBezTo>
                    <a:cubicBezTo>
                      <a:pt x="15252" y="803017"/>
                      <a:pt x="-51935" y="566543"/>
                      <a:pt x="0" y="191058"/>
                    </a:cubicBezTo>
                    <a:close/>
                  </a:path>
                  <a:path w="8630577" h="1146323" stroke="0" extrusionOk="0">
                    <a:moveTo>
                      <a:pt x="0" y="191058"/>
                    </a:moveTo>
                    <a:cubicBezTo>
                      <a:pt x="-3934" y="68211"/>
                      <a:pt x="77725" y="18563"/>
                      <a:pt x="191058" y="0"/>
                    </a:cubicBezTo>
                    <a:cubicBezTo>
                      <a:pt x="3093843" y="163917"/>
                      <a:pt x="6387063" y="128764"/>
                      <a:pt x="8439519" y="0"/>
                    </a:cubicBezTo>
                    <a:cubicBezTo>
                      <a:pt x="8548711" y="2452"/>
                      <a:pt x="8634145" y="99169"/>
                      <a:pt x="8630577" y="191058"/>
                    </a:cubicBezTo>
                    <a:cubicBezTo>
                      <a:pt x="8658174" y="307522"/>
                      <a:pt x="8571790" y="851410"/>
                      <a:pt x="8630577" y="955265"/>
                    </a:cubicBezTo>
                    <a:cubicBezTo>
                      <a:pt x="8621617" y="1077510"/>
                      <a:pt x="8545085" y="1149603"/>
                      <a:pt x="8439519" y="1146323"/>
                    </a:cubicBezTo>
                    <a:cubicBezTo>
                      <a:pt x="6992465" y="1124341"/>
                      <a:pt x="1101029" y="1071435"/>
                      <a:pt x="191058" y="1146323"/>
                    </a:cubicBezTo>
                    <a:cubicBezTo>
                      <a:pt x="89488" y="1144788"/>
                      <a:pt x="-6328" y="1071829"/>
                      <a:pt x="0" y="955265"/>
                    </a:cubicBezTo>
                    <a:cubicBezTo>
                      <a:pt x="-49477" y="758028"/>
                      <a:pt x="29046" y="436276"/>
                      <a:pt x="0" y="1910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oogle Shape;293;p27">
                <a:extLst>
                  <a:ext uri="{FF2B5EF4-FFF2-40B4-BE49-F238E27FC236}">
                    <a16:creationId xmlns:a16="http://schemas.microsoft.com/office/drawing/2014/main" id="{9DAAD807-8558-44F6-FDAC-CB352A9F3FC0}"/>
                  </a:ext>
                </a:extLst>
              </p:cNvPr>
              <p:cNvGrpSpPr/>
              <p:nvPr/>
            </p:nvGrpSpPr>
            <p:grpSpPr>
              <a:xfrm rot="21403310">
                <a:off x="2077178" y="5171090"/>
                <a:ext cx="1238292" cy="666778"/>
                <a:chOff x="3899885" y="1404273"/>
                <a:chExt cx="569005" cy="288889"/>
              </a:xfrm>
            </p:grpSpPr>
            <p:sp>
              <p:nvSpPr>
                <p:cNvPr id="74" name="Google Shape;294;p27">
                  <a:extLst>
                    <a:ext uri="{FF2B5EF4-FFF2-40B4-BE49-F238E27FC236}">
                      <a16:creationId xmlns:a16="http://schemas.microsoft.com/office/drawing/2014/main" id="{A9D7973E-85CB-6969-BAE8-421F40CE3B7B}"/>
                    </a:ext>
                  </a:extLst>
                </p:cNvPr>
                <p:cNvSpPr/>
                <p:nvPr/>
              </p:nvSpPr>
              <p:spPr>
                <a:xfrm>
                  <a:off x="3899885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1158" y="1"/>
                      </a:moveTo>
                      <a:cubicBezTo>
                        <a:pt x="1024" y="1"/>
                        <a:pt x="906" y="30"/>
                        <a:pt x="810" y="96"/>
                      </a:cubicBezTo>
                      <a:cubicBezTo>
                        <a:pt x="0" y="656"/>
                        <a:pt x="1096" y="3644"/>
                        <a:pt x="1096" y="3644"/>
                      </a:cubicBezTo>
                      <a:lnTo>
                        <a:pt x="4025" y="1620"/>
                      </a:lnTo>
                      <a:cubicBezTo>
                        <a:pt x="4025" y="1620"/>
                        <a:pt x="2155" y="1"/>
                        <a:pt x="1158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95;p27">
                  <a:extLst>
                    <a:ext uri="{FF2B5EF4-FFF2-40B4-BE49-F238E27FC236}">
                      <a16:creationId xmlns:a16="http://schemas.microsoft.com/office/drawing/2014/main" id="{0BD363CC-50BF-FB0D-5B65-7B21B4B73665}"/>
                    </a:ext>
                  </a:extLst>
                </p:cNvPr>
                <p:cNvSpPr/>
                <p:nvPr/>
              </p:nvSpPr>
              <p:spPr>
                <a:xfrm>
                  <a:off x="3935065" y="1440820"/>
                  <a:ext cx="121807" cy="109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2494" extrusionOk="0">
                      <a:moveTo>
                        <a:pt x="798" y="0"/>
                      </a:moveTo>
                      <a:cubicBezTo>
                        <a:pt x="706" y="0"/>
                        <a:pt x="625" y="20"/>
                        <a:pt x="560" y="65"/>
                      </a:cubicBezTo>
                      <a:cubicBezTo>
                        <a:pt x="0" y="446"/>
                        <a:pt x="750" y="2494"/>
                        <a:pt x="750" y="2494"/>
                      </a:cubicBezTo>
                      <a:lnTo>
                        <a:pt x="2762" y="1113"/>
                      </a:lnTo>
                      <a:cubicBezTo>
                        <a:pt x="2762" y="1113"/>
                        <a:pt x="1483" y="0"/>
                        <a:pt x="798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96;p27">
                  <a:extLst>
                    <a:ext uri="{FF2B5EF4-FFF2-40B4-BE49-F238E27FC236}">
                      <a16:creationId xmlns:a16="http://schemas.microsoft.com/office/drawing/2014/main" id="{D3864139-6A9D-501E-EE97-600B1FF5F6B5}"/>
                    </a:ext>
                  </a:extLst>
                </p:cNvPr>
                <p:cNvSpPr/>
                <p:nvPr/>
              </p:nvSpPr>
              <p:spPr>
                <a:xfrm>
                  <a:off x="4228450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2856" y="1"/>
                      </a:moveTo>
                      <a:cubicBezTo>
                        <a:pt x="1861" y="1"/>
                        <a:pt x="1" y="1620"/>
                        <a:pt x="1" y="1620"/>
                      </a:cubicBezTo>
                      <a:lnTo>
                        <a:pt x="2918" y="3644"/>
                      </a:lnTo>
                      <a:cubicBezTo>
                        <a:pt x="2918" y="3644"/>
                        <a:pt x="4025" y="656"/>
                        <a:pt x="3203" y="96"/>
                      </a:cubicBezTo>
                      <a:cubicBezTo>
                        <a:pt x="3108" y="30"/>
                        <a:pt x="2990" y="1"/>
                        <a:pt x="2856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97;p27">
                  <a:extLst>
                    <a:ext uri="{FF2B5EF4-FFF2-40B4-BE49-F238E27FC236}">
                      <a16:creationId xmlns:a16="http://schemas.microsoft.com/office/drawing/2014/main" id="{3408AE9E-6CDA-217B-F68C-984AA85CC9D6}"/>
                    </a:ext>
                  </a:extLst>
                </p:cNvPr>
                <p:cNvSpPr/>
                <p:nvPr/>
              </p:nvSpPr>
              <p:spPr>
                <a:xfrm>
                  <a:off x="4246834" y="1437601"/>
                  <a:ext cx="126524" cy="11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2603" extrusionOk="0">
                      <a:moveTo>
                        <a:pt x="2044" y="0"/>
                      </a:moveTo>
                      <a:cubicBezTo>
                        <a:pt x="1338" y="0"/>
                        <a:pt x="0" y="1162"/>
                        <a:pt x="0" y="1162"/>
                      </a:cubicBezTo>
                      <a:lnTo>
                        <a:pt x="2084" y="2603"/>
                      </a:lnTo>
                      <a:cubicBezTo>
                        <a:pt x="2084" y="2603"/>
                        <a:pt x="2870" y="471"/>
                        <a:pt x="2286" y="67"/>
                      </a:cubicBezTo>
                      <a:cubicBezTo>
                        <a:pt x="2220" y="21"/>
                        <a:pt x="2138" y="0"/>
                        <a:pt x="2044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300;p27">
                  <a:extLst>
                    <a:ext uri="{FF2B5EF4-FFF2-40B4-BE49-F238E27FC236}">
                      <a16:creationId xmlns:a16="http://schemas.microsoft.com/office/drawing/2014/main" id="{ED3AA008-3132-3206-33E8-7B967E3A975B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301;p27">
                  <a:extLst>
                    <a:ext uri="{FF2B5EF4-FFF2-40B4-BE49-F238E27FC236}">
                      <a16:creationId xmlns:a16="http://schemas.microsoft.com/office/drawing/2014/main" id="{91E11F2D-1A92-7B33-D59D-86E0F0C034E3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302;p27">
                  <a:extLst>
                    <a:ext uri="{FF2B5EF4-FFF2-40B4-BE49-F238E27FC236}">
                      <a16:creationId xmlns:a16="http://schemas.microsoft.com/office/drawing/2014/main" id="{5F6C3F3A-8014-730A-BB23-DEAAF601096A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303;p27">
                  <a:extLst>
                    <a:ext uri="{FF2B5EF4-FFF2-40B4-BE49-F238E27FC236}">
                      <a16:creationId xmlns:a16="http://schemas.microsoft.com/office/drawing/2014/main" id="{B6247458-F167-E239-CAE6-1983FCB80415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304;p27">
                  <a:extLst>
                    <a:ext uri="{FF2B5EF4-FFF2-40B4-BE49-F238E27FC236}">
                      <a16:creationId xmlns:a16="http://schemas.microsoft.com/office/drawing/2014/main" id="{72C83420-975E-4B7D-4120-4F7CC13DBD18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305;p27">
                  <a:extLst>
                    <a:ext uri="{FF2B5EF4-FFF2-40B4-BE49-F238E27FC236}">
                      <a16:creationId xmlns:a16="http://schemas.microsoft.com/office/drawing/2014/main" id="{6EB8D456-1BF9-37A0-1880-C30C12685686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306;p27">
                  <a:extLst>
                    <a:ext uri="{FF2B5EF4-FFF2-40B4-BE49-F238E27FC236}">
                      <a16:creationId xmlns:a16="http://schemas.microsoft.com/office/drawing/2014/main" id="{8DFF2C21-AB3A-A4A9-AC9B-8CEA682AF0A2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307;p27">
                  <a:extLst>
                    <a:ext uri="{FF2B5EF4-FFF2-40B4-BE49-F238E27FC236}">
                      <a16:creationId xmlns:a16="http://schemas.microsoft.com/office/drawing/2014/main" id="{D18ED419-674D-2583-824D-1F0882D1D32C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308;p27">
                  <a:extLst>
                    <a:ext uri="{FF2B5EF4-FFF2-40B4-BE49-F238E27FC236}">
                      <a16:creationId xmlns:a16="http://schemas.microsoft.com/office/drawing/2014/main" id="{C2473CCE-07AF-8BB9-93D6-117392E84FE4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309;p27">
                  <a:extLst>
                    <a:ext uri="{FF2B5EF4-FFF2-40B4-BE49-F238E27FC236}">
                      <a16:creationId xmlns:a16="http://schemas.microsoft.com/office/drawing/2014/main" id="{4C25CD66-18D1-F5FF-24C8-C85EB731CE20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310;p27">
                  <a:extLst>
                    <a:ext uri="{FF2B5EF4-FFF2-40B4-BE49-F238E27FC236}">
                      <a16:creationId xmlns:a16="http://schemas.microsoft.com/office/drawing/2014/main" id="{917D7E43-F611-8947-FAF5-2B67E1FEC08C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311;p27">
                  <a:extLst>
                    <a:ext uri="{FF2B5EF4-FFF2-40B4-BE49-F238E27FC236}">
                      <a16:creationId xmlns:a16="http://schemas.microsoft.com/office/drawing/2014/main" id="{CDB950C8-B598-1239-89C8-3AE2B362D5DF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312;p27">
                  <a:extLst>
                    <a:ext uri="{FF2B5EF4-FFF2-40B4-BE49-F238E27FC236}">
                      <a16:creationId xmlns:a16="http://schemas.microsoft.com/office/drawing/2014/main" id="{D2933F5E-5033-01A1-00D0-F26C5F325685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313;p27">
                  <a:extLst>
                    <a:ext uri="{FF2B5EF4-FFF2-40B4-BE49-F238E27FC236}">
                      <a16:creationId xmlns:a16="http://schemas.microsoft.com/office/drawing/2014/main" id="{1D41CC59-86F6-A6FD-7AFE-1E1A53160B36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314;p27">
                  <a:extLst>
                    <a:ext uri="{FF2B5EF4-FFF2-40B4-BE49-F238E27FC236}">
                      <a16:creationId xmlns:a16="http://schemas.microsoft.com/office/drawing/2014/main" id="{033B096F-638D-847D-7B4C-E77BC1AFE330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" name="TextBox 55">
                <a:extLst>
                  <a:ext uri="{FF2B5EF4-FFF2-40B4-BE49-F238E27FC236}">
                    <a16:creationId xmlns:a16="http://schemas.microsoft.com/office/drawing/2014/main" id="{E1A18FA4-9945-1D76-1BF4-81A3706590FE}"/>
                  </a:ext>
                </a:extLst>
              </p:cNvPr>
              <p:cNvSpPr txBox="1"/>
              <p:nvPr/>
            </p:nvSpPr>
            <p:spPr>
              <a:xfrm>
                <a:off x="2903051" y="5367364"/>
                <a:ext cx="5306047" cy="1132884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phía Nam </a:t>
                </a:r>
                <a:endParaRPr lang="vi-VN" sz="2800" b="1" i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5" name="Picture 2" descr="Cute English Letter D Having Cute Expression For Teaching Kids Stock  Illustration - Download Image Now - iStock">
              <a:extLst>
                <a:ext uri="{FF2B5EF4-FFF2-40B4-BE49-F238E27FC236}">
                  <a16:creationId xmlns:a16="http://schemas.microsoft.com/office/drawing/2014/main" id="{B40382A2-86A7-2EBE-C7D5-E47CB785C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8263" r="31838" b="16264"/>
            <a:stretch/>
          </p:blipFill>
          <p:spPr bwMode="auto">
            <a:xfrm>
              <a:off x="4896860" y="3068179"/>
              <a:ext cx="638532" cy="77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B1443-04EF-3860-7DF3-3B94311EF233}"/>
              </a:ext>
            </a:extLst>
          </p:cNvPr>
          <p:cNvSpPr/>
          <p:nvPr/>
        </p:nvSpPr>
        <p:spPr>
          <a:xfrm rot="19980337">
            <a:off x="4775812" y="3395806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ECA6CE7-26FA-D041-3138-7FDAB9621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75" y="-2822"/>
            <a:ext cx="597321" cy="5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Right-answer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-wrong-answer-gaming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-wrong-answer-gaming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-wrong-answer-gaming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6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9" grpId="0" animBg="1"/>
          <p:bldP spid="9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10449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Right-answer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-wrong-answer-gaming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-wrong-answer-gaming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1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video>
                  <p:cMediaNode vol="80000">
                    <p:cTn id="52" fill="hold" display="0">
                      <p:stCondLst>
                        <p:cond delay="indefinite"/>
                      </p:stCondLst>
                    </p:cTn>
                    <p:tgtEl>
                      <p:spTgt spid="97"/>
                    </p:tgtEl>
                  </p:cMediaNode>
                </p:vide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9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-wrong-answer-gaming-sound-effect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6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9" grpId="0" animBg="1"/>
          <p:bldP spid="98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5401EB55-9A4C-D964-185E-6D727B13E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63" y="413664"/>
            <a:ext cx="8289288" cy="1355955"/>
          </a:xfrm>
          <a:prstGeom prst="rect">
            <a:avLst/>
          </a:prstGeom>
        </p:spPr>
      </p:pic>
      <p:sp>
        <p:nvSpPr>
          <p:cNvPr id="7" name="Rectangle: Rounded Corners 116">
            <a:extLst>
              <a:ext uri="{FF2B5EF4-FFF2-40B4-BE49-F238E27FC236}">
                <a16:creationId xmlns:a16="http://schemas.microsoft.com/office/drawing/2014/main" id="{F344329A-9D24-366C-0E72-31C7C779E456}"/>
              </a:ext>
            </a:extLst>
          </p:cNvPr>
          <p:cNvSpPr/>
          <p:nvPr/>
        </p:nvSpPr>
        <p:spPr>
          <a:xfrm>
            <a:off x="345017" y="781252"/>
            <a:ext cx="8496218" cy="5407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của Hà Nội là ………</a:t>
            </a:r>
            <a:endParaRPr lang="en-US" sz="2800" b="1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33">
            <a:extLst>
              <a:ext uri="{FF2B5EF4-FFF2-40B4-BE49-F238E27FC236}">
                <a16:creationId xmlns:a16="http://schemas.microsoft.com/office/drawing/2014/main" id="{13C28933-09FB-8E9A-B6CC-3D083AA2144F}"/>
              </a:ext>
            </a:extLst>
          </p:cNvPr>
          <p:cNvGrpSpPr/>
          <p:nvPr/>
        </p:nvGrpSpPr>
        <p:grpSpPr>
          <a:xfrm>
            <a:off x="426769" y="2106661"/>
            <a:ext cx="4187238" cy="707494"/>
            <a:chOff x="1861723" y="2134893"/>
            <a:chExt cx="9236350" cy="1248645"/>
          </a:xfrm>
        </p:grpSpPr>
        <p:sp>
          <p:nvSpPr>
            <p:cNvPr id="9" name="Rectangle: Rounded Corners 34">
              <a:extLst>
                <a:ext uri="{FF2B5EF4-FFF2-40B4-BE49-F238E27FC236}">
                  <a16:creationId xmlns:a16="http://schemas.microsoft.com/office/drawing/2014/main" id="{61055E99-D4EC-C6D6-3FD4-7EE6251209BE}"/>
                </a:ext>
              </a:extLst>
            </p:cNvPr>
            <p:cNvSpPr/>
            <p:nvPr/>
          </p:nvSpPr>
          <p:spPr>
            <a:xfrm>
              <a:off x="2265256" y="2348686"/>
              <a:ext cx="8416351" cy="1004284"/>
            </a:xfrm>
            <a:custGeom>
              <a:avLst/>
              <a:gdLst>
                <a:gd name="connsiteX0" fmla="*/ 0 w 8416351"/>
                <a:gd name="connsiteY0" fmla="*/ 167384 h 1004284"/>
                <a:gd name="connsiteX1" fmla="*/ 167384 w 8416351"/>
                <a:gd name="connsiteY1" fmla="*/ 0 h 1004284"/>
                <a:gd name="connsiteX2" fmla="*/ 8248967 w 8416351"/>
                <a:gd name="connsiteY2" fmla="*/ 0 h 1004284"/>
                <a:gd name="connsiteX3" fmla="*/ 8416351 w 8416351"/>
                <a:gd name="connsiteY3" fmla="*/ 167384 h 1004284"/>
                <a:gd name="connsiteX4" fmla="*/ 8416351 w 8416351"/>
                <a:gd name="connsiteY4" fmla="*/ 836900 h 1004284"/>
                <a:gd name="connsiteX5" fmla="*/ 8248967 w 8416351"/>
                <a:gd name="connsiteY5" fmla="*/ 1004284 h 1004284"/>
                <a:gd name="connsiteX6" fmla="*/ 167384 w 8416351"/>
                <a:gd name="connsiteY6" fmla="*/ 1004284 h 1004284"/>
                <a:gd name="connsiteX7" fmla="*/ 0 w 8416351"/>
                <a:gd name="connsiteY7" fmla="*/ 836900 h 1004284"/>
                <a:gd name="connsiteX8" fmla="*/ 0 w 8416351"/>
                <a:gd name="connsiteY8" fmla="*/ 167384 h 100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04284" fill="none" extrusionOk="0">
                  <a:moveTo>
                    <a:pt x="0" y="167384"/>
                  </a:moveTo>
                  <a:cubicBezTo>
                    <a:pt x="9543" y="83696"/>
                    <a:pt x="79358" y="6269"/>
                    <a:pt x="167384" y="0"/>
                  </a:cubicBezTo>
                  <a:cubicBezTo>
                    <a:pt x="2617622" y="-168267"/>
                    <a:pt x="4264049" y="-42953"/>
                    <a:pt x="8248967" y="0"/>
                  </a:cubicBezTo>
                  <a:cubicBezTo>
                    <a:pt x="8346897" y="6226"/>
                    <a:pt x="8415615" y="64967"/>
                    <a:pt x="8416351" y="167384"/>
                  </a:cubicBezTo>
                  <a:cubicBezTo>
                    <a:pt x="8469274" y="291958"/>
                    <a:pt x="8425677" y="615769"/>
                    <a:pt x="8416351" y="836900"/>
                  </a:cubicBezTo>
                  <a:cubicBezTo>
                    <a:pt x="8427418" y="918938"/>
                    <a:pt x="8347201" y="1017116"/>
                    <a:pt x="8248967" y="1004284"/>
                  </a:cubicBezTo>
                  <a:cubicBezTo>
                    <a:pt x="6944616" y="1072509"/>
                    <a:pt x="3295566" y="1015160"/>
                    <a:pt x="167384" y="1004284"/>
                  </a:cubicBezTo>
                  <a:cubicBezTo>
                    <a:pt x="75981" y="1005949"/>
                    <a:pt x="11791" y="923274"/>
                    <a:pt x="0" y="836900"/>
                  </a:cubicBezTo>
                  <a:cubicBezTo>
                    <a:pt x="42176" y="717563"/>
                    <a:pt x="12511" y="486043"/>
                    <a:pt x="0" y="167384"/>
                  </a:cubicBezTo>
                  <a:close/>
                </a:path>
                <a:path w="8416351" h="1004284" stroke="0" extrusionOk="0">
                  <a:moveTo>
                    <a:pt x="0" y="167384"/>
                  </a:moveTo>
                  <a:cubicBezTo>
                    <a:pt x="-2358" y="64550"/>
                    <a:pt x="69112" y="13843"/>
                    <a:pt x="167384" y="0"/>
                  </a:cubicBezTo>
                  <a:cubicBezTo>
                    <a:pt x="1184665" y="163917"/>
                    <a:pt x="4487917" y="128764"/>
                    <a:pt x="8248967" y="0"/>
                  </a:cubicBezTo>
                  <a:cubicBezTo>
                    <a:pt x="8351169" y="6512"/>
                    <a:pt x="8419976" y="88788"/>
                    <a:pt x="8416351" y="167384"/>
                  </a:cubicBezTo>
                  <a:cubicBezTo>
                    <a:pt x="8426990" y="328420"/>
                    <a:pt x="8409288" y="633066"/>
                    <a:pt x="8416351" y="836900"/>
                  </a:cubicBezTo>
                  <a:cubicBezTo>
                    <a:pt x="8408568" y="943874"/>
                    <a:pt x="8341647" y="1020520"/>
                    <a:pt x="8248967" y="1004284"/>
                  </a:cubicBezTo>
                  <a:cubicBezTo>
                    <a:pt x="6274559" y="982302"/>
                    <a:pt x="2567151" y="929396"/>
                    <a:pt x="167384" y="1004284"/>
                  </a:cubicBezTo>
                  <a:cubicBezTo>
                    <a:pt x="87187" y="999523"/>
                    <a:pt x="-708" y="930580"/>
                    <a:pt x="0" y="836900"/>
                  </a:cubicBezTo>
                  <a:cubicBezTo>
                    <a:pt x="12622" y="588564"/>
                    <a:pt x="37782" y="253449"/>
                    <a:pt x="0" y="167384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3ADF8EEA-DD4E-1E97-E7FC-C63E19363570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D6898517-6040-18FF-C6FE-BAA05B76F881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51F461E0-60B2-1954-C804-6F721E218F4B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FE598563-F126-74A1-2017-091FFFC87B24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4A4F2B5B-0019-A1A6-8E96-DC5B0BEA5A13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6E8C6CD6-B3A7-4139-3A04-EDC91368B76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E67E778B-75B1-258D-155D-6D47B793336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1FED82DB-42BD-3507-D115-3254DB542A03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CB1C7B1B-5BA4-CFB5-4DE7-6AFBC8E3B91B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792BA5DF-1A5C-7DDD-9B79-C22AA5D8170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B9DA0D0E-9619-C1CC-C30D-753FD91E6E7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F881C922-C948-F914-72D2-AF5E7CF0131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E25E14CA-6D56-2312-3CA8-CDD4D2720EE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F4D8B890-08D2-1C0B-9E27-4DAE916D47C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E03C96D1-6AFE-9BC5-EA0D-345E6E33CB73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516F2DC1-BAFF-5200-66D5-A70F406591EF}"/>
                  </a:ext>
                </a:extLst>
              </p:cNvPr>
              <p:cNvSpPr/>
              <p:nvPr/>
            </p:nvSpPr>
            <p:spPr>
              <a:xfrm>
                <a:off x="1756252" y="1485388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AC122BB9-7F2E-C666-434E-DACE7E2B2DEA}"/>
                </a:ext>
              </a:extLst>
            </p:cNvPr>
            <p:cNvSpPr txBox="1"/>
            <p:nvPr/>
          </p:nvSpPr>
          <p:spPr>
            <a:xfrm>
              <a:off x="2442307" y="2331065"/>
              <a:ext cx="8655766" cy="102166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800" b="1" i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hiệt đới cận chí tuyến</a:t>
              </a:r>
              <a:endPara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52">
            <a:extLst>
              <a:ext uri="{FF2B5EF4-FFF2-40B4-BE49-F238E27FC236}">
                <a16:creationId xmlns:a16="http://schemas.microsoft.com/office/drawing/2014/main" id="{955E5B3C-CB12-B9FE-AA5E-90C0A3BBB844}"/>
              </a:ext>
            </a:extLst>
          </p:cNvPr>
          <p:cNvGrpSpPr/>
          <p:nvPr/>
        </p:nvGrpSpPr>
        <p:grpSpPr>
          <a:xfrm>
            <a:off x="324340" y="3394213"/>
            <a:ext cx="4193256" cy="736726"/>
            <a:chOff x="1612674" y="5184381"/>
            <a:chExt cx="9249599" cy="1441788"/>
          </a:xfrm>
        </p:grpSpPr>
        <p:sp>
          <p:nvSpPr>
            <p:cNvPr id="28" name="Rectangle: Rounded Corners 53">
              <a:extLst>
                <a:ext uri="{FF2B5EF4-FFF2-40B4-BE49-F238E27FC236}">
                  <a16:creationId xmlns:a16="http://schemas.microsoft.com/office/drawing/2014/main" id="{C8FDDA52-3DDC-470B-D516-62B229F74150}"/>
                </a:ext>
              </a:extLst>
            </p:cNvPr>
            <p:cNvSpPr/>
            <p:nvPr/>
          </p:nvSpPr>
          <p:spPr>
            <a:xfrm>
              <a:off x="2170088" y="5479846"/>
              <a:ext cx="8630577" cy="1146323"/>
            </a:xfrm>
            <a:custGeom>
              <a:avLst/>
              <a:gdLst>
                <a:gd name="connsiteX0" fmla="*/ 0 w 8630577"/>
                <a:gd name="connsiteY0" fmla="*/ 191058 h 1146323"/>
                <a:gd name="connsiteX1" fmla="*/ 191058 w 8630577"/>
                <a:gd name="connsiteY1" fmla="*/ 0 h 1146323"/>
                <a:gd name="connsiteX2" fmla="*/ 8439519 w 8630577"/>
                <a:gd name="connsiteY2" fmla="*/ 0 h 1146323"/>
                <a:gd name="connsiteX3" fmla="*/ 8630577 w 8630577"/>
                <a:gd name="connsiteY3" fmla="*/ 191058 h 1146323"/>
                <a:gd name="connsiteX4" fmla="*/ 8630577 w 8630577"/>
                <a:gd name="connsiteY4" fmla="*/ 955265 h 1146323"/>
                <a:gd name="connsiteX5" fmla="*/ 8439519 w 8630577"/>
                <a:gd name="connsiteY5" fmla="*/ 1146323 h 1146323"/>
                <a:gd name="connsiteX6" fmla="*/ 191058 w 8630577"/>
                <a:gd name="connsiteY6" fmla="*/ 1146323 h 1146323"/>
                <a:gd name="connsiteX7" fmla="*/ 0 w 8630577"/>
                <a:gd name="connsiteY7" fmla="*/ 955265 h 1146323"/>
                <a:gd name="connsiteX8" fmla="*/ 0 w 8630577"/>
                <a:gd name="connsiteY8" fmla="*/ 191058 h 114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0577" h="1146323" fill="none" extrusionOk="0">
                  <a:moveTo>
                    <a:pt x="0" y="191058"/>
                  </a:moveTo>
                  <a:cubicBezTo>
                    <a:pt x="7066" y="92023"/>
                    <a:pt x="95021" y="13454"/>
                    <a:pt x="191058" y="0"/>
                  </a:cubicBezTo>
                  <a:cubicBezTo>
                    <a:pt x="1971059" y="-168267"/>
                    <a:pt x="7260225" y="-42953"/>
                    <a:pt x="8439519" y="0"/>
                  </a:cubicBezTo>
                  <a:cubicBezTo>
                    <a:pt x="8555668" y="12065"/>
                    <a:pt x="8630258" y="81218"/>
                    <a:pt x="8630577" y="191058"/>
                  </a:cubicBezTo>
                  <a:cubicBezTo>
                    <a:pt x="8564548" y="512689"/>
                    <a:pt x="8651606" y="683440"/>
                    <a:pt x="8630577" y="955265"/>
                  </a:cubicBezTo>
                  <a:cubicBezTo>
                    <a:pt x="8638678" y="1053166"/>
                    <a:pt x="8545832" y="1148085"/>
                    <a:pt x="8439519" y="1146323"/>
                  </a:cubicBezTo>
                  <a:cubicBezTo>
                    <a:pt x="7414496" y="1214548"/>
                    <a:pt x="1705323" y="1157199"/>
                    <a:pt x="191058" y="1146323"/>
                  </a:cubicBezTo>
                  <a:cubicBezTo>
                    <a:pt x="94693" y="1160970"/>
                    <a:pt x="11856" y="1054680"/>
                    <a:pt x="0" y="955265"/>
                  </a:cubicBezTo>
                  <a:cubicBezTo>
                    <a:pt x="15252" y="803017"/>
                    <a:pt x="-51935" y="566543"/>
                    <a:pt x="0" y="191058"/>
                  </a:cubicBezTo>
                  <a:close/>
                </a:path>
                <a:path w="8630577" h="1146323" stroke="0" extrusionOk="0">
                  <a:moveTo>
                    <a:pt x="0" y="191058"/>
                  </a:moveTo>
                  <a:cubicBezTo>
                    <a:pt x="-3934" y="68211"/>
                    <a:pt x="77725" y="18563"/>
                    <a:pt x="191058" y="0"/>
                  </a:cubicBezTo>
                  <a:cubicBezTo>
                    <a:pt x="3093843" y="163917"/>
                    <a:pt x="6387063" y="128764"/>
                    <a:pt x="8439519" y="0"/>
                  </a:cubicBezTo>
                  <a:cubicBezTo>
                    <a:pt x="8548711" y="2452"/>
                    <a:pt x="8634145" y="99169"/>
                    <a:pt x="8630577" y="191058"/>
                  </a:cubicBezTo>
                  <a:cubicBezTo>
                    <a:pt x="8658174" y="307522"/>
                    <a:pt x="8571790" y="851410"/>
                    <a:pt x="8630577" y="955265"/>
                  </a:cubicBezTo>
                  <a:cubicBezTo>
                    <a:pt x="8621617" y="1077510"/>
                    <a:pt x="8545085" y="1149603"/>
                    <a:pt x="8439519" y="1146323"/>
                  </a:cubicBezTo>
                  <a:cubicBezTo>
                    <a:pt x="6992465" y="1124341"/>
                    <a:pt x="1101029" y="1071435"/>
                    <a:pt x="191058" y="1146323"/>
                  </a:cubicBezTo>
                  <a:cubicBezTo>
                    <a:pt x="89488" y="1144788"/>
                    <a:pt x="-6328" y="1071829"/>
                    <a:pt x="0" y="955265"/>
                  </a:cubicBezTo>
                  <a:cubicBezTo>
                    <a:pt x="-49477" y="758028"/>
                    <a:pt x="29046" y="436276"/>
                    <a:pt x="0" y="1910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oogle Shape;293;p27">
              <a:extLst>
                <a:ext uri="{FF2B5EF4-FFF2-40B4-BE49-F238E27FC236}">
                  <a16:creationId xmlns:a16="http://schemas.microsoft.com/office/drawing/2014/main" id="{96C16ED8-A4E7-74FE-8BA1-6F095D70F82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31" name="Google Shape;294;p27">
                <a:extLst>
                  <a:ext uri="{FF2B5EF4-FFF2-40B4-BE49-F238E27FC236}">
                    <a16:creationId xmlns:a16="http://schemas.microsoft.com/office/drawing/2014/main" id="{CE9F9AAC-B28C-4A2D-0919-89FBDD5CC79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5;p27">
                <a:extLst>
                  <a:ext uri="{FF2B5EF4-FFF2-40B4-BE49-F238E27FC236}">
                    <a16:creationId xmlns:a16="http://schemas.microsoft.com/office/drawing/2014/main" id="{1D4FDAB8-8806-C836-EBEE-108610E5DA92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6;p27">
                <a:extLst>
                  <a:ext uri="{FF2B5EF4-FFF2-40B4-BE49-F238E27FC236}">
                    <a16:creationId xmlns:a16="http://schemas.microsoft.com/office/drawing/2014/main" id="{B21BF2DC-0816-1E9E-5E9D-782889D78F5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7;p27">
                <a:extLst>
                  <a:ext uri="{FF2B5EF4-FFF2-40B4-BE49-F238E27FC236}">
                    <a16:creationId xmlns:a16="http://schemas.microsoft.com/office/drawing/2014/main" id="{C3977208-88F0-88FD-EF78-804E2863BC8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8;p27">
                <a:extLst>
                  <a:ext uri="{FF2B5EF4-FFF2-40B4-BE49-F238E27FC236}">
                    <a16:creationId xmlns:a16="http://schemas.microsoft.com/office/drawing/2014/main" id="{B8F5CD71-7A52-8286-81F8-9BDD892FB94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9;p27">
                <a:extLst>
                  <a:ext uri="{FF2B5EF4-FFF2-40B4-BE49-F238E27FC236}">
                    <a16:creationId xmlns:a16="http://schemas.microsoft.com/office/drawing/2014/main" id="{846C9F99-18AF-87C5-04C5-4398BEB3CDA0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00;p27">
                <a:extLst>
                  <a:ext uri="{FF2B5EF4-FFF2-40B4-BE49-F238E27FC236}">
                    <a16:creationId xmlns:a16="http://schemas.microsoft.com/office/drawing/2014/main" id="{51CCFC31-0C1F-9C85-19D0-64614966396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01;p27">
                <a:extLst>
                  <a:ext uri="{FF2B5EF4-FFF2-40B4-BE49-F238E27FC236}">
                    <a16:creationId xmlns:a16="http://schemas.microsoft.com/office/drawing/2014/main" id="{5ED3740C-0B4F-96C0-CD4F-9A5E370B0497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02;p27">
                <a:extLst>
                  <a:ext uri="{FF2B5EF4-FFF2-40B4-BE49-F238E27FC236}">
                    <a16:creationId xmlns:a16="http://schemas.microsoft.com/office/drawing/2014/main" id="{2E94D356-B32F-1EA6-EBA8-E25E9F472969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03;p27">
                <a:extLst>
                  <a:ext uri="{FF2B5EF4-FFF2-40B4-BE49-F238E27FC236}">
                    <a16:creationId xmlns:a16="http://schemas.microsoft.com/office/drawing/2014/main" id="{D109267C-7F72-60E4-6AC6-1B9876B93F3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04;p27">
                <a:extLst>
                  <a:ext uri="{FF2B5EF4-FFF2-40B4-BE49-F238E27FC236}">
                    <a16:creationId xmlns:a16="http://schemas.microsoft.com/office/drawing/2014/main" id="{D7261F3E-1692-D3DA-C537-B4EA9D2F94C1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05;p27">
                <a:extLst>
                  <a:ext uri="{FF2B5EF4-FFF2-40B4-BE49-F238E27FC236}">
                    <a16:creationId xmlns:a16="http://schemas.microsoft.com/office/drawing/2014/main" id="{7847BB01-331E-EB88-CE27-8A29C002C2B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06;p27">
                <a:extLst>
                  <a:ext uri="{FF2B5EF4-FFF2-40B4-BE49-F238E27FC236}">
                    <a16:creationId xmlns:a16="http://schemas.microsoft.com/office/drawing/2014/main" id="{4D5FCE49-9BF2-6E75-0E4A-074F1AF22FB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07;p27">
                <a:extLst>
                  <a:ext uri="{FF2B5EF4-FFF2-40B4-BE49-F238E27FC236}">
                    <a16:creationId xmlns:a16="http://schemas.microsoft.com/office/drawing/2014/main" id="{7BA4CDC5-0C2F-2F7B-09EE-61C04282D5ED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8;p27">
                <a:extLst>
                  <a:ext uri="{FF2B5EF4-FFF2-40B4-BE49-F238E27FC236}">
                    <a16:creationId xmlns:a16="http://schemas.microsoft.com/office/drawing/2014/main" id="{95D3EF49-EBD6-A109-EC17-50069139EAB7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9;p27">
                <a:extLst>
                  <a:ext uri="{FF2B5EF4-FFF2-40B4-BE49-F238E27FC236}">
                    <a16:creationId xmlns:a16="http://schemas.microsoft.com/office/drawing/2014/main" id="{7277B0E3-918B-48FD-0781-4C95EC5C6322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10;p27">
                <a:extLst>
                  <a:ext uri="{FF2B5EF4-FFF2-40B4-BE49-F238E27FC236}">
                    <a16:creationId xmlns:a16="http://schemas.microsoft.com/office/drawing/2014/main" id="{2482A383-A687-2368-2109-C27666B834E7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11;p27">
                <a:extLst>
                  <a:ext uri="{FF2B5EF4-FFF2-40B4-BE49-F238E27FC236}">
                    <a16:creationId xmlns:a16="http://schemas.microsoft.com/office/drawing/2014/main" id="{83C05B13-88F7-3CF9-63A4-8F74059FD1CD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12;p27">
                <a:extLst>
                  <a:ext uri="{FF2B5EF4-FFF2-40B4-BE49-F238E27FC236}">
                    <a16:creationId xmlns:a16="http://schemas.microsoft.com/office/drawing/2014/main" id="{C884759A-9B6A-A3D5-367D-605195CFEAD1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13;p27">
                <a:extLst>
                  <a:ext uri="{FF2B5EF4-FFF2-40B4-BE49-F238E27FC236}">
                    <a16:creationId xmlns:a16="http://schemas.microsoft.com/office/drawing/2014/main" id="{1685E3EC-DA50-D1BC-A4A9-22E0E4C45E4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14;p27">
                <a:extLst>
                  <a:ext uri="{FF2B5EF4-FFF2-40B4-BE49-F238E27FC236}">
                    <a16:creationId xmlns:a16="http://schemas.microsoft.com/office/drawing/2014/main" id="{767A504E-D299-C1B1-CADB-DD2EFA77205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05778609-399A-B036-5190-33444AB3A02F}"/>
                </a:ext>
              </a:extLst>
            </p:cNvPr>
            <p:cNvSpPr txBox="1"/>
            <p:nvPr/>
          </p:nvSpPr>
          <p:spPr>
            <a:xfrm>
              <a:off x="2883528" y="5478036"/>
              <a:ext cx="7978745" cy="11328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nhiệt đới gió mùa ẩm</a:t>
              </a:r>
              <a:endPara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Google Shape;118;p4">
            <a:extLst>
              <a:ext uri="{FF2B5EF4-FFF2-40B4-BE49-F238E27FC236}">
                <a16:creationId xmlns:a16="http://schemas.microsoft.com/office/drawing/2014/main" id="{ECBC98F6-9318-EEA5-4BBA-7C7FA640901F}"/>
              </a:ext>
            </a:extLst>
          </p:cNvPr>
          <p:cNvSpPr/>
          <p:nvPr/>
        </p:nvSpPr>
        <p:spPr>
          <a:xfrm rot="19980337">
            <a:off x="265415" y="2180513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26115C58-CD96-5D88-555A-A13230FF216E}"/>
              </a:ext>
            </a:extLst>
          </p:cNvPr>
          <p:cNvGrpSpPr/>
          <p:nvPr/>
        </p:nvGrpSpPr>
        <p:grpSpPr>
          <a:xfrm>
            <a:off x="4783451" y="2123167"/>
            <a:ext cx="4100930" cy="720000"/>
            <a:chOff x="3673526" y="2498153"/>
            <a:chExt cx="5635618" cy="720000"/>
          </a:xfrm>
        </p:grpSpPr>
        <p:grpSp>
          <p:nvGrpSpPr>
            <p:cNvPr id="54" name="Group 19">
              <a:extLst>
                <a:ext uri="{FF2B5EF4-FFF2-40B4-BE49-F238E27FC236}">
                  <a16:creationId xmlns:a16="http://schemas.microsoft.com/office/drawing/2014/main" id="{39C5DA12-CAB1-6DC1-A1A2-0F96B197C75A}"/>
                </a:ext>
              </a:extLst>
            </p:cNvPr>
            <p:cNvGrpSpPr/>
            <p:nvPr/>
          </p:nvGrpSpPr>
          <p:grpSpPr>
            <a:xfrm>
              <a:off x="3673526" y="2498153"/>
              <a:ext cx="5462837" cy="720000"/>
              <a:chOff x="2098496" y="3659454"/>
              <a:chExt cx="8768604" cy="1198789"/>
            </a:xfrm>
          </p:grpSpPr>
          <p:sp>
            <p:nvSpPr>
              <p:cNvPr id="56" name="Rectangle: Rounded Corners 20">
                <a:extLst>
                  <a:ext uri="{FF2B5EF4-FFF2-40B4-BE49-F238E27FC236}">
                    <a16:creationId xmlns:a16="http://schemas.microsoft.com/office/drawing/2014/main" id="{09773E67-2668-2CCF-EDF6-518D39C8A6D8}"/>
                  </a:ext>
                </a:extLst>
              </p:cNvPr>
              <p:cNvSpPr/>
              <p:nvPr/>
            </p:nvSpPr>
            <p:spPr>
              <a:xfrm>
                <a:off x="2228688" y="3801319"/>
                <a:ext cx="8638412" cy="1056924"/>
              </a:xfrm>
              <a:custGeom>
                <a:avLst/>
                <a:gdLst>
                  <a:gd name="connsiteX0" fmla="*/ 0 w 8638412"/>
                  <a:gd name="connsiteY0" fmla="*/ 176158 h 1056924"/>
                  <a:gd name="connsiteX1" fmla="*/ 176158 w 8638412"/>
                  <a:gd name="connsiteY1" fmla="*/ 0 h 1056924"/>
                  <a:gd name="connsiteX2" fmla="*/ 8462254 w 8638412"/>
                  <a:gd name="connsiteY2" fmla="*/ 0 h 1056924"/>
                  <a:gd name="connsiteX3" fmla="*/ 8638412 w 8638412"/>
                  <a:gd name="connsiteY3" fmla="*/ 176158 h 1056924"/>
                  <a:gd name="connsiteX4" fmla="*/ 8638412 w 8638412"/>
                  <a:gd name="connsiteY4" fmla="*/ 880766 h 1056924"/>
                  <a:gd name="connsiteX5" fmla="*/ 8462254 w 8638412"/>
                  <a:gd name="connsiteY5" fmla="*/ 1056924 h 1056924"/>
                  <a:gd name="connsiteX6" fmla="*/ 176158 w 8638412"/>
                  <a:gd name="connsiteY6" fmla="*/ 1056924 h 1056924"/>
                  <a:gd name="connsiteX7" fmla="*/ 0 w 8638412"/>
                  <a:gd name="connsiteY7" fmla="*/ 880766 h 1056924"/>
                  <a:gd name="connsiteX8" fmla="*/ 0 w 8638412"/>
                  <a:gd name="connsiteY8" fmla="*/ 176158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8412" h="1056924" fill="none" extrusionOk="0">
                    <a:moveTo>
                      <a:pt x="0" y="176158"/>
                    </a:moveTo>
                    <a:cubicBezTo>
                      <a:pt x="7893" y="86111"/>
                      <a:pt x="87871" y="12775"/>
                      <a:pt x="176158" y="0"/>
                    </a:cubicBezTo>
                    <a:cubicBezTo>
                      <a:pt x="3728919" y="-168267"/>
                      <a:pt x="7254207" y="-42953"/>
                      <a:pt x="8462254" y="0"/>
                    </a:cubicBezTo>
                    <a:cubicBezTo>
                      <a:pt x="8560512" y="1100"/>
                      <a:pt x="8638260" y="76805"/>
                      <a:pt x="8638412" y="176158"/>
                    </a:cubicBezTo>
                    <a:cubicBezTo>
                      <a:pt x="8669648" y="400663"/>
                      <a:pt x="8622418" y="608119"/>
                      <a:pt x="8638412" y="880766"/>
                    </a:cubicBezTo>
                    <a:cubicBezTo>
                      <a:pt x="8641270" y="975368"/>
                      <a:pt x="8566797" y="1073000"/>
                      <a:pt x="8462254" y="1056924"/>
                    </a:cubicBezTo>
                    <a:cubicBezTo>
                      <a:pt x="7034386" y="1125149"/>
                      <a:pt x="2055482" y="1067800"/>
                      <a:pt x="176158" y="1056924"/>
                    </a:cubicBezTo>
                    <a:cubicBezTo>
                      <a:pt x="80438" y="1059435"/>
                      <a:pt x="14419" y="970632"/>
                      <a:pt x="0" y="880766"/>
                    </a:cubicBezTo>
                    <a:cubicBezTo>
                      <a:pt x="2431" y="685142"/>
                      <a:pt x="20249" y="458778"/>
                      <a:pt x="0" y="176158"/>
                    </a:cubicBezTo>
                    <a:close/>
                  </a:path>
                  <a:path w="8638412" h="1056924" stroke="0" extrusionOk="0">
                    <a:moveTo>
                      <a:pt x="0" y="176158"/>
                    </a:moveTo>
                    <a:cubicBezTo>
                      <a:pt x="-1824" y="70834"/>
                      <a:pt x="77632" y="2937"/>
                      <a:pt x="176158" y="0"/>
                    </a:cubicBezTo>
                    <a:cubicBezTo>
                      <a:pt x="1715352" y="163917"/>
                      <a:pt x="6599479" y="128764"/>
                      <a:pt x="8462254" y="0"/>
                    </a:cubicBezTo>
                    <a:cubicBezTo>
                      <a:pt x="8568045" y="5674"/>
                      <a:pt x="8639849" y="84358"/>
                      <a:pt x="8638412" y="176158"/>
                    </a:cubicBezTo>
                    <a:cubicBezTo>
                      <a:pt x="8690931" y="513959"/>
                      <a:pt x="8594585" y="656074"/>
                      <a:pt x="8638412" y="880766"/>
                    </a:cubicBezTo>
                    <a:cubicBezTo>
                      <a:pt x="8630212" y="993363"/>
                      <a:pt x="8559579" y="1059432"/>
                      <a:pt x="8462254" y="1056924"/>
                    </a:cubicBezTo>
                    <a:cubicBezTo>
                      <a:pt x="5540961" y="1034942"/>
                      <a:pt x="1809925" y="982036"/>
                      <a:pt x="176158" y="1056924"/>
                    </a:cubicBezTo>
                    <a:cubicBezTo>
                      <a:pt x="95668" y="1050394"/>
                      <a:pt x="-2288" y="982049"/>
                      <a:pt x="0" y="880766"/>
                    </a:cubicBezTo>
                    <a:cubicBezTo>
                      <a:pt x="47304" y="724577"/>
                      <a:pt x="4060" y="391678"/>
                      <a:pt x="0" y="1761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oogle Shape;282;p27">
                <a:extLst>
                  <a:ext uri="{FF2B5EF4-FFF2-40B4-BE49-F238E27FC236}">
                    <a16:creationId xmlns:a16="http://schemas.microsoft.com/office/drawing/2014/main" id="{99B3880E-C0EB-4F25-B8D3-83C21D260B40}"/>
                  </a:ext>
                </a:extLst>
              </p:cNvPr>
              <p:cNvGrpSpPr/>
              <p:nvPr/>
            </p:nvGrpSpPr>
            <p:grpSpPr>
              <a:xfrm rot="-488383">
                <a:off x="2098496" y="3659454"/>
                <a:ext cx="1094690" cy="1171482"/>
                <a:chOff x="2769810" y="1396779"/>
                <a:chExt cx="508124" cy="605419"/>
              </a:xfrm>
            </p:grpSpPr>
            <p:sp>
              <p:nvSpPr>
                <p:cNvPr id="58" name="Google Shape;283;p27">
                  <a:extLst>
                    <a:ext uri="{FF2B5EF4-FFF2-40B4-BE49-F238E27FC236}">
                      <a16:creationId xmlns:a16="http://schemas.microsoft.com/office/drawing/2014/main" id="{D2A3C54E-B41C-1C20-4E9D-7B5A43E876C9}"/>
                    </a:ext>
                  </a:extLst>
                </p:cNvPr>
                <p:cNvSpPr/>
                <p:nvPr/>
              </p:nvSpPr>
              <p:spPr>
                <a:xfrm>
                  <a:off x="2769810" y="1396779"/>
                  <a:ext cx="508124" cy="605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6" h="13733" extrusionOk="0">
                      <a:moveTo>
                        <a:pt x="6561" y="3755"/>
                      </a:moveTo>
                      <a:cubicBezTo>
                        <a:pt x="7763" y="3755"/>
                        <a:pt x="8239" y="4243"/>
                        <a:pt x="8239" y="5076"/>
                      </a:cubicBezTo>
                      <a:cubicBezTo>
                        <a:pt x="8239" y="5922"/>
                        <a:pt x="7763" y="6422"/>
                        <a:pt x="6561" y="6422"/>
                      </a:cubicBezTo>
                      <a:lnTo>
                        <a:pt x="4536" y="6422"/>
                      </a:lnTo>
                      <a:lnTo>
                        <a:pt x="4536" y="3755"/>
                      </a:lnTo>
                      <a:close/>
                      <a:moveTo>
                        <a:pt x="6703" y="8636"/>
                      </a:moveTo>
                      <a:cubicBezTo>
                        <a:pt x="7811" y="8636"/>
                        <a:pt x="8525" y="9077"/>
                        <a:pt x="8525" y="10053"/>
                      </a:cubicBezTo>
                      <a:cubicBezTo>
                        <a:pt x="8525" y="11089"/>
                        <a:pt x="7870" y="11518"/>
                        <a:pt x="6703" y="11518"/>
                      </a:cubicBezTo>
                      <a:lnTo>
                        <a:pt x="4536" y="11518"/>
                      </a:lnTo>
                      <a:lnTo>
                        <a:pt x="4536" y="8636"/>
                      </a:lnTo>
                      <a:close/>
                      <a:moveTo>
                        <a:pt x="2279" y="0"/>
                      </a:moveTo>
                      <a:cubicBezTo>
                        <a:pt x="2117" y="0"/>
                        <a:pt x="1951" y="32"/>
                        <a:pt x="1786" y="100"/>
                      </a:cubicBezTo>
                      <a:cubicBezTo>
                        <a:pt x="834" y="492"/>
                        <a:pt x="726" y="1790"/>
                        <a:pt x="1584" y="2350"/>
                      </a:cubicBezTo>
                      <a:cubicBezTo>
                        <a:pt x="1536" y="2528"/>
                        <a:pt x="1500" y="2719"/>
                        <a:pt x="1500" y="2909"/>
                      </a:cubicBezTo>
                      <a:lnTo>
                        <a:pt x="1500" y="10768"/>
                      </a:lnTo>
                      <a:cubicBezTo>
                        <a:pt x="1358" y="10672"/>
                        <a:pt x="1179" y="10625"/>
                        <a:pt x="1012" y="10625"/>
                      </a:cubicBezTo>
                      <a:cubicBezTo>
                        <a:pt x="417" y="10637"/>
                        <a:pt x="0" y="11208"/>
                        <a:pt x="179" y="11768"/>
                      </a:cubicBezTo>
                      <a:cubicBezTo>
                        <a:pt x="295" y="12167"/>
                        <a:pt x="650" y="12409"/>
                        <a:pt x="1024" y="12409"/>
                      </a:cubicBezTo>
                      <a:cubicBezTo>
                        <a:pt x="1185" y="12409"/>
                        <a:pt x="1350" y="12365"/>
                        <a:pt x="1500" y="12268"/>
                      </a:cubicBezTo>
                      <a:lnTo>
                        <a:pt x="1500" y="12363"/>
                      </a:lnTo>
                      <a:cubicBezTo>
                        <a:pt x="1500" y="13256"/>
                        <a:pt x="1989" y="13732"/>
                        <a:pt x="2882" y="13732"/>
                      </a:cubicBezTo>
                      <a:lnTo>
                        <a:pt x="7132" y="13732"/>
                      </a:lnTo>
                      <a:cubicBezTo>
                        <a:pt x="9894" y="13732"/>
                        <a:pt x="11525" y="12303"/>
                        <a:pt x="11525" y="10089"/>
                      </a:cubicBezTo>
                      <a:cubicBezTo>
                        <a:pt x="11514" y="8529"/>
                        <a:pt x="10406" y="7600"/>
                        <a:pt x="8978" y="7339"/>
                      </a:cubicBezTo>
                      <a:lnTo>
                        <a:pt x="8978" y="7291"/>
                      </a:lnTo>
                      <a:cubicBezTo>
                        <a:pt x="10478" y="6827"/>
                        <a:pt x="11133" y="5838"/>
                        <a:pt x="11133" y="4588"/>
                      </a:cubicBezTo>
                      <a:cubicBezTo>
                        <a:pt x="11144" y="3790"/>
                        <a:pt x="10811" y="3017"/>
                        <a:pt x="10216" y="2481"/>
                      </a:cubicBezTo>
                      <a:cubicBezTo>
                        <a:pt x="11192" y="2147"/>
                        <a:pt x="11383" y="838"/>
                        <a:pt x="10537" y="242"/>
                      </a:cubicBezTo>
                      <a:cubicBezTo>
                        <a:pt x="10306" y="80"/>
                        <a:pt x="10051" y="6"/>
                        <a:pt x="9802" y="6"/>
                      </a:cubicBezTo>
                      <a:cubicBezTo>
                        <a:pt x="9141" y="6"/>
                        <a:pt x="8525" y="526"/>
                        <a:pt x="8525" y="1278"/>
                      </a:cubicBezTo>
                      <a:cubicBezTo>
                        <a:pt x="8525" y="1421"/>
                        <a:pt x="8549" y="1552"/>
                        <a:pt x="8597" y="1683"/>
                      </a:cubicBezTo>
                      <a:cubicBezTo>
                        <a:pt x="8144" y="1588"/>
                        <a:pt x="7668" y="1540"/>
                        <a:pt x="7203" y="1540"/>
                      </a:cubicBezTo>
                      <a:lnTo>
                        <a:pt x="3524" y="1540"/>
                      </a:lnTo>
                      <a:cubicBezTo>
                        <a:pt x="3702" y="713"/>
                        <a:pt x="3049" y="0"/>
                        <a:pt x="2279" y="0"/>
                      </a:cubicBezTo>
                      <a:close/>
                    </a:path>
                  </a:pathLst>
                </a:custGeom>
                <a:solidFill>
                  <a:srgbClr val="DD89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284;p27">
                  <a:extLst>
                    <a:ext uri="{FF2B5EF4-FFF2-40B4-BE49-F238E27FC236}">
                      <a16:creationId xmlns:a16="http://schemas.microsoft.com/office/drawing/2014/main" id="{8630BCAD-F5CD-F08A-BBFA-6068E1259215}"/>
                    </a:ext>
                  </a:extLst>
                </p:cNvPr>
                <p:cNvSpPr/>
                <p:nvPr/>
              </p:nvSpPr>
              <p:spPr>
                <a:xfrm>
                  <a:off x="2828046" y="1421599"/>
                  <a:ext cx="73534" cy="6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9" extrusionOk="0">
                      <a:moveTo>
                        <a:pt x="953" y="1"/>
                      </a:moveTo>
                      <a:cubicBezTo>
                        <a:pt x="322" y="1"/>
                        <a:pt x="1" y="775"/>
                        <a:pt x="453" y="1227"/>
                      </a:cubicBezTo>
                      <a:cubicBezTo>
                        <a:pt x="599" y="1373"/>
                        <a:pt x="778" y="1439"/>
                        <a:pt x="952" y="1439"/>
                      </a:cubicBezTo>
                      <a:cubicBezTo>
                        <a:pt x="1318" y="1439"/>
                        <a:pt x="1668" y="1151"/>
                        <a:pt x="1668" y="715"/>
                      </a:cubicBezTo>
                      <a:cubicBezTo>
                        <a:pt x="1668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285;p27">
                  <a:extLst>
                    <a:ext uri="{FF2B5EF4-FFF2-40B4-BE49-F238E27FC236}">
                      <a16:creationId xmlns:a16="http://schemas.microsoft.com/office/drawing/2014/main" id="{39475537-B4B2-2EE6-F56A-35B33505E28A}"/>
                    </a:ext>
                  </a:extLst>
                </p:cNvPr>
                <p:cNvSpPr/>
                <p:nvPr/>
              </p:nvSpPr>
              <p:spPr>
                <a:xfrm>
                  <a:off x="3159786" y="1421599"/>
                  <a:ext cx="73534" cy="6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4" extrusionOk="0">
                      <a:moveTo>
                        <a:pt x="953" y="1"/>
                      </a:moveTo>
                      <a:cubicBezTo>
                        <a:pt x="310" y="1"/>
                        <a:pt x="1" y="775"/>
                        <a:pt x="441" y="1227"/>
                      </a:cubicBezTo>
                      <a:cubicBezTo>
                        <a:pt x="587" y="1369"/>
                        <a:pt x="766" y="1433"/>
                        <a:pt x="942" y="1433"/>
                      </a:cubicBezTo>
                      <a:cubicBezTo>
                        <a:pt x="1312" y="1433"/>
                        <a:pt x="1667" y="1151"/>
                        <a:pt x="1667" y="715"/>
                      </a:cubicBezTo>
                      <a:cubicBezTo>
                        <a:pt x="1667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86;p27">
                  <a:extLst>
                    <a:ext uri="{FF2B5EF4-FFF2-40B4-BE49-F238E27FC236}">
                      <a16:creationId xmlns:a16="http://schemas.microsoft.com/office/drawing/2014/main" id="{B55D0BFC-8256-ABDF-E6D4-F34C7B13F012}"/>
                    </a:ext>
                  </a:extLst>
                </p:cNvPr>
                <p:cNvSpPr/>
                <p:nvPr/>
              </p:nvSpPr>
              <p:spPr>
                <a:xfrm>
                  <a:off x="2860513" y="1495107"/>
                  <a:ext cx="392136" cy="47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5" h="10836" extrusionOk="0">
                      <a:moveTo>
                        <a:pt x="4537" y="1120"/>
                      </a:moveTo>
                      <a:cubicBezTo>
                        <a:pt x="5621" y="1120"/>
                        <a:pt x="6561" y="1644"/>
                        <a:pt x="6502" y="3156"/>
                      </a:cubicBezTo>
                      <a:cubicBezTo>
                        <a:pt x="6478" y="3894"/>
                        <a:pt x="5609" y="4597"/>
                        <a:pt x="4537" y="4597"/>
                      </a:cubicBezTo>
                      <a:lnTo>
                        <a:pt x="2168" y="4597"/>
                      </a:lnTo>
                      <a:lnTo>
                        <a:pt x="2168" y="1120"/>
                      </a:lnTo>
                      <a:close/>
                      <a:moveTo>
                        <a:pt x="4621" y="6109"/>
                      </a:moveTo>
                      <a:cubicBezTo>
                        <a:pt x="5609" y="6109"/>
                        <a:pt x="6680" y="6347"/>
                        <a:pt x="6680" y="7764"/>
                      </a:cubicBezTo>
                      <a:cubicBezTo>
                        <a:pt x="6680" y="9431"/>
                        <a:pt x="5621" y="9633"/>
                        <a:pt x="4597" y="9633"/>
                      </a:cubicBezTo>
                      <a:lnTo>
                        <a:pt x="2168" y="9633"/>
                      </a:lnTo>
                      <a:lnTo>
                        <a:pt x="2192" y="6109"/>
                      </a:lnTo>
                      <a:close/>
                      <a:moveTo>
                        <a:pt x="1215" y="1"/>
                      </a:moveTo>
                      <a:cubicBezTo>
                        <a:pt x="430" y="1"/>
                        <a:pt x="1" y="429"/>
                        <a:pt x="1" y="1227"/>
                      </a:cubicBezTo>
                      <a:lnTo>
                        <a:pt x="1" y="9621"/>
                      </a:lnTo>
                      <a:cubicBezTo>
                        <a:pt x="1" y="10407"/>
                        <a:pt x="430" y="10836"/>
                        <a:pt x="1215" y="10836"/>
                      </a:cubicBezTo>
                      <a:lnTo>
                        <a:pt x="4990" y="10836"/>
                      </a:lnTo>
                      <a:cubicBezTo>
                        <a:pt x="7442" y="10836"/>
                        <a:pt x="8895" y="9562"/>
                        <a:pt x="8895" y="7597"/>
                      </a:cubicBezTo>
                      <a:cubicBezTo>
                        <a:pt x="8895" y="6216"/>
                        <a:pt x="7919" y="5382"/>
                        <a:pt x="6645" y="5156"/>
                      </a:cubicBezTo>
                      <a:lnTo>
                        <a:pt x="6645" y="5109"/>
                      </a:lnTo>
                      <a:cubicBezTo>
                        <a:pt x="7978" y="4692"/>
                        <a:pt x="8550" y="3823"/>
                        <a:pt x="8550" y="2715"/>
                      </a:cubicBezTo>
                      <a:cubicBezTo>
                        <a:pt x="8550" y="1156"/>
                        <a:pt x="7359" y="1"/>
                        <a:pt x="5061" y="1"/>
                      </a:cubicBezTo>
                      <a:close/>
                    </a:path>
                  </a:pathLst>
                </a:custGeom>
                <a:solidFill>
                  <a:srgbClr val="EEA3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287;p27">
                  <a:extLst>
                    <a:ext uri="{FF2B5EF4-FFF2-40B4-BE49-F238E27FC236}">
                      <a16:creationId xmlns:a16="http://schemas.microsoft.com/office/drawing/2014/main" id="{4AA95BF0-8181-39C9-09F7-6B5A03E3FDC9}"/>
                    </a:ext>
                  </a:extLst>
                </p:cNvPr>
                <p:cNvSpPr/>
                <p:nvPr/>
              </p:nvSpPr>
              <p:spPr>
                <a:xfrm>
                  <a:off x="2929354" y="1508225"/>
                  <a:ext cx="42057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3" extrusionOk="0">
                      <a:moveTo>
                        <a:pt x="548" y="0"/>
                      </a:moveTo>
                      <a:cubicBezTo>
                        <a:pt x="191" y="0"/>
                        <a:pt x="1" y="441"/>
                        <a:pt x="263" y="691"/>
                      </a:cubicBezTo>
                      <a:cubicBezTo>
                        <a:pt x="343" y="775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288;p27">
                  <a:extLst>
                    <a:ext uri="{FF2B5EF4-FFF2-40B4-BE49-F238E27FC236}">
                      <a16:creationId xmlns:a16="http://schemas.microsoft.com/office/drawing/2014/main" id="{59739114-EB31-93E9-7260-1DC30E64AD15}"/>
                    </a:ext>
                  </a:extLst>
                </p:cNvPr>
                <p:cNvSpPr/>
                <p:nvPr/>
              </p:nvSpPr>
              <p:spPr>
                <a:xfrm>
                  <a:off x="3105209" y="1508225"/>
                  <a:ext cx="42013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3" extrusionOk="0">
                      <a:moveTo>
                        <a:pt x="548" y="0"/>
                      </a:moveTo>
                      <a:cubicBezTo>
                        <a:pt x="191" y="0"/>
                        <a:pt x="0" y="441"/>
                        <a:pt x="262" y="691"/>
                      </a:cubicBezTo>
                      <a:cubicBezTo>
                        <a:pt x="343" y="775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289;p27">
                  <a:extLst>
                    <a:ext uri="{FF2B5EF4-FFF2-40B4-BE49-F238E27FC236}">
                      <a16:creationId xmlns:a16="http://schemas.microsoft.com/office/drawing/2014/main" id="{9A765CF5-E1C3-5ED2-5934-163906747CCD}"/>
                    </a:ext>
                  </a:extLst>
                </p:cNvPr>
                <p:cNvSpPr/>
                <p:nvPr/>
              </p:nvSpPr>
              <p:spPr>
                <a:xfrm>
                  <a:off x="3021756" y="1509284"/>
                  <a:ext cx="43732" cy="3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715" extrusionOk="0">
                      <a:moveTo>
                        <a:pt x="465" y="0"/>
                      </a:moveTo>
                      <a:cubicBezTo>
                        <a:pt x="429" y="0"/>
                        <a:pt x="405" y="12"/>
                        <a:pt x="393" y="36"/>
                      </a:cubicBezTo>
                      <a:lnTo>
                        <a:pt x="36" y="560"/>
                      </a:lnTo>
                      <a:cubicBezTo>
                        <a:pt x="0" y="607"/>
                        <a:pt x="12" y="667"/>
                        <a:pt x="60" y="703"/>
                      </a:cubicBezTo>
                      <a:cubicBezTo>
                        <a:pt x="72" y="715"/>
                        <a:pt x="95" y="715"/>
                        <a:pt x="107" y="715"/>
                      </a:cubicBezTo>
                      <a:cubicBezTo>
                        <a:pt x="143" y="715"/>
                        <a:pt x="179" y="703"/>
                        <a:pt x="203" y="667"/>
                      </a:cubicBezTo>
                      <a:lnTo>
                        <a:pt x="476" y="262"/>
                      </a:lnTo>
                      <a:lnTo>
                        <a:pt x="786" y="679"/>
                      </a:lnTo>
                      <a:cubicBezTo>
                        <a:pt x="798" y="702"/>
                        <a:pt x="818" y="712"/>
                        <a:pt x="840" y="712"/>
                      </a:cubicBezTo>
                      <a:cubicBezTo>
                        <a:pt x="906" y="712"/>
                        <a:pt x="992" y="623"/>
                        <a:pt x="929" y="560"/>
                      </a:cubicBezTo>
                      <a:lnTo>
                        <a:pt x="548" y="36"/>
                      </a:lnTo>
                      <a:cubicBezTo>
                        <a:pt x="524" y="12"/>
                        <a:pt x="500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290;p27">
                  <a:extLst>
                    <a:ext uri="{FF2B5EF4-FFF2-40B4-BE49-F238E27FC236}">
                      <a16:creationId xmlns:a16="http://schemas.microsoft.com/office/drawing/2014/main" id="{79114C67-AE27-F5FC-E523-62FABB15AF9A}"/>
                    </a:ext>
                  </a:extLst>
                </p:cNvPr>
                <p:cNvSpPr/>
                <p:nvPr/>
              </p:nvSpPr>
              <p:spPr>
                <a:xfrm>
                  <a:off x="2882139" y="1536572"/>
                  <a:ext cx="65643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" h="858" extrusionOk="0">
                      <a:moveTo>
                        <a:pt x="738" y="0"/>
                      </a:moveTo>
                      <a:cubicBezTo>
                        <a:pt x="334" y="0"/>
                        <a:pt x="0" y="191"/>
                        <a:pt x="0" y="429"/>
                      </a:cubicBezTo>
                      <a:cubicBezTo>
                        <a:pt x="0" y="667"/>
                        <a:pt x="334" y="858"/>
                        <a:pt x="738" y="858"/>
                      </a:cubicBezTo>
                      <a:cubicBezTo>
                        <a:pt x="1155" y="858"/>
                        <a:pt x="1488" y="667"/>
                        <a:pt x="1488" y="429"/>
                      </a:cubicBezTo>
                      <a:cubicBezTo>
                        <a:pt x="1488" y="191"/>
                        <a:pt x="1155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291;p27">
                  <a:extLst>
                    <a:ext uri="{FF2B5EF4-FFF2-40B4-BE49-F238E27FC236}">
                      <a16:creationId xmlns:a16="http://schemas.microsoft.com/office/drawing/2014/main" id="{0E9D7EEE-449C-B07F-BD1E-7DF29D2979B6}"/>
                    </a:ext>
                  </a:extLst>
                </p:cNvPr>
                <p:cNvSpPr/>
                <p:nvPr/>
              </p:nvSpPr>
              <p:spPr>
                <a:xfrm>
                  <a:off x="3136156" y="1536572"/>
                  <a:ext cx="65687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858" extrusionOk="0">
                      <a:moveTo>
                        <a:pt x="751" y="0"/>
                      </a:moveTo>
                      <a:cubicBezTo>
                        <a:pt x="334" y="0"/>
                        <a:pt x="1" y="191"/>
                        <a:pt x="1" y="429"/>
                      </a:cubicBezTo>
                      <a:cubicBezTo>
                        <a:pt x="1" y="667"/>
                        <a:pt x="334" y="858"/>
                        <a:pt x="751" y="858"/>
                      </a:cubicBezTo>
                      <a:cubicBezTo>
                        <a:pt x="1156" y="858"/>
                        <a:pt x="1489" y="667"/>
                        <a:pt x="1489" y="429"/>
                      </a:cubicBezTo>
                      <a:cubicBezTo>
                        <a:pt x="1489" y="191"/>
                        <a:pt x="1156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292;p27">
                  <a:extLst>
                    <a:ext uri="{FF2B5EF4-FFF2-40B4-BE49-F238E27FC236}">
                      <a16:creationId xmlns:a16="http://schemas.microsoft.com/office/drawing/2014/main" id="{F401EAA6-438A-1669-C0B8-31E5B4FFAE99}"/>
                    </a:ext>
                  </a:extLst>
                </p:cNvPr>
                <p:cNvSpPr/>
                <p:nvPr/>
              </p:nvSpPr>
              <p:spPr>
                <a:xfrm>
                  <a:off x="2975555" y="1646255"/>
                  <a:ext cx="133357" cy="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818" extrusionOk="0">
                      <a:moveTo>
                        <a:pt x="317" y="1"/>
                      </a:moveTo>
                      <a:cubicBezTo>
                        <a:pt x="221" y="1"/>
                        <a:pt x="143" y="77"/>
                        <a:pt x="84" y="239"/>
                      </a:cubicBezTo>
                      <a:cubicBezTo>
                        <a:pt x="0" y="465"/>
                        <a:pt x="203" y="918"/>
                        <a:pt x="203" y="918"/>
                      </a:cubicBezTo>
                      <a:cubicBezTo>
                        <a:pt x="203" y="918"/>
                        <a:pt x="12" y="1441"/>
                        <a:pt x="84" y="1584"/>
                      </a:cubicBezTo>
                      <a:cubicBezTo>
                        <a:pt x="139" y="1704"/>
                        <a:pt x="231" y="1817"/>
                        <a:pt x="341" y="1817"/>
                      </a:cubicBezTo>
                      <a:cubicBezTo>
                        <a:pt x="373" y="1817"/>
                        <a:pt x="406" y="1808"/>
                        <a:pt x="441" y="1787"/>
                      </a:cubicBezTo>
                      <a:lnTo>
                        <a:pt x="1251" y="1322"/>
                      </a:lnTo>
                      <a:cubicBezTo>
                        <a:pt x="1335" y="1345"/>
                        <a:pt x="1422" y="1357"/>
                        <a:pt x="1509" y="1357"/>
                      </a:cubicBezTo>
                      <a:cubicBezTo>
                        <a:pt x="1606" y="1357"/>
                        <a:pt x="1704" y="1342"/>
                        <a:pt x="1798" y="1310"/>
                      </a:cubicBezTo>
                      <a:lnTo>
                        <a:pt x="2644" y="1787"/>
                      </a:lnTo>
                      <a:cubicBezTo>
                        <a:pt x="2680" y="1806"/>
                        <a:pt x="2718" y="1815"/>
                        <a:pt x="2755" y="1815"/>
                      </a:cubicBezTo>
                      <a:cubicBezTo>
                        <a:pt x="2873" y="1815"/>
                        <a:pt x="2980" y="1721"/>
                        <a:pt x="2989" y="1584"/>
                      </a:cubicBezTo>
                      <a:cubicBezTo>
                        <a:pt x="3025" y="1418"/>
                        <a:pt x="2894" y="918"/>
                        <a:pt x="2894" y="918"/>
                      </a:cubicBezTo>
                      <a:cubicBezTo>
                        <a:pt x="2941" y="691"/>
                        <a:pt x="2977" y="465"/>
                        <a:pt x="2989" y="239"/>
                      </a:cubicBezTo>
                      <a:cubicBezTo>
                        <a:pt x="2989" y="102"/>
                        <a:pt x="2878" y="8"/>
                        <a:pt x="2756" y="8"/>
                      </a:cubicBezTo>
                      <a:cubicBezTo>
                        <a:pt x="2719" y="8"/>
                        <a:pt x="2680" y="17"/>
                        <a:pt x="2644" y="36"/>
                      </a:cubicBezTo>
                      <a:lnTo>
                        <a:pt x="1810" y="525"/>
                      </a:lnTo>
                      <a:cubicBezTo>
                        <a:pt x="1766" y="454"/>
                        <a:pt x="1635" y="418"/>
                        <a:pt x="1508" y="418"/>
                      </a:cubicBezTo>
                      <a:cubicBezTo>
                        <a:pt x="1397" y="418"/>
                        <a:pt x="1288" y="446"/>
                        <a:pt x="1239" y="501"/>
                      </a:cubicBezTo>
                      <a:lnTo>
                        <a:pt x="441" y="36"/>
                      </a:lnTo>
                      <a:cubicBezTo>
                        <a:pt x="397" y="13"/>
                        <a:pt x="356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5" name="TextBox 36">
              <a:extLst>
                <a:ext uri="{FF2B5EF4-FFF2-40B4-BE49-F238E27FC236}">
                  <a16:creationId xmlns:a16="http://schemas.microsoft.com/office/drawing/2014/main" id="{D8A7F433-DB01-003C-4CB5-C406064F53F8}"/>
                </a:ext>
              </a:extLst>
            </p:cNvPr>
            <p:cNvSpPr txBox="1"/>
            <p:nvPr/>
          </p:nvSpPr>
          <p:spPr>
            <a:xfrm>
              <a:off x="4065776" y="2622984"/>
              <a:ext cx="5243368" cy="57888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nhiệt đới cận xích đạo</a:t>
              </a:r>
              <a:endPara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4" descr="Rainbow Cloud PNG Transparent Images Free Download | Vector Files | Pngtree">
            <a:extLst>
              <a:ext uri="{FF2B5EF4-FFF2-40B4-BE49-F238E27FC236}">
                <a16:creationId xmlns:a16="http://schemas.microsoft.com/office/drawing/2014/main" id="{EAACEF67-72A7-0C31-319E-E60005FC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7" b="90000" l="5667" r="95667">
                        <a14:foregroundMark x1="23333" y1="28500" x2="31333" y2="28333"/>
                        <a14:foregroundMark x1="27417" y1="25167" x2="34167" y2="27250"/>
                        <a14:foregroundMark x1="15917" y1="33417" x2="27833" y2="29417"/>
                        <a14:foregroundMark x1="18250" y1="35667" x2="24833" y2="34333"/>
                        <a14:foregroundMark x1="38083" y1="25583" x2="41250" y2="26333"/>
                        <a14:foregroundMark x1="59167" y1="9667" x2="61417" y2="12917"/>
                        <a14:foregroundMark x1="74667" y1="25917" x2="87250" y2="46583"/>
                        <a14:foregroundMark x1="75000" y1="24833" x2="87500" y2="36500"/>
                        <a14:foregroundMark x1="78750" y1="24250" x2="89583" y2="34667"/>
                        <a14:foregroundMark x1="72000" y1="27250" x2="76833" y2="41750"/>
                        <a14:foregroundMark x1="66000" y1="38417" x2="79833" y2="42000"/>
                        <a14:foregroundMark x1="65333" y1="37500" x2="70750" y2="44917"/>
                        <a14:foregroundMark x1="71583" y1="24583" x2="78750" y2="27417"/>
                        <a14:foregroundMark x1="75500" y1="21583" x2="86750" y2="27583"/>
                        <a14:foregroundMark x1="88583" y1="29417" x2="91917" y2="34333"/>
                        <a14:foregroundMark x1="65667" y1="37500" x2="70333" y2="44750"/>
                        <a14:foregroundMark x1="32333" y1="23500" x2="36167" y2="27083"/>
                        <a14:foregroundMark x1="67750" y1="44583" x2="74083" y2="44417"/>
                        <a14:foregroundMark x1="78750" y1="44583" x2="82833" y2="41750"/>
                        <a14:foregroundMark x1="63250" y1="36333" x2="70917" y2="39750"/>
                        <a14:foregroundMark x1="86917" y1="24833" x2="87667" y2="31000"/>
                        <a14:foregroundMark x1="95667" y1="34667" x2="95667" y2="34667"/>
                        <a14:foregroundMark x1="18833" y1="65417" x2="48500" y2="77167"/>
                        <a14:foregroundMark x1="25750" y1="57833" x2="46250" y2="73667"/>
                        <a14:foregroundMark x1="36583" y1="58750" x2="52000" y2="72333"/>
                        <a14:foregroundMark x1="9500" y1="62667" x2="20333" y2="77250"/>
                        <a14:foregroundMark x1="6917" y1="67333" x2="12917" y2="77250"/>
                        <a14:foregroundMark x1="12750" y1="62333" x2="26833" y2="62417"/>
                        <a14:foregroundMark x1="26833" y1="62417" x2="35417" y2="62333"/>
                        <a14:foregroundMark x1="27083" y1="82417" x2="42750" y2="75167"/>
                        <a14:foregroundMark x1="36250" y1="85583" x2="48333" y2="77917"/>
                        <a14:foregroundMark x1="42167" y1="59250" x2="47583" y2="66000"/>
                        <a14:foregroundMark x1="15833" y1="60000" x2="33750" y2="56667"/>
                        <a14:foregroundMark x1="17917" y1="72000" x2="34167" y2="77000"/>
                        <a14:foregroundMark x1="31583" y1="65083" x2="31583" y2="65083"/>
                        <a14:foregroundMark x1="17750" y1="69417" x2="38417" y2="64917"/>
                        <a14:foregroundMark x1="5667" y1="67833" x2="11917" y2="75750"/>
                        <a14:foregroundMark x1="57667" y1="15333" x2="57667" y2="15333"/>
                        <a14:foregroundMark x1="35083" y1="89917" x2="35083" y2="8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7" y="2957300"/>
            <a:ext cx="909770" cy="9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Google Shape;118;p4">
            <a:extLst>
              <a:ext uri="{FF2B5EF4-FFF2-40B4-BE49-F238E27FC236}">
                <a16:creationId xmlns:a16="http://schemas.microsoft.com/office/drawing/2014/main" id="{93CC60D5-1872-621F-A560-1A9FC3E8DFF8}"/>
              </a:ext>
            </a:extLst>
          </p:cNvPr>
          <p:cNvSpPr/>
          <p:nvPr/>
        </p:nvSpPr>
        <p:spPr>
          <a:xfrm rot="19980337">
            <a:off x="4626945" y="2113276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427D152C-5F92-5E43-9D5D-55E223A8F63B}"/>
              </a:ext>
            </a:extLst>
          </p:cNvPr>
          <p:cNvGrpSpPr/>
          <p:nvPr/>
        </p:nvGrpSpPr>
        <p:grpSpPr>
          <a:xfrm>
            <a:off x="4902592" y="3378421"/>
            <a:ext cx="4080872" cy="774516"/>
            <a:chOff x="4896860" y="3068179"/>
            <a:chExt cx="4080872" cy="774516"/>
          </a:xfrm>
        </p:grpSpPr>
        <p:grpSp>
          <p:nvGrpSpPr>
            <p:cNvPr id="70" name="Group 52">
              <a:extLst>
                <a:ext uri="{FF2B5EF4-FFF2-40B4-BE49-F238E27FC236}">
                  <a16:creationId xmlns:a16="http://schemas.microsoft.com/office/drawing/2014/main" id="{2CBD0126-255D-71A2-5E72-F3F298747D99}"/>
                </a:ext>
              </a:extLst>
            </p:cNvPr>
            <p:cNvGrpSpPr/>
            <p:nvPr/>
          </p:nvGrpSpPr>
          <p:grpSpPr>
            <a:xfrm>
              <a:off x="4899542" y="3074038"/>
              <a:ext cx="4078190" cy="743517"/>
              <a:chOff x="2077178" y="5171090"/>
              <a:chExt cx="8995783" cy="1455079"/>
            </a:xfrm>
          </p:grpSpPr>
          <p:sp>
            <p:nvSpPr>
              <p:cNvPr id="71" name="Rectangle: Rounded Corners 53">
                <a:extLst>
                  <a:ext uri="{FF2B5EF4-FFF2-40B4-BE49-F238E27FC236}">
                    <a16:creationId xmlns:a16="http://schemas.microsoft.com/office/drawing/2014/main" id="{6BEC81CC-0129-A8A8-AB0D-051CC39032EA}"/>
                  </a:ext>
                </a:extLst>
              </p:cNvPr>
              <p:cNvSpPr/>
              <p:nvPr/>
            </p:nvSpPr>
            <p:spPr>
              <a:xfrm>
                <a:off x="2170088" y="5479846"/>
                <a:ext cx="8630577" cy="1146323"/>
              </a:xfrm>
              <a:custGeom>
                <a:avLst/>
                <a:gdLst>
                  <a:gd name="connsiteX0" fmla="*/ 0 w 8630577"/>
                  <a:gd name="connsiteY0" fmla="*/ 191058 h 1146323"/>
                  <a:gd name="connsiteX1" fmla="*/ 191058 w 8630577"/>
                  <a:gd name="connsiteY1" fmla="*/ 0 h 1146323"/>
                  <a:gd name="connsiteX2" fmla="*/ 8439519 w 8630577"/>
                  <a:gd name="connsiteY2" fmla="*/ 0 h 1146323"/>
                  <a:gd name="connsiteX3" fmla="*/ 8630577 w 8630577"/>
                  <a:gd name="connsiteY3" fmla="*/ 191058 h 1146323"/>
                  <a:gd name="connsiteX4" fmla="*/ 8630577 w 8630577"/>
                  <a:gd name="connsiteY4" fmla="*/ 955265 h 1146323"/>
                  <a:gd name="connsiteX5" fmla="*/ 8439519 w 8630577"/>
                  <a:gd name="connsiteY5" fmla="*/ 1146323 h 1146323"/>
                  <a:gd name="connsiteX6" fmla="*/ 191058 w 8630577"/>
                  <a:gd name="connsiteY6" fmla="*/ 1146323 h 1146323"/>
                  <a:gd name="connsiteX7" fmla="*/ 0 w 8630577"/>
                  <a:gd name="connsiteY7" fmla="*/ 955265 h 1146323"/>
                  <a:gd name="connsiteX8" fmla="*/ 0 w 8630577"/>
                  <a:gd name="connsiteY8" fmla="*/ 191058 h 1146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0577" h="1146323" fill="none" extrusionOk="0">
                    <a:moveTo>
                      <a:pt x="0" y="191058"/>
                    </a:moveTo>
                    <a:cubicBezTo>
                      <a:pt x="7066" y="92023"/>
                      <a:pt x="95021" y="13454"/>
                      <a:pt x="191058" y="0"/>
                    </a:cubicBezTo>
                    <a:cubicBezTo>
                      <a:pt x="1971059" y="-168267"/>
                      <a:pt x="7260225" y="-42953"/>
                      <a:pt x="8439519" y="0"/>
                    </a:cubicBezTo>
                    <a:cubicBezTo>
                      <a:pt x="8555668" y="12065"/>
                      <a:pt x="8630258" y="81218"/>
                      <a:pt x="8630577" y="191058"/>
                    </a:cubicBezTo>
                    <a:cubicBezTo>
                      <a:pt x="8564548" y="512689"/>
                      <a:pt x="8651606" y="683440"/>
                      <a:pt x="8630577" y="955265"/>
                    </a:cubicBezTo>
                    <a:cubicBezTo>
                      <a:pt x="8638678" y="1053166"/>
                      <a:pt x="8545832" y="1148085"/>
                      <a:pt x="8439519" y="1146323"/>
                    </a:cubicBezTo>
                    <a:cubicBezTo>
                      <a:pt x="7414496" y="1214548"/>
                      <a:pt x="1705323" y="1157199"/>
                      <a:pt x="191058" y="1146323"/>
                    </a:cubicBezTo>
                    <a:cubicBezTo>
                      <a:pt x="94693" y="1160970"/>
                      <a:pt x="11856" y="1054680"/>
                      <a:pt x="0" y="955265"/>
                    </a:cubicBezTo>
                    <a:cubicBezTo>
                      <a:pt x="15252" y="803017"/>
                      <a:pt x="-51935" y="566543"/>
                      <a:pt x="0" y="191058"/>
                    </a:cubicBezTo>
                    <a:close/>
                  </a:path>
                  <a:path w="8630577" h="1146323" stroke="0" extrusionOk="0">
                    <a:moveTo>
                      <a:pt x="0" y="191058"/>
                    </a:moveTo>
                    <a:cubicBezTo>
                      <a:pt x="-3934" y="68211"/>
                      <a:pt x="77725" y="18563"/>
                      <a:pt x="191058" y="0"/>
                    </a:cubicBezTo>
                    <a:cubicBezTo>
                      <a:pt x="3093843" y="163917"/>
                      <a:pt x="6387063" y="128764"/>
                      <a:pt x="8439519" y="0"/>
                    </a:cubicBezTo>
                    <a:cubicBezTo>
                      <a:pt x="8548711" y="2452"/>
                      <a:pt x="8634145" y="99169"/>
                      <a:pt x="8630577" y="191058"/>
                    </a:cubicBezTo>
                    <a:cubicBezTo>
                      <a:pt x="8658174" y="307522"/>
                      <a:pt x="8571790" y="851410"/>
                      <a:pt x="8630577" y="955265"/>
                    </a:cubicBezTo>
                    <a:cubicBezTo>
                      <a:pt x="8621617" y="1077510"/>
                      <a:pt x="8545085" y="1149603"/>
                      <a:pt x="8439519" y="1146323"/>
                    </a:cubicBezTo>
                    <a:cubicBezTo>
                      <a:pt x="6992465" y="1124341"/>
                      <a:pt x="1101029" y="1071435"/>
                      <a:pt x="191058" y="1146323"/>
                    </a:cubicBezTo>
                    <a:cubicBezTo>
                      <a:pt x="89488" y="1144788"/>
                      <a:pt x="-6328" y="1071829"/>
                      <a:pt x="0" y="955265"/>
                    </a:cubicBezTo>
                    <a:cubicBezTo>
                      <a:pt x="-49477" y="758028"/>
                      <a:pt x="29046" y="436276"/>
                      <a:pt x="0" y="1910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oogle Shape;293;p27">
                <a:extLst>
                  <a:ext uri="{FF2B5EF4-FFF2-40B4-BE49-F238E27FC236}">
                    <a16:creationId xmlns:a16="http://schemas.microsoft.com/office/drawing/2014/main" id="{9DAAD807-8558-44F6-FDAC-CB352A9F3FC0}"/>
                  </a:ext>
                </a:extLst>
              </p:cNvPr>
              <p:cNvGrpSpPr/>
              <p:nvPr/>
            </p:nvGrpSpPr>
            <p:grpSpPr>
              <a:xfrm rot="21403310">
                <a:off x="2077178" y="5171090"/>
                <a:ext cx="1238292" cy="666778"/>
                <a:chOff x="3899885" y="1404273"/>
                <a:chExt cx="569005" cy="288889"/>
              </a:xfrm>
            </p:grpSpPr>
            <p:sp>
              <p:nvSpPr>
                <p:cNvPr id="74" name="Google Shape;294;p27">
                  <a:extLst>
                    <a:ext uri="{FF2B5EF4-FFF2-40B4-BE49-F238E27FC236}">
                      <a16:creationId xmlns:a16="http://schemas.microsoft.com/office/drawing/2014/main" id="{A9D7973E-85CB-6969-BAE8-421F40CE3B7B}"/>
                    </a:ext>
                  </a:extLst>
                </p:cNvPr>
                <p:cNvSpPr/>
                <p:nvPr/>
              </p:nvSpPr>
              <p:spPr>
                <a:xfrm>
                  <a:off x="3899885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1158" y="1"/>
                      </a:moveTo>
                      <a:cubicBezTo>
                        <a:pt x="1024" y="1"/>
                        <a:pt x="906" y="30"/>
                        <a:pt x="810" y="96"/>
                      </a:cubicBezTo>
                      <a:cubicBezTo>
                        <a:pt x="0" y="656"/>
                        <a:pt x="1096" y="3644"/>
                        <a:pt x="1096" y="3644"/>
                      </a:cubicBezTo>
                      <a:lnTo>
                        <a:pt x="4025" y="1620"/>
                      </a:lnTo>
                      <a:cubicBezTo>
                        <a:pt x="4025" y="1620"/>
                        <a:pt x="2155" y="1"/>
                        <a:pt x="1158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95;p27">
                  <a:extLst>
                    <a:ext uri="{FF2B5EF4-FFF2-40B4-BE49-F238E27FC236}">
                      <a16:creationId xmlns:a16="http://schemas.microsoft.com/office/drawing/2014/main" id="{0BD363CC-50BF-FB0D-5B65-7B21B4B73665}"/>
                    </a:ext>
                  </a:extLst>
                </p:cNvPr>
                <p:cNvSpPr/>
                <p:nvPr/>
              </p:nvSpPr>
              <p:spPr>
                <a:xfrm>
                  <a:off x="3935065" y="1440820"/>
                  <a:ext cx="121807" cy="109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2494" extrusionOk="0">
                      <a:moveTo>
                        <a:pt x="798" y="0"/>
                      </a:moveTo>
                      <a:cubicBezTo>
                        <a:pt x="706" y="0"/>
                        <a:pt x="625" y="20"/>
                        <a:pt x="560" y="65"/>
                      </a:cubicBezTo>
                      <a:cubicBezTo>
                        <a:pt x="0" y="446"/>
                        <a:pt x="750" y="2494"/>
                        <a:pt x="750" y="2494"/>
                      </a:cubicBezTo>
                      <a:lnTo>
                        <a:pt x="2762" y="1113"/>
                      </a:lnTo>
                      <a:cubicBezTo>
                        <a:pt x="2762" y="1113"/>
                        <a:pt x="1483" y="0"/>
                        <a:pt x="798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96;p27">
                  <a:extLst>
                    <a:ext uri="{FF2B5EF4-FFF2-40B4-BE49-F238E27FC236}">
                      <a16:creationId xmlns:a16="http://schemas.microsoft.com/office/drawing/2014/main" id="{D3864139-6A9D-501E-EE97-600B1FF5F6B5}"/>
                    </a:ext>
                  </a:extLst>
                </p:cNvPr>
                <p:cNvSpPr/>
                <p:nvPr/>
              </p:nvSpPr>
              <p:spPr>
                <a:xfrm>
                  <a:off x="4228450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2856" y="1"/>
                      </a:moveTo>
                      <a:cubicBezTo>
                        <a:pt x="1861" y="1"/>
                        <a:pt x="1" y="1620"/>
                        <a:pt x="1" y="1620"/>
                      </a:cubicBezTo>
                      <a:lnTo>
                        <a:pt x="2918" y="3644"/>
                      </a:lnTo>
                      <a:cubicBezTo>
                        <a:pt x="2918" y="3644"/>
                        <a:pt x="4025" y="656"/>
                        <a:pt x="3203" y="96"/>
                      </a:cubicBezTo>
                      <a:cubicBezTo>
                        <a:pt x="3108" y="30"/>
                        <a:pt x="2990" y="1"/>
                        <a:pt x="2856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97;p27">
                  <a:extLst>
                    <a:ext uri="{FF2B5EF4-FFF2-40B4-BE49-F238E27FC236}">
                      <a16:creationId xmlns:a16="http://schemas.microsoft.com/office/drawing/2014/main" id="{3408AE9E-6CDA-217B-F68C-984AA85CC9D6}"/>
                    </a:ext>
                  </a:extLst>
                </p:cNvPr>
                <p:cNvSpPr/>
                <p:nvPr/>
              </p:nvSpPr>
              <p:spPr>
                <a:xfrm>
                  <a:off x="4246834" y="1437601"/>
                  <a:ext cx="126524" cy="11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2603" extrusionOk="0">
                      <a:moveTo>
                        <a:pt x="2044" y="0"/>
                      </a:moveTo>
                      <a:cubicBezTo>
                        <a:pt x="1338" y="0"/>
                        <a:pt x="0" y="1162"/>
                        <a:pt x="0" y="1162"/>
                      </a:cubicBezTo>
                      <a:lnTo>
                        <a:pt x="2084" y="2603"/>
                      </a:lnTo>
                      <a:cubicBezTo>
                        <a:pt x="2084" y="2603"/>
                        <a:pt x="2870" y="471"/>
                        <a:pt x="2286" y="67"/>
                      </a:cubicBezTo>
                      <a:cubicBezTo>
                        <a:pt x="2220" y="21"/>
                        <a:pt x="2138" y="0"/>
                        <a:pt x="2044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300;p27">
                  <a:extLst>
                    <a:ext uri="{FF2B5EF4-FFF2-40B4-BE49-F238E27FC236}">
                      <a16:creationId xmlns:a16="http://schemas.microsoft.com/office/drawing/2014/main" id="{ED3AA008-3132-3206-33E8-7B967E3A975B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301;p27">
                  <a:extLst>
                    <a:ext uri="{FF2B5EF4-FFF2-40B4-BE49-F238E27FC236}">
                      <a16:creationId xmlns:a16="http://schemas.microsoft.com/office/drawing/2014/main" id="{91E11F2D-1A92-7B33-D59D-86E0F0C034E3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302;p27">
                  <a:extLst>
                    <a:ext uri="{FF2B5EF4-FFF2-40B4-BE49-F238E27FC236}">
                      <a16:creationId xmlns:a16="http://schemas.microsoft.com/office/drawing/2014/main" id="{5F6C3F3A-8014-730A-BB23-DEAAF601096A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303;p27">
                  <a:extLst>
                    <a:ext uri="{FF2B5EF4-FFF2-40B4-BE49-F238E27FC236}">
                      <a16:creationId xmlns:a16="http://schemas.microsoft.com/office/drawing/2014/main" id="{B6247458-F167-E239-CAE6-1983FCB80415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304;p27">
                  <a:extLst>
                    <a:ext uri="{FF2B5EF4-FFF2-40B4-BE49-F238E27FC236}">
                      <a16:creationId xmlns:a16="http://schemas.microsoft.com/office/drawing/2014/main" id="{72C83420-975E-4B7D-4120-4F7CC13DBD18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305;p27">
                  <a:extLst>
                    <a:ext uri="{FF2B5EF4-FFF2-40B4-BE49-F238E27FC236}">
                      <a16:creationId xmlns:a16="http://schemas.microsoft.com/office/drawing/2014/main" id="{6EB8D456-1BF9-37A0-1880-C30C12685686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306;p27">
                  <a:extLst>
                    <a:ext uri="{FF2B5EF4-FFF2-40B4-BE49-F238E27FC236}">
                      <a16:creationId xmlns:a16="http://schemas.microsoft.com/office/drawing/2014/main" id="{8DFF2C21-AB3A-A4A9-AC9B-8CEA682AF0A2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307;p27">
                  <a:extLst>
                    <a:ext uri="{FF2B5EF4-FFF2-40B4-BE49-F238E27FC236}">
                      <a16:creationId xmlns:a16="http://schemas.microsoft.com/office/drawing/2014/main" id="{D18ED419-674D-2583-824D-1F0882D1D32C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308;p27">
                  <a:extLst>
                    <a:ext uri="{FF2B5EF4-FFF2-40B4-BE49-F238E27FC236}">
                      <a16:creationId xmlns:a16="http://schemas.microsoft.com/office/drawing/2014/main" id="{C2473CCE-07AF-8BB9-93D6-117392E84FE4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309;p27">
                  <a:extLst>
                    <a:ext uri="{FF2B5EF4-FFF2-40B4-BE49-F238E27FC236}">
                      <a16:creationId xmlns:a16="http://schemas.microsoft.com/office/drawing/2014/main" id="{4C25CD66-18D1-F5FF-24C8-C85EB731CE20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310;p27">
                  <a:extLst>
                    <a:ext uri="{FF2B5EF4-FFF2-40B4-BE49-F238E27FC236}">
                      <a16:creationId xmlns:a16="http://schemas.microsoft.com/office/drawing/2014/main" id="{917D7E43-F611-8947-FAF5-2B67E1FEC08C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311;p27">
                  <a:extLst>
                    <a:ext uri="{FF2B5EF4-FFF2-40B4-BE49-F238E27FC236}">
                      <a16:creationId xmlns:a16="http://schemas.microsoft.com/office/drawing/2014/main" id="{CDB950C8-B598-1239-89C8-3AE2B362D5DF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312;p27">
                  <a:extLst>
                    <a:ext uri="{FF2B5EF4-FFF2-40B4-BE49-F238E27FC236}">
                      <a16:creationId xmlns:a16="http://schemas.microsoft.com/office/drawing/2014/main" id="{D2933F5E-5033-01A1-00D0-F26C5F325685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313;p27">
                  <a:extLst>
                    <a:ext uri="{FF2B5EF4-FFF2-40B4-BE49-F238E27FC236}">
                      <a16:creationId xmlns:a16="http://schemas.microsoft.com/office/drawing/2014/main" id="{1D41CC59-86F6-A6FD-7AFE-1E1A53160B36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314;p27">
                  <a:extLst>
                    <a:ext uri="{FF2B5EF4-FFF2-40B4-BE49-F238E27FC236}">
                      <a16:creationId xmlns:a16="http://schemas.microsoft.com/office/drawing/2014/main" id="{033B096F-638D-847D-7B4C-E77BC1AFE330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" name="TextBox 55">
                <a:extLst>
                  <a:ext uri="{FF2B5EF4-FFF2-40B4-BE49-F238E27FC236}">
                    <a16:creationId xmlns:a16="http://schemas.microsoft.com/office/drawing/2014/main" id="{E1A18FA4-9945-1D76-1BF4-81A3706590FE}"/>
                  </a:ext>
                </a:extLst>
              </p:cNvPr>
              <p:cNvSpPr txBox="1"/>
              <p:nvPr/>
            </p:nvSpPr>
            <p:spPr>
              <a:xfrm>
                <a:off x="3143832" y="5443241"/>
                <a:ext cx="7929129" cy="1132885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nhiệt đới xavan</a:t>
                </a:r>
                <a:endParaRPr lang="vi-VN" sz="2800" b="1" i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5" name="Picture 2" descr="Cute English Letter D Having Cute Expression For Teaching Kids Stock  Illustration - Download Image Now - iStock">
              <a:extLst>
                <a:ext uri="{FF2B5EF4-FFF2-40B4-BE49-F238E27FC236}">
                  <a16:creationId xmlns:a16="http://schemas.microsoft.com/office/drawing/2014/main" id="{B40382A2-86A7-2EBE-C7D5-E47CB785C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8263" r="31838" b="16264"/>
            <a:stretch/>
          </p:blipFill>
          <p:spPr bwMode="auto">
            <a:xfrm>
              <a:off x="4896860" y="3068179"/>
              <a:ext cx="638532" cy="77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B1443-04EF-3860-7DF3-3B94311EF233}"/>
              </a:ext>
            </a:extLst>
          </p:cNvPr>
          <p:cNvSpPr/>
          <p:nvPr/>
        </p:nvSpPr>
        <p:spPr>
          <a:xfrm rot="19980337">
            <a:off x="4775812" y="3395806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ECA6CE7-26FA-D041-3138-7FDAB9621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75" y="-2822"/>
            <a:ext cx="597321" cy="5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-answer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2" grpId="0" animBg="1"/>
      <p:bldP spid="69" grpId="0" animBg="1"/>
      <p:bldP spid="9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5401EB55-9A4C-D964-185E-6D727B13E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63" y="413664"/>
            <a:ext cx="8289288" cy="1355955"/>
          </a:xfrm>
          <a:prstGeom prst="rect">
            <a:avLst/>
          </a:prstGeom>
        </p:spPr>
      </p:pic>
      <p:sp>
        <p:nvSpPr>
          <p:cNvPr id="7" name="Rectangle: Rounded Corners 116">
            <a:extLst>
              <a:ext uri="{FF2B5EF4-FFF2-40B4-BE49-F238E27FC236}">
                <a16:creationId xmlns:a16="http://schemas.microsoft.com/office/drawing/2014/main" id="{F344329A-9D24-366C-0E72-31C7C779E456}"/>
              </a:ext>
            </a:extLst>
          </p:cNvPr>
          <p:cNvSpPr/>
          <p:nvPr/>
        </p:nvSpPr>
        <p:spPr>
          <a:xfrm>
            <a:off x="345017" y="781252"/>
            <a:ext cx="8496218" cy="5407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roup 33">
            <a:extLst>
              <a:ext uri="{FF2B5EF4-FFF2-40B4-BE49-F238E27FC236}">
                <a16:creationId xmlns:a16="http://schemas.microsoft.com/office/drawing/2014/main" id="{13C28933-09FB-8E9A-B6CC-3D083AA2144F}"/>
              </a:ext>
            </a:extLst>
          </p:cNvPr>
          <p:cNvGrpSpPr/>
          <p:nvPr/>
        </p:nvGrpSpPr>
        <p:grpSpPr>
          <a:xfrm>
            <a:off x="426769" y="2106661"/>
            <a:ext cx="4187238" cy="707494"/>
            <a:chOff x="1861723" y="2134893"/>
            <a:chExt cx="9236350" cy="1248645"/>
          </a:xfrm>
        </p:grpSpPr>
        <p:sp>
          <p:nvSpPr>
            <p:cNvPr id="9" name="Rectangle: Rounded Corners 34">
              <a:extLst>
                <a:ext uri="{FF2B5EF4-FFF2-40B4-BE49-F238E27FC236}">
                  <a16:creationId xmlns:a16="http://schemas.microsoft.com/office/drawing/2014/main" id="{61055E99-D4EC-C6D6-3FD4-7EE6251209BE}"/>
                </a:ext>
              </a:extLst>
            </p:cNvPr>
            <p:cNvSpPr/>
            <p:nvPr/>
          </p:nvSpPr>
          <p:spPr>
            <a:xfrm>
              <a:off x="2265256" y="2348686"/>
              <a:ext cx="8416351" cy="1004284"/>
            </a:xfrm>
            <a:custGeom>
              <a:avLst/>
              <a:gdLst>
                <a:gd name="connsiteX0" fmla="*/ 0 w 8416351"/>
                <a:gd name="connsiteY0" fmla="*/ 167384 h 1004284"/>
                <a:gd name="connsiteX1" fmla="*/ 167384 w 8416351"/>
                <a:gd name="connsiteY1" fmla="*/ 0 h 1004284"/>
                <a:gd name="connsiteX2" fmla="*/ 8248967 w 8416351"/>
                <a:gd name="connsiteY2" fmla="*/ 0 h 1004284"/>
                <a:gd name="connsiteX3" fmla="*/ 8416351 w 8416351"/>
                <a:gd name="connsiteY3" fmla="*/ 167384 h 1004284"/>
                <a:gd name="connsiteX4" fmla="*/ 8416351 w 8416351"/>
                <a:gd name="connsiteY4" fmla="*/ 836900 h 1004284"/>
                <a:gd name="connsiteX5" fmla="*/ 8248967 w 8416351"/>
                <a:gd name="connsiteY5" fmla="*/ 1004284 h 1004284"/>
                <a:gd name="connsiteX6" fmla="*/ 167384 w 8416351"/>
                <a:gd name="connsiteY6" fmla="*/ 1004284 h 1004284"/>
                <a:gd name="connsiteX7" fmla="*/ 0 w 8416351"/>
                <a:gd name="connsiteY7" fmla="*/ 836900 h 1004284"/>
                <a:gd name="connsiteX8" fmla="*/ 0 w 8416351"/>
                <a:gd name="connsiteY8" fmla="*/ 167384 h 100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04284" fill="none" extrusionOk="0">
                  <a:moveTo>
                    <a:pt x="0" y="167384"/>
                  </a:moveTo>
                  <a:cubicBezTo>
                    <a:pt x="9543" y="83696"/>
                    <a:pt x="79358" y="6269"/>
                    <a:pt x="167384" y="0"/>
                  </a:cubicBezTo>
                  <a:cubicBezTo>
                    <a:pt x="2617622" y="-168267"/>
                    <a:pt x="4264049" y="-42953"/>
                    <a:pt x="8248967" y="0"/>
                  </a:cubicBezTo>
                  <a:cubicBezTo>
                    <a:pt x="8346897" y="6226"/>
                    <a:pt x="8415615" y="64967"/>
                    <a:pt x="8416351" y="167384"/>
                  </a:cubicBezTo>
                  <a:cubicBezTo>
                    <a:pt x="8469274" y="291958"/>
                    <a:pt x="8425677" y="615769"/>
                    <a:pt x="8416351" y="836900"/>
                  </a:cubicBezTo>
                  <a:cubicBezTo>
                    <a:pt x="8427418" y="918938"/>
                    <a:pt x="8347201" y="1017116"/>
                    <a:pt x="8248967" y="1004284"/>
                  </a:cubicBezTo>
                  <a:cubicBezTo>
                    <a:pt x="6944616" y="1072509"/>
                    <a:pt x="3295566" y="1015160"/>
                    <a:pt x="167384" y="1004284"/>
                  </a:cubicBezTo>
                  <a:cubicBezTo>
                    <a:pt x="75981" y="1005949"/>
                    <a:pt x="11791" y="923274"/>
                    <a:pt x="0" y="836900"/>
                  </a:cubicBezTo>
                  <a:cubicBezTo>
                    <a:pt x="42176" y="717563"/>
                    <a:pt x="12511" y="486043"/>
                    <a:pt x="0" y="167384"/>
                  </a:cubicBezTo>
                  <a:close/>
                </a:path>
                <a:path w="8416351" h="1004284" stroke="0" extrusionOk="0">
                  <a:moveTo>
                    <a:pt x="0" y="167384"/>
                  </a:moveTo>
                  <a:cubicBezTo>
                    <a:pt x="-2358" y="64550"/>
                    <a:pt x="69112" y="13843"/>
                    <a:pt x="167384" y="0"/>
                  </a:cubicBezTo>
                  <a:cubicBezTo>
                    <a:pt x="1184665" y="163917"/>
                    <a:pt x="4487917" y="128764"/>
                    <a:pt x="8248967" y="0"/>
                  </a:cubicBezTo>
                  <a:cubicBezTo>
                    <a:pt x="8351169" y="6512"/>
                    <a:pt x="8419976" y="88788"/>
                    <a:pt x="8416351" y="167384"/>
                  </a:cubicBezTo>
                  <a:cubicBezTo>
                    <a:pt x="8426990" y="328420"/>
                    <a:pt x="8409288" y="633066"/>
                    <a:pt x="8416351" y="836900"/>
                  </a:cubicBezTo>
                  <a:cubicBezTo>
                    <a:pt x="8408568" y="943874"/>
                    <a:pt x="8341647" y="1020520"/>
                    <a:pt x="8248967" y="1004284"/>
                  </a:cubicBezTo>
                  <a:cubicBezTo>
                    <a:pt x="6274559" y="982302"/>
                    <a:pt x="2567151" y="929396"/>
                    <a:pt x="167384" y="1004284"/>
                  </a:cubicBezTo>
                  <a:cubicBezTo>
                    <a:pt x="87187" y="999523"/>
                    <a:pt x="-708" y="930580"/>
                    <a:pt x="0" y="836900"/>
                  </a:cubicBezTo>
                  <a:cubicBezTo>
                    <a:pt x="12622" y="588564"/>
                    <a:pt x="37782" y="253449"/>
                    <a:pt x="0" y="167384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3ADF8EEA-DD4E-1E97-E7FC-C63E19363570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D6898517-6040-18FF-C6FE-BAA05B76F881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51F461E0-60B2-1954-C804-6F721E218F4B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FE598563-F126-74A1-2017-091FFFC87B24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4A4F2B5B-0019-A1A6-8E96-DC5B0BEA5A13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6E8C6CD6-B3A7-4139-3A04-EDC91368B76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E67E778B-75B1-258D-155D-6D47B793336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1FED82DB-42BD-3507-D115-3254DB542A03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CB1C7B1B-5BA4-CFB5-4DE7-6AFBC8E3B91B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792BA5DF-1A5C-7DDD-9B79-C22AA5D8170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B9DA0D0E-9619-C1CC-C30D-753FD91E6E7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F881C922-C948-F914-72D2-AF5E7CF0131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E25E14CA-6D56-2312-3CA8-CDD4D2720EE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F4D8B890-08D2-1C0B-9E27-4DAE916D47C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E03C96D1-6AFE-9BC5-EA0D-345E6E33CB73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516F2DC1-BAFF-5200-66D5-A70F406591EF}"/>
                  </a:ext>
                </a:extLst>
              </p:cNvPr>
              <p:cNvSpPr/>
              <p:nvPr/>
            </p:nvSpPr>
            <p:spPr>
              <a:xfrm>
                <a:off x="1756252" y="1485388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AC122BB9-7F2E-C666-434E-DACE7E2B2DEA}"/>
                </a:ext>
              </a:extLst>
            </p:cNvPr>
            <p:cNvSpPr txBox="1"/>
            <p:nvPr/>
          </p:nvSpPr>
          <p:spPr>
            <a:xfrm>
              <a:off x="2442307" y="2331065"/>
              <a:ext cx="8655766" cy="102166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endPara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52">
            <a:extLst>
              <a:ext uri="{FF2B5EF4-FFF2-40B4-BE49-F238E27FC236}">
                <a16:creationId xmlns:a16="http://schemas.microsoft.com/office/drawing/2014/main" id="{955E5B3C-CB12-B9FE-AA5E-90C0A3BBB844}"/>
              </a:ext>
            </a:extLst>
          </p:cNvPr>
          <p:cNvGrpSpPr/>
          <p:nvPr/>
        </p:nvGrpSpPr>
        <p:grpSpPr>
          <a:xfrm>
            <a:off x="324340" y="3394213"/>
            <a:ext cx="4193256" cy="736726"/>
            <a:chOff x="1612674" y="5184381"/>
            <a:chExt cx="9249599" cy="1441788"/>
          </a:xfrm>
        </p:grpSpPr>
        <p:sp>
          <p:nvSpPr>
            <p:cNvPr id="28" name="Rectangle: Rounded Corners 53">
              <a:extLst>
                <a:ext uri="{FF2B5EF4-FFF2-40B4-BE49-F238E27FC236}">
                  <a16:creationId xmlns:a16="http://schemas.microsoft.com/office/drawing/2014/main" id="{C8FDDA52-3DDC-470B-D516-62B229F74150}"/>
                </a:ext>
              </a:extLst>
            </p:cNvPr>
            <p:cNvSpPr/>
            <p:nvPr/>
          </p:nvSpPr>
          <p:spPr>
            <a:xfrm>
              <a:off x="2170088" y="5479846"/>
              <a:ext cx="8630577" cy="1146323"/>
            </a:xfrm>
            <a:custGeom>
              <a:avLst/>
              <a:gdLst>
                <a:gd name="connsiteX0" fmla="*/ 0 w 8630577"/>
                <a:gd name="connsiteY0" fmla="*/ 191058 h 1146323"/>
                <a:gd name="connsiteX1" fmla="*/ 191058 w 8630577"/>
                <a:gd name="connsiteY1" fmla="*/ 0 h 1146323"/>
                <a:gd name="connsiteX2" fmla="*/ 8439519 w 8630577"/>
                <a:gd name="connsiteY2" fmla="*/ 0 h 1146323"/>
                <a:gd name="connsiteX3" fmla="*/ 8630577 w 8630577"/>
                <a:gd name="connsiteY3" fmla="*/ 191058 h 1146323"/>
                <a:gd name="connsiteX4" fmla="*/ 8630577 w 8630577"/>
                <a:gd name="connsiteY4" fmla="*/ 955265 h 1146323"/>
                <a:gd name="connsiteX5" fmla="*/ 8439519 w 8630577"/>
                <a:gd name="connsiteY5" fmla="*/ 1146323 h 1146323"/>
                <a:gd name="connsiteX6" fmla="*/ 191058 w 8630577"/>
                <a:gd name="connsiteY6" fmla="*/ 1146323 h 1146323"/>
                <a:gd name="connsiteX7" fmla="*/ 0 w 8630577"/>
                <a:gd name="connsiteY7" fmla="*/ 955265 h 1146323"/>
                <a:gd name="connsiteX8" fmla="*/ 0 w 8630577"/>
                <a:gd name="connsiteY8" fmla="*/ 191058 h 114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0577" h="1146323" fill="none" extrusionOk="0">
                  <a:moveTo>
                    <a:pt x="0" y="191058"/>
                  </a:moveTo>
                  <a:cubicBezTo>
                    <a:pt x="7066" y="92023"/>
                    <a:pt x="95021" y="13454"/>
                    <a:pt x="191058" y="0"/>
                  </a:cubicBezTo>
                  <a:cubicBezTo>
                    <a:pt x="1971059" y="-168267"/>
                    <a:pt x="7260225" y="-42953"/>
                    <a:pt x="8439519" y="0"/>
                  </a:cubicBezTo>
                  <a:cubicBezTo>
                    <a:pt x="8555668" y="12065"/>
                    <a:pt x="8630258" y="81218"/>
                    <a:pt x="8630577" y="191058"/>
                  </a:cubicBezTo>
                  <a:cubicBezTo>
                    <a:pt x="8564548" y="512689"/>
                    <a:pt x="8651606" y="683440"/>
                    <a:pt x="8630577" y="955265"/>
                  </a:cubicBezTo>
                  <a:cubicBezTo>
                    <a:pt x="8638678" y="1053166"/>
                    <a:pt x="8545832" y="1148085"/>
                    <a:pt x="8439519" y="1146323"/>
                  </a:cubicBezTo>
                  <a:cubicBezTo>
                    <a:pt x="7414496" y="1214548"/>
                    <a:pt x="1705323" y="1157199"/>
                    <a:pt x="191058" y="1146323"/>
                  </a:cubicBezTo>
                  <a:cubicBezTo>
                    <a:pt x="94693" y="1160970"/>
                    <a:pt x="11856" y="1054680"/>
                    <a:pt x="0" y="955265"/>
                  </a:cubicBezTo>
                  <a:cubicBezTo>
                    <a:pt x="15252" y="803017"/>
                    <a:pt x="-51935" y="566543"/>
                    <a:pt x="0" y="191058"/>
                  </a:cubicBezTo>
                  <a:close/>
                </a:path>
                <a:path w="8630577" h="1146323" stroke="0" extrusionOk="0">
                  <a:moveTo>
                    <a:pt x="0" y="191058"/>
                  </a:moveTo>
                  <a:cubicBezTo>
                    <a:pt x="-3934" y="68211"/>
                    <a:pt x="77725" y="18563"/>
                    <a:pt x="191058" y="0"/>
                  </a:cubicBezTo>
                  <a:cubicBezTo>
                    <a:pt x="3093843" y="163917"/>
                    <a:pt x="6387063" y="128764"/>
                    <a:pt x="8439519" y="0"/>
                  </a:cubicBezTo>
                  <a:cubicBezTo>
                    <a:pt x="8548711" y="2452"/>
                    <a:pt x="8634145" y="99169"/>
                    <a:pt x="8630577" y="191058"/>
                  </a:cubicBezTo>
                  <a:cubicBezTo>
                    <a:pt x="8658174" y="307522"/>
                    <a:pt x="8571790" y="851410"/>
                    <a:pt x="8630577" y="955265"/>
                  </a:cubicBezTo>
                  <a:cubicBezTo>
                    <a:pt x="8621617" y="1077510"/>
                    <a:pt x="8545085" y="1149603"/>
                    <a:pt x="8439519" y="1146323"/>
                  </a:cubicBezTo>
                  <a:cubicBezTo>
                    <a:pt x="6992465" y="1124341"/>
                    <a:pt x="1101029" y="1071435"/>
                    <a:pt x="191058" y="1146323"/>
                  </a:cubicBezTo>
                  <a:cubicBezTo>
                    <a:pt x="89488" y="1144788"/>
                    <a:pt x="-6328" y="1071829"/>
                    <a:pt x="0" y="955265"/>
                  </a:cubicBezTo>
                  <a:cubicBezTo>
                    <a:pt x="-49477" y="758028"/>
                    <a:pt x="29046" y="436276"/>
                    <a:pt x="0" y="1910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oogle Shape;293;p27">
              <a:extLst>
                <a:ext uri="{FF2B5EF4-FFF2-40B4-BE49-F238E27FC236}">
                  <a16:creationId xmlns:a16="http://schemas.microsoft.com/office/drawing/2014/main" id="{96C16ED8-A4E7-74FE-8BA1-6F095D70F82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31" name="Google Shape;294;p27">
                <a:extLst>
                  <a:ext uri="{FF2B5EF4-FFF2-40B4-BE49-F238E27FC236}">
                    <a16:creationId xmlns:a16="http://schemas.microsoft.com/office/drawing/2014/main" id="{CE9F9AAC-B28C-4A2D-0919-89FBDD5CC79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5;p27">
                <a:extLst>
                  <a:ext uri="{FF2B5EF4-FFF2-40B4-BE49-F238E27FC236}">
                    <a16:creationId xmlns:a16="http://schemas.microsoft.com/office/drawing/2014/main" id="{1D4FDAB8-8806-C836-EBEE-108610E5DA92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6;p27">
                <a:extLst>
                  <a:ext uri="{FF2B5EF4-FFF2-40B4-BE49-F238E27FC236}">
                    <a16:creationId xmlns:a16="http://schemas.microsoft.com/office/drawing/2014/main" id="{B21BF2DC-0816-1E9E-5E9D-782889D78F5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7;p27">
                <a:extLst>
                  <a:ext uri="{FF2B5EF4-FFF2-40B4-BE49-F238E27FC236}">
                    <a16:creationId xmlns:a16="http://schemas.microsoft.com/office/drawing/2014/main" id="{C3977208-88F0-88FD-EF78-804E2863BC8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8;p27">
                <a:extLst>
                  <a:ext uri="{FF2B5EF4-FFF2-40B4-BE49-F238E27FC236}">
                    <a16:creationId xmlns:a16="http://schemas.microsoft.com/office/drawing/2014/main" id="{B8F5CD71-7A52-8286-81F8-9BDD892FB94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9;p27">
                <a:extLst>
                  <a:ext uri="{FF2B5EF4-FFF2-40B4-BE49-F238E27FC236}">
                    <a16:creationId xmlns:a16="http://schemas.microsoft.com/office/drawing/2014/main" id="{846C9F99-18AF-87C5-04C5-4398BEB3CDA0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00;p27">
                <a:extLst>
                  <a:ext uri="{FF2B5EF4-FFF2-40B4-BE49-F238E27FC236}">
                    <a16:creationId xmlns:a16="http://schemas.microsoft.com/office/drawing/2014/main" id="{51CCFC31-0C1F-9C85-19D0-64614966396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01;p27">
                <a:extLst>
                  <a:ext uri="{FF2B5EF4-FFF2-40B4-BE49-F238E27FC236}">
                    <a16:creationId xmlns:a16="http://schemas.microsoft.com/office/drawing/2014/main" id="{5ED3740C-0B4F-96C0-CD4F-9A5E370B0497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02;p27">
                <a:extLst>
                  <a:ext uri="{FF2B5EF4-FFF2-40B4-BE49-F238E27FC236}">
                    <a16:creationId xmlns:a16="http://schemas.microsoft.com/office/drawing/2014/main" id="{2E94D356-B32F-1EA6-EBA8-E25E9F472969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03;p27">
                <a:extLst>
                  <a:ext uri="{FF2B5EF4-FFF2-40B4-BE49-F238E27FC236}">
                    <a16:creationId xmlns:a16="http://schemas.microsoft.com/office/drawing/2014/main" id="{D109267C-7F72-60E4-6AC6-1B9876B93F3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04;p27">
                <a:extLst>
                  <a:ext uri="{FF2B5EF4-FFF2-40B4-BE49-F238E27FC236}">
                    <a16:creationId xmlns:a16="http://schemas.microsoft.com/office/drawing/2014/main" id="{D7261F3E-1692-D3DA-C537-B4EA9D2F94C1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05;p27">
                <a:extLst>
                  <a:ext uri="{FF2B5EF4-FFF2-40B4-BE49-F238E27FC236}">
                    <a16:creationId xmlns:a16="http://schemas.microsoft.com/office/drawing/2014/main" id="{7847BB01-331E-EB88-CE27-8A29C002C2B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06;p27">
                <a:extLst>
                  <a:ext uri="{FF2B5EF4-FFF2-40B4-BE49-F238E27FC236}">
                    <a16:creationId xmlns:a16="http://schemas.microsoft.com/office/drawing/2014/main" id="{4D5FCE49-9BF2-6E75-0E4A-074F1AF22FB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07;p27">
                <a:extLst>
                  <a:ext uri="{FF2B5EF4-FFF2-40B4-BE49-F238E27FC236}">
                    <a16:creationId xmlns:a16="http://schemas.microsoft.com/office/drawing/2014/main" id="{7BA4CDC5-0C2F-2F7B-09EE-61C04282D5ED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8;p27">
                <a:extLst>
                  <a:ext uri="{FF2B5EF4-FFF2-40B4-BE49-F238E27FC236}">
                    <a16:creationId xmlns:a16="http://schemas.microsoft.com/office/drawing/2014/main" id="{95D3EF49-EBD6-A109-EC17-50069139EAB7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9;p27">
                <a:extLst>
                  <a:ext uri="{FF2B5EF4-FFF2-40B4-BE49-F238E27FC236}">
                    <a16:creationId xmlns:a16="http://schemas.microsoft.com/office/drawing/2014/main" id="{7277B0E3-918B-48FD-0781-4C95EC5C6322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10;p27">
                <a:extLst>
                  <a:ext uri="{FF2B5EF4-FFF2-40B4-BE49-F238E27FC236}">
                    <a16:creationId xmlns:a16="http://schemas.microsoft.com/office/drawing/2014/main" id="{2482A383-A687-2368-2109-C27666B834E7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11;p27">
                <a:extLst>
                  <a:ext uri="{FF2B5EF4-FFF2-40B4-BE49-F238E27FC236}">
                    <a16:creationId xmlns:a16="http://schemas.microsoft.com/office/drawing/2014/main" id="{83C05B13-88F7-3CF9-63A4-8F74059FD1CD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12;p27">
                <a:extLst>
                  <a:ext uri="{FF2B5EF4-FFF2-40B4-BE49-F238E27FC236}">
                    <a16:creationId xmlns:a16="http://schemas.microsoft.com/office/drawing/2014/main" id="{C884759A-9B6A-A3D5-367D-605195CFEAD1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13;p27">
                <a:extLst>
                  <a:ext uri="{FF2B5EF4-FFF2-40B4-BE49-F238E27FC236}">
                    <a16:creationId xmlns:a16="http://schemas.microsoft.com/office/drawing/2014/main" id="{1685E3EC-DA50-D1BC-A4A9-22E0E4C45E4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14;p27">
                <a:extLst>
                  <a:ext uri="{FF2B5EF4-FFF2-40B4-BE49-F238E27FC236}">
                    <a16:creationId xmlns:a16="http://schemas.microsoft.com/office/drawing/2014/main" id="{767A504E-D299-C1B1-CADB-DD2EFA77205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05778609-399A-B036-5190-33444AB3A02F}"/>
                </a:ext>
              </a:extLst>
            </p:cNvPr>
            <p:cNvSpPr txBox="1"/>
            <p:nvPr/>
          </p:nvSpPr>
          <p:spPr>
            <a:xfrm>
              <a:off x="2883528" y="5478036"/>
              <a:ext cx="7978745" cy="11328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thấp</a:t>
              </a:r>
              <a:endPara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Google Shape;118;p4">
            <a:extLst>
              <a:ext uri="{FF2B5EF4-FFF2-40B4-BE49-F238E27FC236}">
                <a16:creationId xmlns:a16="http://schemas.microsoft.com/office/drawing/2014/main" id="{ECBC98F6-9318-EEA5-4BBA-7C7FA640901F}"/>
              </a:ext>
            </a:extLst>
          </p:cNvPr>
          <p:cNvSpPr/>
          <p:nvPr/>
        </p:nvSpPr>
        <p:spPr>
          <a:xfrm rot="19980337">
            <a:off x="265415" y="2180513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26115C58-CD96-5D88-555A-A13230FF216E}"/>
              </a:ext>
            </a:extLst>
          </p:cNvPr>
          <p:cNvGrpSpPr/>
          <p:nvPr/>
        </p:nvGrpSpPr>
        <p:grpSpPr>
          <a:xfrm>
            <a:off x="4783451" y="2123167"/>
            <a:ext cx="4100930" cy="720000"/>
            <a:chOff x="3673526" y="2498153"/>
            <a:chExt cx="5635618" cy="720000"/>
          </a:xfrm>
        </p:grpSpPr>
        <p:grpSp>
          <p:nvGrpSpPr>
            <p:cNvPr id="54" name="Group 19">
              <a:extLst>
                <a:ext uri="{FF2B5EF4-FFF2-40B4-BE49-F238E27FC236}">
                  <a16:creationId xmlns:a16="http://schemas.microsoft.com/office/drawing/2014/main" id="{39C5DA12-CAB1-6DC1-A1A2-0F96B197C75A}"/>
                </a:ext>
              </a:extLst>
            </p:cNvPr>
            <p:cNvGrpSpPr/>
            <p:nvPr/>
          </p:nvGrpSpPr>
          <p:grpSpPr>
            <a:xfrm>
              <a:off x="3673526" y="2498153"/>
              <a:ext cx="5462837" cy="720000"/>
              <a:chOff x="2098496" y="3659454"/>
              <a:chExt cx="8768604" cy="1198789"/>
            </a:xfrm>
          </p:grpSpPr>
          <p:sp>
            <p:nvSpPr>
              <p:cNvPr id="56" name="Rectangle: Rounded Corners 20">
                <a:extLst>
                  <a:ext uri="{FF2B5EF4-FFF2-40B4-BE49-F238E27FC236}">
                    <a16:creationId xmlns:a16="http://schemas.microsoft.com/office/drawing/2014/main" id="{09773E67-2668-2CCF-EDF6-518D39C8A6D8}"/>
                  </a:ext>
                </a:extLst>
              </p:cNvPr>
              <p:cNvSpPr/>
              <p:nvPr/>
            </p:nvSpPr>
            <p:spPr>
              <a:xfrm>
                <a:off x="2228688" y="3801319"/>
                <a:ext cx="8638412" cy="1056924"/>
              </a:xfrm>
              <a:custGeom>
                <a:avLst/>
                <a:gdLst>
                  <a:gd name="connsiteX0" fmla="*/ 0 w 8638412"/>
                  <a:gd name="connsiteY0" fmla="*/ 176158 h 1056924"/>
                  <a:gd name="connsiteX1" fmla="*/ 176158 w 8638412"/>
                  <a:gd name="connsiteY1" fmla="*/ 0 h 1056924"/>
                  <a:gd name="connsiteX2" fmla="*/ 8462254 w 8638412"/>
                  <a:gd name="connsiteY2" fmla="*/ 0 h 1056924"/>
                  <a:gd name="connsiteX3" fmla="*/ 8638412 w 8638412"/>
                  <a:gd name="connsiteY3" fmla="*/ 176158 h 1056924"/>
                  <a:gd name="connsiteX4" fmla="*/ 8638412 w 8638412"/>
                  <a:gd name="connsiteY4" fmla="*/ 880766 h 1056924"/>
                  <a:gd name="connsiteX5" fmla="*/ 8462254 w 8638412"/>
                  <a:gd name="connsiteY5" fmla="*/ 1056924 h 1056924"/>
                  <a:gd name="connsiteX6" fmla="*/ 176158 w 8638412"/>
                  <a:gd name="connsiteY6" fmla="*/ 1056924 h 1056924"/>
                  <a:gd name="connsiteX7" fmla="*/ 0 w 8638412"/>
                  <a:gd name="connsiteY7" fmla="*/ 880766 h 1056924"/>
                  <a:gd name="connsiteX8" fmla="*/ 0 w 8638412"/>
                  <a:gd name="connsiteY8" fmla="*/ 176158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8412" h="1056924" fill="none" extrusionOk="0">
                    <a:moveTo>
                      <a:pt x="0" y="176158"/>
                    </a:moveTo>
                    <a:cubicBezTo>
                      <a:pt x="7893" y="86111"/>
                      <a:pt x="87871" y="12775"/>
                      <a:pt x="176158" y="0"/>
                    </a:cubicBezTo>
                    <a:cubicBezTo>
                      <a:pt x="3728919" y="-168267"/>
                      <a:pt x="7254207" y="-42953"/>
                      <a:pt x="8462254" y="0"/>
                    </a:cubicBezTo>
                    <a:cubicBezTo>
                      <a:pt x="8560512" y="1100"/>
                      <a:pt x="8638260" y="76805"/>
                      <a:pt x="8638412" y="176158"/>
                    </a:cubicBezTo>
                    <a:cubicBezTo>
                      <a:pt x="8669648" y="400663"/>
                      <a:pt x="8622418" y="608119"/>
                      <a:pt x="8638412" y="880766"/>
                    </a:cubicBezTo>
                    <a:cubicBezTo>
                      <a:pt x="8641270" y="975368"/>
                      <a:pt x="8566797" y="1073000"/>
                      <a:pt x="8462254" y="1056924"/>
                    </a:cubicBezTo>
                    <a:cubicBezTo>
                      <a:pt x="7034386" y="1125149"/>
                      <a:pt x="2055482" y="1067800"/>
                      <a:pt x="176158" y="1056924"/>
                    </a:cubicBezTo>
                    <a:cubicBezTo>
                      <a:pt x="80438" y="1059435"/>
                      <a:pt x="14419" y="970632"/>
                      <a:pt x="0" y="880766"/>
                    </a:cubicBezTo>
                    <a:cubicBezTo>
                      <a:pt x="2431" y="685142"/>
                      <a:pt x="20249" y="458778"/>
                      <a:pt x="0" y="176158"/>
                    </a:cubicBezTo>
                    <a:close/>
                  </a:path>
                  <a:path w="8638412" h="1056924" stroke="0" extrusionOk="0">
                    <a:moveTo>
                      <a:pt x="0" y="176158"/>
                    </a:moveTo>
                    <a:cubicBezTo>
                      <a:pt x="-1824" y="70834"/>
                      <a:pt x="77632" y="2937"/>
                      <a:pt x="176158" y="0"/>
                    </a:cubicBezTo>
                    <a:cubicBezTo>
                      <a:pt x="1715352" y="163917"/>
                      <a:pt x="6599479" y="128764"/>
                      <a:pt x="8462254" y="0"/>
                    </a:cubicBezTo>
                    <a:cubicBezTo>
                      <a:pt x="8568045" y="5674"/>
                      <a:pt x="8639849" y="84358"/>
                      <a:pt x="8638412" y="176158"/>
                    </a:cubicBezTo>
                    <a:cubicBezTo>
                      <a:pt x="8690931" y="513959"/>
                      <a:pt x="8594585" y="656074"/>
                      <a:pt x="8638412" y="880766"/>
                    </a:cubicBezTo>
                    <a:cubicBezTo>
                      <a:pt x="8630212" y="993363"/>
                      <a:pt x="8559579" y="1059432"/>
                      <a:pt x="8462254" y="1056924"/>
                    </a:cubicBezTo>
                    <a:cubicBezTo>
                      <a:pt x="5540961" y="1034942"/>
                      <a:pt x="1809925" y="982036"/>
                      <a:pt x="176158" y="1056924"/>
                    </a:cubicBezTo>
                    <a:cubicBezTo>
                      <a:pt x="95668" y="1050394"/>
                      <a:pt x="-2288" y="982049"/>
                      <a:pt x="0" y="880766"/>
                    </a:cubicBezTo>
                    <a:cubicBezTo>
                      <a:pt x="47304" y="724577"/>
                      <a:pt x="4060" y="391678"/>
                      <a:pt x="0" y="1761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oogle Shape;282;p27">
                <a:extLst>
                  <a:ext uri="{FF2B5EF4-FFF2-40B4-BE49-F238E27FC236}">
                    <a16:creationId xmlns:a16="http://schemas.microsoft.com/office/drawing/2014/main" id="{99B3880E-C0EB-4F25-B8D3-83C21D260B40}"/>
                  </a:ext>
                </a:extLst>
              </p:cNvPr>
              <p:cNvGrpSpPr/>
              <p:nvPr/>
            </p:nvGrpSpPr>
            <p:grpSpPr>
              <a:xfrm rot="-488383">
                <a:off x="2098496" y="3659454"/>
                <a:ext cx="1094690" cy="1171482"/>
                <a:chOff x="2769810" y="1396779"/>
                <a:chExt cx="508124" cy="605419"/>
              </a:xfrm>
            </p:grpSpPr>
            <p:sp>
              <p:nvSpPr>
                <p:cNvPr id="58" name="Google Shape;283;p27">
                  <a:extLst>
                    <a:ext uri="{FF2B5EF4-FFF2-40B4-BE49-F238E27FC236}">
                      <a16:creationId xmlns:a16="http://schemas.microsoft.com/office/drawing/2014/main" id="{D2A3C54E-B41C-1C20-4E9D-7B5A43E876C9}"/>
                    </a:ext>
                  </a:extLst>
                </p:cNvPr>
                <p:cNvSpPr/>
                <p:nvPr/>
              </p:nvSpPr>
              <p:spPr>
                <a:xfrm>
                  <a:off x="2769810" y="1396779"/>
                  <a:ext cx="508124" cy="605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6" h="13733" extrusionOk="0">
                      <a:moveTo>
                        <a:pt x="6561" y="3755"/>
                      </a:moveTo>
                      <a:cubicBezTo>
                        <a:pt x="7763" y="3755"/>
                        <a:pt x="8239" y="4243"/>
                        <a:pt x="8239" y="5076"/>
                      </a:cubicBezTo>
                      <a:cubicBezTo>
                        <a:pt x="8239" y="5922"/>
                        <a:pt x="7763" y="6422"/>
                        <a:pt x="6561" y="6422"/>
                      </a:cubicBezTo>
                      <a:lnTo>
                        <a:pt x="4536" y="6422"/>
                      </a:lnTo>
                      <a:lnTo>
                        <a:pt x="4536" y="3755"/>
                      </a:lnTo>
                      <a:close/>
                      <a:moveTo>
                        <a:pt x="6703" y="8636"/>
                      </a:moveTo>
                      <a:cubicBezTo>
                        <a:pt x="7811" y="8636"/>
                        <a:pt x="8525" y="9077"/>
                        <a:pt x="8525" y="10053"/>
                      </a:cubicBezTo>
                      <a:cubicBezTo>
                        <a:pt x="8525" y="11089"/>
                        <a:pt x="7870" y="11518"/>
                        <a:pt x="6703" y="11518"/>
                      </a:cubicBezTo>
                      <a:lnTo>
                        <a:pt x="4536" y="11518"/>
                      </a:lnTo>
                      <a:lnTo>
                        <a:pt x="4536" y="8636"/>
                      </a:lnTo>
                      <a:close/>
                      <a:moveTo>
                        <a:pt x="2279" y="0"/>
                      </a:moveTo>
                      <a:cubicBezTo>
                        <a:pt x="2117" y="0"/>
                        <a:pt x="1951" y="32"/>
                        <a:pt x="1786" y="100"/>
                      </a:cubicBezTo>
                      <a:cubicBezTo>
                        <a:pt x="834" y="492"/>
                        <a:pt x="726" y="1790"/>
                        <a:pt x="1584" y="2350"/>
                      </a:cubicBezTo>
                      <a:cubicBezTo>
                        <a:pt x="1536" y="2528"/>
                        <a:pt x="1500" y="2719"/>
                        <a:pt x="1500" y="2909"/>
                      </a:cubicBezTo>
                      <a:lnTo>
                        <a:pt x="1500" y="10768"/>
                      </a:lnTo>
                      <a:cubicBezTo>
                        <a:pt x="1358" y="10672"/>
                        <a:pt x="1179" y="10625"/>
                        <a:pt x="1012" y="10625"/>
                      </a:cubicBezTo>
                      <a:cubicBezTo>
                        <a:pt x="417" y="10637"/>
                        <a:pt x="0" y="11208"/>
                        <a:pt x="179" y="11768"/>
                      </a:cubicBezTo>
                      <a:cubicBezTo>
                        <a:pt x="295" y="12167"/>
                        <a:pt x="650" y="12409"/>
                        <a:pt x="1024" y="12409"/>
                      </a:cubicBezTo>
                      <a:cubicBezTo>
                        <a:pt x="1185" y="12409"/>
                        <a:pt x="1350" y="12365"/>
                        <a:pt x="1500" y="12268"/>
                      </a:cubicBezTo>
                      <a:lnTo>
                        <a:pt x="1500" y="12363"/>
                      </a:lnTo>
                      <a:cubicBezTo>
                        <a:pt x="1500" y="13256"/>
                        <a:pt x="1989" y="13732"/>
                        <a:pt x="2882" y="13732"/>
                      </a:cubicBezTo>
                      <a:lnTo>
                        <a:pt x="7132" y="13732"/>
                      </a:lnTo>
                      <a:cubicBezTo>
                        <a:pt x="9894" y="13732"/>
                        <a:pt x="11525" y="12303"/>
                        <a:pt x="11525" y="10089"/>
                      </a:cubicBezTo>
                      <a:cubicBezTo>
                        <a:pt x="11514" y="8529"/>
                        <a:pt x="10406" y="7600"/>
                        <a:pt x="8978" y="7339"/>
                      </a:cubicBezTo>
                      <a:lnTo>
                        <a:pt x="8978" y="7291"/>
                      </a:lnTo>
                      <a:cubicBezTo>
                        <a:pt x="10478" y="6827"/>
                        <a:pt x="11133" y="5838"/>
                        <a:pt x="11133" y="4588"/>
                      </a:cubicBezTo>
                      <a:cubicBezTo>
                        <a:pt x="11144" y="3790"/>
                        <a:pt x="10811" y="3017"/>
                        <a:pt x="10216" y="2481"/>
                      </a:cubicBezTo>
                      <a:cubicBezTo>
                        <a:pt x="11192" y="2147"/>
                        <a:pt x="11383" y="838"/>
                        <a:pt x="10537" y="242"/>
                      </a:cubicBezTo>
                      <a:cubicBezTo>
                        <a:pt x="10306" y="80"/>
                        <a:pt x="10051" y="6"/>
                        <a:pt x="9802" y="6"/>
                      </a:cubicBezTo>
                      <a:cubicBezTo>
                        <a:pt x="9141" y="6"/>
                        <a:pt x="8525" y="526"/>
                        <a:pt x="8525" y="1278"/>
                      </a:cubicBezTo>
                      <a:cubicBezTo>
                        <a:pt x="8525" y="1421"/>
                        <a:pt x="8549" y="1552"/>
                        <a:pt x="8597" y="1683"/>
                      </a:cubicBezTo>
                      <a:cubicBezTo>
                        <a:pt x="8144" y="1588"/>
                        <a:pt x="7668" y="1540"/>
                        <a:pt x="7203" y="1540"/>
                      </a:cubicBezTo>
                      <a:lnTo>
                        <a:pt x="3524" y="1540"/>
                      </a:lnTo>
                      <a:cubicBezTo>
                        <a:pt x="3702" y="713"/>
                        <a:pt x="3049" y="0"/>
                        <a:pt x="2279" y="0"/>
                      </a:cubicBezTo>
                      <a:close/>
                    </a:path>
                  </a:pathLst>
                </a:custGeom>
                <a:solidFill>
                  <a:srgbClr val="DD89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284;p27">
                  <a:extLst>
                    <a:ext uri="{FF2B5EF4-FFF2-40B4-BE49-F238E27FC236}">
                      <a16:creationId xmlns:a16="http://schemas.microsoft.com/office/drawing/2014/main" id="{8630BCAD-F5CD-F08A-BBFA-6068E1259215}"/>
                    </a:ext>
                  </a:extLst>
                </p:cNvPr>
                <p:cNvSpPr/>
                <p:nvPr/>
              </p:nvSpPr>
              <p:spPr>
                <a:xfrm>
                  <a:off x="2828046" y="1421599"/>
                  <a:ext cx="73534" cy="6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9" extrusionOk="0">
                      <a:moveTo>
                        <a:pt x="953" y="1"/>
                      </a:moveTo>
                      <a:cubicBezTo>
                        <a:pt x="322" y="1"/>
                        <a:pt x="1" y="775"/>
                        <a:pt x="453" y="1227"/>
                      </a:cubicBezTo>
                      <a:cubicBezTo>
                        <a:pt x="599" y="1373"/>
                        <a:pt x="778" y="1439"/>
                        <a:pt x="952" y="1439"/>
                      </a:cubicBezTo>
                      <a:cubicBezTo>
                        <a:pt x="1318" y="1439"/>
                        <a:pt x="1668" y="1151"/>
                        <a:pt x="1668" y="715"/>
                      </a:cubicBezTo>
                      <a:cubicBezTo>
                        <a:pt x="1668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285;p27">
                  <a:extLst>
                    <a:ext uri="{FF2B5EF4-FFF2-40B4-BE49-F238E27FC236}">
                      <a16:creationId xmlns:a16="http://schemas.microsoft.com/office/drawing/2014/main" id="{39475537-B4B2-2EE6-F56A-35B33505E28A}"/>
                    </a:ext>
                  </a:extLst>
                </p:cNvPr>
                <p:cNvSpPr/>
                <p:nvPr/>
              </p:nvSpPr>
              <p:spPr>
                <a:xfrm>
                  <a:off x="3159786" y="1421599"/>
                  <a:ext cx="73534" cy="6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4" extrusionOk="0">
                      <a:moveTo>
                        <a:pt x="953" y="1"/>
                      </a:moveTo>
                      <a:cubicBezTo>
                        <a:pt x="310" y="1"/>
                        <a:pt x="1" y="775"/>
                        <a:pt x="441" y="1227"/>
                      </a:cubicBezTo>
                      <a:cubicBezTo>
                        <a:pt x="587" y="1369"/>
                        <a:pt x="766" y="1433"/>
                        <a:pt x="942" y="1433"/>
                      </a:cubicBezTo>
                      <a:cubicBezTo>
                        <a:pt x="1312" y="1433"/>
                        <a:pt x="1667" y="1151"/>
                        <a:pt x="1667" y="715"/>
                      </a:cubicBezTo>
                      <a:cubicBezTo>
                        <a:pt x="1667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86;p27">
                  <a:extLst>
                    <a:ext uri="{FF2B5EF4-FFF2-40B4-BE49-F238E27FC236}">
                      <a16:creationId xmlns:a16="http://schemas.microsoft.com/office/drawing/2014/main" id="{B55D0BFC-8256-ABDF-E6D4-F34C7B13F012}"/>
                    </a:ext>
                  </a:extLst>
                </p:cNvPr>
                <p:cNvSpPr/>
                <p:nvPr/>
              </p:nvSpPr>
              <p:spPr>
                <a:xfrm>
                  <a:off x="2860513" y="1495107"/>
                  <a:ext cx="392136" cy="47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5" h="10836" extrusionOk="0">
                      <a:moveTo>
                        <a:pt x="4537" y="1120"/>
                      </a:moveTo>
                      <a:cubicBezTo>
                        <a:pt x="5621" y="1120"/>
                        <a:pt x="6561" y="1644"/>
                        <a:pt x="6502" y="3156"/>
                      </a:cubicBezTo>
                      <a:cubicBezTo>
                        <a:pt x="6478" y="3894"/>
                        <a:pt x="5609" y="4597"/>
                        <a:pt x="4537" y="4597"/>
                      </a:cubicBezTo>
                      <a:lnTo>
                        <a:pt x="2168" y="4597"/>
                      </a:lnTo>
                      <a:lnTo>
                        <a:pt x="2168" y="1120"/>
                      </a:lnTo>
                      <a:close/>
                      <a:moveTo>
                        <a:pt x="4621" y="6109"/>
                      </a:moveTo>
                      <a:cubicBezTo>
                        <a:pt x="5609" y="6109"/>
                        <a:pt x="6680" y="6347"/>
                        <a:pt x="6680" y="7764"/>
                      </a:cubicBezTo>
                      <a:cubicBezTo>
                        <a:pt x="6680" y="9431"/>
                        <a:pt x="5621" y="9633"/>
                        <a:pt x="4597" y="9633"/>
                      </a:cubicBezTo>
                      <a:lnTo>
                        <a:pt x="2168" y="9633"/>
                      </a:lnTo>
                      <a:lnTo>
                        <a:pt x="2192" y="6109"/>
                      </a:lnTo>
                      <a:close/>
                      <a:moveTo>
                        <a:pt x="1215" y="1"/>
                      </a:moveTo>
                      <a:cubicBezTo>
                        <a:pt x="430" y="1"/>
                        <a:pt x="1" y="429"/>
                        <a:pt x="1" y="1227"/>
                      </a:cubicBezTo>
                      <a:lnTo>
                        <a:pt x="1" y="9621"/>
                      </a:lnTo>
                      <a:cubicBezTo>
                        <a:pt x="1" y="10407"/>
                        <a:pt x="430" y="10836"/>
                        <a:pt x="1215" y="10836"/>
                      </a:cubicBezTo>
                      <a:lnTo>
                        <a:pt x="4990" y="10836"/>
                      </a:lnTo>
                      <a:cubicBezTo>
                        <a:pt x="7442" y="10836"/>
                        <a:pt x="8895" y="9562"/>
                        <a:pt x="8895" y="7597"/>
                      </a:cubicBezTo>
                      <a:cubicBezTo>
                        <a:pt x="8895" y="6216"/>
                        <a:pt x="7919" y="5382"/>
                        <a:pt x="6645" y="5156"/>
                      </a:cubicBezTo>
                      <a:lnTo>
                        <a:pt x="6645" y="5109"/>
                      </a:lnTo>
                      <a:cubicBezTo>
                        <a:pt x="7978" y="4692"/>
                        <a:pt x="8550" y="3823"/>
                        <a:pt x="8550" y="2715"/>
                      </a:cubicBezTo>
                      <a:cubicBezTo>
                        <a:pt x="8550" y="1156"/>
                        <a:pt x="7359" y="1"/>
                        <a:pt x="5061" y="1"/>
                      </a:cubicBezTo>
                      <a:close/>
                    </a:path>
                  </a:pathLst>
                </a:custGeom>
                <a:solidFill>
                  <a:srgbClr val="EEA3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287;p27">
                  <a:extLst>
                    <a:ext uri="{FF2B5EF4-FFF2-40B4-BE49-F238E27FC236}">
                      <a16:creationId xmlns:a16="http://schemas.microsoft.com/office/drawing/2014/main" id="{4AA95BF0-8181-39C9-09F7-6B5A03E3FDC9}"/>
                    </a:ext>
                  </a:extLst>
                </p:cNvPr>
                <p:cNvSpPr/>
                <p:nvPr/>
              </p:nvSpPr>
              <p:spPr>
                <a:xfrm>
                  <a:off x="2929354" y="1508225"/>
                  <a:ext cx="42057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3" extrusionOk="0">
                      <a:moveTo>
                        <a:pt x="548" y="0"/>
                      </a:moveTo>
                      <a:cubicBezTo>
                        <a:pt x="191" y="0"/>
                        <a:pt x="1" y="441"/>
                        <a:pt x="263" y="691"/>
                      </a:cubicBezTo>
                      <a:cubicBezTo>
                        <a:pt x="343" y="775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288;p27">
                  <a:extLst>
                    <a:ext uri="{FF2B5EF4-FFF2-40B4-BE49-F238E27FC236}">
                      <a16:creationId xmlns:a16="http://schemas.microsoft.com/office/drawing/2014/main" id="{59739114-EB31-93E9-7260-1DC30E64AD15}"/>
                    </a:ext>
                  </a:extLst>
                </p:cNvPr>
                <p:cNvSpPr/>
                <p:nvPr/>
              </p:nvSpPr>
              <p:spPr>
                <a:xfrm>
                  <a:off x="3105209" y="1508225"/>
                  <a:ext cx="42013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3" extrusionOk="0">
                      <a:moveTo>
                        <a:pt x="548" y="0"/>
                      </a:moveTo>
                      <a:cubicBezTo>
                        <a:pt x="191" y="0"/>
                        <a:pt x="0" y="441"/>
                        <a:pt x="262" y="691"/>
                      </a:cubicBezTo>
                      <a:cubicBezTo>
                        <a:pt x="343" y="775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289;p27">
                  <a:extLst>
                    <a:ext uri="{FF2B5EF4-FFF2-40B4-BE49-F238E27FC236}">
                      <a16:creationId xmlns:a16="http://schemas.microsoft.com/office/drawing/2014/main" id="{9A765CF5-E1C3-5ED2-5934-163906747CCD}"/>
                    </a:ext>
                  </a:extLst>
                </p:cNvPr>
                <p:cNvSpPr/>
                <p:nvPr/>
              </p:nvSpPr>
              <p:spPr>
                <a:xfrm>
                  <a:off x="3021756" y="1509284"/>
                  <a:ext cx="43732" cy="3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715" extrusionOk="0">
                      <a:moveTo>
                        <a:pt x="465" y="0"/>
                      </a:moveTo>
                      <a:cubicBezTo>
                        <a:pt x="429" y="0"/>
                        <a:pt x="405" y="12"/>
                        <a:pt x="393" y="36"/>
                      </a:cubicBezTo>
                      <a:lnTo>
                        <a:pt x="36" y="560"/>
                      </a:lnTo>
                      <a:cubicBezTo>
                        <a:pt x="0" y="607"/>
                        <a:pt x="12" y="667"/>
                        <a:pt x="60" y="703"/>
                      </a:cubicBezTo>
                      <a:cubicBezTo>
                        <a:pt x="72" y="715"/>
                        <a:pt x="95" y="715"/>
                        <a:pt x="107" y="715"/>
                      </a:cubicBezTo>
                      <a:cubicBezTo>
                        <a:pt x="143" y="715"/>
                        <a:pt x="179" y="703"/>
                        <a:pt x="203" y="667"/>
                      </a:cubicBezTo>
                      <a:lnTo>
                        <a:pt x="476" y="262"/>
                      </a:lnTo>
                      <a:lnTo>
                        <a:pt x="786" y="679"/>
                      </a:lnTo>
                      <a:cubicBezTo>
                        <a:pt x="798" y="702"/>
                        <a:pt x="818" y="712"/>
                        <a:pt x="840" y="712"/>
                      </a:cubicBezTo>
                      <a:cubicBezTo>
                        <a:pt x="906" y="712"/>
                        <a:pt x="992" y="623"/>
                        <a:pt x="929" y="560"/>
                      </a:cubicBezTo>
                      <a:lnTo>
                        <a:pt x="548" y="36"/>
                      </a:lnTo>
                      <a:cubicBezTo>
                        <a:pt x="524" y="12"/>
                        <a:pt x="500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290;p27">
                  <a:extLst>
                    <a:ext uri="{FF2B5EF4-FFF2-40B4-BE49-F238E27FC236}">
                      <a16:creationId xmlns:a16="http://schemas.microsoft.com/office/drawing/2014/main" id="{79114C67-AE27-F5FC-E523-62FABB15AF9A}"/>
                    </a:ext>
                  </a:extLst>
                </p:cNvPr>
                <p:cNvSpPr/>
                <p:nvPr/>
              </p:nvSpPr>
              <p:spPr>
                <a:xfrm>
                  <a:off x="2882139" y="1536572"/>
                  <a:ext cx="65643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" h="858" extrusionOk="0">
                      <a:moveTo>
                        <a:pt x="738" y="0"/>
                      </a:moveTo>
                      <a:cubicBezTo>
                        <a:pt x="334" y="0"/>
                        <a:pt x="0" y="191"/>
                        <a:pt x="0" y="429"/>
                      </a:cubicBezTo>
                      <a:cubicBezTo>
                        <a:pt x="0" y="667"/>
                        <a:pt x="334" y="858"/>
                        <a:pt x="738" y="858"/>
                      </a:cubicBezTo>
                      <a:cubicBezTo>
                        <a:pt x="1155" y="858"/>
                        <a:pt x="1488" y="667"/>
                        <a:pt x="1488" y="429"/>
                      </a:cubicBezTo>
                      <a:cubicBezTo>
                        <a:pt x="1488" y="191"/>
                        <a:pt x="1155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291;p27">
                  <a:extLst>
                    <a:ext uri="{FF2B5EF4-FFF2-40B4-BE49-F238E27FC236}">
                      <a16:creationId xmlns:a16="http://schemas.microsoft.com/office/drawing/2014/main" id="{0E9D7EEE-449C-B07F-BD1E-7DF29D2979B6}"/>
                    </a:ext>
                  </a:extLst>
                </p:cNvPr>
                <p:cNvSpPr/>
                <p:nvPr/>
              </p:nvSpPr>
              <p:spPr>
                <a:xfrm>
                  <a:off x="3136156" y="1536572"/>
                  <a:ext cx="65687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858" extrusionOk="0">
                      <a:moveTo>
                        <a:pt x="751" y="0"/>
                      </a:moveTo>
                      <a:cubicBezTo>
                        <a:pt x="334" y="0"/>
                        <a:pt x="1" y="191"/>
                        <a:pt x="1" y="429"/>
                      </a:cubicBezTo>
                      <a:cubicBezTo>
                        <a:pt x="1" y="667"/>
                        <a:pt x="334" y="858"/>
                        <a:pt x="751" y="858"/>
                      </a:cubicBezTo>
                      <a:cubicBezTo>
                        <a:pt x="1156" y="858"/>
                        <a:pt x="1489" y="667"/>
                        <a:pt x="1489" y="429"/>
                      </a:cubicBezTo>
                      <a:cubicBezTo>
                        <a:pt x="1489" y="191"/>
                        <a:pt x="1156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292;p27">
                  <a:extLst>
                    <a:ext uri="{FF2B5EF4-FFF2-40B4-BE49-F238E27FC236}">
                      <a16:creationId xmlns:a16="http://schemas.microsoft.com/office/drawing/2014/main" id="{F401EAA6-438A-1669-C0B8-31E5B4FFAE99}"/>
                    </a:ext>
                  </a:extLst>
                </p:cNvPr>
                <p:cNvSpPr/>
                <p:nvPr/>
              </p:nvSpPr>
              <p:spPr>
                <a:xfrm>
                  <a:off x="2975555" y="1646255"/>
                  <a:ext cx="133357" cy="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818" extrusionOk="0">
                      <a:moveTo>
                        <a:pt x="317" y="1"/>
                      </a:moveTo>
                      <a:cubicBezTo>
                        <a:pt x="221" y="1"/>
                        <a:pt x="143" y="77"/>
                        <a:pt x="84" y="239"/>
                      </a:cubicBezTo>
                      <a:cubicBezTo>
                        <a:pt x="0" y="465"/>
                        <a:pt x="203" y="918"/>
                        <a:pt x="203" y="918"/>
                      </a:cubicBezTo>
                      <a:cubicBezTo>
                        <a:pt x="203" y="918"/>
                        <a:pt x="12" y="1441"/>
                        <a:pt x="84" y="1584"/>
                      </a:cubicBezTo>
                      <a:cubicBezTo>
                        <a:pt x="139" y="1704"/>
                        <a:pt x="231" y="1817"/>
                        <a:pt x="341" y="1817"/>
                      </a:cubicBezTo>
                      <a:cubicBezTo>
                        <a:pt x="373" y="1817"/>
                        <a:pt x="406" y="1808"/>
                        <a:pt x="441" y="1787"/>
                      </a:cubicBezTo>
                      <a:lnTo>
                        <a:pt x="1251" y="1322"/>
                      </a:lnTo>
                      <a:cubicBezTo>
                        <a:pt x="1335" y="1345"/>
                        <a:pt x="1422" y="1357"/>
                        <a:pt x="1509" y="1357"/>
                      </a:cubicBezTo>
                      <a:cubicBezTo>
                        <a:pt x="1606" y="1357"/>
                        <a:pt x="1704" y="1342"/>
                        <a:pt x="1798" y="1310"/>
                      </a:cubicBezTo>
                      <a:lnTo>
                        <a:pt x="2644" y="1787"/>
                      </a:lnTo>
                      <a:cubicBezTo>
                        <a:pt x="2680" y="1806"/>
                        <a:pt x="2718" y="1815"/>
                        <a:pt x="2755" y="1815"/>
                      </a:cubicBezTo>
                      <a:cubicBezTo>
                        <a:pt x="2873" y="1815"/>
                        <a:pt x="2980" y="1721"/>
                        <a:pt x="2989" y="1584"/>
                      </a:cubicBezTo>
                      <a:cubicBezTo>
                        <a:pt x="3025" y="1418"/>
                        <a:pt x="2894" y="918"/>
                        <a:pt x="2894" y="918"/>
                      </a:cubicBezTo>
                      <a:cubicBezTo>
                        <a:pt x="2941" y="691"/>
                        <a:pt x="2977" y="465"/>
                        <a:pt x="2989" y="239"/>
                      </a:cubicBezTo>
                      <a:cubicBezTo>
                        <a:pt x="2989" y="102"/>
                        <a:pt x="2878" y="8"/>
                        <a:pt x="2756" y="8"/>
                      </a:cubicBezTo>
                      <a:cubicBezTo>
                        <a:pt x="2719" y="8"/>
                        <a:pt x="2680" y="17"/>
                        <a:pt x="2644" y="36"/>
                      </a:cubicBezTo>
                      <a:lnTo>
                        <a:pt x="1810" y="525"/>
                      </a:lnTo>
                      <a:cubicBezTo>
                        <a:pt x="1766" y="454"/>
                        <a:pt x="1635" y="418"/>
                        <a:pt x="1508" y="418"/>
                      </a:cubicBezTo>
                      <a:cubicBezTo>
                        <a:pt x="1397" y="418"/>
                        <a:pt x="1288" y="446"/>
                        <a:pt x="1239" y="501"/>
                      </a:cubicBezTo>
                      <a:lnTo>
                        <a:pt x="441" y="36"/>
                      </a:lnTo>
                      <a:cubicBezTo>
                        <a:pt x="397" y="13"/>
                        <a:pt x="356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5" name="TextBox 36">
              <a:extLst>
                <a:ext uri="{FF2B5EF4-FFF2-40B4-BE49-F238E27FC236}">
                  <a16:creationId xmlns:a16="http://schemas.microsoft.com/office/drawing/2014/main" id="{D8A7F433-DB01-003C-4CB5-C406064F53F8}"/>
                </a:ext>
              </a:extLst>
            </p:cNvPr>
            <p:cNvSpPr txBox="1"/>
            <p:nvPr/>
          </p:nvSpPr>
          <p:spPr>
            <a:xfrm>
              <a:off x="4065776" y="2622984"/>
              <a:ext cx="5243368" cy="57888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endPara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4" descr="Rainbow Cloud PNG Transparent Images Free Download | Vector Files | Pngtree">
            <a:extLst>
              <a:ext uri="{FF2B5EF4-FFF2-40B4-BE49-F238E27FC236}">
                <a16:creationId xmlns:a16="http://schemas.microsoft.com/office/drawing/2014/main" id="{EAACEF67-72A7-0C31-319E-E60005FC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7" b="90000" l="5667" r="95667">
                        <a14:foregroundMark x1="23333" y1="28500" x2="31333" y2="28333"/>
                        <a14:foregroundMark x1="27417" y1="25167" x2="34167" y2="27250"/>
                        <a14:foregroundMark x1="15917" y1="33417" x2="27833" y2="29417"/>
                        <a14:foregroundMark x1="18250" y1="35667" x2="24833" y2="34333"/>
                        <a14:foregroundMark x1="38083" y1="25583" x2="41250" y2="26333"/>
                        <a14:foregroundMark x1="59167" y1="9667" x2="61417" y2="12917"/>
                        <a14:foregroundMark x1="74667" y1="25917" x2="87250" y2="46583"/>
                        <a14:foregroundMark x1="75000" y1="24833" x2="87500" y2="36500"/>
                        <a14:foregroundMark x1="78750" y1="24250" x2="89583" y2="34667"/>
                        <a14:foregroundMark x1="72000" y1="27250" x2="76833" y2="41750"/>
                        <a14:foregroundMark x1="66000" y1="38417" x2="79833" y2="42000"/>
                        <a14:foregroundMark x1="65333" y1="37500" x2="70750" y2="44917"/>
                        <a14:foregroundMark x1="71583" y1="24583" x2="78750" y2="27417"/>
                        <a14:foregroundMark x1="75500" y1="21583" x2="86750" y2="27583"/>
                        <a14:foregroundMark x1="88583" y1="29417" x2="91917" y2="34333"/>
                        <a14:foregroundMark x1="65667" y1="37500" x2="70333" y2="44750"/>
                        <a14:foregroundMark x1="32333" y1="23500" x2="36167" y2="27083"/>
                        <a14:foregroundMark x1="67750" y1="44583" x2="74083" y2="44417"/>
                        <a14:foregroundMark x1="78750" y1="44583" x2="82833" y2="41750"/>
                        <a14:foregroundMark x1="63250" y1="36333" x2="70917" y2="39750"/>
                        <a14:foregroundMark x1="86917" y1="24833" x2="87667" y2="31000"/>
                        <a14:foregroundMark x1="95667" y1="34667" x2="95667" y2="34667"/>
                        <a14:foregroundMark x1="18833" y1="65417" x2="48500" y2="77167"/>
                        <a14:foregroundMark x1="25750" y1="57833" x2="46250" y2="73667"/>
                        <a14:foregroundMark x1="36583" y1="58750" x2="52000" y2="72333"/>
                        <a14:foregroundMark x1="9500" y1="62667" x2="20333" y2="77250"/>
                        <a14:foregroundMark x1="6917" y1="67333" x2="12917" y2="77250"/>
                        <a14:foregroundMark x1="12750" y1="62333" x2="26833" y2="62417"/>
                        <a14:foregroundMark x1="26833" y1="62417" x2="35417" y2="62333"/>
                        <a14:foregroundMark x1="27083" y1="82417" x2="42750" y2="75167"/>
                        <a14:foregroundMark x1="36250" y1="85583" x2="48333" y2="77917"/>
                        <a14:foregroundMark x1="42167" y1="59250" x2="47583" y2="66000"/>
                        <a14:foregroundMark x1="15833" y1="60000" x2="33750" y2="56667"/>
                        <a14:foregroundMark x1="17917" y1="72000" x2="34167" y2="77000"/>
                        <a14:foregroundMark x1="31583" y1="65083" x2="31583" y2="65083"/>
                        <a14:foregroundMark x1="17750" y1="69417" x2="38417" y2="64917"/>
                        <a14:foregroundMark x1="5667" y1="67833" x2="11917" y2="75750"/>
                        <a14:foregroundMark x1="57667" y1="15333" x2="57667" y2="15333"/>
                        <a14:foregroundMark x1="35083" y1="89917" x2="35083" y2="8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52" y="2917177"/>
            <a:ext cx="909770" cy="9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Google Shape;118;p4">
            <a:extLst>
              <a:ext uri="{FF2B5EF4-FFF2-40B4-BE49-F238E27FC236}">
                <a16:creationId xmlns:a16="http://schemas.microsoft.com/office/drawing/2014/main" id="{93CC60D5-1872-621F-A560-1A9FC3E8DFF8}"/>
              </a:ext>
            </a:extLst>
          </p:cNvPr>
          <p:cNvSpPr/>
          <p:nvPr/>
        </p:nvSpPr>
        <p:spPr>
          <a:xfrm rot="19980337">
            <a:off x="4626945" y="2113276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427D152C-5F92-5E43-9D5D-55E223A8F63B}"/>
              </a:ext>
            </a:extLst>
          </p:cNvPr>
          <p:cNvGrpSpPr/>
          <p:nvPr/>
        </p:nvGrpSpPr>
        <p:grpSpPr>
          <a:xfrm>
            <a:off x="4902592" y="3378421"/>
            <a:ext cx="4080872" cy="774516"/>
            <a:chOff x="4896860" y="3068179"/>
            <a:chExt cx="4080872" cy="774516"/>
          </a:xfrm>
        </p:grpSpPr>
        <p:grpSp>
          <p:nvGrpSpPr>
            <p:cNvPr id="70" name="Group 52">
              <a:extLst>
                <a:ext uri="{FF2B5EF4-FFF2-40B4-BE49-F238E27FC236}">
                  <a16:creationId xmlns:a16="http://schemas.microsoft.com/office/drawing/2014/main" id="{2CBD0126-255D-71A2-5E72-F3F298747D99}"/>
                </a:ext>
              </a:extLst>
            </p:cNvPr>
            <p:cNvGrpSpPr/>
            <p:nvPr/>
          </p:nvGrpSpPr>
          <p:grpSpPr>
            <a:xfrm>
              <a:off x="4899542" y="3074038"/>
              <a:ext cx="4078190" cy="743517"/>
              <a:chOff x="2077178" y="5171090"/>
              <a:chExt cx="8995783" cy="1455079"/>
            </a:xfrm>
          </p:grpSpPr>
          <p:sp>
            <p:nvSpPr>
              <p:cNvPr id="71" name="Rectangle: Rounded Corners 53">
                <a:extLst>
                  <a:ext uri="{FF2B5EF4-FFF2-40B4-BE49-F238E27FC236}">
                    <a16:creationId xmlns:a16="http://schemas.microsoft.com/office/drawing/2014/main" id="{6BEC81CC-0129-A8A8-AB0D-051CC39032EA}"/>
                  </a:ext>
                </a:extLst>
              </p:cNvPr>
              <p:cNvSpPr/>
              <p:nvPr/>
            </p:nvSpPr>
            <p:spPr>
              <a:xfrm>
                <a:off x="2170088" y="5479846"/>
                <a:ext cx="8630577" cy="1146323"/>
              </a:xfrm>
              <a:custGeom>
                <a:avLst/>
                <a:gdLst>
                  <a:gd name="connsiteX0" fmla="*/ 0 w 8630577"/>
                  <a:gd name="connsiteY0" fmla="*/ 191058 h 1146323"/>
                  <a:gd name="connsiteX1" fmla="*/ 191058 w 8630577"/>
                  <a:gd name="connsiteY1" fmla="*/ 0 h 1146323"/>
                  <a:gd name="connsiteX2" fmla="*/ 8439519 w 8630577"/>
                  <a:gd name="connsiteY2" fmla="*/ 0 h 1146323"/>
                  <a:gd name="connsiteX3" fmla="*/ 8630577 w 8630577"/>
                  <a:gd name="connsiteY3" fmla="*/ 191058 h 1146323"/>
                  <a:gd name="connsiteX4" fmla="*/ 8630577 w 8630577"/>
                  <a:gd name="connsiteY4" fmla="*/ 955265 h 1146323"/>
                  <a:gd name="connsiteX5" fmla="*/ 8439519 w 8630577"/>
                  <a:gd name="connsiteY5" fmla="*/ 1146323 h 1146323"/>
                  <a:gd name="connsiteX6" fmla="*/ 191058 w 8630577"/>
                  <a:gd name="connsiteY6" fmla="*/ 1146323 h 1146323"/>
                  <a:gd name="connsiteX7" fmla="*/ 0 w 8630577"/>
                  <a:gd name="connsiteY7" fmla="*/ 955265 h 1146323"/>
                  <a:gd name="connsiteX8" fmla="*/ 0 w 8630577"/>
                  <a:gd name="connsiteY8" fmla="*/ 191058 h 1146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0577" h="1146323" fill="none" extrusionOk="0">
                    <a:moveTo>
                      <a:pt x="0" y="191058"/>
                    </a:moveTo>
                    <a:cubicBezTo>
                      <a:pt x="7066" y="92023"/>
                      <a:pt x="95021" y="13454"/>
                      <a:pt x="191058" y="0"/>
                    </a:cubicBezTo>
                    <a:cubicBezTo>
                      <a:pt x="1971059" y="-168267"/>
                      <a:pt x="7260225" y="-42953"/>
                      <a:pt x="8439519" y="0"/>
                    </a:cubicBezTo>
                    <a:cubicBezTo>
                      <a:pt x="8555668" y="12065"/>
                      <a:pt x="8630258" y="81218"/>
                      <a:pt x="8630577" y="191058"/>
                    </a:cubicBezTo>
                    <a:cubicBezTo>
                      <a:pt x="8564548" y="512689"/>
                      <a:pt x="8651606" y="683440"/>
                      <a:pt x="8630577" y="955265"/>
                    </a:cubicBezTo>
                    <a:cubicBezTo>
                      <a:pt x="8638678" y="1053166"/>
                      <a:pt x="8545832" y="1148085"/>
                      <a:pt x="8439519" y="1146323"/>
                    </a:cubicBezTo>
                    <a:cubicBezTo>
                      <a:pt x="7414496" y="1214548"/>
                      <a:pt x="1705323" y="1157199"/>
                      <a:pt x="191058" y="1146323"/>
                    </a:cubicBezTo>
                    <a:cubicBezTo>
                      <a:pt x="94693" y="1160970"/>
                      <a:pt x="11856" y="1054680"/>
                      <a:pt x="0" y="955265"/>
                    </a:cubicBezTo>
                    <a:cubicBezTo>
                      <a:pt x="15252" y="803017"/>
                      <a:pt x="-51935" y="566543"/>
                      <a:pt x="0" y="191058"/>
                    </a:cubicBezTo>
                    <a:close/>
                  </a:path>
                  <a:path w="8630577" h="1146323" stroke="0" extrusionOk="0">
                    <a:moveTo>
                      <a:pt x="0" y="191058"/>
                    </a:moveTo>
                    <a:cubicBezTo>
                      <a:pt x="-3934" y="68211"/>
                      <a:pt x="77725" y="18563"/>
                      <a:pt x="191058" y="0"/>
                    </a:cubicBezTo>
                    <a:cubicBezTo>
                      <a:pt x="3093843" y="163917"/>
                      <a:pt x="6387063" y="128764"/>
                      <a:pt x="8439519" y="0"/>
                    </a:cubicBezTo>
                    <a:cubicBezTo>
                      <a:pt x="8548711" y="2452"/>
                      <a:pt x="8634145" y="99169"/>
                      <a:pt x="8630577" y="191058"/>
                    </a:cubicBezTo>
                    <a:cubicBezTo>
                      <a:pt x="8658174" y="307522"/>
                      <a:pt x="8571790" y="851410"/>
                      <a:pt x="8630577" y="955265"/>
                    </a:cubicBezTo>
                    <a:cubicBezTo>
                      <a:pt x="8621617" y="1077510"/>
                      <a:pt x="8545085" y="1149603"/>
                      <a:pt x="8439519" y="1146323"/>
                    </a:cubicBezTo>
                    <a:cubicBezTo>
                      <a:pt x="6992465" y="1124341"/>
                      <a:pt x="1101029" y="1071435"/>
                      <a:pt x="191058" y="1146323"/>
                    </a:cubicBezTo>
                    <a:cubicBezTo>
                      <a:pt x="89488" y="1144788"/>
                      <a:pt x="-6328" y="1071829"/>
                      <a:pt x="0" y="955265"/>
                    </a:cubicBezTo>
                    <a:cubicBezTo>
                      <a:pt x="-49477" y="758028"/>
                      <a:pt x="29046" y="436276"/>
                      <a:pt x="0" y="1910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oogle Shape;293;p27">
                <a:extLst>
                  <a:ext uri="{FF2B5EF4-FFF2-40B4-BE49-F238E27FC236}">
                    <a16:creationId xmlns:a16="http://schemas.microsoft.com/office/drawing/2014/main" id="{9DAAD807-8558-44F6-FDAC-CB352A9F3FC0}"/>
                  </a:ext>
                </a:extLst>
              </p:cNvPr>
              <p:cNvGrpSpPr/>
              <p:nvPr/>
            </p:nvGrpSpPr>
            <p:grpSpPr>
              <a:xfrm rot="21403310">
                <a:off x="2077178" y="5171090"/>
                <a:ext cx="1238292" cy="666778"/>
                <a:chOff x="3899885" y="1404273"/>
                <a:chExt cx="569005" cy="288889"/>
              </a:xfrm>
            </p:grpSpPr>
            <p:sp>
              <p:nvSpPr>
                <p:cNvPr id="74" name="Google Shape;294;p27">
                  <a:extLst>
                    <a:ext uri="{FF2B5EF4-FFF2-40B4-BE49-F238E27FC236}">
                      <a16:creationId xmlns:a16="http://schemas.microsoft.com/office/drawing/2014/main" id="{A9D7973E-85CB-6969-BAE8-421F40CE3B7B}"/>
                    </a:ext>
                  </a:extLst>
                </p:cNvPr>
                <p:cNvSpPr/>
                <p:nvPr/>
              </p:nvSpPr>
              <p:spPr>
                <a:xfrm>
                  <a:off x="3899885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1158" y="1"/>
                      </a:moveTo>
                      <a:cubicBezTo>
                        <a:pt x="1024" y="1"/>
                        <a:pt x="906" y="30"/>
                        <a:pt x="810" y="96"/>
                      </a:cubicBezTo>
                      <a:cubicBezTo>
                        <a:pt x="0" y="656"/>
                        <a:pt x="1096" y="3644"/>
                        <a:pt x="1096" y="3644"/>
                      </a:cubicBezTo>
                      <a:lnTo>
                        <a:pt x="4025" y="1620"/>
                      </a:lnTo>
                      <a:cubicBezTo>
                        <a:pt x="4025" y="1620"/>
                        <a:pt x="2155" y="1"/>
                        <a:pt x="1158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95;p27">
                  <a:extLst>
                    <a:ext uri="{FF2B5EF4-FFF2-40B4-BE49-F238E27FC236}">
                      <a16:creationId xmlns:a16="http://schemas.microsoft.com/office/drawing/2014/main" id="{0BD363CC-50BF-FB0D-5B65-7B21B4B73665}"/>
                    </a:ext>
                  </a:extLst>
                </p:cNvPr>
                <p:cNvSpPr/>
                <p:nvPr/>
              </p:nvSpPr>
              <p:spPr>
                <a:xfrm>
                  <a:off x="3935065" y="1440820"/>
                  <a:ext cx="121807" cy="109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2494" extrusionOk="0">
                      <a:moveTo>
                        <a:pt x="798" y="0"/>
                      </a:moveTo>
                      <a:cubicBezTo>
                        <a:pt x="706" y="0"/>
                        <a:pt x="625" y="20"/>
                        <a:pt x="560" y="65"/>
                      </a:cubicBezTo>
                      <a:cubicBezTo>
                        <a:pt x="0" y="446"/>
                        <a:pt x="750" y="2494"/>
                        <a:pt x="750" y="2494"/>
                      </a:cubicBezTo>
                      <a:lnTo>
                        <a:pt x="2762" y="1113"/>
                      </a:lnTo>
                      <a:cubicBezTo>
                        <a:pt x="2762" y="1113"/>
                        <a:pt x="1483" y="0"/>
                        <a:pt x="798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96;p27">
                  <a:extLst>
                    <a:ext uri="{FF2B5EF4-FFF2-40B4-BE49-F238E27FC236}">
                      <a16:creationId xmlns:a16="http://schemas.microsoft.com/office/drawing/2014/main" id="{D3864139-6A9D-501E-EE97-600B1FF5F6B5}"/>
                    </a:ext>
                  </a:extLst>
                </p:cNvPr>
                <p:cNvSpPr/>
                <p:nvPr/>
              </p:nvSpPr>
              <p:spPr>
                <a:xfrm>
                  <a:off x="4228450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2856" y="1"/>
                      </a:moveTo>
                      <a:cubicBezTo>
                        <a:pt x="1861" y="1"/>
                        <a:pt x="1" y="1620"/>
                        <a:pt x="1" y="1620"/>
                      </a:cubicBezTo>
                      <a:lnTo>
                        <a:pt x="2918" y="3644"/>
                      </a:lnTo>
                      <a:cubicBezTo>
                        <a:pt x="2918" y="3644"/>
                        <a:pt x="4025" y="656"/>
                        <a:pt x="3203" y="96"/>
                      </a:cubicBezTo>
                      <a:cubicBezTo>
                        <a:pt x="3108" y="30"/>
                        <a:pt x="2990" y="1"/>
                        <a:pt x="2856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97;p27">
                  <a:extLst>
                    <a:ext uri="{FF2B5EF4-FFF2-40B4-BE49-F238E27FC236}">
                      <a16:creationId xmlns:a16="http://schemas.microsoft.com/office/drawing/2014/main" id="{3408AE9E-6CDA-217B-F68C-984AA85CC9D6}"/>
                    </a:ext>
                  </a:extLst>
                </p:cNvPr>
                <p:cNvSpPr/>
                <p:nvPr/>
              </p:nvSpPr>
              <p:spPr>
                <a:xfrm>
                  <a:off x="4246834" y="1437601"/>
                  <a:ext cx="126524" cy="11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2603" extrusionOk="0">
                      <a:moveTo>
                        <a:pt x="2044" y="0"/>
                      </a:moveTo>
                      <a:cubicBezTo>
                        <a:pt x="1338" y="0"/>
                        <a:pt x="0" y="1162"/>
                        <a:pt x="0" y="1162"/>
                      </a:cubicBezTo>
                      <a:lnTo>
                        <a:pt x="2084" y="2603"/>
                      </a:lnTo>
                      <a:cubicBezTo>
                        <a:pt x="2084" y="2603"/>
                        <a:pt x="2870" y="471"/>
                        <a:pt x="2286" y="67"/>
                      </a:cubicBezTo>
                      <a:cubicBezTo>
                        <a:pt x="2220" y="21"/>
                        <a:pt x="2138" y="0"/>
                        <a:pt x="2044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300;p27">
                  <a:extLst>
                    <a:ext uri="{FF2B5EF4-FFF2-40B4-BE49-F238E27FC236}">
                      <a16:creationId xmlns:a16="http://schemas.microsoft.com/office/drawing/2014/main" id="{ED3AA008-3132-3206-33E8-7B967E3A975B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301;p27">
                  <a:extLst>
                    <a:ext uri="{FF2B5EF4-FFF2-40B4-BE49-F238E27FC236}">
                      <a16:creationId xmlns:a16="http://schemas.microsoft.com/office/drawing/2014/main" id="{91E11F2D-1A92-7B33-D59D-86E0F0C034E3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302;p27">
                  <a:extLst>
                    <a:ext uri="{FF2B5EF4-FFF2-40B4-BE49-F238E27FC236}">
                      <a16:creationId xmlns:a16="http://schemas.microsoft.com/office/drawing/2014/main" id="{5F6C3F3A-8014-730A-BB23-DEAAF601096A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303;p27">
                  <a:extLst>
                    <a:ext uri="{FF2B5EF4-FFF2-40B4-BE49-F238E27FC236}">
                      <a16:creationId xmlns:a16="http://schemas.microsoft.com/office/drawing/2014/main" id="{B6247458-F167-E239-CAE6-1983FCB80415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304;p27">
                  <a:extLst>
                    <a:ext uri="{FF2B5EF4-FFF2-40B4-BE49-F238E27FC236}">
                      <a16:creationId xmlns:a16="http://schemas.microsoft.com/office/drawing/2014/main" id="{72C83420-975E-4B7D-4120-4F7CC13DBD18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305;p27">
                  <a:extLst>
                    <a:ext uri="{FF2B5EF4-FFF2-40B4-BE49-F238E27FC236}">
                      <a16:creationId xmlns:a16="http://schemas.microsoft.com/office/drawing/2014/main" id="{6EB8D456-1BF9-37A0-1880-C30C12685686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306;p27">
                  <a:extLst>
                    <a:ext uri="{FF2B5EF4-FFF2-40B4-BE49-F238E27FC236}">
                      <a16:creationId xmlns:a16="http://schemas.microsoft.com/office/drawing/2014/main" id="{8DFF2C21-AB3A-A4A9-AC9B-8CEA682AF0A2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307;p27">
                  <a:extLst>
                    <a:ext uri="{FF2B5EF4-FFF2-40B4-BE49-F238E27FC236}">
                      <a16:creationId xmlns:a16="http://schemas.microsoft.com/office/drawing/2014/main" id="{D18ED419-674D-2583-824D-1F0882D1D32C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308;p27">
                  <a:extLst>
                    <a:ext uri="{FF2B5EF4-FFF2-40B4-BE49-F238E27FC236}">
                      <a16:creationId xmlns:a16="http://schemas.microsoft.com/office/drawing/2014/main" id="{C2473CCE-07AF-8BB9-93D6-117392E84FE4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309;p27">
                  <a:extLst>
                    <a:ext uri="{FF2B5EF4-FFF2-40B4-BE49-F238E27FC236}">
                      <a16:creationId xmlns:a16="http://schemas.microsoft.com/office/drawing/2014/main" id="{4C25CD66-18D1-F5FF-24C8-C85EB731CE20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310;p27">
                  <a:extLst>
                    <a:ext uri="{FF2B5EF4-FFF2-40B4-BE49-F238E27FC236}">
                      <a16:creationId xmlns:a16="http://schemas.microsoft.com/office/drawing/2014/main" id="{917D7E43-F611-8947-FAF5-2B67E1FEC08C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311;p27">
                  <a:extLst>
                    <a:ext uri="{FF2B5EF4-FFF2-40B4-BE49-F238E27FC236}">
                      <a16:creationId xmlns:a16="http://schemas.microsoft.com/office/drawing/2014/main" id="{CDB950C8-B598-1239-89C8-3AE2B362D5DF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312;p27">
                  <a:extLst>
                    <a:ext uri="{FF2B5EF4-FFF2-40B4-BE49-F238E27FC236}">
                      <a16:creationId xmlns:a16="http://schemas.microsoft.com/office/drawing/2014/main" id="{D2933F5E-5033-01A1-00D0-F26C5F325685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313;p27">
                  <a:extLst>
                    <a:ext uri="{FF2B5EF4-FFF2-40B4-BE49-F238E27FC236}">
                      <a16:creationId xmlns:a16="http://schemas.microsoft.com/office/drawing/2014/main" id="{1D41CC59-86F6-A6FD-7AFE-1E1A53160B36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314;p27">
                  <a:extLst>
                    <a:ext uri="{FF2B5EF4-FFF2-40B4-BE49-F238E27FC236}">
                      <a16:creationId xmlns:a16="http://schemas.microsoft.com/office/drawing/2014/main" id="{033B096F-638D-847D-7B4C-E77BC1AFE330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" name="TextBox 55">
                <a:extLst>
                  <a:ext uri="{FF2B5EF4-FFF2-40B4-BE49-F238E27FC236}">
                    <a16:creationId xmlns:a16="http://schemas.microsoft.com/office/drawing/2014/main" id="{E1A18FA4-9945-1D76-1BF4-81A3706590FE}"/>
                  </a:ext>
                </a:extLst>
              </p:cNvPr>
              <p:cNvSpPr txBox="1"/>
              <p:nvPr/>
            </p:nvSpPr>
            <p:spPr>
              <a:xfrm>
                <a:off x="3143832" y="5443241"/>
                <a:ext cx="7929129" cy="1132885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5" name="Picture 2" descr="Cute English Letter D Having Cute Expression For Teaching Kids Stock  Illustration - Download Image Now - iStock">
              <a:extLst>
                <a:ext uri="{FF2B5EF4-FFF2-40B4-BE49-F238E27FC236}">
                  <a16:creationId xmlns:a16="http://schemas.microsoft.com/office/drawing/2014/main" id="{B40382A2-86A7-2EBE-C7D5-E47CB785C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8263" r="31838" b="16264"/>
            <a:stretch/>
          </p:blipFill>
          <p:spPr bwMode="auto">
            <a:xfrm>
              <a:off x="4896860" y="3068179"/>
              <a:ext cx="638532" cy="77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B1443-04EF-3860-7DF3-3B94311EF233}"/>
              </a:ext>
            </a:extLst>
          </p:cNvPr>
          <p:cNvSpPr/>
          <p:nvPr/>
        </p:nvSpPr>
        <p:spPr>
          <a:xfrm rot="19980337">
            <a:off x="312760" y="3399052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ECA6CE7-26FA-D041-3138-7FDAB9621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75" y="-2822"/>
            <a:ext cx="597321" cy="5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-answer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2" grpId="0" animBg="1"/>
      <p:bldP spid="69" grpId="0" animBg="1"/>
      <p:bldP spid="9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5401EB55-9A4C-D964-185E-6D727B13E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63" y="413664"/>
            <a:ext cx="8289288" cy="1355955"/>
          </a:xfrm>
          <a:prstGeom prst="rect">
            <a:avLst/>
          </a:prstGeom>
        </p:spPr>
      </p:pic>
      <p:sp>
        <p:nvSpPr>
          <p:cNvPr id="7" name="Rectangle: Rounded Corners 116">
            <a:extLst>
              <a:ext uri="{FF2B5EF4-FFF2-40B4-BE49-F238E27FC236}">
                <a16:creationId xmlns:a16="http://schemas.microsoft.com/office/drawing/2014/main" id="{F344329A-9D24-366C-0E72-31C7C779E456}"/>
              </a:ext>
            </a:extLst>
          </p:cNvPr>
          <p:cNvSpPr/>
          <p:nvPr/>
        </p:nvSpPr>
        <p:spPr>
          <a:xfrm>
            <a:off x="345017" y="781252"/>
            <a:ext cx="8496218" cy="5407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33">
            <a:extLst>
              <a:ext uri="{FF2B5EF4-FFF2-40B4-BE49-F238E27FC236}">
                <a16:creationId xmlns:a16="http://schemas.microsoft.com/office/drawing/2014/main" id="{13C28933-09FB-8E9A-B6CC-3D083AA2144F}"/>
              </a:ext>
            </a:extLst>
          </p:cNvPr>
          <p:cNvGrpSpPr/>
          <p:nvPr/>
        </p:nvGrpSpPr>
        <p:grpSpPr>
          <a:xfrm>
            <a:off x="426769" y="2106661"/>
            <a:ext cx="4187238" cy="707494"/>
            <a:chOff x="1861723" y="2134893"/>
            <a:chExt cx="9236350" cy="1248645"/>
          </a:xfrm>
        </p:grpSpPr>
        <p:sp>
          <p:nvSpPr>
            <p:cNvPr id="9" name="Rectangle: Rounded Corners 34">
              <a:extLst>
                <a:ext uri="{FF2B5EF4-FFF2-40B4-BE49-F238E27FC236}">
                  <a16:creationId xmlns:a16="http://schemas.microsoft.com/office/drawing/2014/main" id="{61055E99-D4EC-C6D6-3FD4-7EE6251209BE}"/>
                </a:ext>
              </a:extLst>
            </p:cNvPr>
            <p:cNvSpPr/>
            <p:nvPr/>
          </p:nvSpPr>
          <p:spPr>
            <a:xfrm>
              <a:off x="2265256" y="2348686"/>
              <a:ext cx="8416351" cy="1004284"/>
            </a:xfrm>
            <a:custGeom>
              <a:avLst/>
              <a:gdLst>
                <a:gd name="connsiteX0" fmla="*/ 0 w 8416351"/>
                <a:gd name="connsiteY0" fmla="*/ 167384 h 1004284"/>
                <a:gd name="connsiteX1" fmla="*/ 167384 w 8416351"/>
                <a:gd name="connsiteY1" fmla="*/ 0 h 1004284"/>
                <a:gd name="connsiteX2" fmla="*/ 8248967 w 8416351"/>
                <a:gd name="connsiteY2" fmla="*/ 0 h 1004284"/>
                <a:gd name="connsiteX3" fmla="*/ 8416351 w 8416351"/>
                <a:gd name="connsiteY3" fmla="*/ 167384 h 1004284"/>
                <a:gd name="connsiteX4" fmla="*/ 8416351 w 8416351"/>
                <a:gd name="connsiteY4" fmla="*/ 836900 h 1004284"/>
                <a:gd name="connsiteX5" fmla="*/ 8248967 w 8416351"/>
                <a:gd name="connsiteY5" fmla="*/ 1004284 h 1004284"/>
                <a:gd name="connsiteX6" fmla="*/ 167384 w 8416351"/>
                <a:gd name="connsiteY6" fmla="*/ 1004284 h 1004284"/>
                <a:gd name="connsiteX7" fmla="*/ 0 w 8416351"/>
                <a:gd name="connsiteY7" fmla="*/ 836900 h 1004284"/>
                <a:gd name="connsiteX8" fmla="*/ 0 w 8416351"/>
                <a:gd name="connsiteY8" fmla="*/ 167384 h 100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04284" fill="none" extrusionOk="0">
                  <a:moveTo>
                    <a:pt x="0" y="167384"/>
                  </a:moveTo>
                  <a:cubicBezTo>
                    <a:pt x="9543" y="83696"/>
                    <a:pt x="79358" y="6269"/>
                    <a:pt x="167384" y="0"/>
                  </a:cubicBezTo>
                  <a:cubicBezTo>
                    <a:pt x="2617622" y="-168267"/>
                    <a:pt x="4264049" y="-42953"/>
                    <a:pt x="8248967" y="0"/>
                  </a:cubicBezTo>
                  <a:cubicBezTo>
                    <a:pt x="8346897" y="6226"/>
                    <a:pt x="8415615" y="64967"/>
                    <a:pt x="8416351" y="167384"/>
                  </a:cubicBezTo>
                  <a:cubicBezTo>
                    <a:pt x="8469274" y="291958"/>
                    <a:pt x="8425677" y="615769"/>
                    <a:pt x="8416351" y="836900"/>
                  </a:cubicBezTo>
                  <a:cubicBezTo>
                    <a:pt x="8427418" y="918938"/>
                    <a:pt x="8347201" y="1017116"/>
                    <a:pt x="8248967" y="1004284"/>
                  </a:cubicBezTo>
                  <a:cubicBezTo>
                    <a:pt x="6944616" y="1072509"/>
                    <a:pt x="3295566" y="1015160"/>
                    <a:pt x="167384" y="1004284"/>
                  </a:cubicBezTo>
                  <a:cubicBezTo>
                    <a:pt x="75981" y="1005949"/>
                    <a:pt x="11791" y="923274"/>
                    <a:pt x="0" y="836900"/>
                  </a:cubicBezTo>
                  <a:cubicBezTo>
                    <a:pt x="42176" y="717563"/>
                    <a:pt x="12511" y="486043"/>
                    <a:pt x="0" y="167384"/>
                  </a:cubicBezTo>
                  <a:close/>
                </a:path>
                <a:path w="8416351" h="1004284" stroke="0" extrusionOk="0">
                  <a:moveTo>
                    <a:pt x="0" y="167384"/>
                  </a:moveTo>
                  <a:cubicBezTo>
                    <a:pt x="-2358" y="64550"/>
                    <a:pt x="69112" y="13843"/>
                    <a:pt x="167384" y="0"/>
                  </a:cubicBezTo>
                  <a:cubicBezTo>
                    <a:pt x="1184665" y="163917"/>
                    <a:pt x="4487917" y="128764"/>
                    <a:pt x="8248967" y="0"/>
                  </a:cubicBezTo>
                  <a:cubicBezTo>
                    <a:pt x="8351169" y="6512"/>
                    <a:pt x="8419976" y="88788"/>
                    <a:pt x="8416351" y="167384"/>
                  </a:cubicBezTo>
                  <a:cubicBezTo>
                    <a:pt x="8426990" y="328420"/>
                    <a:pt x="8409288" y="633066"/>
                    <a:pt x="8416351" y="836900"/>
                  </a:cubicBezTo>
                  <a:cubicBezTo>
                    <a:pt x="8408568" y="943874"/>
                    <a:pt x="8341647" y="1020520"/>
                    <a:pt x="8248967" y="1004284"/>
                  </a:cubicBezTo>
                  <a:cubicBezTo>
                    <a:pt x="6274559" y="982302"/>
                    <a:pt x="2567151" y="929396"/>
                    <a:pt x="167384" y="1004284"/>
                  </a:cubicBezTo>
                  <a:cubicBezTo>
                    <a:pt x="87187" y="999523"/>
                    <a:pt x="-708" y="930580"/>
                    <a:pt x="0" y="836900"/>
                  </a:cubicBezTo>
                  <a:cubicBezTo>
                    <a:pt x="12622" y="588564"/>
                    <a:pt x="37782" y="253449"/>
                    <a:pt x="0" y="167384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oogle Shape;438;p31">
              <a:extLst>
                <a:ext uri="{FF2B5EF4-FFF2-40B4-BE49-F238E27FC236}">
                  <a16:creationId xmlns:a16="http://schemas.microsoft.com/office/drawing/2014/main" id="{3ADF8EEA-DD4E-1E97-E7FC-C63E19363570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" name="Google Shape;439;p31">
                <a:extLst>
                  <a:ext uri="{FF2B5EF4-FFF2-40B4-BE49-F238E27FC236}">
                    <a16:creationId xmlns:a16="http://schemas.microsoft.com/office/drawing/2014/main" id="{D6898517-6040-18FF-C6FE-BAA05B76F881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40;p31">
                <a:extLst>
                  <a:ext uri="{FF2B5EF4-FFF2-40B4-BE49-F238E27FC236}">
                    <a16:creationId xmlns:a16="http://schemas.microsoft.com/office/drawing/2014/main" id="{51F461E0-60B2-1954-C804-6F721E218F4B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41;p31">
                <a:extLst>
                  <a:ext uri="{FF2B5EF4-FFF2-40B4-BE49-F238E27FC236}">
                    <a16:creationId xmlns:a16="http://schemas.microsoft.com/office/drawing/2014/main" id="{FE598563-F126-74A1-2017-091FFFC87B24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42;p31">
                <a:extLst>
                  <a:ext uri="{FF2B5EF4-FFF2-40B4-BE49-F238E27FC236}">
                    <a16:creationId xmlns:a16="http://schemas.microsoft.com/office/drawing/2014/main" id="{4A4F2B5B-0019-A1A6-8E96-DC5B0BEA5A13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43;p31">
                <a:extLst>
                  <a:ext uri="{FF2B5EF4-FFF2-40B4-BE49-F238E27FC236}">
                    <a16:creationId xmlns:a16="http://schemas.microsoft.com/office/drawing/2014/main" id="{6E8C6CD6-B3A7-4139-3A04-EDC91368B76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44;p31">
                <a:extLst>
                  <a:ext uri="{FF2B5EF4-FFF2-40B4-BE49-F238E27FC236}">
                    <a16:creationId xmlns:a16="http://schemas.microsoft.com/office/drawing/2014/main" id="{E67E778B-75B1-258D-155D-6D47B793336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45;p31">
                <a:extLst>
                  <a:ext uri="{FF2B5EF4-FFF2-40B4-BE49-F238E27FC236}">
                    <a16:creationId xmlns:a16="http://schemas.microsoft.com/office/drawing/2014/main" id="{1FED82DB-42BD-3507-D115-3254DB542A03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46;p31">
                <a:extLst>
                  <a:ext uri="{FF2B5EF4-FFF2-40B4-BE49-F238E27FC236}">
                    <a16:creationId xmlns:a16="http://schemas.microsoft.com/office/drawing/2014/main" id="{CB1C7B1B-5BA4-CFB5-4DE7-6AFBC8E3B91B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47;p31">
                <a:extLst>
                  <a:ext uri="{FF2B5EF4-FFF2-40B4-BE49-F238E27FC236}">
                    <a16:creationId xmlns:a16="http://schemas.microsoft.com/office/drawing/2014/main" id="{792BA5DF-1A5C-7DDD-9B79-C22AA5D8170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48;p31">
                <a:extLst>
                  <a:ext uri="{FF2B5EF4-FFF2-40B4-BE49-F238E27FC236}">
                    <a16:creationId xmlns:a16="http://schemas.microsoft.com/office/drawing/2014/main" id="{B9DA0D0E-9619-C1CC-C30D-753FD91E6E7A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9;p31">
                <a:extLst>
                  <a:ext uri="{FF2B5EF4-FFF2-40B4-BE49-F238E27FC236}">
                    <a16:creationId xmlns:a16="http://schemas.microsoft.com/office/drawing/2014/main" id="{F881C922-C948-F914-72D2-AF5E7CF0131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50;p31">
                <a:extLst>
                  <a:ext uri="{FF2B5EF4-FFF2-40B4-BE49-F238E27FC236}">
                    <a16:creationId xmlns:a16="http://schemas.microsoft.com/office/drawing/2014/main" id="{E25E14CA-6D56-2312-3CA8-CDD4D2720EE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51;p31">
                <a:extLst>
                  <a:ext uri="{FF2B5EF4-FFF2-40B4-BE49-F238E27FC236}">
                    <a16:creationId xmlns:a16="http://schemas.microsoft.com/office/drawing/2014/main" id="{F4D8B890-08D2-1C0B-9E27-4DAE916D47C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52;p31">
                <a:extLst>
                  <a:ext uri="{FF2B5EF4-FFF2-40B4-BE49-F238E27FC236}">
                    <a16:creationId xmlns:a16="http://schemas.microsoft.com/office/drawing/2014/main" id="{E03C96D1-6AFE-9BC5-EA0D-345E6E33CB73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53;p31">
                <a:extLst>
                  <a:ext uri="{FF2B5EF4-FFF2-40B4-BE49-F238E27FC236}">
                    <a16:creationId xmlns:a16="http://schemas.microsoft.com/office/drawing/2014/main" id="{516F2DC1-BAFF-5200-66D5-A70F406591EF}"/>
                  </a:ext>
                </a:extLst>
              </p:cNvPr>
              <p:cNvSpPr/>
              <p:nvPr/>
            </p:nvSpPr>
            <p:spPr>
              <a:xfrm>
                <a:off x="1756252" y="1485388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AC122BB9-7F2E-C666-434E-DACE7E2B2DEA}"/>
                </a:ext>
              </a:extLst>
            </p:cNvPr>
            <p:cNvSpPr txBox="1"/>
            <p:nvPr/>
          </p:nvSpPr>
          <p:spPr>
            <a:xfrm>
              <a:off x="2442307" y="2331065"/>
              <a:ext cx="8655766" cy="102166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Cửu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Long</a:t>
              </a:r>
              <a:endPara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52">
            <a:extLst>
              <a:ext uri="{FF2B5EF4-FFF2-40B4-BE49-F238E27FC236}">
                <a16:creationId xmlns:a16="http://schemas.microsoft.com/office/drawing/2014/main" id="{955E5B3C-CB12-B9FE-AA5E-90C0A3BBB844}"/>
              </a:ext>
            </a:extLst>
          </p:cNvPr>
          <p:cNvGrpSpPr/>
          <p:nvPr/>
        </p:nvGrpSpPr>
        <p:grpSpPr>
          <a:xfrm>
            <a:off x="324340" y="3394213"/>
            <a:ext cx="4193256" cy="736726"/>
            <a:chOff x="1612674" y="5184381"/>
            <a:chExt cx="9249599" cy="1441788"/>
          </a:xfrm>
        </p:grpSpPr>
        <p:sp>
          <p:nvSpPr>
            <p:cNvPr id="28" name="Rectangle: Rounded Corners 53">
              <a:extLst>
                <a:ext uri="{FF2B5EF4-FFF2-40B4-BE49-F238E27FC236}">
                  <a16:creationId xmlns:a16="http://schemas.microsoft.com/office/drawing/2014/main" id="{C8FDDA52-3DDC-470B-D516-62B229F74150}"/>
                </a:ext>
              </a:extLst>
            </p:cNvPr>
            <p:cNvSpPr/>
            <p:nvPr/>
          </p:nvSpPr>
          <p:spPr>
            <a:xfrm>
              <a:off x="2170088" y="5479846"/>
              <a:ext cx="8630577" cy="1146323"/>
            </a:xfrm>
            <a:custGeom>
              <a:avLst/>
              <a:gdLst>
                <a:gd name="connsiteX0" fmla="*/ 0 w 8630577"/>
                <a:gd name="connsiteY0" fmla="*/ 191058 h 1146323"/>
                <a:gd name="connsiteX1" fmla="*/ 191058 w 8630577"/>
                <a:gd name="connsiteY1" fmla="*/ 0 h 1146323"/>
                <a:gd name="connsiteX2" fmla="*/ 8439519 w 8630577"/>
                <a:gd name="connsiteY2" fmla="*/ 0 h 1146323"/>
                <a:gd name="connsiteX3" fmla="*/ 8630577 w 8630577"/>
                <a:gd name="connsiteY3" fmla="*/ 191058 h 1146323"/>
                <a:gd name="connsiteX4" fmla="*/ 8630577 w 8630577"/>
                <a:gd name="connsiteY4" fmla="*/ 955265 h 1146323"/>
                <a:gd name="connsiteX5" fmla="*/ 8439519 w 8630577"/>
                <a:gd name="connsiteY5" fmla="*/ 1146323 h 1146323"/>
                <a:gd name="connsiteX6" fmla="*/ 191058 w 8630577"/>
                <a:gd name="connsiteY6" fmla="*/ 1146323 h 1146323"/>
                <a:gd name="connsiteX7" fmla="*/ 0 w 8630577"/>
                <a:gd name="connsiteY7" fmla="*/ 955265 h 1146323"/>
                <a:gd name="connsiteX8" fmla="*/ 0 w 8630577"/>
                <a:gd name="connsiteY8" fmla="*/ 191058 h 114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0577" h="1146323" fill="none" extrusionOk="0">
                  <a:moveTo>
                    <a:pt x="0" y="191058"/>
                  </a:moveTo>
                  <a:cubicBezTo>
                    <a:pt x="7066" y="92023"/>
                    <a:pt x="95021" y="13454"/>
                    <a:pt x="191058" y="0"/>
                  </a:cubicBezTo>
                  <a:cubicBezTo>
                    <a:pt x="1971059" y="-168267"/>
                    <a:pt x="7260225" y="-42953"/>
                    <a:pt x="8439519" y="0"/>
                  </a:cubicBezTo>
                  <a:cubicBezTo>
                    <a:pt x="8555668" y="12065"/>
                    <a:pt x="8630258" y="81218"/>
                    <a:pt x="8630577" y="191058"/>
                  </a:cubicBezTo>
                  <a:cubicBezTo>
                    <a:pt x="8564548" y="512689"/>
                    <a:pt x="8651606" y="683440"/>
                    <a:pt x="8630577" y="955265"/>
                  </a:cubicBezTo>
                  <a:cubicBezTo>
                    <a:pt x="8638678" y="1053166"/>
                    <a:pt x="8545832" y="1148085"/>
                    <a:pt x="8439519" y="1146323"/>
                  </a:cubicBezTo>
                  <a:cubicBezTo>
                    <a:pt x="7414496" y="1214548"/>
                    <a:pt x="1705323" y="1157199"/>
                    <a:pt x="191058" y="1146323"/>
                  </a:cubicBezTo>
                  <a:cubicBezTo>
                    <a:pt x="94693" y="1160970"/>
                    <a:pt x="11856" y="1054680"/>
                    <a:pt x="0" y="955265"/>
                  </a:cubicBezTo>
                  <a:cubicBezTo>
                    <a:pt x="15252" y="803017"/>
                    <a:pt x="-51935" y="566543"/>
                    <a:pt x="0" y="191058"/>
                  </a:cubicBezTo>
                  <a:close/>
                </a:path>
                <a:path w="8630577" h="1146323" stroke="0" extrusionOk="0">
                  <a:moveTo>
                    <a:pt x="0" y="191058"/>
                  </a:moveTo>
                  <a:cubicBezTo>
                    <a:pt x="-3934" y="68211"/>
                    <a:pt x="77725" y="18563"/>
                    <a:pt x="191058" y="0"/>
                  </a:cubicBezTo>
                  <a:cubicBezTo>
                    <a:pt x="3093843" y="163917"/>
                    <a:pt x="6387063" y="128764"/>
                    <a:pt x="8439519" y="0"/>
                  </a:cubicBezTo>
                  <a:cubicBezTo>
                    <a:pt x="8548711" y="2452"/>
                    <a:pt x="8634145" y="99169"/>
                    <a:pt x="8630577" y="191058"/>
                  </a:cubicBezTo>
                  <a:cubicBezTo>
                    <a:pt x="8658174" y="307522"/>
                    <a:pt x="8571790" y="851410"/>
                    <a:pt x="8630577" y="955265"/>
                  </a:cubicBezTo>
                  <a:cubicBezTo>
                    <a:pt x="8621617" y="1077510"/>
                    <a:pt x="8545085" y="1149603"/>
                    <a:pt x="8439519" y="1146323"/>
                  </a:cubicBezTo>
                  <a:cubicBezTo>
                    <a:pt x="6992465" y="1124341"/>
                    <a:pt x="1101029" y="1071435"/>
                    <a:pt x="191058" y="1146323"/>
                  </a:cubicBezTo>
                  <a:cubicBezTo>
                    <a:pt x="89488" y="1144788"/>
                    <a:pt x="-6328" y="1071829"/>
                    <a:pt x="0" y="955265"/>
                  </a:cubicBezTo>
                  <a:cubicBezTo>
                    <a:pt x="-49477" y="758028"/>
                    <a:pt x="29046" y="436276"/>
                    <a:pt x="0" y="1910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oogle Shape;293;p27">
              <a:extLst>
                <a:ext uri="{FF2B5EF4-FFF2-40B4-BE49-F238E27FC236}">
                  <a16:creationId xmlns:a16="http://schemas.microsoft.com/office/drawing/2014/main" id="{96C16ED8-A4E7-74FE-8BA1-6F095D70F82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31" name="Google Shape;294;p27">
                <a:extLst>
                  <a:ext uri="{FF2B5EF4-FFF2-40B4-BE49-F238E27FC236}">
                    <a16:creationId xmlns:a16="http://schemas.microsoft.com/office/drawing/2014/main" id="{CE9F9AAC-B28C-4A2D-0919-89FBDD5CC79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5;p27">
                <a:extLst>
                  <a:ext uri="{FF2B5EF4-FFF2-40B4-BE49-F238E27FC236}">
                    <a16:creationId xmlns:a16="http://schemas.microsoft.com/office/drawing/2014/main" id="{1D4FDAB8-8806-C836-EBEE-108610E5DA92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6;p27">
                <a:extLst>
                  <a:ext uri="{FF2B5EF4-FFF2-40B4-BE49-F238E27FC236}">
                    <a16:creationId xmlns:a16="http://schemas.microsoft.com/office/drawing/2014/main" id="{B21BF2DC-0816-1E9E-5E9D-782889D78F5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7;p27">
                <a:extLst>
                  <a:ext uri="{FF2B5EF4-FFF2-40B4-BE49-F238E27FC236}">
                    <a16:creationId xmlns:a16="http://schemas.microsoft.com/office/drawing/2014/main" id="{C3977208-88F0-88FD-EF78-804E2863BC8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98;p27">
                <a:extLst>
                  <a:ext uri="{FF2B5EF4-FFF2-40B4-BE49-F238E27FC236}">
                    <a16:creationId xmlns:a16="http://schemas.microsoft.com/office/drawing/2014/main" id="{B8F5CD71-7A52-8286-81F8-9BDD892FB94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99;p27">
                <a:extLst>
                  <a:ext uri="{FF2B5EF4-FFF2-40B4-BE49-F238E27FC236}">
                    <a16:creationId xmlns:a16="http://schemas.microsoft.com/office/drawing/2014/main" id="{846C9F99-18AF-87C5-04C5-4398BEB3CDA0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00;p27">
                <a:extLst>
                  <a:ext uri="{FF2B5EF4-FFF2-40B4-BE49-F238E27FC236}">
                    <a16:creationId xmlns:a16="http://schemas.microsoft.com/office/drawing/2014/main" id="{51CCFC31-0C1F-9C85-19D0-64614966396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01;p27">
                <a:extLst>
                  <a:ext uri="{FF2B5EF4-FFF2-40B4-BE49-F238E27FC236}">
                    <a16:creationId xmlns:a16="http://schemas.microsoft.com/office/drawing/2014/main" id="{5ED3740C-0B4F-96C0-CD4F-9A5E370B0497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02;p27">
                <a:extLst>
                  <a:ext uri="{FF2B5EF4-FFF2-40B4-BE49-F238E27FC236}">
                    <a16:creationId xmlns:a16="http://schemas.microsoft.com/office/drawing/2014/main" id="{2E94D356-B32F-1EA6-EBA8-E25E9F472969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03;p27">
                <a:extLst>
                  <a:ext uri="{FF2B5EF4-FFF2-40B4-BE49-F238E27FC236}">
                    <a16:creationId xmlns:a16="http://schemas.microsoft.com/office/drawing/2014/main" id="{D109267C-7F72-60E4-6AC6-1B9876B93F3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04;p27">
                <a:extLst>
                  <a:ext uri="{FF2B5EF4-FFF2-40B4-BE49-F238E27FC236}">
                    <a16:creationId xmlns:a16="http://schemas.microsoft.com/office/drawing/2014/main" id="{D7261F3E-1692-D3DA-C537-B4EA9D2F94C1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05;p27">
                <a:extLst>
                  <a:ext uri="{FF2B5EF4-FFF2-40B4-BE49-F238E27FC236}">
                    <a16:creationId xmlns:a16="http://schemas.microsoft.com/office/drawing/2014/main" id="{7847BB01-331E-EB88-CE27-8A29C002C2B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06;p27">
                <a:extLst>
                  <a:ext uri="{FF2B5EF4-FFF2-40B4-BE49-F238E27FC236}">
                    <a16:creationId xmlns:a16="http://schemas.microsoft.com/office/drawing/2014/main" id="{4D5FCE49-9BF2-6E75-0E4A-074F1AF22FB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07;p27">
                <a:extLst>
                  <a:ext uri="{FF2B5EF4-FFF2-40B4-BE49-F238E27FC236}">
                    <a16:creationId xmlns:a16="http://schemas.microsoft.com/office/drawing/2014/main" id="{7BA4CDC5-0C2F-2F7B-09EE-61C04282D5ED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08;p27">
                <a:extLst>
                  <a:ext uri="{FF2B5EF4-FFF2-40B4-BE49-F238E27FC236}">
                    <a16:creationId xmlns:a16="http://schemas.microsoft.com/office/drawing/2014/main" id="{95D3EF49-EBD6-A109-EC17-50069139EAB7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9;p27">
                <a:extLst>
                  <a:ext uri="{FF2B5EF4-FFF2-40B4-BE49-F238E27FC236}">
                    <a16:creationId xmlns:a16="http://schemas.microsoft.com/office/drawing/2014/main" id="{7277B0E3-918B-48FD-0781-4C95EC5C6322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10;p27">
                <a:extLst>
                  <a:ext uri="{FF2B5EF4-FFF2-40B4-BE49-F238E27FC236}">
                    <a16:creationId xmlns:a16="http://schemas.microsoft.com/office/drawing/2014/main" id="{2482A383-A687-2368-2109-C27666B834E7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11;p27">
                <a:extLst>
                  <a:ext uri="{FF2B5EF4-FFF2-40B4-BE49-F238E27FC236}">
                    <a16:creationId xmlns:a16="http://schemas.microsoft.com/office/drawing/2014/main" id="{83C05B13-88F7-3CF9-63A4-8F74059FD1CD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12;p27">
                <a:extLst>
                  <a:ext uri="{FF2B5EF4-FFF2-40B4-BE49-F238E27FC236}">
                    <a16:creationId xmlns:a16="http://schemas.microsoft.com/office/drawing/2014/main" id="{C884759A-9B6A-A3D5-367D-605195CFEAD1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13;p27">
                <a:extLst>
                  <a:ext uri="{FF2B5EF4-FFF2-40B4-BE49-F238E27FC236}">
                    <a16:creationId xmlns:a16="http://schemas.microsoft.com/office/drawing/2014/main" id="{1685E3EC-DA50-D1BC-A4A9-22E0E4C45E4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14;p27">
                <a:extLst>
                  <a:ext uri="{FF2B5EF4-FFF2-40B4-BE49-F238E27FC236}">
                    <a16:creationId xmlns:a16="http://schemas.microsoft.com/office/drawing/2014/main" id="{767A504E-D299-C1B1-CADB-DD2EFA77205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05778609-399A-B036-5190-33444AB3A02F}"/>
                </a:ext>
              </a:extLst>
            </p:cNvPr>
            <p:cNvSpPr txBox="1"/>
            <p:nvPr/>
          </p:nvSpPr>
          <p:spPr>
            <a:xfrm>
              <a:off x="2883528" y="5478036"/>
              <a:ext cx="7978745" cy="11328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Đuống</a:t>
              </a:r>
              <a:endPara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Google Shape;118;p4">
            <a:extLst>
              <a:ext uri="{FF2B5EF4-FFF2-40B4-BE49-F238E27FC236}">
                <a16:creationId xmlns:a16="http://schemas.microsoft.com/office/drawing/2014/main" id="{ECBC98F6-9318-EEA5-4BBA-7C7FA640901F}"/>
              </a:ext>
            </a:extLst>
          </p:cNvPr>
          <p:cNvSpPr/>
          <p:nvPr/>
        </p:nvSpPr>
        <p:spPr>
          <a:xfrm rot="19980337">
            <a:off x="376832" y="3397417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26115C58-CD96-5D88-555A-A13230FF216E}"/>
              </a:ext>
            </a:extLst>
          </p:cNvPr>
          <p:cNvGrpSpPr/>
          <p:nvPr/>
        </p:nvGrpSpPr>
        <p:grpSpPr>
          <a:xfrm>
            <a:off x="4783451" y="2123167"/>
            <a:ext cx="4100930" cy="720000"/>
            <a:chOff x="3673526" y="2498153"/>
            <a:chExt cx="5635618" cy="720000"/>
          </a:xfrm>
        </p:grpSpPr>
        <p:grpSp>
          <p:nvGrpSpPr>
            <p:cNvPr id="54" name="Group 19">
              <a:extLst>
                <a:ext uri="{FF2B5EF4-FFF2-40B4-BE49-F238E27FC236}">
                  <a16:creationId xmlns:a16="http://schemas.microsoft.com/office/drawing/2014/main" id="{39C5DA12-CAB1-6DC1-A1A2-0F96B197C75A}"/>
                </a:ext>
              </a:extLst>
            </p:cNvPr>
            <p:cNvGrpSpPr/>
            <p:nvPr/>
          </p:nvGrpSpPr>
          <p:grpSpPr>
            <a:xfrm>
              <a:off x="3673526" y="2498153"/>
              <a:ext cx="5462837" cy="720000"/>
              <a:chOff x="2098496" y="3659454"/>
              <a:chExt cx="8768604" cy="1198789"/>
            </a:xfrm>
          </p:grpSpPr>
          <p:sp>
            <p:nvSpPr>
              <p:cNvPr id="56" name="Rectangle: Rounded Corners 20">
                <a:extLst>
                  <a:ext uri="{FF2B5EF4-FFF2-40B4-BE49-F238E27FC236}">
                    <a16:creationId xmlns:a16="http://schemas.microsoft.com/office/drawing/2014/main" id="{09773E67-2668-2CCF-EDF6-518D39C8A6D8}"/>
                  </a:ext>
                </a:extLst>
              </p:cNvPr>
              <p:cNvSpPr/>
              <p:nvPr/>
            </p:nvSpPr>
            <p:spPr>
              <a:xfrm>
                <a:off x="2228688" y="3801319"/>
                <a:ext cx="8638412" cy="1056924"/>
              </a:xfrm>
              <a:custGeom>
                <a:avLst/>
                <a:gdLst>
                  <a:gd name="connsiteX0" fmla="*/ 0 w 8638412"/>
                  <a:gd name="connsiteY0" fmla="*/ 176158 h 1056924"/>
                  <a:gd name="connsiteX1" fmla="*/ 176158 w 8638412"/>
                  <a:gd name="connsiteY1" fmla="*/ 0 h 1056924"/>
                  <a:gd name="connsiteX2" fmla="*/ 8462254 w 8638412"/>
                  <a:gd name="connsiteY2" fmla="*/ 0 h 1056924"/>
                  <a:gd name="connsiteX3" fmla="*/ 8638412 w 8638412"/>
                  <a:gd name="connsiteY3" fmla="*/ 176158 h 1056924"/>
                  <a:gd name="connsiteX4" fmla="*/ 8638412 w 8638412"/>
                  <a:gd name="connsiteY4" fmla="*/ 880766 h 1056924"/>
                  <a:gd name="connsiteX5" fmla="*/ 8462254 w 8638412"/>
                  <a:gd name="connsiteY5" fmla="*/ 1056924 h 1056924"/>
                  <a:gd name="connsiteX6" fmla="*/ 176158 w 8638412"/>
                  <a:gd name="connsiteY6" fmla="*/ 1056924 h 1056924"/>
                  <a:gd name="connsiteX7" fmla="*/ 0 w 8638412"/>
                  <a:gd name="connsiteY7" fmla="*/ 880766 h 1056924"/>
                  <a:gd name="connsiteX8" fmla="*/ 0 w 8638412"/>
                  <a:gd name="connsiteY8" fmla="*/ 176158 h 105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8412" h="1056924" fill="none" extrusionOk="0">
                    <a:moveTo>
                      <a:pt x="0" y="176158"/>
                    </a:moveTo>
                    <a:cubicBezTo>
                      <a:pt x="7893" y="86111"/>
                      <a:pt x="87871" y="12775"/>
                      <a:pt x="176158" y="0"/>
                    </a:cubicBezTo>
                    <a:cubicBezTo>
                      <a:pt x="3728919" y="-168267"/>
                      <a:pt x="7254207" y="-42953"/>
                      <a:pt x="8462254" y="0"/>
                    </a:cubicBezTo>
                    <a:cubicBezTo>
                      <a:pt x="8560512" y="1100"/>
                      <a:pt x="8638260" y="76805"/>
                      <a:pt x="8638412" y="176158"/>
                    </a:cubicBezTo>
                    <a:cubicBezTo>
                      <a:pt x="8669648" y="400663"/>
                      <a:pt x="8622418" y="608119"/>
                      <a:pt x="8638412" y="880766"/>
                    </a:cubicBezTo>
                    <a:cubicBezTo>
                      <a:pt x="8641270" y="975368"/>
                      <a:pt x="8566797" y="1073000"/>
                      <a:pt x="8462254" y="1056924"/>
                    </a:cubicBezTo>
                    <a:cubicBezTo>
                      <a:pt x="7034386" y="1125149"/>
                      <a:pt x="2055482" y="1067800"/>
                      <a:pt x="176158" y="1056924"/>
                    </a:cubicBezTo>
                    <a:cubicBezTo>
                      <a:pt x="80438" y="1059435"/>
                      <a:pt x="14419" y="970632"/>
                      <a:pt x="0" y="880766"/>
                    </a:cubicBezTo>
                    <a:cubicBezTo>
                      <a:pt x="2431" y="685142"/>
                      <a:pt x="20249" y="458778"/>
                      <a:pt x="0" y="176158"/>
                    </a:cubicBezTo>
                    <a:close/>
                  </a:path>
                  <a:path w="8638412" h="1056924" stroke="0" extrusionOk="0">
                    <a:moveTo>
                      <a:pt x="0" y="176158"/>
                    </a:moveTo>
                    <a:cubicBezTo>
                      <a:pt x="-1824" y="70834"/>
                      <a:pt x="77632" y="2937"/>
                      <a:pt x="176158" y="0"/>
                    </a:cubicBezTo>
                    <a:cubicBezTo>
                      <a:pt x="1715352" y="163917"/>
                      <a:pt x="6599479" y="128764"/>
                      <a:pt x="8462254" y="0"/>
                    </a:cubicBezTo>
                    <a:cubicBezTo>
                      <a:pt x="8568045" y="5674"/>
                      <a:pt x="8639849" y="84358"/>
                      <a:pt x="8638412" y="176158"/>
                    </a:cubicBezTo>
                    <a:cubicBezTo>
                      <a:pt x="8690931" y="513959"/>
                      <a:pt x="8594585" y="656074"/>
                      <a:pt x="8638412" y="880766"/>
                    </a:cubicBezTo>
                    <a:cubicBezTo>
                      <a:pt x="8630212" y="993363"/>
                      <a:pt x="8559579" y="1059432"/>
                      <a:pt x="8462254" y="1056924"/>
                    </a:cubicBezTo>
                    <a:cubicBezTo>
                      <a:pt x="5540961" y="1034942"/>
                      <a:pt x="1809925" y="982036"/>
                      <a:pt x="176158" y="1056924"/>
                    </a:cubicBezTo>
                    <a:cubicBezTo>
                      <a:pt x="95668" y="1050394"/>
                      <a:pt x="-2288" y="982049"/>
                      <a:pt x="0" y="880766"/>
                    </a:cubicBezTo>
                    <a:cubicBezTo>
                      <a:pt x="47304" y="724577"/>
                      <a:pt x="4060" y="391678"/>
                      <a:pt x="0" y="1761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oogle Shape;282;p27">
                <a:extLst>
                  <a:ext uri="{FF2B5EF4-FFF2-40B4-BE49-F238E27FC236}">
                    <a16:creationId xmlns:a16="http://schemas.microsoft.com/office/drawing/2014/main" id="{99B3880E-C0EB-4F25-B8D3-83C21D260B40}"/>
                  </a:ext>
                </a:extLst>
              </p:cNvPr>
              <p:cNvGrpSpPr/>
              <p:nvPr/>
            </p:nvGrpSpPr>
            <p:grpSpPr>
              <a:xfrm rot="-488383">
                <a:off x="2098496" y="3659454"/>
                <a:ext cx="1094690" cy="1171482"/>
                <a:chOff x="2769810" y="1396779"/>
                <a:chExt cx="508124" cy="605419"/>
              </a:xfrm>
            </p:grpSpPr>
            <p:sp>
              <p:nvSpPr>
                <p:cNvPr id="58" name="Google Shape;283;p27">
                  <a:extLst>
                    <a:ext uri="{FF2B5EF4-FFF2-40B4-BE49-F238E27FC236}">
                      <a16:creationId xmlns:a16="http://schemas.microsoft.com/office/drawing/2014/main" id="{D2A3C54E-B41C-1C20-4E9D-7B5A43E876C9}"/>
                    </a:ext>
                  </a:extLst>
                </p:cNvPr>
                <p:cNvSpPr/>
                <p:nvPr/>
              </p:nvSpPr>
              <p:spPr>
                <a:xfrm>
                  <a:off x="2769810" y="1396779"/>
                  <a:ext cx="508124" cy="605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6" h="13733" extrusionOk="0">
                      <a:moveTo>
                        <a:pt x="6561" y="3755"/>
                      </a:moveTo>
                      <a:cubicBezTo>
                        <a:pt x="7763" y="3755"/>
                        <a:pt x="8239" y="4243"/>
                        <a:pt x="8239" y="5076"/>
                      </a:cubicBezTo>
                      <a:cubicBezTo>
                        <a:pt x="8239" y="5922"/>
                        <a:pt x="7763" y="6422"/>
                        <a:pt x="6561" y="6422"/>
                      </a:cubicBezTo>
                      <a:lnTo>
                        <a:pt x="4536" y="6422"/>
                      </a:lnTo>
                      <a:lnTo>
                        <a:pt x="4536" y="3755"/>
                      </a:lnTo>
                      <a:close/>
                      <a:moveTo>
                        <a:pt x="6703" y="8636"/>
                      </a:moveTo>
                      <a:cubicBezTo>
                        <a:pt x="7811" y="8636"/>
                        <a:pt x="8525" y="9077"/>
                        <a:pt x="8525" y="10053"/>
                      </a:cubicBezTo>
                      <a:cubicBezTo>
                        <a:pt x="8525" y="11089"/>
                        <a:pt x="7870" y="11518"/>
                        <a:pt x="6703" y="11518"/>
                      </a:cubicBezTo>
                      <a:lnTo>
                        <a:pt x="4536" y="11518"/>
                      </a:lnTo>
                      <a:lnTo>
                        <a:pt x="4536" y="8636"/>
                      </a:lnTo>
                      <a:close/>
                      <a:moveTo>
                        <a:pt x="2279" y="0"/>
                      </a:moveTo>
                      <a:cubicBezTo>
                        <a:pt x="2117" y="0"/>
                        <a:pt x="1951" y="32"/>
                        <a:pt x="1786" y="100"/>
                      </a:cubicBezTo>
                      <a:cubicBezTo>
                        <a:pt x="834" y="492"/>
                        <a:pt x="726" y="1790"/>
                        <a:pt x="1584" y="2350"/>
                      </a:cubicBezTo>
                      <a:cubicBezTo>
                        <a:pt x="1536" y="2528"/>
                        <a:pt x="1500" y="2719"/>
                        <a:pt x="1500" y="2909"/>
                      </a:cubicBezTo>
                      <a:lnTo>
                        <a:pt x="1500" y="10768"/>
                      </a:lnTo>
                      <a:cubicBezTo>
                        <a:pt x="1358" y="10672"/>
                        <a:pt x="1179" y="10625"/>
                        <a:pt x="1012" y="10625"/>
                      </a:cubicBezTo>
                      <a:cubicBezTo>
                        <a:pt x="417" y="10637"/>
                        <a:pt x="0" y="11208"/>
                        <a:pt x="179" y="11768"/>
                      </a:cubicBezTo>
                      <a:cubicBezTo>
                        <a:pt x="295" y="12167"/>
                        <a:pt x="650" y="12409"/>
                        <a:pt x="1024" y="12409"/>
                      </a:cubicBezTo>
                      <a:cubicBezTo>
                        <a:pt x="1185" y="12409"/>
                        <a:pt x="1350" y="12365"/>
                        <a:pt x="1500" y="12268"/>
                      </a:cubicBezTo>
                      <a:lnTo>
                        <a:pt x="1500" y="12363"/>
                      </a:lnTo>
                      <a:cubicBezTo>
                        <a:pt x="1500" y="13256"/>
                        <a:pt x="1989" y="13732"/>
                        <a:pt x="2882" y="13732"/>
                      </a:cubicBezTo>
                      <a:lnTo>
                        <a:pt x="7132" y="13732"/>
                      </a:lnTo>
                      <a:cubicBezTo>
                        <a:pt x="9894" y="13732"/>
                        <a:pt x="11525" y="12303"/>
                        <a:pt x="11525" y="10089"/>
                      </a:cubicBezTo>
                      <a:cubicBezTo>
                        <a:pt x="11514" y="8529"/>
                        <a:pt x="10406" y="7600"/>
                        <a:pt x="8978" y="7339"/>
                      </a:cubicBezTo>
                      <a:lnTo>
                        <a:pt x="8978" y="7291"/>
                      </a:lnTo>
                      <a:cubicBezTo>
                        <a:pt x="10478" y="6827"/>
                        <a:pt x="11133" y="5838"/>
                        <a:pt x="11133" y="4588"/>
                      </a:cubicBezTo>
                      <a:cubicBezTo>
                        <a:pt x="11144" y="3790"/>
                        <a:pt x="10811" y="3017"/>
                        <a:pt x="10216" y="2481"/>
                      </a:cubicBezTo>
                      <a:cubicBezTo>
                        <a:pt x="11192" y="2147"/>
                        <a:pt x="11383" y="838"/>
                        <a:pt x="10537" y="242"/>
                      </a:cubicBezTo>
                      <a:cubicBezTo>
                        <a:pt x="10306" y="80"/>
                        <a:pt x="10051" y="6"/>
                        <a:pt x="9802" y="6"/>
                      </a:cubicBezTo>
                      <a:cubicBezTo>
                        <a:pt x="9141" y="6"/>
                        <a:pt x="8525" y="526"/>
                        <a:pt x="8525" y="1278"/>
                      </a:cubicBezTo>
                      <a:cubicBezTo>
                        <a:pt x="8525" y="1421"/>
                        <a:pt x="8549" y="1552"/>
                        <a:pt x="8597" y="1683"/>
                      </a:cubicBezTo>
                      <a:cubicBezTo>
                        <a:pt x="8144" y="1588"/>
                        <a:pt x="7668" y="1540"/>
                        <a:pt x="7203" y="1540"/>
                      </a:cubicBezTo>
                      <a:lnTo>
                        <a:pt x="3524" y="1540"/>
                      </a:lnTo>
                      <a:cubicBezTo>
                        <a:pt x="3702" y="713"/>
                        <a:pt x="3049" y="0"/>
                        <a:pt x="2279" y="0"/>
                      </a:cubicBezTo>
                      <a:close/>
                    </a:path>
                  </a:pathLst>
                </a:custGeom>
                <a:solidFill>
                  <a:srgbClr val="DD89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284;p27">
                  <a:extLst>
                    <a:ext uri="{FF2B5EF4-FFF2-40B4-BE49-F238E27FC236}">
                      <a16:creationId xmlns:a16="http://schemas.microsoft.com/office/drawing/2014/main" id="{8630BCAD-F5CD-F08A-BBFA-6068E1259215}"/>
                    </a:ext>
                  </a:extLst>
                </p:cNvPr>
                <p:cNvSpPr/>
                <p:nvPr/>
              </p:nvSpPr>
              <p:spPr>
                <a:xfrm>
                  <a:off x="2828046" y="1421599"/>
                  <a:ext cx="73534" cy="63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9" extrusionOk="0">
                      <a:moveTo>
                        <a:pt x="953" y="1"/>
                      </a:moveTo>
                      <a:cubicBezTo>
                        <a:pt x="322" y="1"/>
                        <a:pt x="1" y="775"/>
                        <a:pt x="453" y="1227"/>
                      </a:cubicBezTo>
                      <a:cubicBezTo>
                        <a:pt x="599" y="1373"/>
                        <a:pt x="778" y="1439"/>
                        <a:pt x="952" y="1439"/>
                      </a:cubicBezTo>
                      <a:cubicBezTo>
                        <a:pt x="1318" y="1439"/>
                        <a:pt x="1668" y="1151"/>
                        <a:pt x="1668" y="715"/>
                      </a:cubicBezTo>
                      <a:cubicBezTo>
                        <a:pt x="1668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285;p27">
                  <a:extLst>
                    <a:ext uri="{FF2B5EF4-FFF2-40B4-BE49-F238E27FC236}">
                      <a16:creationId xmlns:a16="http://schemas.microsoft.com/office/drawing/2014/main" id="{39475537-B4B2-2EE6-F56A-35B33505E28A}"/>
                    </a:ext>
                  </a:extLst>
                </p:cNvPr>
                <p:cNvSpPr/>
                <p:nvPr/>
              </p:nvSpPr>
              <p:spPr>
                <a:xfrm>
                  <a:off x="3159786" y="1421599"/>
                  <a:ext cx="73534" cy="63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8" h="1434" extrusionOk="0">
                      <a:moveTo>
                        <a:pt x="953" y="1"/>
                      </a:moveTo>
                      <a:cubicBezTo>
                        <a:pt x="310" y="1"/>
                        <a:pt x="1" y="775"/>
                        <a:pt x="441" y="1227"/>
                      </a:cubicBezTo>
                      <a:cubicBezTo>
                        <a:pt x="587" y="1369"/>
                        <a:pt x="766" y="1433"/>
                        <a:pt x="942" y="1433"/>
                      </a:cubicBezTo>
                      <a:cubicBezTo>
                        <a:pt x="1312" y="1433"/>
                        <a:pt x="1667" y="1151"/>
                        <a:pt x="1667" y="715"/>
                      </a:cubicBezTo>
                      <a:cubicBezTo>
                        <a:pt x="1667" y="322"/>
                        <a:pt x="1346" y="1"/>
                        <a:pt x="953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286;p27">
                  <a:extLst>
                    <a:ext uri="{FF2B5EF4-FFF2-40B4-BE49-F238E27FC236}">
                      <a16:creationId xmlns:a16="http://schemas.microsoft.com/office/drawing/2014/main" id="{B55D0BFC-8256-ABDF-E6D4-F34C7B13F012}"/>
                    </a:ext>
                  </a:extLst>
                </p:cNvPr>
                <p:cNvSpPr/>
                <p:nvPr/>
              </p:nvSpPr>
              <p:spPr>
                <a:xfrm>
                  <a:off x="2860513" y="1495107"/>
                  <a:ext cx="392136" cy="47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5" h="10836" extrusionOk="0">
                      <a:moveTo>
                        <a:pt x="4537" y="1120"/>
                      </a:moveTo>
                      <a:cubicBezTo>
                        <a:pt x="5621" y="1120"/>
                        <a:pt x="6561" y="1644"/>
                        <a:pt x="6502" y="3156"/>
                      </a:cubicBezTo>
                      <a:cubicBezTo>
                        <a:pt x="6478" y="3894"/>
                        <a:pt x="5609" y="4597"/>
                        <a:pt x="4537" y="4597"/>
                      </a:cubicBezTo>
                      <a:lnTo>
                        <a:pt x="2168" y="4597"/>
                      </a:lnTo>
                      <a:lnTo>
                        <a:pt x="2168" y="1120"/>
                      </a:lnTo>
                      <a:close/>
                      <a:moveTo>
                        <a:pt x="4621" y="6109"/>
                      </a:moveTo>
                      <a:cubicBezTo>
                        <a:pt x="5609" y="6109"/>
                        <a:pt x="6680" y="6347"/>
                        <a:pt x="6680" y="7764"/>
                      </a:cubicBezTo>
                      <a:cubicBezTo>
                        <a:pt x="6680" y="9431"/>
                        <a:pt x="5621" y="9633"/>
                        <a:pt x="4597" y="9633"/>
                      </a:cubicBezTo>
                      <a:lnTo>
                        <a:pt x="2168" y="9633"/>
                      </a:lnTo>
                      <a:lnTo>
                        <a:pt x="2192" y="6109"/>
                      </a:lnTo>
                      <a:close/>
                      <a:moveTo>
                        <a:pt x="1215" y="1"/>
                      </a:moveTo>
                      <a:cubicBezTo>
                        <a:pt x="430" y="1"/>
                        <a:pt x="1" y="429"/>
                        <a:pt x="1" y="1227"/>
                      </a:cubicBezTo>
                      <a:lnTo>
                        <a:pt x="1" y="9621"/>
                      </a:lnTo>
                      <a:cubicBezTo>
                        <a:pt x="1" y="10407"/>
                        <a:pt x="430" y="10836"/>
                        <a:pt x="1215" y="10836"/>
                      </a:cubicBezTo>
                      <a:lnTo>
                        <a:pt x="4990" y="10836"/>
                      </a:lnTo>
                      <a:cubicBezTo>
                        <a:pt x="7442" y="10836"/>
                        <a:pt x="8895" y="9562"/>
                        <a:pt x="8895" y="7597"/>
                      </a:cubicBezTo>
                      <a:cubicBezTo>
                        <a:pt x="8895" y="6216"/>
                        <a:pt x="7919" y="5382"/>
                        <a:pt x="6645" y="5156"/>
                      </a:cubicBezTo>
                      <a:lnTo>
                        <a:pt x="6645" y="5109"/>
                      </a:lnTo>
                      <a:cubicBezTo>
                        <a:pt x="7978" y="4692"/>
                        <a:pt x="8550" y="3823"/>
                        <a:pt x="8550" y="2715"/>
                      </a:cubicBezTo>
                      <a:cubicBezTo>
                        <a:pt x="8550" y="1156"/>
                        <a:pt x="7359" y="1"/>
                        <a:pt x="5061" y="1"/>
                      </a:cubicBezTo>
                      <a:close/>
                    </a:path>
                  </a:pathLst>
                </a:custGeom>
                <a:solidFill>
                  <a:srgbClr val="EEA3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287;p27">
                  <a:extLst>
                    <a:ext uri="{FF2B5EF4-FFF2-40B4-BE49-F238E27FC236}">
                      <a16:creationId xmlns:a16="http://schemas.microsoft.com/office/drawing/2014/main" id="{4AA95BF0-8181-39C9-09F7-6B5A03E3FDC9}"/>
                    </a:ext>
                  </a:extLst>
                </p:cNvPr>
                <p:cNvSpPr/>
                <p:nvPr/>
              </p:nvSpPr>
              <p:spPr>
                <a:xfrm>
                  <a:off x="2929354" y="1508225"/>
                  <a:ext cx="42057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3" extrusionOk="0">
                      <a:moveTo>
                        <a:pt x="548" y="0"/>
                      </a:moveTo>
                      <a:cubicBezTo>
                        <a:pt x="191" y="0"/>
                        <a:pt x="1" y="441"/>
                        <a:pt x="263" y="691"/>
                      </a:cubicBezTo>
                      <a:cubicBezTo>
                        <a:pt x="343" y="775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288;p27">
                  <a:extLst>
                    <a:ext uri="{FF2B5EF4-FFF2-40B4-BE49-F238E27FC236}">
                      <a16:creationId xmlns:a16="http://schemas.microsoft.com/office/drawing/2014/main" id="{59739114-EB31-93E9-7260-1DC30E64AD15}"/>
                    </a:ext>
                  </a:extLst>
                </p:cNvPr>
                <p:cNvSpPr/>
                <p:nvPr/>
              </p:nvSpPr>
              <p:spPr>
                <a:xfrm>
                  <a:off x="3105209" y="1508225"/>
                  <a:ext cx="42013" cy="3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3" extrusionOk="0">
                      <a:moveTo>
                        <a:pt x="548" y="0"/>
                      </a:moveTo>
                      <a:cubicBezTo>
                        <a:pt x="191" y="0"/>
                        <a:pt x="0" y="441"/>
                        <a:pt x="262" y="691"/>
                      </a:cubicBezTo>
                      <a:cubicBezTo>
                        <a:pt x="343" y="775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289;p27">
                  <a:extLst>
                    <a:ext uri="{FF2B5EF4-FFF2-40B4-BE49-F238E27FC236}">
                      <a16:creationId xmlns:a16="http://schemas.microsoft.com/office/drawing/2014/main" id="{9A765CF5-E1C3-5ED2-5934-163906747CCD}"/>
                    </a:ext>
                  </a:extLst>
                </p:cNvPr>
                <p:cNvSpPr/>
                <p:nvPr/>
              </p:nvSpPr>
              <p:spPr>
                <a:xfrm>
                  <a:off x="3021756" y="1509284"/>
                  <a:ext cx="43732" cy="3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715" extrusionOk="0">
                      <a:moveTo>
                        <a:pt x="465" y="0"/>
                      </a:moveTo>
                      <a:cubicBezTo>
                        <a:pt x="429" y="0"/>
                        <a:pt x="405" y="12"/>
                        <a:pt x="393" y="36"/>
                      </a:cubicBezTo>
                      <a:lnTo>
                        <a:pt x="36" y="560"/>
                      </a:lnTo>
                      <a:cubicBezTo>
                        <a:pt x="0" y="607"/>
                        <a:pt x="12" y="667"/>
                        <a:pt x="60" y="703"/>
                      </a:cubicBezTo>
                      <a:cubicBezTo>
                        <a:pt x="72" y="715"/>
                        <a:pt x="95" y="715"/>
                        <a:pt x="107" y="715"/>
                      </a:cubicBezTo>
                      <a:cubicBezTo>
                        <a:pt x="143" y="715"/>
                        <a:pt x="179" y="703"/>
                        <a:pt x="203" y="667"/>
                      </a:cubicBezTo>
                      <a:lnTo>
                        <a:pt x="476" y="262"/>
                      </a:lnTo>
                      <a:lnTo>
                        <a:pt x="786" y="679"/>
                      </a:lnTo>
                      <a:cubicBezTo>
                        <a:pt x="798" y="702"/>
                        <a:pt x="818" y="712"/>
                        <a:pt x="840" y="712"/>
                      </a:cubicBezTo>
                      <a:cubicBezTo>
                        <a:pt x="906" y="712"/>
                        <a:pt x="992" y="623"/>
                        <a:pt x="929" y="560"/>
                      </a:cubicBezTo>
                      <a:lnTo>
                        <a:pt x="548" y="36"/>
                      </a:lnTo>
                      <a:cubicBezTo>
                        <a:pt x="524" y="12"/>
                        <a:pt x="500" y="0"/>
                        <a:pt x="465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290;p27">
                  <a:extLst>
                    <a:ext uri="{FF2B5EF4-FFF2-40B4-BE49-F238E27FC236}">
                      <a16:creationId xmlns:a16="http://schemas.microsoft.com/office/drawing/2014/main" id="{79114C67-AE27-F5FC-E523-62FABB15AF9A}"/>
                    </a:ext>
                  </a:extLst>
                </p:cNvPr>
                <p:cNvSpPr/>
                <p:nvPr/>
              </p:nvSpPr>
              <p:spPr>
                <a:xfrm>
                  <a:off x="2882139" y="1536572"/>
                  <a:ext cx="65643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9" h="858" extrusionOk="0">
                      <a:moveTo>
                        <a:pt x="738" y="0"/>
                      </a:moveTo>
                      <a:cubicBezTo>
                        <a:pt x="334" y="0"/>
                        <a:pt x="0" y="191"/>
                        <a:pt x="0" y="429"/>
                      </a:cubicBezTo>
                      <a:cubicBezTo>
                        <a:pt x="0" y="667"/>
                        <a:pt x="334" y="858"/>
                        <a:pt x="738" y="858"/>
                      </a:cubicBezTo>
                      <a:cubicBezTo>
                        <a:pt x="1155" y="858"/>
                        <a:pt x="1488" y="667"/>
                        <a:pt x="1488" y="429"/>
                      </a:cubicBezTo>
                      <a:cubicBezTo>
                        <a:pt x="1488" y="191"/>
                        <a:pt x="1155" y="0"/>
                        <a:pt x="738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291;p27">
                  <a:extLst>
                    <a:ext uri="{FF2B5EF4-FFF2-40B4-BE49-F238E27FC236}">
                      <a16:creationId xmlns:a16="http://schemas.microsoft.com/office/drawing/2014/main" id="{0E9D7EEE-449C-B07F-BD1E-7DF29D2979B6}"/>
                    </a:ext>
                  </a:extLst>
                </p:cNvPr>
                <p:cNvSpPr/>
                <p:nvPr/>
              </p:nvSpPr>
              <p:spPr>
                <a:xfrm>
                  <a:off x="3136156" y="1536572"/>
                  <a:ext cx="65687" cy="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0" h="858" extrusionOk="0">
                      <a:moveTo>
                        <a:pt x="751" y="0"/>
                      </a:moveTo>
                      <a:cubicBezTo>
                        <a:pt x="334" y="0"/>
                        <a:pt x="1" y="191"/>
                        <a:pt x="1" y="429"/>
                      </a:cubicBezTo>
                      <a:cubicBezTo>
                        <a:pt x="1" y="667"/>
                        <a:pt x="334" y="858"/>
                        <a:pt x="751" y="858"/>
                      </a:cubicBezTo>
                      <a:cubicBezTo>
                        <a:pt x="1156" y="858"/>
                        <a:pt x="1489" y="667"/>
                        <a:pt x="1489" y="429"/>
                      </a:cubicBezTo>
                      <a:cubicBezTo>
                        <a:pt x="1489" y="191"/>
                        <a:pt x="1156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292;p27">
                  <a:extLst>
                    <a:ext uri="{FF2B5EF4-FFF2-40B4-BE49-F238E27FC236}">
                      <a16:creationId xmlns:a16="http://schemas.microsoft.com/office/drawing/2014/main" id="{F401EAA6-438A-1669-C0B8-31E5B4FFAE99}"/>
                    </a:ext>
                  </a:extLst>
                </p:cNvPr>
                <p:cNvSpPr/>
                <p:nvPr/>
              </p:nvSpPr>
              <p:spPr>
                <a:xfrm>
                  <a:off x="2975555" y="1646255"/>
                  <a:ext cx="133357" cy="8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818" extrusionOk="0">
                      <a:moveTo>
                        <a:pt x="317" y="1"/>
                      </a:moveTo>
                      <a:cubicBezTo>
                        <a:pt x="221" y="1"/>
                        <a:pt x="143" y="77"/>
                        <a:pt x="84" y="239"/>
                      </a:cubicBezTo>
                      <a:cubicBezTo>
                        <a:pt x="0" y="465"/>
                        <a:pt x="203" y="918"/>
                        <a:pt x="203" y="918"/>
                      </a:cubicBezTo>
                      <a:cubicBezTo>
                        <a:pt x="203" y="918"/>
                        <a:pt x="12" y="1441"/>
                        <a:pt x="84" y="1584"/>
                      </a:cubicBezTo>
                      <a:cubicBezTo>
                        <a:pt x="139" y="1704"/>
                        <a:pt x="231" y="1817"/>
                        <a:pt x="341" y="1817"/>
                      </a:cubicBezTo>
                      <a:cubicBezTo>
                        <a:pt x="373" y="1817"/>
                        <a:pt x="406" y="1808"/>
                        <a:pt x="441" y="1787"/>
                      </a:cubicBezTo>
                      <a:lnTo>
                        <a:pt x="1251" y="1322"/>
                      </a:lnTo>
                      <a:cubicBezTo>
                        <a:pt x="1335" y="1345"/>
                        <a:pt x="1422" y="1357"/>
                        <a:pt x="1509" y="1357"/>
                      </a:cubicBezTo>
                      <a:cubicBezTo>
                        <a:pt x="1606" y="1357"/>
                        <a:pt x="1704" y="1342"/>
                        <a:pt x="1798" y="1310"/>
                      </a:cubicBezTo>
                      <a:lnTo>
                        <a:pt x="2644" y="1787"/>
                      </a:lnTo>
                      <a:cubicBezTo>
                        <a:pt x="2680" y="1806"/>
                        <a:pt x="2718" y="1815"/>
                        <a:pt x="2755" y="1815"/>
                      </a:cubicBezTo>
                      <a:cubicBezTo>
                        <a:pt x="2873" y="1815"/>
                        <a:pt x="2980" y="1721"/>
                        <a:pt x="2989" y="1584"/>
                      </a:cubicBezTo>
                      <a:cubicBezTo>
                        <a:pt x="3025" y="1418"/>
                        <a:pt x="2894" y="918"/>
                        <a:pt x="2894" y="918"/>
                      </a:cubicBezTo>
                      <a:cubicBezTo>
                        <a:pt x="2941" y="691"/>
                        <a:pt x="2977" y="465"/>
                        <a:pt x="2989" y="239"/>
                      </a:cubicBezTo>
                      <a:cubicBezTo>
                        <a:pt x="2989" y="102"/>
                        <a:pt x="2878" y="8"/>
                        <a:pt x="2756" y="8"/>
                      </a:cubicBezTo>
                      <a:cubicBezTo>
                        <a:pt x="2719" y="8"/>
                        <a:pt x="2680" y="17"/>
                        <a:pt x="2644" y="36"/>
                      </a:cubicBezTo>
                      <a:lnTo>
                        <a:pt x="1810" y="525"/>
                      </a:lnTo>
                      <a:cubicBezTo>
                        <a:pt x="1766" y="454"/>
                        <a:pt x="1635" y="418"/>
                        <a:pt x="1508" y="418"/>
                      </a:cubicBezTo>
                      <a:cubicBezTo>
                        <a:pt x="1397" y="418"/>
                        <a:pt x="1288" y="446"/>
                        <a:pt x="1239" y="501"/>
                      </a:cubicBezTo>
                      <a:lnTo>
                        <a:pt x="441" y="36"/>
                      </a:lnTo>
                      <a:cubicBezTo>
                        <a:pt x="397" y="13"/>
                        <a:pt x="356" y="1"/>
                        <a:pt x="317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5" name="TextBox 36">
              <a:extLst>
                <a:ext uri="{FF2B5EF4-FFF2-40B4-BE49-F238E27FC236}">
                  <a16:creationId xmlns:a16="http://schemas.microsoft.com/office/drawing/2014/main" id="{D8A7F433-DB01-003C-4CB5-C406064F53F8}"/>
                </a:ext>
              </a:extLst>
            </p:cNvPr>
            <p:cNvSpPr txBox="1"/>
            <p:nvPr/>
          </p:nvSpPr>
          <p:spPr>
            <a:xfrm>
              <a:off x="4065776" y="2622984"/>
              <a:ext cx="5243368" cy="57888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8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Hồng</a:t>
              </a:r>
              <a:endPara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4" descr="Rainbow Cloud PNG Transparent Images Free Download | Vector Files | Pngtree">
            <a:extLst>
              <a:ext uri="{FF2B5EF4-FFF2-40B4-BE49-F238E27FC236}">
                <a16:creationId xmlns:a16="http://schemas.microsoft.com/office/drawing/2014/main" id="{EAACEF67-72A7-0C31-319E-E60005FC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7" b="90000" l="5667" r="95667">
                        <a14:foregroundMark x1="23333" y1="28500" x2="31333" y2="28333"/>
                        <a14:foregroundMark x1="27417" y1="25167" x2="34167" y2="27250"/>
                        <a14:foregroundMark x1="15917" y1="33417" x2="27833" y2="29417"/>
                        <a14:foregroundMark x1="18250" y1="35667" x2="24833" y2="34333"/>
                        <a14:foregroundMark x1="38083" y1="25583" x2="41250" y2="26333"/>
                        <a14:foregroundMark x1="59167" y1="9667" x2="61417" y2="12917"/>
                        <a14:foregroundMark x1="74667" y1="25917" x2="87250" y2="46583"/>
                        <a14:foregroundMark x1="75000" y1="24833" x2="87500" y2="36500"/>
                        <a14:foregroundMark x1="78750" y1="24250" x2="89583" y2="34667"/>
                        <a14:foregroundMark x1="72000" y1="27250" x2="76833" y2="41750"/>
                        <a14:foregroundMark x1="66000" y1="38417" x2="79833" y2="42000"/>
                        <a14:foregroundMark x1="65333" y1="37500" x2="70750" y2="44917"/>
                        <a14:foregroundMark x1="71583" y1="24583" x2="78750" y2="27417"/>
                        <a14:foregroundMark x1="75500" y1="21583" x2="86750" y2="27583"/>
                        <a14:foregroundMark x1="88583" y1="29417" x2="91917" y2="34333"/>
                        <a14:foregroundMark x1="65667" y1="37500" x2="70333" y2="44750"/>
                        <a14:foregroundMark x1="32333" y1="23500" x2="36167" y2="27083"/>
                        <a14:foregroundMark x1="67750" y1="44583" x2="74083" y2="44417"/>
                        <a14:foregroundMark x1="78750" y1="44583" x2="82833" y2="41750"/>
                        <a14:foregroundMark x1="63250" y1="36333" x2="70917" y2="39750"/>
                        <a14:foregroundMark x1="86917" y1="24833" x2="87667" y2="31000"/>
                        <a14:foregroundMark x1="95667" y1="34667" x2="95667" y2="34667"/>
                        <a14:foregroundMark x1="18833" y1="65417" x2="48500" y2="77167"/>
                        <a14:foregroundMark x1="25750" y1="57833" x2="46250" y2="73667"/>
                        <a14:foregroundMark x1="36583" y1="58750" x2="52000" y2="72333"/>
                        <a14:foregroundMark x1="9500" y1="62667" x2="20333" y2="77250"/>
                        <a14:foregroundMark x1="6917" y1="67333" x2="12917" y2="77250"/>
                        <a14:foregroundMark x1="12750" y1="62333" x2="26833" y2="62417"/>
                        <a14:foregroundMark x1="26833" y1="62417" x2="35417" y2="62333"/>
                        <a14:foregroundMark x1="27083" y1="82417" x2="42750" y2="75167"/>
                        <a14:foregroundMark x1="36250" y1="85583" x2="48333" y2="77917"/>
                        <a14:foregroundMark x1="42167" y1="59250" x2="47583" y2="66000"/>
                        <a14:foregroundMark x1="15833" y1="60000" x2="33750" y2="56667"/>
                        <a14:foregroundMark x1="17917" y1="72000" x2="34167" y2="77000"/>
                        <a14:foregroundMark x1="31583" y1="65083" x2="31583" y2="65083"/>
                        <a14:foregroundMark x1="17750" y1="69417" x2="38417" y2="64917"/>
                        <a14:foregroundMark x1="5667" y1="67833" x2="11917" y2="75750"/>
                        <a14:foregroundMark x1="57667" y1="15333" x2="57667" y2="15333"/>
                        <a14:foregroundMark x1="35083" y1="89917" x2="35083" y2="8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2" y="1770801"/>
            <a:ext cx="909770" cy="9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Google Shape;118;p4">
            <a:extLst>
              <a:ext uri="{FF2B5EF4-FFF2-40B4-BE49-F238E27FC236}">
                <a16:creationId xmlns:a16="http://schemas.microsoft.com/office/drawing/2014/main" id="{93CC60D5-1872-621F-A560-1A9FC3E8DFF8}"/>
              </a:ext>
            </a:extLst>
          </p:cNvPr>
          <p:cNvSpPr/>
          <p:nvPr/>
        </p:nvSpPr>
        <p:spPr>
          <a:xfrm rot="19980337">
            <a:off x="4626945" y="2113276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427D152C-5F92-5E43-9D5D-55E223A8F63B}"/>
              </a:ext>
            </a:extLst>
          </p:cNvPr>
          <p:cNvGrpSpPr/>
          <p:nvPr/>
        </p:nvGrpSpPr>
        <p:grpSpPr>
          <a:xfrm>
            <a:off x="4902592" y="3378421"/>
            <a:ext cx="4080872" cy="774516"/>
            <a:chOff x="4896860" y="3068179"/>
            <a:chExt cx="4080872" cy="774516"/>
          </a:xfrm>
        </p:grpSpPr>
        <p:grpSp>
          <p:nvGrpSpPr>
            <p:cNvPr id="70" name="Group 52">
              <a:extLst>
                <a:ext uri="{FF2B5EF4-FFF2-40B4-BE49-F238E27FC236}">
                  <a16:creationId xmlns:a16="http://schemas.microsoft.com/office/drawing/2014/main" id="{2CBD0126-255D-71A2-5E72-F3F298747D99}"/>
                </a:ext>
              </a:extLst>
            </p:cNvPr>
            <p:cNvGrpSpPr/>
            <p:nvPr/>
          </p:nvGrpSpPr>
          <p:grpSpPr>
            <a:xfrm>
              <a:off x="4899542" y="3074038"/>
              <a:ext cx="4078190" cy="743517"/>
              <a:chOff x="2077178" y="5171090"/>
              <a:chExt cx="8995783" cy="1455079"/>
            </a:xfrm>
          </p:grpSpPr>
          <p:sp>
            <p:nvSpPr>
              <p:cNvPr id="71" name="Rectangle: Rounded Corners 53">
                <a:extLst>
                  <a:ext uri="{FF2B5EF4-FFF2-40B4-BE49-F238E27FC236}">
                    <a16:creationId xmlns:a16="http://schemas.microsoft.com/office/drawing/2014/main" id="{6BEC81CC-0129-A8A8-AB0D-051CC39032EA}"/>
                  </a:ext>
                </a:extLst>
              </p:cNvPr>
              <p:cNvSpPr/>
              <p:nvPr/>
            </p:nvSpPr>
            <p:spPr>
              <a:xfrm>
                <a:off x="2170088" y="5479846"/>
                <a:ext cx="8630577" cy="1146323"/>
              </a:xfrm>
              <a:custGeom>
                <a:avLst/>
                <a:gdLst>
                  <a:gd name="connsiteX0" fmla="*/ 0 w 8630577"/>
                  <a:gd name="connsiteY0" fmla="*/ 191058 h 1146323"/>
                  <a:gd name="connsiteX1" fmla="*/ 191058 w 8630577"/>
                  <a:gd name="connsiteY1" fmla="*/ 0 h 1146323"/>
                  <a:gd name="connsiteX2" fmla="*/ 8439519 w 8630577"/>
                  <a:gd name="connsiteY2" fmla="*/ 0 h 1146323"/>
                  <a:gd name="connsiteX3" fmla="*/ 8630577 w 8630577"/>
                  <a:gd name="connsiteY3" fmla="*/ 191058 h 1146323"/>
                  <a:gd name="connsiteX4" fmla="*/ 8630577 w 8630577"/>
                  <a:gd name="connsiteY4" fmla="*/ 955265 h 1146323"/>
                  <a:gd name="connsiteX5" fmla="*/ 8439519 w 8630577"/>
                  <a:gd name="connsiteY5" fmla="*/ 1146323 h 1146323"/>
                  <a:gd name="connsiteX6" fmla="*/ 191058 w 8630577"/>
                  <a:gd name="connsiteY6" fmla="*/ 1146323 h 1146323"/>
                  <a:gd name="connsiteX7" fmla="*/ 0 w 8630577"/>
                  <a:gd name="connsiteY7" fmla="*/ 955265 h 1146323"/>
                  <a:gd name="connsiteX8" fmla="*/ 0 w 8630577"/>
                  <a:gd name="connsiteY8" fmla="*/ 191058 h 1146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30577" h="1146323" fill="none" extrusionOk="0">
                    <a:moveTo>
                      <a:pt x="0" y="191058"/>
                    </a:moveTo>
                    <a:cubicBezTo>
                      <a:pt x="7066" y="92023"/>
                      <a:pt x="95021" y="13454"/>
                      <a:pt x="191058" y="0"/>
                    </a:cubicBezTo>
                    <a:cubicBezTo>
                      <a:pt x="1971059" y="-168267"/>
                      <a:pt x="7260225" y="-42953"/>
                      <a:pt x="8439519" y="0"/>
                    </a:cubicBezTo>
                    <a:cubicBezTo>
                      <a:pt x="8555668" y="12065"/>
                      <a:pt x="8630258" y="81218"/>
                      <a:pt x="8630577" y="191058"/>
                    </a:cubicBezTo>
                    <a:cubicBezTo>
                      <a:pt x="8564548" y="512689"/>
                      <a:pt x="8651606" y="683440"/>
                      <a:pt x="8630577" y="955265"/>
                    </a:cubicBezTo>
                    <a:cubicBezTo>
                      <a:pt x="8638678" y="1053166"/>
                      <a:pt x="8545832" y="1148085"/>
                      <a:pt x="8439519" y="1146323"/>
                    </a:cubicBezTo>
                    <a:cubicBezTo>
                      <a:pt x="7414496" y="1214548"/>
                      <a:pt x="1705323" y="1157199"/>
                      <a:pt x="191058" y="1146323"/>
                    </a:cubicBezTo>
                    <a:cubicBezTo>
                      <a:pt x="94693" y="1160970"/>
                      <a:pt x="11856" y="1054680"/>
                      <a:pt x="0" y="955265"/>
                    </a:cubicBezTo>
                    <a:cubicBezTo>
                      <a:pt x="15252" y="803017"/>
                      <a:pt x="-51935" y="566543"/>
                      <a:pt x="0" y="191058"/>
                    </a:cubicBezTo>
                    <a:close/>
                  </a:path>
                  <a:path w="8630577" h="1146323" stroke="0" extrusionOk="0">
                    <a:moveTo>
                      <a:pt x="0" y="191058"/>
                    </a:moveTo>
                    <a:cubicBezTo>
                      <a:pt x="-3934" y="68211"/>
                      <a:pt x="77725" y="18563"/>
                      <a:pt x="191058" y="0"/>
                    </a:cubicBezTo>
                    <a:cubicBezTo>
                      <a:pt x="3093843" y="163917"/>
                      <a:pt x="6387063" y="128764"/>
                      <a:pt x="8439519" y="0"/>
                    </a:cubicBezTo>
                    <a:cubicBezTo>
                      <a:pt x="8548711" y="2452"/>
                      <a:pt x="8634145" y="99169"/>
                      <a:pt x="8630577" y="191058"/>
                    </a:cubicBezTo>
                    <a:cubicBezTo>
                      <a:pt x="8658174" y="307522"/>
                      <a:pt x="8571790" y="851410"/>
                      <a:pt x="8630577" y="955265"/>
                    </a:cubicBezTo>
                    <a:cubicBezTo>
                      <a:pt x="8621617" y="1077510"/>
                      <a:pt x="8545085" y="1149603"/>
                      <a:pt x="8439519" y="1146323"/>
                    </a:cubicBezTo>
                    <a:cubicBezTo>
                      <a:pt x="6992465" y="1124341"/>
                      <a:pt x="1101029" y="1071435"/>
                      <a:pt x="191058" y="1146323"/>
                    </a:cubicBezTo>
                    <a:cubicBezTo>
                      <a:pt x="89488" y="1144788"/>
                      <a:pt x="-6328" y="1071829"/>
                      <a:pt x="0" y="955265"/>
                    </a:cubicBezTo>
                    <a:cubicBezTo>
                      <a:pt x="-49477" y="758028"/>
                      <a:pt x="29046" y="436276"/>
                      <a:pt x="0" y="191058"/>
                    </a:cubicBezTo>
                    <a:close/>
                  </a:path>
                </a:pathLst>
              </a:custGeom>
              <a:ln w="38100">
                <a:extLst>
                  <a:ext uri="{C807C97D-BFC1-408E-A445-0C87EB9F89A2}">
                    <ask:lineSketchStyleProps xmlns:ask="http://schemas.microsoft.com/office/drawing/2018/sketchyshapes" sd="1872881490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oogle Shape;293;p27">
                <a:extLst>
                  <a:ext uri="{FF2B5EF4-FFF2-40B4-BE49-F238E27FC236}">
                    <a16:creationId xmlns:a16="http://schemas.microsoft.com/office/drawing/2014/main" id="{9DAAD807-8558-44F6-FDAC-CB352A9F3FC0}"/>
                  </a:ext>
                </a:extLst>
              </p:cNvPr>
              <p:cNvGrpSpPr/>
              <p:nvPr/>
            </p:nvGrpSpPr>
            <p:grpSpPr>
              <a:xfrm rot="21403310">
                <a:off x="2077178" y="5171090"/>
                <a:ext cx="1238292" cy="666778"/>
                <a:chOff x="3899885" y="1404273"/>
                <a:chExt cx="569005" cy="288889"/>
              </a:xfrm>
            </p:grpSpPr>
            <p:sp>
              <p:nvSpPr>
                <p:cNvPr id="74" name="Google Shape;294;p27">
                  <a:extLst>
                    <a:ext uri="{FF2B5EF4-FFF2-40B4-BE49-F238E27FC236}">
                      <a16:creationId xmlns:a16="http://schemas.microsoft.com/office/drawing/2014/main" id="{A9D7973E-85CB-6969-BAE8-421F40CE3B7B}"/>
                    </a:ext>
                  </a:extLst>
                </p:cNvPr>
                <p:cNvSpPr/>
                <p:nvPr/>
              </p:nvSpPr>
              <p:spPr>
                <a:xfrm>
                  <a:off x="3899885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1158" y="1"/>
                      </a:moveTo>
                      <a:cubicBezTo>
                        <a:pt x="1024" y="1"/>
                        <a:pt x="906" y="30"/>
                        <a:pt x="810" y="96"/>
                      </a:cubicBezTo>
                      <a:cubicBezTo>
                        <a:pt x="0" y="656"/>
                        <a:pt x="1096" y="3644"/>
                        <a:pt x="1096" y="3644"/>
                      </a:cubicBezTo>
                      <a:lnTo>
                        <a:pt x="4025" y="1620"/>
                      </a:lnTo>
                      <a:cubicBezTo>
                        <a:pt x="4025" y="1620"/>
                        <a:pt x="2155" y="1"/>
                        <a:pt x="1158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95;p27">
                  <a:extLst>
                    <a:ext uri="{FF2B5EF4-FFF2-40B4-BE49-F238E27FC236}">
                      <a16:creationId xmlns:a16="http://schemas.microsoft.com/office/drawing/2014/main" id="{0BD363CC-50BF-FB0D-5B65-7B21B4B73665}"/>
                    </a:ext>
                  </a:extLst>
                </p:cNvPr>
                <p:cNvSpPr/>
                <p:nvPr/>
              </p:nvSpPr>
              <p:spPr>
                <a:xfrm>
                  <a:off x="3935065" y="1440820"/>
                  <a:ext cx="121807" cy="109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2494" extrusionOk="0">
                      <a:moveTo>
                        <a:pt x="798" y="0"/>
                      </a:moveTo>
                      <a:cubicBezTo>
                        <a:pt x="706" y="0"/>
                        <a:pt x="625" y="20"/>
                        <a:pt x="560" y="65"/>
                      </a:cubicBezTo>
                      <a:cubicBezTo>
                        <a:pt x="0" y="446"/>
                        <a:pt x="750" y="2494"/>
                        <a:pt x="750" y="2494"/>
                      </a:cubicBezTo>
                      <a:lnTo>
                        <a:pt x="2762" y="1113"/>
                      </a:lnTo>
                      <a:cubicBezTo>
                        <a:pt x="2762" y="1113"/>
                        <a:pt x="1483" y="0"/>
                        <a:pt x="798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96;p27">
                  <a:extLst>
                    <a:ext uri="{FF2B5EF4-FFF2-40B4-BE49-F238E27FC236}">
                      <a16:creationId xmlns:a16="http://schemas.microsoft.com/office/drawing/2014/main" id="{D3864139-6A9D-501E-EE97-600B1FF5F6B5}"/>
                    </a:ext>
                  </a:extLst>
                </p:cNvPr>
                <p:cNvSpPr/>
                <p:nvPr/>
              </p:nvSpPr>
              <p:spPr>
                <a:xfrm>
                  <a:off x="4228450" y="1404273"/>
                  <a:ext cx="177442" cy="16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" h="3645" extrusionOk="0">
                      <a:moveTo>
                        <a:pt x="2856" y="1"/>
                      </a:moveTo>
                      <a:cubicBezTo>
                        <a:pt x="1861" y="1"/>
                        <a:pt x="1" y="1620"/>
                        <a:pt x="1" y="1620"/>
                      </a:cubicBezTo>
                      <a:lnTo>
                        <a:pt x="2918" y="3644"/>
                      </a:lnTo>
                      <a:cubicBezTo>
                        <a:pt x="2918" y="3644"/>
                        <a:pt x="4025" y="656"/>
                        <a:pt x="3203" y="96"/>
                      </a:cubicBezTo>
                      <a:cubicBezTo>
                        <a:pt x="3108" y="30"/>
                        <a:pt x="2990" y="1"/>
                        <a:pt x="2856" y="1"/>
                      </a:cubicBezTo>
                      <a:close/>
                    </a:path>
                  </a:pathLst>
                </a:custGeom>
                <a:solidFill>
                  <a:srgbClr val="EFD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97;p27">
                  <a:extLst>
                    <a:ext uri="{FF2B5EF4-FFF2-40B4-BE49-F238E27FC236}">
                      <a16:creationId xmlns:a16="http://schemas.microsoft.com/office/drawing/2014/main" id="{3408AE9E-6CDA-217B-F68C-984AA85CC9D6}"/>
                    </a:ext>
                  </a:extLst>
                </p:cNvPr>
                <p:cNvSpPr/>
                <p:nvPr/>
              </p:nvSpPr>
              <p:spPr>
                <a:xfrm>
                  <a:off x="4246834" y="1437601"/>
                  <a:ext cx="126524" cy="11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2603" extrusionOk="0">
                      <a:moveTo>
                        <a:pt x="2044" y="0"/>
                      </a:moveTo>
                      <a:cubicBezTo>
                        <a:pt x="1338" y="0"/>
                        <a:pt x="0" y="1162"/>
                        <a:pt x="0" y="1162"/>
                      </a:cubicBezTo>
                      <a:lnTo>
                        <a:pt x="2084" y="2603"/>
                      </a:lnTo>
                      <a:cubicBezTo>
                        <a:pt x="2084" y="2603"/>
                        <a:pt x="2870" y="471"/>
                        <a:pt x="2286" y="67"/>
                      </a:cubicBezTo>
                      <a:cubicBezTo>
                        <a:pt x="2220" y="21"/>
                        <a:pt x="2138" y="0"/>
                        <a:pt x="2044" y="0"/>
                      </a:cubicBezTo>
                      <a:close/>
                    </a:path>
                  </a:pathLst>
                </a:custGeom>
                <a:solidFill>
                  <a:srgbClr val="DE6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300;p27">
                  <a:extLst>
                    <a:ext uri="{FF2B5EF4-FFF2-40B4-BE49-F238E27FC236}">
                      <a16:creationId xmlns:a16="http://schemas.microsoft.com/office/drawing/2014/main" id="{ED3AA008-3132-3206-33E8-7B967E3A975B}"/>
                    </a:ext>
                  </a:extLst>
                </p:cNvPr>
                <p:cNvSpPr/>
                <p:nvPr/>
              </p:nvSpPr>
              <p:spPr>
                <a:xfrm>
                  <a:off x="4049465" y="1507167"/>
                  <a:ext cx="42057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814" extrusionOk="0">
                      <a:moveTo>
                        <a:pt x="548" y="1"/>
                      </a:moveTo>
                      <a:cubicBezTo>
                        <a:pt x="191" y="1"/>
                        <a:pt x="1" y="441"/>
                        <a:pt x="263" y="691"/>
                      </a:cubicBezTo>
                      <a:cubicBezTo>
                        <a:pt x="343" y="776"/>
                        <a:pt x="444" y="813"/>
                        <a:pt x="543" y="813"/>
                      </a:cubicBezTo>
                      <a:cubicBezTo>
                        <a:pt x="751" y="813"/>
                        <a:pt x="953" y="647"/>
                        <a:pt x="953" y="405"/>
                      </a:cubicBezTo>
                      <a:cubicBezTo>
                        <a:pt x="953" y="179"/>
                        <a:pt x="775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301;p27">
                  <a:extLst>
                    <a:ext uri="{FF2B5EF4-FFF2-40B4-BE49-F238E27FC236}">
                      <a16:creationId xmlns:a16="http://schemas.microsoft.com/office/drawing/2014/main" id="{91E11F2D-1A92-7B33-D59D-86E0F0C034E3}"/>
                    </a:ext>
                  </a:extLst>
                </p:cNvPr>
                <p:cNvSpPr/>
                <p:nvPr/>
              </p:nvSpPr>
              <p:spPr>
                <a:xfrm>
                  <a:off x="4140809" y="1511223"/>
                  <a:ext cx="53563" cy="23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540" extrusionOk="0">
                      <a:moveTo>
                        <a:pt x="1103" y="1"/>
                      </a:moveTo>
                      <a:cubicBezTo>
                        <a:pt x="1054" y="1"/>
                        <a:pt x="1006" y="34"/>
                        <a:pt x="1000" y="99"/>
                      </a:cubicBezTo>
                      <a:cubicBezTo>
                        <a:pt x="989" y="182"/>
                        <a:pt x="953" y="254"/>
                        <a:pt x="893" y="313"/>
                      </a:cubicBezTo>
                      <a:cubicBezTo>
                        <a:pt x="810" y="278"/>
                        <a:pt x="739" y="242"/>
                        <a:pt x="679" y="171"/>
                      </a:cubicBezTo>
                      <a:cubicBezTo>
                        <a:pt x="655" y="153"/>
                        <a:pt x="628" y="144"/>
                        <a:pt x="603" y="144"/>
                      </a:cubicBezTo>
                      <a:cubicBezTo>
                        <a:pt x="578" y="144"/>
                        <a:pt x="554" y="153"/>
                        <a:pt x="536" y="171"/>
                      </a:cubicBezTo>
                      <a:cubicBezTo>
                        <a:pt x="465" y="230"/>
                        <a:pt x="405" y="278"/>
                        <a:pt x="334" y="325"/>
                      </a:cubicBezTo>
                      <a:cubicBezTo>
                        <a:pt x="262" y="278"/>
                        <a:pt x="215" y="194"/>
                        <a:pt x="215" y="111"/>
                      </a:cubicBezTo>
                      <a:cubicBezTo>
                        <a:pt x="215" y="40"/>
                        <a:pt x="161" y="4"/>
                        <a:pt x="107" y="4"/>
                      </a:cubicBezTo>
                      <a:cubicBezTo>
                        <a:pt x="54" y="4"/>
                        <a:pt x="0" y="40"/>
                        <a:pt x="0" y="111"/>
                      </a:cubicBezTo>
                      <a:cubicBezTo>
                        <a:pt x="0" y="266"/>
                        <a:pt x="72" y="409"/>
                        <a:pt x="203" y="504"/>
                      </a:cubicBezTo>
                      <a:cubicBezTo>
                        <a:pt x="234" y="523"/>
                        <a:pt x="269" y="531"/>
                        <a:pt x="304" y="531"/>
                      </a:cubicBezTo>
                      <a:cubicBezTo>
                        <a:pt x="403" y="531"/>
                        <a:pt x="511" y="470"/>
                        <a:pt x="608" y="409"/>
                      </a:cubicBezTo>
                      <a:cubicBezTo>
                        <a:pt x="679" y="480"/>
                        <a:pt x="786" y="528"/>
                        <a:pt x="905" y="540"/>
                      </a:cubicBezTo>
                      <a:cubicBezTo>
                        <a:pt x="929" y="528"/>
                        <a:pt x="965" y="516"/>
                        <a:pt x="989" y="492"/>
                      </a:cubicBezTo>
                      <a:cubicBezTo>
                        <a:pt x="1120" y="409"/>
                        <a:pt x="1203" y="254"/>
                        <a:pt x="1215" y="99"/>
                      </a:cubicBezTo>
                      <a:cubicBezTo>
                        <a:pt x="1203" y="34"/>
                        <a:pt x="1152" y="1"/>
                        <a:pt x="1103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302;p27">
                  <a:extLst>
                    <a:ext uri="{FF2B5EF4-FFF2-40B4-BE49-F238E27FC236}">
                      <a16:creationId xmlns:a16="http://schemas.microsoft.com/office/drawing/2014/main" id="{5F6C3F3A-8014-730A-BB23-DEAAF601096A}"/>
                    </a:ext>
                  </a:extLst>
                </p:cNvPr>
                <p:cNvSpPr/>
                <p:nvPr/>
              </p:nvSpPr>
              <p:spPr>
                <a:xfrm>
                  <a:off x="4225320" y="1507167"/>
                  <a:ext cx="42013" cy="35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814" extrusionOk="0">
                      <a:moveTo>
                        <a:pt x="548" y="1"/>
                      </a:moveTo>
                      <a:cubicBezTo>
                        <a:pt x="191" y="1"/>
                        <a:pt x="0" y="441"/>
                        <a:pt x="262" y="691"/>
                      </a:cubicBezTo>
                      <a:cubicBezTo>
                        <a:pt x="343" y="776"/>
                        <a:pt x="443" y="813"/>
                        <a:pt x="542" y="813"/>
                      </a:cubicBezTo>
                      <a:cubicBezTo>
                        <a:pt x="750" y="813"/>
                        <a:pt x="953" y="647"/>
                        <a:pt x="953" y="405"/>
                      </a:cubicBezTo>
                      <a:cubicBezTo>
                        <a:pt x="953" y="179"/>
                        <a:pt x="774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303;p27">
                  <a:extLst>
                    <a:ext uri="{FF2B5EF4-FFF2-40B4-BE49-F238E27FC236}">
                      <a16:creationId xmlns:a16="http://schemas.microsoft.com/office/drawing/2014/main" id="{B6247458-F167-E239-CAE6-1983FCB80415}"/>
                    </a:ext>
                  </a:extLst>
                </p:cNvPr>
                <p:cNvSpPr/>
                <p:nvPr/>
              </p:nvSpPr>
              <p:spPr>
                <a:xfrm>
                  <a:off x="4003264" y="1538556"/>
                  <a:ext cx="53078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84" extrusionOk="0">
                      <a:moveTo>
                        <a:pt x="102" y="1"/>
                      </a:moveTo>
                      <a:cubicBezTo>
                        <a:pt x="61" y="1"/>
                        <a:pt x="23" y="34"/>
                        <a:pt x="13" y="86"/>
                      </a:cubicBezTo>
                      <a:cubicBezTo>
                        <a:pt x="1" y="134"/>
                        <a:pt x="37" y="182"/>
                        <a:pt x="84" y="193"/>
                      </a:cubicBezTo>
                      <a:lnTo>
                        <a:pt x="1061" y="384"/>
                      </a:lnTo>
                      <a:lnTo>
                        <a:pt x="1072" y="384"/>
                      </a:lnTo>
                      <a:cubicBezTo>
                        <a:pt x="1192" y="372"/>
                        <a:pt x="1203" y="217"/>
                        <a:pt x="1096" y="193"/>
                      </a:cubicBezTo>
                      <a:lnTo>
                        <a:pt x="120" y="3"/>
                      </a:lnTo>
                      <a:cubicBezTo>
                        <a:pt x="114" y="1"/>
                        <a:pt x="10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304;p27">
                  <a:extLst>
                    <a:ext uri="{FF2B5EF4-FFF2-40B4-BE49-F238E27FC236}">
                      <a16:creationId xmlns:a16="http://schemas.microsoft.com/office/drawing/2014/main" id="{72C83420-975E-4B7D-4120-4F7CC13DBD18}"/>
                    </a:ext>
                  </a:extLst>
                </p:cNvPr>
                <p:cNvSpPr/>
                <p:nvPr/>
              </p:nvSpPr>
              <p:spPr>
                <a:xfrm>
                  <a:off x="3998547" y="1560731"/>
                  <a:ext cx="54621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20" y="191"/>
                      </a:lnTo>
                      <a:cubicBezTo>
                        <a:pt x="1239" y="191"/>
                        <a:pt x="1239" y="0"/>
                        <a:pt x="1120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305;p27">
                  <a:extLst>
                    <a:ext uri="{FF2B5EF4-FFF2-40B4-BE49-F238E27FC236}">
                      <a16:creationId xmlns:a16="http://schemas.microsoft.com/office/drawing/2014/main" id="{6EB8D456-1BF9-37A0-1880-C30C12685686}"/>
                    </a:ext>
                  </a:extLst>
                </p:cNvPr>
                <p:cNvSpPr/>
                <p:nvPr/>
              </p:nvSpPr>
              <p:spPr>
                <a:xfrm>
                  <a:off x="4264688" y="1538556"/>
                  <a:ext cx="51976" cy="1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" h="384" extrusionOk="0">
                      <a:moveTo>
                        <a:pt x="1078" y="1"/>
                      </a:moveTo>
                      <a:cubicBezTo>
                        <a:pt x="1072" y="1"/>
                        <a:pt x="1066" y="1"/>
                        <a:pt x="1060" y="3"/>
                      </a:cubicBezTo>
                      <a:lnTo>
                        <a:pt x="84" y="193"/>
                      </a:lnTo>
                      <a:cubicBezTo>
                        <a:pt x="36" y="193"/>
                        <a:pt x="0" y="241"/>
                        <a:pt x="12" y="301"/>
                      </a:cubicBezTo>
                      <a:cubicBezTo>
                        <a:pt x="12" y="348"/>
                        <a:pt x="60" y="384"/>
                        <a:pt x="107" y="384"/>
                      </a:cubicBezTo>
                      <a:lnTo>
                        <a:pt x="119" y="372"/>
                      </a:lnTo>
                      <a:lnTo>
                        <a:pt x="1096" y="193"/>
                      </a:lnTo>
                      <a:cubicBezTo>
                        <a:pt x="1143" y="182"/>
                        <a:pt x="1179" y="134"/>
                        <a:pt x="1167" y="86"/>
                      </a:cubicBezTo>
                      <a:cubicBezTo>
                        <a:pt x="1157" y="34"/>
                        <a:pt x="1119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306;p27">
                  <a:extLst>
                    <a:ext uri="{FF2B5EF4-FFF2-40B4-BE49-F238E27FC236}">
                      <a16:creationId xmlns:a16="http://schemas.microsoft.com/office/drawing/2014/main" id="{8DFF2C21-AB3A-A4A9-AC9B-8CEA682AF0A2}"/>
                    </a:ext>
                  </a:extLst>
                </p:cNvPr>
                <p:cNvSpPr/>
                <p:nvPr/>
              </p:nvSpPr>
              <p:spPr>
                <a:xfrm>
                  <a:off x="4266760" y="1560731"/>
                  <a:ext cx="54665" cy="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" h="191" extrusionOk="0">
                      <a:moveTo>
                        <a:pt x="132" y="0"/>
                      </a:moveTo>
                      <a:cubicBezTo>
                        <a:pt x="1" y="0"/>
                        <a:pt x="1" y="191"/>
                        <a:pt x="132" y="191"/>
                      </a:cubicBezTo>
                      <a:lnTo>
                        <a:pt x="1108" y="191"/>
                      </a:lnTo>
                      <a:cubicBezTo>
                        <a:pt x="1239" y="191"/>
                        <a:pt x="1239" y="0"/>
                        <a:pt x="1108" y="0"/>
                      </a:cubicBezTo>
                      <a:close/>
                    </a:path>
                  </a:pathLst>
                </a:custGeom>
                <a:solidFill>
                  <a:srgbClr val="8046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307;p27">
                  <a:extLst>
                    <a:ext uri="{FF2B5EF4-FFF2-40B4-BE49-F238E27FC236}">
                      <a16:creationId xmlns:a16="http://schemas.microsoft.com/office/drawing/2014/main" id="{D18ED419-674D-2583-824D-1F0882D1D32C}"/>
                    </a:ext>
                  </a:extLst>
                </p:cNvPr>
                <p:cNvSpPr/>
                <p:nvPr/>
              </p:nvSpPr>
              <p:spPr>
                <a:xfrm>
                  <a:off x="4362292" y="1636821"/>
                  <a:ext cx="66172" cy="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1278" extrusionOk="0">
                      <a:moveTo>
                        <a:pt x="858" y="0"/>
                      </a:moveTo>
                      <a:cubicBezTo>
                        <a:pt x="287" y="0"/>
                        <a:pt x="1" y="691"/>
                        <a:pt x="406" y="1096"/>
                      </a:cubicBezTo>
                      <a:cubicBezTo>
                        <a:pt x="535" y="1222"/>
                        <a:pt x="694" y="1278"/>
                        <a:pt x="850" y="1278"/>
                      </a:cubicBezTo>
                      <a:cubicBezTo>
                        <a:pt x="1182" y="1278"/>
                        <a:pt x="1501" y="1024"/>
                        <a:pt x="1501" y="643"/>
                      </a:cubicBezTo>
                      <a:cubicBezTo>
                        <a:pt x="1501" y="286"/>
                        <a:pt x="1215" y="0"/>
                        <a:pt x="858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308;p27">
                  <a:extLst>
                    <a:ext uri="{FF2B5EF4-FFF2-40B4-BE49-F238E27FC236}">
                      <a16:creationId xmlns:a16="http://schemas.microsoft.com/office/drawing/2014/main" id="{C2473CCE-07AF-8BB9-93D6-117392E84FE4}"/>
                    </a:ext>
                  </a:extLst>
                </p:cNvPr>
                <p:cNvSpPr/>
                <p:nvPr/>
              </p:nvSpPr>
              <p:spPr>
                <a:xfrm>
                  <a:off x="4407435" y="1615308"/>
                  <a:ext cx="28391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60" extrusionOk="0">
                      <a:moveTo>
                        <a:pt x="370" y="0"/>
                      </a:moveTo>
                      <a:cubicBezTo>
                        <a:pt x="120" y="0"/>
                        <a:pt x="1" y="298"/>
                        <a:pt x="167" y="477"/>
                      </a:cubicBezTo>
                      <a:cubicBezTo>
                        <a:pt x="225" y="534"/>
                        <a:pt x="295" y="560"/>
                        <a:pt x="363" y="560"/>
                      </a:cubicBezTo>
                      <a:cubicBezTo>
                        <a:pt x="507" y="560"/>
                        <a:pt x="644" y="447"/>
                        <a:pt x="644" y="286"/>
                      </a:cubicBezTo>
                      <a:cubicBezTo>
                        <a:pt x="644" y="131"/>
                        <a:pt x="525" y="0"/>
                        <a:pt x="37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309;p27">
                  <a:extLst>
                    <a:ext uri="{FF2B5EF4-FFF2-40B4-BE49-F238E27FC236}">
                      <a16:creationId xmlns:a16="http://schemas.microsoft.com/office/drawing/2014/main" id="{4C25CD66-18D1-F5FF-24C8-C85EB731CE20}"/>
                    </a:ext>
                  </a:extLst>
                </p:cNvPr>
                <p:cNvSpPr/>
                <p:nvPr/>
              </p:nvSpPr>
              <p:spPr>
                <a:xfrm>
                  <a:off x="4375430" y="1608960"/>
                  <a:ext cx="28920" cy="24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" h="552" extrusionOk="0">
                      <a:moveTo>
                        <a:pt x="389" y="1"/>
                      </a:moveTo>
                      <a:cubicBezTo>
                        <a:pt x="383" y="1"/>
                        <a:pt x="376" y="1"/>
                        <a:pt x="370" y="1"/>
                      </a:cubicBezTo>
                      <a:cubicBezTo>
                        <a:pt x="119" y="1"/>
                        <a:pt x="0" y="299"/>
                        <a:pt x="179" y="466"/>
                      </a:cubicBezTo>
                      <a:cubicBezTo>
                        <a:pt x="234" y="525"/>
                        <a:pt x="305" y="551"/>
                        <a:pt x="375" y="551"/>
                      </a:cubicBezTo>
                      <a:cubicBezTo>
                        <a:pt x="517" y="551"/>
                        <a:pt x="655" y="443"/>
                        <a:pt x="655" y="275"/>
                      </a:cubicBezTo>
                      <a:cubicBezTo>
                        <a:pt x="644" y="127"/>
                        <a:pt x="534" y="1"/>
                        <a:pt x="38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310;p27">
                  <a:extLst>
                    <a:ext uri="{FF2B5EF4-FFF2-40B4-BE49-F238E27FC236}">
                      <a16:creationId xmlns:a16="http://schemas.microsoft.com/office/drawing/2014/main" id="{917D7E43-F611-8947-FAF5-2B67E1FEC08C}"/>
                    </a:ext>
                  </a:extLst>
                </p:cNvPr>
                <p:cNvSpPr/>
                <p:nvPr/>
              </p:nvSpPr>
              <p:spPr>
                <a:xfrm>
                  <a:off x="4427406" y="1639951"/>
                  <a:ext cx="28876" cy="2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0" extrusionOk="0">
                      <a:moveTo>
                        <a:pt x="369" y="1"/>
                      </a:moveTo>
                      <a:cubicBezTo>
                        <a:pt x="119" y="1"/>
                        <a:pt x="0" y="299"/>
                        <a:pt x="179" y="477"/>
                      </a:cubicBezTo>
                      <a:cubicBezTo>
                        <a:pt x="232" y="534"/>
                        <a:pt x="300" y="560"/>
                        <a:pt x="368" y="560"/>
                      </a:cubicBezTo>
                      <a:cubicBezTo>
                        <a:pt x="512" y="560"/>
                        <a:pt x="655" y="445"/>
                        <a:pt x="655" y="275"/>
                      </a:cubicBezTo>
                      <a:cubicBezTo>
                        <a:pt x="655" y="120"/>
                        <a:pt x="524" y="1"/>
                        <a:pt x="369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311;p27">
                  <a:extLst>
                    <a:ext uri="{FF2B5EF4-FFF2-40B4-BE49-F238E27FC236}">
                      <a16:creationId xmlns:a16="http://schemas.microsoft.com/office/drawing/2014/main" id="{CDB950C8-B598-1239-89C8-3AE2B362D5DF}"/>
                    </a:ext>
                  </a:extLst>
                </p:cNvPr>
                <p:cNvSpPr/>
                <p:nvPr/>
              </p:nvSpPr>
              <p:spPr>
                <a:xfrm>
                  <a:off x="4411139" y="1559144"/>
                  <a:ext cx="57222" cy="4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977" extrusionOk="0">
                      <a:moveTo>
                        <a:pt x="655" y="0"/>
                      </a:moveTo>
                      <a:cubicBezTo>
                        <a:pt x="530" y="0"/>
                        <a:pt x="405" y="48"/>
                        <a:pt x="310" y="143"/>
                      </a:cubicBezTo>
                      <a:cubicBezTo>
                        <a:pt x="0" y="453"/>
                        <a:pt x="226" y="977"/>
                        <a:pt x="655" y="977"/>
                      </a:cubicBezTo>
                      <a:cubicBezTo>
                        <a:pt x="1084" y="977"/>
                        <a:pt x="1298" y="453"/>
                        <a:pt x="1000" y="143"/>
                      </a:cubicBezTo>
                      <a:cubicBezTo>
                        <a:pt x="905" y="48"/>
                        <a:pt x="780" y="0"/>
                        <a:pt x="655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312;p27">
                  <a:extLst>
                    <a:ext uri="{FF2B5EF4-FFF2-40B4-BE49-F238E27FC236}">
                      <a16:creationId xmlns:a16="http://schemas.microsoft.com/office/drawing/2014/main" id="{D2933F5E-5033-01A1-00D0-F26C5F325685}"/>
                    </a:ext>
                  </a:extLst>
                </p:cNvPr>
                <p:cNvSpPr/>
                <p:nvPr/>
              </p:nvSpPr>
              <p:spPr>
                <a:xfrm>
                  <a:off x="4420044" y="1538556"/>
                  <a:ext cx="25217" cy="18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0" extrusionOk="0">
                      <a:moveTo>
                        <a:pt x="280" y="0"/>
                      </a:moveTo>
                      <a:cubicBezTo>
                        <a:pt x="227" y="0"/>
                        <a:pt x="173" y="21"/>
                        <a:pt x="131" y="63"/>
                      </a:cubicBezTo>
                      <a:cubicBezTo>
                        <a:pt x="0" y="193"/>
                        <a:pt x="96" y="420"/>
                        <a:pt x="286" y="420"/>
                      </a:cubicBezTo>
                      <a:cubicBezTo>
                        <a:pt x="477" y="420"/>
                        <a:pt x="572" y="193"/>
                        <a:pt x="429" y="63"/>
                      </a:cubicBezTo>
                      <a:cubicBezTo>
                        <a:pt x="387" y="21"/>
                        <a:pt x="334" y="0"/>
                        <a:pt x="280" y="0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313;p27">
                  <a:extLst>
                    <a:ext uri="{FF2B5EF4-FFF2-40B4-BE49-F238E27FC236}">
                      <a16:creationId xmlns:a16="http://schemas.microsoft.com/office/drawing/2014/main" id="{1D41CC59-86F6-A6FD-7AFE-1E1A53160B36}"/>
                    </a:ext>
                  </a:extLst>
                </p:cNvPr>
                <p:cNvSpPr/>
                <p:nvPr/>
              </p:nvSpPr>
              <p:spPr>
                <a:xfrm>
                  <a:off x="4399059" y="1552178"/>
                  <a:ext cx="25217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21" extrusionOk="0">
                      <a:moveTo>
                        <a:pt x="292" y="1"/>
                      </a:moveTo>
                      <a:cubicBezTo>
                        <a:pt x="238" y="1"/>
                        <a:pt x="185" y="21"/>
                        <a:pt x="143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76" y="420"/>
                        <a:pt x="572" y="194"/>
                        <a:pt x="441" y="63"/>
                      </a:cubicBezTo>
                      <a:cubicBezTo>
                        <a:pt x="399" y="21"/>
                        <a:pt x="345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314;p27">
                  <a:extLst>
                    <a:ext uri="{FF2B5EF4-FFF2-40B4-BE49-F238E27FC236}">
                      <a16:creationId xmlns:a16="http://schemas.microsoft.com/office/drawing/2014/main" id="{033B096F-638D-847D-7B4C-E77BC1AFE330}"/>
                    </a:ext>
                  </a:extLst>
                </p:cNvPr>
                <p:cNvSpPr/>
                <p:nvPr/>
              </p:nvSpPr>
              <p:spPr>
                <a:xfrm>
                  <a:off x="4444202" y="1541157"/>
                  <a:ext cx="24688" cy="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421" extrusionOk="0">
                      <a:moveTo>
                        <a:pt x="280" y="1"/>
                      </a:moveTo>
                      <a:cubicBezTo>
                        <a:pt x="226" y="1"/>
                        <a:pt x="173" y="21"/>
                        <a:pt x="131" y="63"/>
                      </a:cubicBezTo>
                      <a:cubicBezTo>
                        <a:pt x="0" y="194"/>
                        <a:pt x="95" y="420"/>
                        <a:pt x="286" y="420"/>
                      </a:cubicBezTo>
                      <a:cubicBezTo>
                        <a:pt x="464" y="420"/>
                        <a:pt x="560" y="194"/>
                        <a:pt x="429" y="63"/>
                      </a:cubicBezTo>
                      <a:cubicBezTo>
                        <a:pt x="387" y="21"/>
                        <a:pt x="334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49CA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3" name="TextBox 55">
                <a:extLst>
                  <a:ext uri="{FF2B5EF4-FFF2-40B4-BE49-F238E27FC236}">
                    <a16:creationId xmlns:a16="http://schemas.microsoft.com/office/drawing/2014/main" id="{E1A18FA4-9945-1D76-1BF4-81A3706590FE}"/>
                  </a:ext>
                </a:extLst>
              </p:cNvPr>
              <p:cNvSpPr txBox="1"/>
              <p:nvPr/>
            </p:nvSpPr>
            <p:spPr>
              <a:xfrm>
                <a:off x="3143832" y="5443241"/>
                <a:ext cx="7929129" cy="1132885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Nhuệ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5" name="Picture 2" descr="Cute English Letter D Having Cute Expression For Teaching Kids Stock  Illustration - Download Image Now - iStock">
              <a:extLst>
                <a:ext uri="{FF2B5EF4-FFF2-40B4-BE49-F238E27FC236}">
                  <a16:creationId xmlns:a16="http://schemas.microsoft.com/office/drawing/2014/main" id="{B40382A2-86A7-2EBE-C7D5-E47CB785C9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8263" r="31838" b="16264"/>
            <a:stretch/>
          </p:blipFill>
          <p:spPr bwMode="auto">
            <a:xfrm>
              <a:off x="4896860" y="3068179"/>
              <a:ext cx="638532" cy="77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B1443-04EF-3860-7DF3-3B94311EF233}"/>
              </a:ext>
            </a:extLst>
          </p:cNvPr>
          <p:cNvSpPr/>
          <p:nvPr/>
        </p:nvSpPr>
        <p:spPr>
          <a:xfrm rot="19980337">
            <a:off x="4775812" y="3395806"/>
            <a:ext cx="851994" cy="739747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ECA6CE7-26FA-D041-3138-7FDAB9621C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75" y="-2822"/>
            <a:ext cx="597321" cy="5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-answer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2" grpId="0" animBg="1"/>
      <p:bldP spid="69" grpId="0" animBg="1"/>
      <p:bldP spid="9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B15425-75E7-B166-009B-31A8DEFBACF8}"/>
              </a:ext>
            </a:extLst>
          </p:cNvPr>
          <p:cNvSpPr txBox="1"/>
          <p:nvPr/>
        </p:nvSpPr>
        <p:spPr>
          <a:xfrm>
            <a:off x="821938" y="130671"/>
            <a:ext cx="76610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A998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Life Savers"/>
              </a:rPr>
              <a:t>BÀI 2. THIÊN NHIÊN VÀ CON NGƯỜI HÀ NỘI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A998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Life Savers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A998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Life Savers"/>
              </a:rPr>
              <a:t>TIẾT 1 </a:t>
            </a:r>
            <a:endParaRPr lang="en-AE" dirty="0"/>
          </a:p>
        </p:txBody>
      </p:sp>
      <p:pic>
        <p:nvPicPr>
          <p:cNvPr id="4" name="Hình ảnh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1372" y="927636"/>
            <a:ext cx="8701255" cy="408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8" name="Google Shape;7418;p8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VẬN ĐỘNG THEO NHẠC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419" name="Google Shape;7419;p83"/>
          <p:cNvGrpSpPr/>
          <p:nvPr/>
        </p:nvGrpSpPr>
        <p:grpSpPr>
          <a:xfrm>
            <a:off x="3368280" y="1735113"/>
            <a:ext cx="2343841" cy="2667857"/>
            <a:chOff x="2596425" y="2304576"/>
            <a:chExt cx="1851375" cy="2107312"/>
          </a:xfrm>
        </p:grpSpPr>
        <p:sp>
          <p:nvSpPr>
            <p:cNvPr id="7420" name="Google Shape;7420;p83"/>
            <p:cNvSpPr/>
            <p:nvPr/>
          </p:nvSpPr>
          <p:spPr>
            <a:xfrm>
              <a:off x="3047076" y="2304576"/>
              <a:ext cx="1049316" cy="1026203"/>
            </a:xfrm>
            <a:custGeom>
              <a:avLst/>
              <a:gdLst/>
              <a:ahLst/>
              <a:cxnLst/>
              <a:rect l="l" t="t" r="r" b="b"/>
              <a:pathLst>
                <a:path w="11123" h="10878" extrusionOk="0">
                  <a:moveTo>
                    <a:pt x="6110" y="1"/>
                  </a:moveTo>
                  <a:cubicBezTo>
                    <a:pt x="6022" y="1"/>
                    <a:pt x="5920" y="1"/>
                    <a:pt x="5832" y="15"/>
                  </a:cubicBezTo>
                  <a:cubicBezTo>
                    <a:pt x="5554" y="29"/>
                    <a:pt x="5291" y="89"/>
                    <a:pt x="5027" y="177"/>
                  </a:cubicBezTo>
                  <a:lnTo>
                    <a:pt x="4939" y="177"/>
                  </a:lnTo>
                  <a:cubicBezTo>
                    <a:pt x="4851" y="163"/>
                    <a:pt x="4763" y="149"/>
                    <a:pt x="4675" y="131"/>
                  </a:cubicBezTo>
                  <a:cubicBezTo>
                    <a:pt x="4499" y="103"/>
                    <a:pt x="4323" y="75"/>
                    <a:pt x="4147" y="75"/>
                  </a:cubicBezTo>
                  <a:lnTo>
                    <a:pt x="4105" y="75"/>
                  </a:lnTo>
                  <a:cubicBezTo>
                    <a:pt x="3855" y="75"/>
                    <a:pt x="3620" y="131"/>
                    <a:pt x="3384" y="219"/>
                  </a:cubicBezTo>
                  <a:cubicBezTo>
                    <a:pt x="3282" y="265"/>
                    <a:pt x="3166" y="307"/>
                    <a:pt x="3064" y="367"/>
                  </a:cubicBezTo>
                  <a:cubicBezTo>
                    <a:pt x="2962" y="426"/>
                    <a:pt x="2856" y="500"/>
                    <a:pt x="2754" y="571"/>
                  </a:cubicBezTo>
                  <a:cubicBezTo>
                    <a:pt x="2652" y="659"/>
                    <a:pt x="2564" y="747"/>
                    <a:pt x="2477" y="834"/>
                  </a:cubicBezTo>
                  <a:cubicBezTo>
                    <a:pt x="2403" y="922"/>
                    <a:pt x="2329" y="1010"/>
                    <a:pt x="2258" y="1130"/>
                  </a:cubicBezTo>
                  <a:cubicBezTo>
                    <a:pt x="2037" y="1468"/>
                    <a:pt x="1921" y="1876"/>
                    <a:pt x="1833" y="2259"/>
                  </a:cubicBezTo>
                  <a:cubicBezTo>
                    <a:pt x="1819" y="2347"/>
                    <a:pt x="1787" y="2435"/>
                    <a:pt x="1773" y="2505"/>
                  </a:cubicBezTo>
                  <a:cubicBezTo>
                    <a:pt x="1713" y="2829"/>
                    <a:pt x="1643" y="3138"/>
                    <a:pt x="1523" y="3444"/>
                  </a:cubicBezTo>
                  <a:lnTo>
                    <a:pt x="1523" y="3430"/>
                  </a:lnTo>
                  <a:cubicBezTo>
                    <a:pt x="1449" y="3606"/>
                    <a:pt x="1361" y="3796"/>
                    <a:pt x="1245" y="3986"/>
                  </a:cubicBezTo>
                  <a:cubicBezTo>
                    <a:pt x="1172" y="4134"/>
                    <a:pt x="1084" y="4282"/>
                    <a:pt x="996" y="4412"/>
                  </a:cubicBezTo>
                  <a:lnTo>
                    <a:pt x="982" y="4426"/>
                  </a:lnTo>
                  <a:lnTo>
                    <a:pt x="922" y="4514"/>
                  </a:lnTo>
                  <a:cubicBezTo>
                    <a:pt x="732" y="4837"/>
                    <a:pt x="528" y="5189"/>
                    <a:pt x="412" y="5569"/>
                  </a:cubicBezTo>
                  <a:cubicBezTo>
                    <a:pt x="278" y="5819"/>
                    <a:pt x="190" y="6054"/>
                    <a:pt x="116" y="6273"/>
                  </a:cubicBezTo>
                  <a:cubicBezTo>
                    <a:pt x="42" y="6522"/>
                    <a:pt x="14" y="6772"/>
                    <a:pt x="0" y="7022"/>
                  </a:cubicBezTo>
                  <a:cubicBezTo>
                    <a:pt x="0" y="7286"/>
                    <a:pt x="28" y="7564"/>
                    <a:pt x="116" y="7841"/>
                  </a:cubicBezTo>
                  <a:cubicBezTo>
                    <a:pt x="148" y="7989"/>
                    <a:pt x="204" y="8119"/>
                    <a:pt x="264" y="8281"/>
                  </a:cubicBezTo>
                  <a:cubicBezTo>
                    <a:pt x="306" y="8383"/>
                    <a:pt x="366" y="8485"/>
                    <a:pt x="426" y="8591"/>
                  </a:cubicBezTo>
                  <a:cubicBezTo>
                    <a:pt x="528" y="8781"/>
                    <a:pt x="644" y="8956"/>
                    <a:pt x="792" y="9132"/>
                  </a:cubicBezTo>
                  <a:cubicBezTo>
                    <a:pt x="1070" y="9452"/>
                    <a:pt x="1407" y="9748"/>
                    <a:pt x="1801" y="9998"/>
                  </a:cubicBezTo>
                  <a:cubicBezTo>
                    <a:pt x="2171" y="10216"/>
                    <a:pt x="2579" y="10406"/>
                    <a:pt x="3050" y="10539"/>
                  </a:cubicBezTo>
                  <a:cubicBezTo>
                    <a:pt x="3472" y="10669"/>
                    <a:pt x="3943" y="10772"/>
                    <a:pt x="4425" y="10831"/>
                  </a:cubicBezTo>
                  <a:cubicBezTo>
                    <a:pt x="4735" y="10859"/>
                    <a:pt x="5041" y="10877"/>
                    <a:pt x="5350" y="10877"/>
                  </a:cubicBezTo>
                  <a:cubicBezTo>
                    <a:pt x="5512" y="10877"/>
                    <a:pt x="5688" y="10877"/>
                    <a:pt x="5846" y="10859"/>
                  </a:cubicBezTo>
                  <a:cubicBezTo>
                    <a:pt x="6304" y="10831"/>
                    <a:pt x="6757" y="10772"/>
                    <a:pt x="7183" y="10669"/>
                  </a:cubicBezTo>
                  <a:cubicBezTo>
                    <a:pt x="7387" y="10627"/>
                    <a:pt x="7591" y="10567"/>
                    <a:pt x="7781" y="10508"/>
                  </a:cubicBezTo>
                  <a:cubicBezTo>
                    <a:pt x="8045" y="10420"/>
                    <a:pt x="8295" y="10318"/>
                    <a:pt x="8544" y="10202"/>
                  </a:cubicBezTo>
                  <a:cubicBezTo>
                    <a:pt x="8808" y="10068"/>
                    <a:pt x="9072" y="9910"/>
                    <a:pt x="9322" y="9734"/>
                  </a:cubicBezTo>
                  <a:cubicBezTo>
                    <a:pt x="9557" y="9572"/>
                    <a:pt x="9775" y="9364"/>
                    <a:pt x="9997" y="9160"/>
                  </a:cubicBezTo>
                  <a:cubicBezTo>
                    <a:pt x="10099" y="9044"/>
                    <a:pt x="10215" y="8942"/>
                    <a:pt x="10317" y="8809"/>
                  </a:cubicBezTo>
                  <a:cubicBezTo>
                    <a:pt x="10437" y="8679"/>
                    <a:pt x="10525" y="8559"/>
                    <a:pt x="10613" y="8443"/>
                  </a:cubicBezTo>
                  <a:cubicBezTo>
                    <a:pt x="10743" y="8253"/>
                    <a:pt x="10845" y="8045"/>
                    <a:pt x="10919" y="7827"/>
                  </a:cubicBezTo>
                  <a:cubicBezTo>
                    <a:pt x="10964" y="7753"/>
                    <a:pt x="10978" y="7680"/>
                    <a:pt x="11007" y="7592"/>
                  </a:cubicBezTo>
                  <a:cubicBezTo>
                    <a:pt x="11080" y="7359"/>
                    <a:pt x="11123" y="7096"/>
                    <a:pt x="11123" y="6832"/>
                  </a:cubicBezTo>
                  <a:cubicBezTo>
                    <a:pt x="11109" y="6582"/>
                    <a:pt x="11066" y="6332"/>
                    <a:pt x="10992" y="6069"/>
                  </a:cubicBezTo>
                  <a:cubicBezTo>
                    <a:pt x="10919" y="5819"/>
                    <a:pt x="10803" y="5569"/>
                    <a:pt x="10655" y="5319"/>
                  </a:cubicBezTo>
                  <a:cubicBezTo>
                    <a:pt x="10641" y="5291"/>
                    <a:pt x="10627" y="5263"/>
                    <a:pt x="10595" y="5231"/>
                  </a:cubicBezTo>
                  <a:lnTo>
                    <a:pt x="10595" y="5217"/>
                  </a:lnTo>
                  <a:lnTo>
                    <a:pt x="10581" y="5203"/>
                  </a:lnTo>
                  <a:cubicBezTo>
                    <a:pt x="10567" y="5175"/>
                    <a:pt x="10553" y="5161"/>
                    <a:pt x="10553" y="5143"/>
                  </a:cubicBezTo>
                  <a:cubicBezTo>
                    <a:pt x="10525" y="5087"/>
                    <a:pt x="10493" y="5041"/>
                    <a:pt x="10451" y="4985"/>
                  </a:cubicBezTo>
                  <a:cubicBezTo>
                    <a:pt x="10405" y="4880"/>
                    <a:pt x="10349" y="4764"/>
                    <a:pt x="10289" y="4647"/>
                  </a:cubicBezTo>
                  <a:cubicBezTo>
                    <a:pt x="10215" y="4440"/>
                    <a:pt x="10127" y="4208"/>
                    <a:pt x="10053" y="3944"/>
                  </a:cubicBezTo>
                  <a:cubicBezTo>
                    <a:pt x="10011" y="3754"/>
                    <a:pt x="9951" y="3578"/>
                    <a:pt x="9909" y="3402"/>
                  </a:cubicBezTo>
                  <a:lnTo>
                    <a:pt x="9891" y="3342"/>
                  </a:lnTo>
                  <a:cubicBezTo>
                    <a:pt x="9891" y="3297"/>
                    <a:pt x="9877" y="3255"/>
                    <a:pt x="9863" y="3209"/>
                  </a:cubicBezTo>
                  <a:cubicBezTo>
                    <a:pt x="9821" y="3005"/>
                    <a:pt x="9747" y="2755"/>
                    <a:pt x="9659" y="2505"/>
                  </a:cubicBezTo>
                  <a:cubicBezTo>
                    <a:pt x="9585" y="2259"/>
                    <a:pt x="9483" y="2037"/>
                    <a:pt x="9364" y="1833"/>
                  </a:cubicBezTo>
                  <a:cubicBezTo>
                    <a:pt x="9248" y="1612"/>
                    <a:pt x="9100" y="1408"/>
                    <a:pt x="8924" y="1218"/>
                  </a:cubicBezTo>
                  <a:cubicBezTo>
                    <a:pt x="8836" y="1130"/>
                    <a:pt x="8734" y="1042"/>
                    <a:pt x="8618" y="940"/>
                  </a:cubicBezTo>
                  <a:cubicBezTo>
                    <a:pt x="8516" y="852"/>
                    <a:pt x="8397" y="778"/>
                    <a:pt x="8280" y="690"/>
                  </a:cubicBezTo>
                  <a:cubicBezTo>
                    <a:pt x="7813" y="381"/>
                    <a:pt x="7299" y="163"/>
                    <a:pt x="6771" y="61"/>
                  </a:cubicBezTo>
                  <a:cubicBezTo>
                    <a:pt x="6550" y="15"/>
                    <a:pt x="6332" y="1"/>
                    <a:pt x="611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83"/>
            <p:cNvSpPr/>
            <p:nvPr/>
          </p:nvSpPr>
          <p:spPr>
            <a:xfrm>
              <a:off x="3106415" y="2373631"/>
              <a:ext cx="732814" cy="957148"/>
            </a:xfrm>
            <a:custGeom>
              <a:avLst/>
              <a:gdLst/>
              <a:ahLst/>
              <a:cxnLst/>
              <a:rect l="l" t="t" r="r" b="b"/>
              <a:pathLst>
                <a:path w="7768" h="10146" extrusionOk="0">
                  <a:moveTo>
                    <a:pt x="3416" y="0"/>
                  </a:moveTo>
                  <a:cubicBezTo>
                    <a:pt x="3357" y="15"/>
                    <a:pt x="3314" y="15"/>
                    <a:pt x="3255" y="15"/>
                  </a:cubicBezTo>
                  <a:cubicBezTo>
                    <a:pt x="3167" y="32"/>
                    <a:pt x="3065" y="60"/>
                    <a:pt x="2977" y="74"/>
                  </a:cubicBezTo>
                  <a:cubicBezTo>
                    <a:pt x="2931" y="88"/>
                    <a:pt x="2889" y="102"/>
                    <a:pt x="2843" y="120"/>
                  </a:cubicBezTo>
                  <a:cubicBezTo>
                    <a:pt x="2787" y="134"/>
                    <a:pt x="2741" y="148"/>
                    <a:pt x="2699" y="176"/>
                  </a:cubicBezTo>
                  <a:cubicBezTo>
                    <a:pt x="2639" y="208"/>
                    <a:pt x="2565" y="236"/>
                    <a:pt x="2509" y="264"/>
                  </a:cubicBezTo>
                  <a:cubicBezTo>
                    <a:pt x="2463" y="296"/>
                    <a:pt x="2435" y="310"/>
                    <a:pt x="2403" y="324"/>
                  </a:cubicBezTo>
                  <a:cubicBezTo>
                    <a:pt x="2389" y="338"/>
                    <a:pt x="2361" y="366"/>
                    <a:pt x="2333" y="384"/>
                  </a:cubicBezTo>
                  <a:cubicBezTo>
                    <a:pt x="2287" y="412"/>
                    <a:pt x="2245" y="454"/>
                    <a:pt x="2199" y="486"/>
                  </a:cubicBezTo>
                  <a:lnTo>
                    <a:pt x="2199" y="500"/>
                  </a:lnTo>
                  <a:cubicBezTo>
                    <a:pt x="2185" y="514"/>
                    <a:pt x="2171" y="528"/>
                    <a:pt x="2139" y="542"/>
                  </a:cubicBezTo>
                  <a:cubicBezTo>
                    <a:pt x="2125" y="560"/>
                    <a:pt x="2111" y="588"/>
                    <a:pt x="2111" y="602"/>
                  </a:cubicBezTo>
                  <a:cubicBezTo>
                    <a:pt x="2083" y="630"/>
                    <a:pt x="2069" y="662"/>
                    <a:pt x="2037" y="690"/>
                  </a:cubicBezTo>
                  <a:cubicBezTo>
                    <a:pt x="2037" y="704"/>
                    <a:pt x="2023" y="718"/>
                    <a:pt x="2023" y="736"/>
                  </a:cubicBezTo>
                  <a:cubicBezTo>
                    <a:pt x="2009" y="750"/>
                    <a:pt x="2009" y="764"/>
                    <a:pt x="1995" y="778"/>
                  </a:cubicBezTo>
                  <a:cubicBezTo>
                    <a:pt x="1995" y="792"/>
                    <a:pt x="1981" y="806"/>
                    <a:pt x="1981" y="838"/>
                  </a:cubicBezTo>
                  <a:cubicBezTo>
                    <a:pt x="1981" y="838"/>
                    <a:pt x="1973" y="844"/>
                    <a:pt x="1968" y="844"/>
                  </a:cubicBezTo>
                  <a:cubicBezTo>
                    <a:pt x="1966" y="844"/>
                    <a:pt x="1964" y="842"/>
                    <a:pt x="1964" y="838"/>
                  </a:cubicBezTo>
                  <a:cubicBezTo>
                    <a:pt x="1950" y="838"/>
                    <a:pt x="1950" y="838"/>
                    <a:pt x="1950" y="824"/>
                  </a:cubicBezTo>
                  <a:cubicBezTo>
                    <a:pt x="1964" y="778"/>
                    <a:pt x="1981" y="736"/>
                    <a:pt x="2009" y="690"/>
                  </a:cubicBezTo>
                  <a:lnTo>
                    <a:pt x="2009" y="690"/>
                  </a:lnTo>
                  <a:lnTo>
                    <a:pt x="1935" y="764"/>
                  </a:lnTo>
                  <a:cubicBezTo>
                    <a:pt x="1848" y="912"/>
                    <a:pt x="1774" y="1056"/>
                    <a:pt x="1717" y="1203"/>
                  </a:cubicBezTo>
                  <a:cubicBezTo>
                    <a:pt x="1612" y="1467"/>
                    <a:pt x="1524" y="1745"/>
                    <a:pt x="1436" y="2009"/>
                  </a:cubicBezTo>
                  <a:cubicBezTo>
                    <a:pt x="1394" y="2143"/>
                    <a:pt x="1366" y="2273"/>
                    <a:pt x="1334" y="2406"/>
                  </a:cubicBezTo>
                  <a:cubicBezTo>
                    <a:pt x="1292" y="2523"/>
                    <a:pt x="1260" y="2625"/>
                    <a:pt x="1232" y="2741"/>
                  </a:cubicBezTo>
                  <a:cubicBezTo>
                    <a:pt x="1204" y="2829"/>
                    <a:pt x="1172" y="2902"/>
                    <a:pt x="1144" y="2976"/>
                  </a:cubicBezTo>
                  <a:cubicBezTo>
                    <a:pt x="1102" y="3138"/>
                    <a:pt x="1028" y="3300"/>
                    <a:pt x="968" y="3462"/>
                  </a:cubicBezTo>
                  <a:cubicBezTo>
                    <a:pt x="852" y="3768"/>
                    <a:pt x="718" y="4077"/>
                    <a:pt x="588" y="4397"/>
                  </a:cubicBezTo>
                  <a:cubicBezTo>
                    <a:pt x="469" y="4693"/>
                    <a:pt x="353" y="4999"/>
                    <a:pt x="251" y="5308"/>
                  </a:cubicBezTo>
                  <a:cubicBezTo>
                    <a:pt x="205" y="5453"/>
                    <a:pt x="163" y="5614"/>
                    <a:pt x="135" y="5762"/>
                  </a:cubicBezTo>
                  <a:cubicBezTo>
                    <a:pt x="103" y="5850"/>
                    <a:pt x="89" y="5924"/>
                    <a:pt x="75" y="6012"/>
                  </a:cubicBezTo>
                  <a:cubicBezTo>
                    <a:pt x="61" y="6082"/>
                    <a:pt x="61" y="6156"/>
                    <a:pt x="47" y="6230"/>
                  </a:cubicBezTo>
                  <a:lnTo>
                    <a:pt x="47" y="6216"/>
                  </a:lnTo>
                  <a:cubicBezTo>
                    <a:pt x="15" y="6392"/>
                    <a:pt x="1" y="6554"/>
                    <a:pt x="1" y="6730"/>
                  </a:cubicBezTo>
                  <a:cubicBezTo>
                    <a:pt x="1" y="6803"/>
                    <a:pt x="15" y="6891"/>
                    <a:pt x="15" y="6979"/>
                  </a:cubicBezTo>
                  <a:cubicBezTo>
                    <a:pt x="15" y="7050"/>
                    <a:pt x="29" y="7138"/>
                    <a:pt x="47" y="7225"/>
                  </a:cubicBezTo>
                  <a:cubicBezTo>
                    <a:pt x="61" y="7373"/>
                    <a:pt x="89" y="7535"/>
                    <a:pt x="135" y="7683"/>
                  </a:cubicBezTo>
                  <a:cubicBezTo>
                    <a:pt x="163" y="7771"/>
                    <a:pt x="177" y="7841"/>
                    <a:pt x="205" y="7929"/>
                  </a:cubicBezTo>
                  <a:cubicBezTo>
                    <a:pt x="237" y="8003"/>
                    <a:pt x="265" y="8091"/>
                    <a:pt x="293" y="8165"/>
                  </a:cubicBezTo>
                  <a:cubicBezTo>
                    <a:pt x="353" y="8281"/>
                    <a:pt x="398" y="8386"/>
                    <a:pt x="455" y="8502"/>
                  </a:cubicBezTo>
                  <a:cubicBezTo>
                    <a:pt x="500" y="8576"/>
                    <a:pt x="543" y="8664"/>
                    <a:pt x="602" y="8752"/>
                  </a:cubicBezTo>
                  <a:cubicBezTo>
                    <a:pt x="630" y="8808"/>
                    <a:pt x="676" y="8882"/>
                    <a:pt x="718" y="8942"/>
                  </a:cubicBezTo>
                  <a:cubicBezTo>
                    <a:pt x="866" y="9058"/>
                    <a:pt x="1014" y="9160"/>
                    <a:pt x="1172" y="9266"/>
                  </a:cubicBezTo>
                  <a:cubicBezTo>
                    <a:pt x="1542" y="9484"/>
                    <a:pt x="1950" y="9674"/>
                    <a:pt x="2421" y="9821"/>
                  </a:cubicBezTo>
                  <a:cubicBezTo>
                    <a:pt x="2843" y="9952"/>
                    <a:pt x="3314" y="10040"/>
                    <a:pt x="3796" y="10099"/>
                  </a:cubicBezTo>
                  <a:cubicBezTo>
                    <a:pt x="4106" y="10127"/>
                    <a:pt x="4412" y="10145"/>
                    <a:pt x="4721" y="10145"/>
                  </a:cubicBezTo>
                  <a:cubicBezTo>
                    <a:pt x="4883" y="10145"/>
                    <a:pt x="5041" y="10145"/>
                    <a:pt x="5217" y="10127"/>
                  </a:cubicBezTo>
                  <a:cubicBezTo>
                    <a:pt x="5675" y="10099"/>
                    <a:pt x="6128" y="10040"/>
                    <a:pt x="6554" y="9937"/>
                  </a:cubicBezTo>
                  <a:cubicBezTo>
                    <a:pt x="6758" y="9895"/>
                    <a:pt x="6962" y="9835"/>
                    <a:pt x="7152" y="9776"/>
                  </a:cubicBezTo>
                  <a:cubicBezTo>
                    <a:pt x="7226" y="9762"/>
                    <a:pt x="7286" y="9733"/>
                    <a:pt x="7359" y="9705"/>
                  </a:cubicBezTo>
                  <a:cubicBezTo>
                    <a:pt x="7388" y="9646"/>
                    <a:pt x="7402" y="9586"/>
                    <a:pt x="7416" y="9512"/>
                  </a:cubicBezTo>
                  <a:cubicBezTo>
                    <a:pt x="7433" y="9470"/>
                    <a:pt x="7447" y="9410"/>
                    <a:pt x="7447" y="9368"/>
                  </a:cubicBezTo>
                  <a:cubicBezTo>
                    <a:pt x="7462" y="9308"/>
                    <a:pt x="7476" y="9266"/>
                    <a:pt x="7476" y="9206"/>
                  </a:cubicBezTo>
                  <a:cubicBezTo>
                    <a:pt x="7490" y="9090"/>
                    <a:pt x="7504" y="8970"/>
                    <a:pt x="7504" y="8854"/>
                  </a:cubicBezTo>
                  <a:lnTo>
                    <a:pt x="7504" y="8664"/>
                  </a:lnTo>
                  <a:cubicBezTo>
                    <a:pt x="7490" y="8618"/>
                    <a:pt x="7490" y="8562"/>
                    <a:pt x="7476" y="8516"/>
                  </a:cubicBezTo>
                  <a:lnTo>
                    <a:pt x="7476" y="8502"/>
                  </a:lnTo>
                  <a:cubicBezTo>
                    <a:pt x="7476" y="8457"/>
                    <a:pt x="7462" y="8400"/>
                    <a:pt x="7462" y="8355"/>
                  </a:cubicBezTo>
                  <a:cubicBezTo>
                    <a:pt x="7447" y="8312"/>
                    <a:pt x="7447" y="8267"/>
                    <a:pt x="7433" y="8224"/>
                  </a:cubicBezTo>
                  <a:cubicBezTo>
                    <a:pt x="7416" y="8179"/>
                    <a:pt x="7402" y="8137"/>
                    <a:pt x="7388" y="8091"/>
                  </a:cubicBezTo>
                  <a:cubicBezTo>
                    <a:pt x="7374" y="8049"/>
                    <a:pt x="7359" y="8003"/>
                    <a:pt x="7345" y="7975"/>
                  </a:cubicBezTo>
                  <a:lnTo>
                    <a:pt x="7212" y="7711"/>
                  </a:lnTo>
                  <a:cubicBezTo>
                    <a:pt x="7170" y="7637"/>
                    <a:pt x="7124" y="7563"/>
                    <a:pt x="7082" y="7489"/>
                  </a:cubicBezTo>
                  <a:cubicBezTo>
                    <a:pt x="7050" y="7419"/>
                    <a:pt x="7008" y="7331"/>
                    <a:pt x="6962" y="7257"/>
                  </a:cubicBezTo>
                  <a:cubicBezTo>
                    <a:pt x="6920" y="7183"/>
                    <a:pt x="6888" y="7109"/>
                    <a:pt x="6860" y="7036"/>
                  </a:cubicBezTo>
                  <a:cubicBezTo>
                    <a:pt x="6846" y="6993"/>
                    <a:pt x="6818" y="6948"/>
                    <a:pt x="6800" y="6891"/>
                  </a:cubicBezTo>
                  <a:cubicBezTo>
                    <a:pt x="6786" y="6846"/>
                    <a:pt x="6786" y="6803"/>
                    <a:pt x="6772" y="6758"/>
                  </a:cubicBezTo>
                  <a:cubicBezTo>
                    <a:pt x="6758" y="6670"/>
                    <a:pt x="6744" y="6596"/>
                    <a:pt x="6730" y="6508"/>
                  </a:cubicBezTo>
                  <a:lnTo>
                    <a:pt x="6730" y="6244"/>
                  </a:lnTo>
                  <a:cubicBezTo>
                    <a:pt x="6744" y="6170"/>
                    <a:pt x="6744" y="6082"/>
                    <a:pt x="6758" y="6012"/>
                  </a:cubicBezTo>
                  <a:cubicBezTo>
                    <a:pt x="6786" y="5924"/>
                    <a:pt x="6800" y="5836"/>
                    <a:pt x="6832" y="5748"/>
                  </a:cubicBezTo>
                  <a:cubicBezTo>
                    <a:pt x="6860" y="5674"/>
                    <a:pt x="6888" y="5586"/>
                    <a:pt x="6920" y="5512"/>
                  </a:cubicBezTo>
                  <a:cubicBezTo>
                    <a:pt x="6976" y="5365"/>
                    <a:pt x="7050" y="5220"/>
                    <a:pt x="7124" y="5073"/>
                  </a:cubicBezTo>
                  <a:cubicBezTo>
                    <a:pt x="7212" y="4911"/>
                    <a:pt x="7300" y="4763"/>
                    <a:pt x="7374" y="4605"/>
                  </a:cubicBezTo>
                  <a:cubicBezTo>
                    <a:pt x="7416" y="4531"/>
                    <a:pt x="7462" y="4457"/>
                    <a:pt x="7490" y="4383"/>
                  </a:cubicBezTo>
                  <a:cubicBezTo>
                    <a:pt x="7521" y="4309"/>
                    <a:pt x="7564" y="4253"/>
                    <a:pt x="7578" y="4179"/>
                  </a:cubicBezTo>
                  <a:cubicBezTo>
                    <a:pt x="7623" y="4077"/>
                    <a:pt x="7666" y="3972"/>
                    <a:pt x="7697" y="3870"/>
                  </a:cubicBezTo>
                  <a:cubicBezTo>
                    <a:pt x="7725" y="3768"/>
                    <a:pt x="7739" y="3666"/>
                    <a:pt x="7753" y="3578"/>
                  </a:cubicBezTo>
                  <a:cubicBezTo>
                    <a:pt x="7753" y="3518"/>
                    <a:pt x="7768" y="3462"/>
                    <a:pt x="7768" y="3388"/>
                  </a:cubicBezTo>
                  <a:cubicBezTo>
                    <a:pt x="7753" y="3342"/>
                    <a:pt x="7739" y="3300"/>
                    <a:pt x="7725" y="3254"/>
                  </a:cubicBezTo>
                  <a:cubicBezTo>
                    <a:pt x="7711" y="3166"/>
                    <a:pt x="7680" y="3092"/>
                    <a:pt x="7666" y="3022"/>
                  </a:cubicBezTo>
                  <a:cubicBezTo>
                    <a:pt x="7637" y="2976"/>
                    <a:pt x="7623" y="2934"/>
                    <a:pt x="7609" y="2888"/>
                  </a:cubicBezTo>
                  <a:lnTo>
                    <a:pt x="7609" y="2874"/>
                  </a:lnTo>
                  <a:cubicBezTo>
                    <a:pt x="7476" y="2582"/>
                    <a:pt x="7300" y="2301"/>
                    <a:pt x="7096" y="2037"/>
                  </a:cubicBezTo>
                  <a:cubicBezTo>
                    <a:pt x="6786" y="1643"/>
                    <a:pt x="6434" y="1291"/>
                    <a:pt x="6040" y="982"/>
                  </a:cubicBezTo>
                  <a:cubicBezTo>
                    <a:pt x="5689" y="704"/>
                    <a:pt x="5291" y="472"/>
                    <a:pt x="4866" y="296"/>
                  </a:cubicBezTo>
                  <a:cubicBezTo>
                    <a:pt x="4721" y="222"/>
                    <a:pt x="4560" y="162"/>
                    <a:pt x="4398" y="120"/>
                  </a:cubicBezTo>
                  <a:cubicBezTo>
                    <a:pt x="4310" y="102"/>
                    <a:pt x="4236" y="74"/>
                    <a:pt x="4162" y="60"/>
                  </a:cubicBezTo>
                  <a:cubicBezTo>
                    <a:pt x="4092" y="46"/>
                    <a:pt x="4018" y="32"/>
                    <a:pt x="3944" y="32"/>
                  </a:cubicBezTo>
                  <a:cubicBezTo>
                    <a:pt x="3828" y="15"/>
                    <a:pt x="3708" y="0"/>
                    <a:pt x="359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83"/>
            <p:cNvSpPr/>
            <p:nvPr/>
          </p:nvSpPr>
          <p:spPr>
            <a:xfrm>
              <a:off x="3304241" y="2397215"/>
              <a:ext cx="34622" cy="27641"/>
            </a:xfrm>
            <a:custGeom>
              <a:avLst/>
              <a:gdLst/>
              <a:ahLst/>
              <a:cxnLst/>
              <a:rect l="l" t="t" r="r" b="b"/>
              <a:pathLst>
                <a:path w="367" h="293" extrusionOk="0">
                  <a:moveTo>
                    <a:pt x="366" y="0"/>
                  </a:moveTo>
                  <a:cubicBezTo>
                    <a:pt x="338" y="14"/>
                    <a:pt x="306" y="14"/>
                    <a:pt x="292" y="28"/>
                  </a:cubicBezTo>
                  <a:cubicBezTo>
                    <a:pt x="264" y="60"/>
                    <a:pt x="218" y="74"/>
                    <a:pt x="190" y="102"/>
                  </a:cubicBezTo>
                  <a:cubicBezTo>
                    <a:pt x="148" y="134"/>
                    <a:pt x="102" y="176"/>
                    <a:pt x="74" y="222"/>
                  </a:cubicBezTo>
                  <a:cubicBezTo>
                    <a:pt x="42" y="236"/>
                    <a:pt x="14" y="264"/>
                    <a:pt x="0" y="292"/>
                  </a:cubicBezTo>
                  <a:cubicBezTo>
                    <a:pt x="28" y="278"/>
                    <a:pt x="60" y="250"/>
                    <a:pt x="88" y="222"/>
                  </a:cubicBezTo>
                  <a:cubicBezTo>
                    <a:pt x="102" y="204"/>
                    <a:pt x="116" y="190"/>
                    <a:pt x="130" y="176"/>
                  </a:cubicBezTo>
                  <a:cubicBezTo>
                    <a:pt x="162" y="148"/>
                    <a:pt x="190" y="116"/>
                    <a:pt x="236" y="88"/>
                  </a:cubicBezTo>
                  <a:cubicBezTo>
                    <a:pt x="278" y="60"/>
                    <a:pt x="324" y="28"/>
                    <a:pt x="36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83"/>
            <p:cNvSpPr/>
            <p:nvPr/>
          </p:nvSpPr>
          <p:spPr>
            <a:xfrm>
              <a:off x="3824230" y="2644757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83"/>
            <p:cNvSpPr/>
            <p:nvPr/>
          </p:nvSpPr>
          <p:spPr>
            <a:xfrm>
              <a:off x="3112075" y="2831262"/>
              <a:ext cx="666400" cy="814699"/>
            </a:xfrm>
            <a:custGeom>
              <a:avLst/>
              <a:gdLst/>
              <a:ahLst/>
              <a:cxnLst/>
              <a:rect l="l" t="t" r="r" b="b"/>
              <a:pathLst>
                <a:path w="7064" h="8636" extrusionOk="0">
                  <a:moveTo>
                    <a:pt x="3634" y="0"/>
                  </a:moveTo>
                  <a:cubicBezTo>
                    <a:pt x="3606" y="0"/>
                    <a:pt x="3574" y="0"/>
                    <a:pt x="3546" y="18"/>
                  </a:cubicBezTo>
                  <a:cubicBezTo>
                    <a:pt x="3209" y="18"/>
                    <a:pt x="2889" y="74"/>
                    <a:pt x="2565" y="176"/>
                  </a:cubicBezTo>
                  <a:cubicBezTo>
                    <a:pt x="2227" y="282"/>
                    <a:pt x="1921" y="426"/>
                    <a:pt x="1640" y="616"/>
                  </a:cubicBezTo>
                  <a:cubicBezTo>
                    <a:pt x="1362" y="792"/>
                    <a:pt x="1130" y="1013"/>
                    <a:pt x="922" y="1263"/>
                  </a:cubicBezTo>
                  <a:cubicBezTo>
                    <a:pt x="908" y="1263"/>
                    <a:pt x="894" y="1277"/>
                    <a:pt x="894" y="1277"/>
                  </a:cubicBezTo>
                  <a:cubicBezTo>
                    <a:pt x="894" y="1291"/>
                    <a:pt x="880" y="1305"/>
                    <a:pt x="880" y="1305"/>
                  </a:cubicBezTo>
                  <a:cubicBezTo>
                    <a:pt x="690" y="1541"/>
                    <a:pt x="542" y="1791"/>
                    <a:pt x="440" y="2068"/>
                  </a:cubicBezTo>
                  <a:cubicBezTo>
                    <a:pt x="381" y="2216"/>
                    <a:pt x="338" y="2360"/>
                    <a:pt x="293" y="2508"/>
                  </a:cubicBezTo>
                  <a:cubicBezTo>
                    <a:pt x="264" y="2624"/>
                    <a:pt x="250" y="2744"/>
                    <a:pt x="233" y="2874"/>
                  </a:cubicBezTo>
                  <a:cubicBezTo>
                    <a:pt x="191" y="3050"/>
                    <a:pt x="145" y="3212"/>
                    <a:pt x="117" y="3388"/>
                  </a:cubicBezTo>
                  <a:cubicBezTo>
                    <a:pt x="75" y="3637"/>
                    <a:pt x="29" y="3887"/>
                    <a:pt x="29" y="4165"/>
                  </a:cubicBezTo>
                  <a:cubicBezTo>
                    <a:pt x="15" y="4327"/>
                    <a:pt x="15" y="4517"/>
                    <a:pt x="1" y="4721"/>
                  </a:cubicBezTo>
                  <a:cubicBezTo>
                    <a:pt x="1" y="4925"/>
                    <a:pt x="1" y="5118"/>
                    <a:pt x="15" y="5294"/>
                  </a:cubicBezTo>
                  <a:cubicBezTo>
                    <a:pt x="29" y="5716"/>
                    <a:pt x="57" y="6100"/>
                    <a:pt x="131" y="6437"/>
                  </a:cubicBezTo>
                  <a:cubicBezTo>
                    <a:pt x="219" y="6817"/>
                    <a:pt x="352" y="7155"/>
                    <a:pt x="528" y="7433"/>
                  </a:cubicBezTo>
                  <a:cubicBezTo>
                    <a:pt x="616" y="7580"/>
                    <a:pt x="718" y="7725"/>
                    <a:pt x="848" y="7844"/>
                  </a:cubicBezTo>
                  <a:cubicBezTo>
                    <a:pt x="968" y="7960"/>
                    <a:pt x="1112" y="8062"/>
                    <a:pt x="1274" y="8150"/>
                  </a:cubicBezTo>
                  <a:cubicBezTo>
                    <a:pt x="1348" y="8196"/>
                    <a:pt x="1436" y="8238"/>
                    <a:pt x="1510" y="8266"/>
                  </a:cubicBezTo>
                  <a:cubicBezTo>
                    <a:pt x="1584" y="8298"/>
                    <a:pt x="1671" y="8326"/>
                    <a:pt x="1759" y="8354"/>
                  </a:cubicBezTo>
                  <a:cubicBezTo>
                    <a:pt x="1921" y="8414"/>
                    <a:pt x="2097" y="8460"/>
                    <a:pt x="2287" y="8502"/>
                  </a:cubicBezTo>
                  <a:cubicBezTo>
                    <a:pt x="2653" y="8590"/>
                    <a:pt x="3047" y="8636"/>
                    <a:pt x="3444" y="8636"/>
                  </a:cubicBezTo>
                  <a:lnTo>
                    <a:pt x="3560" y="8636"/>
                  </a:lnTo>
                  <a:cubicBezTo>
                    <a:pt x="3926" y="8636"/>
                    <a:pt x="4278" y="8604"/>
                    <a:pt x="4616" y="8530"/>
                  </a:cubicBezTo>
                  <a:cubicBezTo>
                    <a:pt x="5013" y="8460"/>
                    <a:pt x="5365" y="8326"/>
                    <a:pt x="5671" y="8164"/>
                  </a:cubicBezTo>
                  <a:cubicBezTo>
                    <a:pt x="5833" y="8076"/>
                    <a:pt x="5994" y="7974"/>
                    <a:pt x="6125" y="7858"/>
                  </a:cubicBezTo>
                  <a:cubicBezTo>
                    <a:pt x="6272" y="7725"/>
                    <a:pt x="6406" y="7594"/>
                    <a:pt x="6508" y="7433"/>
                  </a:cubicBezTo>
                  <a:cubicBezTo>
                    <a:pt x="6610" y="7285"/>
                    <a:pt x="6712" y="7109"/>
                    <a:pt x="6786" y="6933"/>
                  </a:cubicBezTo>
                  <a:cubicBezTo>
                    <a:pt x="6860" y="6771"/>
                    <a:pt x="6902" y="6581"/>
                    <a:pt x="6948" y="6391"/>
                  </a:cubicBezTo>
                  <a:cubicBezTo>
                    <a:pt x="6990" y="6216"/>
                    <a:pt x="7022" y="6026"/>
                    <a:pt x="7036" y="5804"/>
                  </a:cubicBezTo>
                  <a:cubicBezTo>
                    <a:pt x="7050" y="5614"/>
                    <a:pt x="7064" y="5410"/>
                    <a:pt x="7050" y="5189"/>
                  </a:cubicBezTo>
                  <a:cubicBezTo>
                    <a:pt x="7050" y="4823"/>
                    <a:pt x="7004" y="4443"/>
                    <a:pt x="6934" y="3975"/>
                  </a:cubicBezTo>
                  <a:cubicBezTo>
                    <a:pt x="6916" y="3799"/>
                    <a:pt x="6874" y="3606"/>
                    <a:pt x="6846" y="3388"/>
                  </a:cubicBezTo>
                  <a:cubicBezTo>
                    <a:pt x="6828" y="3300"/>
                    <a:pt x="6800" y="3184"/>
                    <a:pt x="6786" y="3078"/>
                  </a:cubicBezTo>
                  <a:cubicBezTo>
                    <a:pt x="6758" y="2976"/>
                    <a:pt x="6726" y="2874"/>
                    <a:pt x="6698" y="2772"/>
                  </a:cubicBezTo>
                  <a:cubicBezTo>
                    <a:pt x="6596" y="2360"/>
                    <a:pt x="6434" y="1966"/>
                    <a:pt x="6244" y="1629"/>
                  </a:cubicBezTo>
                  <a:cubicBezTo>
                    <a:pt x="6037" y="1263"/>
                    <a:pt x="5805" y="953"/>
                    <a:pt x="5527" y="704"/>
                  </a:cubicBezTo>
                  <a:cubicBezTo>
                    <a:pt x="5379" y="574"/>
                    <a:pt x="5231" y="471"/>
                    <a:pt x="5055" y="369"/>
                  </a:cubicBezTo>
                  <a:cubicBezTo>
                    <a:pt x="4894" y="282"/>
                    <a:pt x="4718" y="194"/>
                    <a:pt x="4528" y="134"/>
                  </a:cubicBezTo>
                  <a:cubicBezTo>
                    <a:pt x="4383" y="88"/>
                    <a:pt x="4208" y="60"/>
                    <a:pt x="4032" y="32"/>
                  </a:cubicBezTo>
                  <a:cubicBezTo>
                    <a:pt x="3912" y="18"/>
                    <a:pt x="3768" y="0"/>
                    <a:pt x="36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83"/>
            <p:cNvSpPr/>
            <p:nvPr/>
          </p:nvSpPr>
          <p:spPr>
            <a:xfrm>
              <a:off x="3465841" y="2832866"/>
              <a:ext cx="312634" cy="615364"/>
            </a:xfrm>
            <a:custGeom>
              <a:avLst/>
              <a:gdLst/>
              <a:ahLst/>
              <a:cxnLst/>
              <a:rect l="l" t="t" r="r" b="b"/>
              <a:pathLst>
                <a:path w="3314" h="6523" extrusionOk="0">
                  <a:moveTo>
                    <a:pt x="0" y="1"/>
                  </a:moveTo>
                  <a:cubicBezTo>
                    <a:pt x="106" y="43"/>
                    <a:pt x="208" y="117"/>
                    <a:pt x="296" y="177"/>
                  </a:cubicBezTo>
                  <a:cubicBezTo>
                    <a:pt x="574" y="381"/>
                    <a:pt x="823" y="616"/>
                    <a:pt x="1042" y="863"/>
                  </a:cubicBezTo>
                  <a:cubicBezTo>
                    <a:pt x="1277" y="1144"/>
                    <a:pt x="1467" y="1436"/>
                    <a:pt x="1643" y="1759"/>
                  </a:cubicBezTo>
                  <a:cubicBezTo>
                    <a:pt x="1731" y="1904"/>
                    <a:pt x="1805" y="2066"/>
                    <a:pt x="1879" y="2227"/>
                  </a:cubicBezTo>
                  <a:cubicBezTo>
                    <a:pt x="1907" y="2301"/>
                    <a:pt x="1935" y="2375"/>
                    <a:pt x="1967" y="2463"/>
                  </a:cubicBezTo>
                  <a:cubicBezTo>
                    <a:pt x="2009" y="2551"/>
                    <a:pt x="2040" y="2639"/>
                    <a:pt x="2069" y="2727"/>
                  </a:cubicBezTo>
                  <a:cubicBezTo>
                    <a:pt x="2128" y="2917"/>
                    <a:pt x="2171" y="3121"/>
                    <a:pt x="2199" y="3342"/>
                  </a:cubicBezTo>
                  <a:cubicBezTo>
                    <a:pt x="2216" y="3546"/>
                    <a:pt x="2230" y="3764"/>
                    <a:pt x="2244" y="3972"/>
                  </a:cubicBezTo>
                  <a:cubicBezTo>
                    <a:pt x="2259" y="4398"/>
                    <a:pt x="2259" y="4820"/>
                    <a:pt x="2318" y="5245"/>
                  </a:cubicBezTo>
                  <a:cubicBezTo>
                    <a:pt x="2332" y="5365"/>
                    <a:pt x="2347" y="5495"/>
                    <a:pt x="2375" y="5629"/>
                  </a:cubicBezTo>
                  <a:cubicBezTo>
                    <a:pt x="2392" y="5685"/>
                    <a:pt x="2420" y="5745"/>
                    <a:pt x="2434" y="5805"/>
                  </a:cubicBezTo>
                  <a:cubicBezTo>
                    <a:pt x="2449" y="5847"/>
                    <a:pt x="2463" y="5893"/>
                    <a:pt x="2480" y="5935"/>
                  </a:cubicBezTo>
                  <a:cubicBezTo>
                    <a:pt x="2522" y="6023"/>
                    <a:pt x="2568" y="6097"/>
                    <a:pt x="2624" y="6185"/>
                  </a:cubicBezTo>
                  <a:lnTo>
                    <a:pt x="2624" y="6170"/>
                  </a:lnTo>
                  <a:cubicBezTo>
                    <a:pt x="2670" y="6244"/>
                    <a:pt x="2744" y="6301"/>
                    <a:pt x="2800" y="6360"/>
                  </a:cubicBezTo>
                  <a:cubicBezTo>
                    <a:pt x="2860" y="6403"/>
                    <a:pt x="2934" y="6448"/>
                    <a:pt x="2990" y="6477"/>
                  </a:cubicBezTo>
                  <a:cubicBezTo>
                    <a:pt x="3050" y="6491"/>
                    <a:pt x="3096" y="6508"/>
                    <a:pt x="3152" y="6522"/>
                  </a:cubicBezTo>
                  <a:lnTo>
                    <a:pt x="3166" y="6522"/>
                  </a:lnTo>
                  <a:cubicBezTo>
                    <a:pt x="3184" y="6477"/>
                    <a:pt x="3198" y="6420"/>
                    <a:pt x="3198" y="6374"/>
                  </a:cubicBezTo>
                  <a:cubicBezTo>
                    <a:pt x="3240" y="6199"/>
                    <a:pt x="3272" y="5995"/>
                    <a:pt x="3286" y="5787"/>
                  </a:cubicBezTo>
                  <a:cubicBezTo>
                    <a:pt x="3300" y="5597"/>
                    <a:pt x="3314" y="5393"/>
                    <a:pt x="3300" y="5172"/>
                  </a:cubicBezTo>
                  <a:cubicBezTo>
                    <a:pt x="3300" y="4806"/>
                    <a:pt x="3254" y="4426"/>
                    <a:pt x="3184" y="3958"/>
                  </a:cubicBezTo>
                  <a:cubicBezTo>
                    <a:pt x="3166" y="3782"/>
                    <a:pt x="3124" y="3589"/>
                    <a:pt x="3096" y="3371"/>
                  </a:cubicBezTo>
                  <a:cubicBezTo>
                    <a:pt x="3078" y="3283"/>
                    <a:pt x="3050" y="3181"/>
                    <a:pt x="3036" y="3061"/>
                  </a:cubicBezTo>
                  <a:cubicBezTo>
                    <a:pt x="3008" y="2959"/>
                    <a:pt x="2976" y="2857"/>
                    <a:pt x="2948" y="2755"/>
                  </a:cubicBezTo>
                  <a:cubicBezTo>
                    <a:pt x="2846" y="2343"/>
                    <a:pt x="2684" y="1949"/>
                    <a:pt x="2494" y="1612"/>
                  </a:cubicBezTo>
                  <a:cubicBezTo>
                    <a:pt x="2287" y="1246"/>
                    <a:pt x="2055" y="936"/>
                    <a:pt x="1777" y="687"/>
                  </a:cubicBezTo>
                  <a:cubicBezTo>
                    <a:pt x="1629" y="557"/>
                    <a:pt x="1481" y="454"/>
                    <a:pt x="1305" y="352"/>
                  </a:cubicBezTo>
                  <a:cubicBezTo>
                    <a:pt x="1144" y="265"/>
                    <a:pt x="968" y="177"/>
                    <a:pt x="778" y="117"/>
                  </a:cubicBezTo>
                  <a:cubicBezTo>
                    <a:pt x="633" y="71"/>
                    <a:pt x="458" y="43"/>
                    <a:pt x="282" y="15"/>
                  </a:cubicBezTo>
                  <a:cubicBezTo>
                    <a:pt x="194" y="1"/>
                    <a:pt x="106" y="1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83"/>
            <p:cNvSpPr/>
            <p:nvPr/>
          </p:nvSpPr>
          <p:spPr>
            <a:xfrm>
              <a:off x="3564046" y="355860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83"/>
            <p:cNvSpPr/>
            <p:nvPr/>
          </p:nvSpPr>
          <p:spPr>
            <a:xfrm>
              <a:off x="3564046" y="3558604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83"/>
            <p:cNvSpPr/>
            <p:nvPr/>
          </p:nvSpPr>
          <p:spPr>
            <a:xfrm>
              <a:off x="3584989" y="3276535"/>
              <a:ext cx="85658" cy="324521"/>
            </a:xfrm>
            <a:custGeom>
              <a:avLst/>
              <a:gdLst/>
              <a:ahLst/>
              <a:cxnLst/>
              <a:rect l="l" t="t" r="r" b="b"/>
              <a:pathLst>
                <a:path w="908" h="3440" extrusionOk="0">
                  <a:moveTo>
                    <a:pt x="820" y="1"/>
                  </a:moveTo>
                  <a:cubicBezTo>
                    <a:pt x="792" y="1"/>
                    <a:pt x="760" y="29"/>
                    <a:pt x="760" y="60"/>
                  </a:cubicBezTo>
                  <a:cubicBezTo>
                    <a:pt x="806" y="440"/>
                    <a:pt x="792" y="838"/>
                    <a:pt x="732" y="1218"/>
                  </a:cubicBezTo>
                  <a:cubicBezTo>
                    <a:pt x="672" y="1745"/>
                    <a:pt x="528" y="2259"/>
                    <a:pt x="320" y="2741"/>
                  </a:cubicBezTo>
                  <a:cubicBezTo>
                    <a:pt x="232" y="2948"/>
                    <a:pt x="130" y="3166"/>
                    <a:pt x="14" y="3370"/>
                  </a:cubicBezTo>
                  <a:cubicBezTo>
                    <a:pt x="0" y="3388"/>
                    <a:pt x="0" y="3416"/>
                    <a:pt x="28" y="3430"/>
                  </a:cubicBezTo>
                  <a:cubicBezTo>
                    <a:pt x="34" y="3436"/>
                    <a:pt x="43" y="3440"/>
                    <a:pt x="52" y="3440"/>
                  </a:cubicBezTo>
                  <a:cubicBezTo>
                    <a:pt x="66" y="3440"/>
                    <a:pt x="80" y="3433"/>
                    <a:pt x="88" y="3416"/>
                  </a:cubicBezTo>
                  <a:cubicBezTo>
                    <a:pt x="278" y="3107"/>
                    <a:pt x="426" y="2772"/>
                    <a:pt x="542" y="2435"/>
                  </a:cubicBezTo>
                  <a:cubicBezTo>
                    <a:pt x="672" y="2083"/>
                    <a:pt x="760" y="1731"/>
                    <a:pt x="820" y="1365"/>
                  </a:cubicBezTo>
                  <a:cubicBezTo>
                    <a:pt x="879" y="926"/>
                    <a:pt x="908" y="486"/>
                    <a:pt x="865" y="60"/>
                  </a:cubicBezTo>
                  <a:cubicBezTo>
                    <a:pt x="865" y="46"/>
                    <a:pt x="865" y="29"/>
                    <a:pt x="848" y="15"/>
                  </a:cubicBezTo>
                  <a:cubicBezTo>
                    <a:pt x="848" y="15"/>
                    <a:pt x="834" y="1"/>
                    <a:pt x="82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83"/>
            <p:cNvSpPr/>
            <p:nvPr/>
          </p:nvSpPr>
          <p:spPr>
            <a:xfrm>
              <a:off x="3276694" y="2973900"/>
              <a:ext cx="193581" cy="172638"/>
            </a:xfrm>
            <a:custGeom>
              <a:avLst/>
              <a:gdLst/>
              <a:ahLst/>
              <a:cxnLst/>
              <a:rect l="l" t="t" r="r" b="b"/>
              <a:pathLst>
                <a:path w="2052" h="1830" extrusionOk="0">
                  <a:moveTo>
                    <a:pt x="1158" y="1"/>
                  </a:moveTo>
                  <a:cubicBezTo>
                    <a:pt x="1112" y="1"/>
                    <a:pt x="1070" y="15"/>
                    <a:pt x="1010" y="15"/>
                  </a:cubicBezTo>
                  <a:cubicBezTo>
                    <a:pt x="968" y="29"/>
                    <a:pt x="908" y="43"/>
                    <a:pt x="862" y="71"/>
                  </a:cubicBezTo>
                  <a:cubicBezTo>
                    <a:pt x="820" y="89"/>
                    <a:pt x="774" y="117"/>
                    <a:pt x="718" y="159"/>
                  </a:cubicBezTo>
                  <a:cubicBezTo>
                    <a:pt x="718" y="177"/>
                    <a:pt x="704" y="177"/>
                    <a:pt x="686" y="191"/>
                  </a:cubicBezTo>
                  <a:cubicBezTo>
                    <a:pt x="686" y="177"/>
                    <a:pt x="686" y="159"/>
                    <a:pt x="704" y="131"/>
                  </a:cubicBezTo>
                  <a:cubicBezTo>
                    <a:pt x="704" y="131"/>
                    <a:pt x="704" y="117"/>
                    <a:pt x="686" y="103"/>
                  </a:cubicBezTo>
                  <a:cubicBezTo>
                    <a:pt x="686" y="89"/>
                    <a:pt x="672" y="71"/>
                    <a:pt x="658" y="71"/>
                  </a:cubicBezTo>
                  <a:lnTo>
                    <a:pt x="644" y="71"/>
                  </a:lnTo>
                  <a:cubicBezTo>
                    <a:pt x="630" y="71"/>
                    <a:pt x="598" y="89"/>
                    <a:pt x="598" y="117"/>
                  </a:cubicBezTo>
                  <a:cubicBezTo>
                    <a:pt x="598" y="145"/>
                    <a:pt x="584" y="177"/>
                    <a:pt x="570" y="219"/>
                  </a:cubicBezTo>
                  <a:cubicBezTo>
                    <a:pt x="556" y="264"/>
                    <a:pt x="528" y="307"/>
                    <a:pt x="496" y="352"/>
                  </a:cubicBezTo>
                  <a:lnTo>
                    <a:pt x="496" y="367"/>
                  </a:lnTo>
                  <a:cubicBezTo>
                    <a:pt x="440" y="440"/>
                    <a:pt x="366" y="497"/>
                    <a:pt x="292" y="571"/>
                  </a:cubicBezTo>
                  <a:cubicBezTo>
                    <a:pt x="278" y="599"/>
                    <a:pt x="247" y="616"/>
                    <a:pt x="232" y="644"/>
                  </a:cubicBezTo>
                  <a:cubicBezTo>
                    <a:pt x="190" y="687"/>
                    <a:pt x="145" y="732"/>
                    <a:pt x="102" y="792"/>
                  </a:cubicBezTo>
                  <a:cubicBezTo>
                    <a:pt x="71" y="834"/>
                    <a:pt x="43" y="894"/>
                    <a:pt x="28" y="936"/>
                  </a:cubicBezTo>
                  <a:cubicBezTo>
                    <a:pt x="14" y="996"/>
                    <a:pt x="0" y="1056"/>
                    <a:pt x="14" y="1112"/>
                  </a:cubicBezTo>
                  <a:cubicBezTo>
                    <a:pt x="28" y="1172"/>
                    <a:pt x="43" y="1232"/>
                    <a:pt x="88" y="1288"/>
                  </a:cubicBezTo>
                  <a:cubicBezTo>
                    <a:pt x="116" y="1334"/>
                    <a:pt x="145" y="1390"/>
                    <a:pt x="204" y="1450"/>
                  </a:cubicBezTo>
                  <a:cubicBezTo>
                    <a:pt x="247" y="1496"/>
                    <a:pt x="306" y="1538"/>
                    <a:pt x="366" y="1584"/>
                  </a:cubicBezTo>
                  <a:cubicBezTo>
                    <a:pt x="482" y="1672"/>
                    <a:pt x="616" y="1728"/>
                    <a:pt x="746" y="1788"/>
                  </a:cubicBezTo>
                  <a:cubicBezTo>
                    <a:pt x="806" y="1802"/>
                    <a:pt x="862" y="1816"/>
                    <a:pt x="922" y="1830"/>
                  </a:cubicBezTo>
                  <a:lnTo>
                    <a:pt x="1126" y="1830"/>
                  </a:lnTo>
                  <a:cubicBezTo>
                    <a:pt x="1288" y="1802"/>
                    <a:pt x="1450" y="1728"/>
                    <a:pt x="1597" y="1612"/>
                  </a:cubicBezTo>
                  <a:cubicBezTo>
                    <a:pt x="1727" y="1510"/>
                    <a:pt x="1847" y="1376"/>
                    <a:pt x="1935" y="1232"/>
                  </a:cubicBezTo>
                  <a:cubicBezTo>
                    <a:pt x="1977" y="1158"/>
                    <a:pt x="2005" y="1084"/>
                    <a:pt x="2023" y="1010"/>
                  </a:cubicBezTo>
                  <a:cubicBezTo>
                    <a:pt x="2037" y="950"/>
                    <a:pt x="2051" y="862"/>
                    <a:pt x="2051" y="792"/>
                  </a:cubicBezTo>
                  <a:cubicBezTo>
                    <a:pt x="2037" y="658"/>
                    <a:pt x="1991" y="511"/>
                    <a:pt x="1903" y="395"/>
                  </a:cubicBezTo>
                  <a:cubicBezTo>
                    <a:pt x="1829" y="279"/>
                    <a:pt x="1713" y="177"/>
                    <a:pt x="1583" y="103"/>
                  </a:cubicBezTo>
                  <a:cubicBezTo>
                    <a:pt x="1464" y="29"/>
                    <a:pt x="1319" y="1"/>
                    <a:pt x="1186" y="1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83"/>
            <p:cNvSpPr/>
            <p:nvPr/>
          </p:nvSpPr>
          <p:spPr>
            <a:xfrm>
              <a:off x="3304241" y="2973900"/>
              <a:ext cx="166034" cy="97356"/>
            </a:xfrm>
            <a:custGeom>
              <a:avLst/>
              <a:gdLst/>
              <a:ahLst/>
              <a:cxnLst/>
              <a:rect l="l" t="t" r="r" b="b"/>
              <a:pathLst>
                <a:path w="1760" h="1032" extrusionOk="0">
                  <a:moveTo>
                    <a:pt x="866" y="1"/>
                  </a:moveTo>
                  <a:cubicBezTo>
                    <a:pt x="820" y="1"/>
                    <a:pt x="778" y="1"/>
                    <a:pt x="718" y="15"/>
                  </a:cubicBezTo>
                  <a:cubicBezTo>
                    <a:pt x="676" y="29"/>
                    <a:pt x="616" y="43"/>
                    <a:pt x="570" y="71"/>
                  </a:cubicBezTo>
                  <a:cubicBezTo>
                    <a:pt x="528" y="89"/>
                    <a:pt x="482" y="117"/>
                    <a:pt x="426" y="159"/>
                  </a:cubicBezTo>
                  <a:lnTo>
                    <a:pt x="394" y="191"/>
                  </a:lnTo>
                  <a:cubicBezTo>
                    <a:pt x="394" y="177"/>
                    <a:pt x="394" y="159"/>
                    <a:pt x="412" y="131"/>
                  </a:cubicBezTo>
                  <a:cubicBezTo>
                    <a:pt x="412" y="131"/>
                    <a:pt x="412" y="117"/>
                    <a:pt x="394" y="103"/>
                  </a:cubicBezTo>
                  <a:cubicBezTo>
                    <a:pt x="394" y="89"/>
                    <a:pt x="380" y="71"/>
                    <a:pt x="366" y="71"/>
                  </a:cubicBezTo>
                  <a:lnTo>
                    <a:pt x="352" y="71"/>
                  </a:lnTo>
                  <a:cubicBezTo>
                    <a:pt x="338" y="71"/>
                    <a:pt x="306" y="89"/>
                    <a:pt x="306" y="117"/>
                  </a:cubicBezTo>
                  <a:cubicBezTo>
                    <a:pt x="306" y="145"/>
                    <a:pt x="292" y="177"/>
                    <a:pt x="278" y="219"/>
                  </a:cubicBezTo>
                  <a:cubicBezTo>
                    <a:pt x="264" y="264"/>
                    <a:pt x="236" y="307"/>
                    <a:pt x="204" y="352"/>
                  </a:cubicBezTo>
                  <a:lnTo>
                    <a:pt x="204" y="367"/>
                  </a:lnTo>
                  <a:cubicBezTo>
                    <a:pt x="148" y="440"/>
                    <a:pt x="74" y="497"/>
                    <a:pt x="14" y="571"/>
                  </a:cubicBezTo>
                  <a:lnTo>
                    <a:pt x="0" y="571"/>
                  </a:lnTo>
                  <a:cubicBezTo>
                    <a:pt x="14" y="585"/>
                    <a:pt x="28" y="599"/>
                    <a:pt x="42" y="599"/>
                  </a:cubicBezTo>
                  <a:cubicBezTo>
                    <a:pt x="116" y="658"/>
                    <a:pt x="190" y="704"/>
                    <a:pt x="278" y="746"/>
                  </a:cubicBezTo>
                  <a:cubicBezTo>
                    <a:pt x="366" y="792"/>
                    <a:pt x="440" y="834"/>
                    <a:pt x="528" y="862"/>
                  </a:cubicBezTo>
                  <a:cubicBezTo>
                    <a:pt x="746" y="936"/>
                    <a:pt x="968" y="996"/>
                    <a:pt x="1186" y="1010"/>
                  </a:cubicBezTo>
                  <a:cubicBezTo>
                    <a:pt x="1274" y="1024"/>
                    <a:pt x="1366" y="1031"/>
                    <a:pt x="1458" y="1031"/>
                  </a:cubicBezTo>
                  <a:cubicBezTo>
                    <a:pt x="1551" y="1031"/>
                    <a:pt x="1643" y="1024"/>
                    <a:pt x="1731" y="1010"/>
                  </a:cubicBezTo>
                  <a:cubicBezTo>
                    <a:pt x="1759" y="936"/>
                    <a:pt x="1759" y="862"/>
                    <a:pt x="1759" y="792"/>
                  </a:cubicBezTo>
                  <a:cubicBezTo>
                    <a:pt x="1745" y="658"/>
                    <a:pt x="1699" y="511"/>
                    <a:pt x="1611" y="395"/>
                  </a:cubicBezTo>
                  <a:cubicBezTo>
                    <a:pt x="1537" y="264"/>
                    <a:pt x="1421" y="177"/>
                    <a:pt x="1291" y="103"/>
                  </a:cubicBezTo>
                  <a:cubicBezTo>
                    <a:pt x="1172" y="29"/>
                    <a:pt x="1027" y="1"/>
                    <a:pt x="894" y="1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83"/>
            <p:cNvSpPr/>
            <p:nvPr/>
          </p:nvSpPr>
          <p:spPr>
            <a:xfrm>
              <a:off x="3308203" y="303031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83"/>
            <p:cNvSpPr/>
            <p:nvPr/>
          </p:nvSpPr>
          <p:spPr>
            <a:xfrm>
              <a:off x="2950191" y="3752091"/>
              <a:ext cx="280748" cy="433103"/>
            </a:xfrm>
            <a:custGeom>
              <a:avLst/>
              <a:gdLst/>
              <a:ahLst/>
              <a:cxnLst/>
              <a:rect l="l" t="t" r="r" b="b"/>
              <a:pathLst>
                <a:path w="2976" h="4591" extrusionOk="0">
                  <a:moveTo>
                    <a:pt x="1069" y="0"/>
                  </a:moveTo>
                  <a:cubicBezTo>
                    <a:pt x="925" y="0"/>
                    <a:pt x="763" y="18"/>
                    <a:pt x="630" y="60"/>
                  </a:cubicBezTo>
                  <a:cubicBezTo>
                    <a:pt x="486" y="106"/>
                    <a:pt x="366" y="176"/>
                    <a:pt x="264" y="264"/>
                  </a:cubicBezTo>
                  <a:cubicBezTo>
                    <a:pt x="236" y="296"/>
                    <a:pt x="222" y="324"/>
                    <a:pt x="190" y="352"/>
                  </a:cubicBezTo>
                  <a:cubicBezTo>
                    <a:pt x="176" y="384"/>
                    <a:pt x="162" y="412"/>
                    <a:pt x="134" y="440"/>
                  </a:cubicBezTo>
                  <a:cubicBezTo>
                    <a:pt x="134" y="458"/>
                    <a:pt x="120" y="472"/>
                    <a:pt x="120" y="486"/>
                  </a:cubicBezTo>
                  <a:lnTo>
                    <a:pt x="102" y="384"/>
                  </a:lnTo>
                  <a:lnTo>
                    <a:pt x="102" y="222"/>
                  </a:lnTo>
                  <a:lnTo>
                    <a:pt x="102" y="148"/>
                  </a:lnTo>
                  <a:cubicBezTo>
                    <a:pt x="102" y="134"/>
                    <a:pt x="88" y="120"/>
                    <a:pt x="74" y="106"/>
                  </a:cubicBezTo>
                  <a:lnTo>
                    <a:pt x="46" y="106"/>
                  </a:lnTo>
                  <a:cubicBezTo>
                    <a:pt x="32" y="106"/>
                    <a:pt x="14" y="106"/>
                    <a:pt x="0" y="120"/>
                  </a:cubicBezTo>
                  <a:lnTo>
                    <a:pt x="0" y="162"/>
                  </a:lnTo>
                  <a:cubicBezTo>
                    <a:pt x="14" y="809"/>
                    <a:pt x="102" y="1481"/>
                    <a:pt x="278" y="2128"/>
                  </a:cubicBezTo>
                  <a:cubicBezTo>
                    <a:pt x="454" y="2846"/>
                    <a:pt x="718" y="3490"/>
                    <a:pt x="1055" y="4017"/>
                  </a:cubicBezTo>
                  <a:cubicBezTo>
                    <a:pt x="1175" y="4207"/>
                    <a:pt x="1305" y="4397"/>
                    <a:pt x="1439" y="4559"/>
                  </a:cubicBezTo>
                  <a:lnTo>
                    <a:pt x="1453" y="4559"/>
                  </a:lnTo>
                  <a:cubicBezTo>
                    <a:pt x="1453" y="4573"/>
                    <a:pt x="1467" y="4591"/>
                    <a:pt x="1495" y="4591"/>
                  </a:cubicBezTo>
                  <a:cubicBezTo>
                    <a:pt x="1657" y="4573"/>
                    <a:pt x="1791" y="4545"/>
                    <a:pt x="1907" y="4517"/>
                  </a:cubicBezTo>
                  <a:cubicBezTo>
                    <a:pt x="2037" y="4485"/>
                    <a:pt x="2170" y="4443"/>
                    <a:pt x="2272" y="4383"/>
                  </a:cubicBezTo>
                  <a:cubicBezTo>
                    <a:pt x="2388" y="4327"/>
                    <a:pt x="2494" y="4253"/>
                    <a:pt x="2610" y="4179"/>
                  </a:cubicBezTo>
                  <a:cubicBezTo>
                    <a:pt x="2698" y="4091"/>
                    <a:pt x="2800" y="4003"/>
                    <a:pt x="2916" y="3887"/>
                  </a:cubicBezTo>
                  <a:lnTo>
                    <a:pt x="2934" y="3870"/>
                  </a:lnTo>
                  <a:lnTo>
                    <a:pt x="2948" y="3870"/>
                  </a:lnTo>
                  <a:cubicBezTo>
                    <a:pt x="2962" y="3870"/>
                    <a:pt x="2976" y="3841"/>
                    <a:pt x="2962" y="3813"/>
                  </a:cubicBezTo>
                  <a:cubicBezTo>
                    <a:pt x="2888" y="3592"/>
                    <a:pt x="2814" y="3374"/>
                    <a:pt x="2758" y="3138"/>
                  </a:cubicBezTo>
                  <a:cubicBezTo>
                    <a:pt x="2566" y="2439"/>
                    <a:pt x="2464" y="1698"/>
                    <a:pt x="2462" y="953"/>
                  </a:cubicBezTo>
                  <a:lnTo>
                    <a:pt x="2462" y="953"/>
                  </a:lnTo>
                  <a:cubicBezTo>
                    <a:pt x="2476" y="764"/>
                    <a:pt x="2476" y="588"/>
                    <a:pt x="2494" y="426"/>
                  </a:cubicBezTo>
                  <a:cubicBezTo>
                    <a:pt x="2494" y="398"/>
                    <a:pt x="2476" y="370"/>
                    <a:pt x="2448" y="370"/>
                  </a:cubicBezTo>
                  <a:cubicBezTo>
                    <a:pt x="2420" y="370"/>
                    <a:pt x="2388" y="384"/>
                    <a:pt x="2388" y="412"/>
                  </a:cubicBezTo>
                  <a:cubicBezTo>
                    <a:pt x="2374" y="486"/>
                    <a:pt x="2374" y="574"/>
                    <a:pt x="2374" y="662"/>
                  </a:cubicBezTo>
                  <a:cubicBezTo>
                    <a:pt x="2360" y="616"/>
                    <a:pt x="2332" y="574"/>
                    <a:pt x="2286" y="528"/>
                  </a:cubicBezTo>
                  <a:cubicBezTo>
                    <a:pt x="2244" y="458"/>
                    <a:pt x="2170" y="384"/>
                    <a:pt x="2097" y="324"/>
                  </a:cubicBezTo>
                  <a:cubicBezTo>
                    <a:pt x="2023" y="264"/>
                    <a:pt x="1935" y="208"/>
                    <a:pt x="1833" y="162"/>
                  </a:cubicBezTo>
                  <a:cubicBezTo>
                    <a:pt x="1745" y="120"/>
                    <a:pt x="1657" y="88"/>
                    <a:pt x="1541" y="60"/>
                  </a:cubicBezTo>
                  <a:cubicBezTo>
                    <a:pt x="1453" y="32"/>
                    <a:pt x="1351" y="18"/>
                    <a:pt x="1231" y="0"/>
                  </a:cubicBezTo>
                  <a:close/>
                </a:path>
              </a:pathLst>
            </a:custGeom>
            <a:solidFill>
              <a:srgbClr val="A17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83"/>
            <p:cNvSpPr/>
            <p:nvPr/>
          </p:nvSpPr>
          <p:spPr>
            <a:xfrm>
              <a:off x="3017831" y="4016236"/>
              <a:ext cx="298767" cy="395651"/>
            </a:xfrm>
            <a:custGeom>
              <a:avLst/>
              <a:gdLst/>
              <a:ahLst/>
              <a:cxnLst/>
              <a:rect l="l" t="t" r="r" b="b"/>
              <a:pathLst>
                <a:path w="3167" h="4194" extrusionOk="0">
                  <a:moveTo>
                    <a:pt x="2129" y="0"/>
                  </a:moveTo>
                  <a:cubicBezTo>
                    <a:pt x="2097" y="46"/>
                    <a:pt x="2069" y="74"/>
                    <a:pt x="2023" y="120"/>
                  </a:cubicBezTo>
                  <a:cubicBezTo>
                    <a:pt x="1921" y="222"/>
                    <a:pt x="1819" y="324"/>
                    <a:pt x="1703" y="412"/>
                  </a:cubicBezTo>
                  <a:cubicBezTo>
                    <a:pt x="1439" y="602"/>
                    <a:pt x="1144" y="764"/>
                    <a:pt x="838" y="880"/>
                  </a:cubicBezTo>
                  <a:cubicBezTo>
                    <a:pt x="574" y="982"/>
                    <a:pt x="282" y="1056"/>
                    <a:pt x="1" y="1115"/>
                  </a:cubicBezTo>
                  <a:cubicBezTo>
                    <a:pt x="120" y="1319"/>
                    <a:pt x="264" y="1541"/>
                    <a:pt x="384" y="1745"/>
                  </a:cubicBezTo>
                  <a:cubicBezTo>
                    <a:pt x="574" y="2037"/>
                    <a:pt x="764" y="2346"/>
                    <a:pt x="926" y="2652"/>
                  </a:cubicBezTo>
                  <a:cubicBezTo>
                    <a:pt x="690" y="2902"/>
                    <a:pt x="546" y="3138"/>
                    <a:pt x="500" y="3388"/>
                  </a:cubicBezTo>
                  <a:lnTo>
                    <a:pt x="500" y="3592"/>
                  </a:lnTo>
                  <a:cubicBezTo>
                    <a:pt x="500" y="3651"/>
                    <a:pt x="514" y="3725"/>
                    <a:pt x="546" y="3796"/>
                  </a:cubicBezTo>
                  <a:cubicBezTo>
                    <a:pt x="588" y="3929"/>
                    <a:pt x="676" y="4045"/>
                    <a:pt x="824" y="4165"/>
                  </a:cubicBezTo>
                  <a:cubicBezTo>
                    <a:pt x="838" y="4179"/>
                    <a:pt x="838" y="4179"/>
                    <a:pt x="852" y="4179"/>
                  </a:cubicBezTo>
                  <a:cubicBezTo>
                    <a:pt x="866" y="4193"/>
                    <a:pt x="866" y="4193"/>
                    <a:pt x="880" y="4193"/>
                  </a:cubicBezTo>
                  <a:lnTo>
                    <a:pt x="912" y="4193"/>
                  </a:lnTo>
                  <a:cubicBezTo>
                    <a:pt x="1204" y="4193"/>
                    <a:pt x="1527" y="4133"/>
                    <a:pt x="1847" y="3989"/>
                  </a:cubicBezTo>
                  <a:cubicBezTo>
                    <a:pt x="2157" y="3870"/>
                    <a:pt x="2463" y="3680"/>
                    <a:pt x="2727" y="3444"/>
                  </a:cubicBezTo>
                  <a:cubicBezTo>
                    <a:pt x="2903" y="3300"/>
                    <a:pt x="3050" y="3152"/>
                    <a:pt x="3166" y="2976"/>
                  </a:cubicBezTo>
                  <a:cubicBezTo>
                    <a:pt x="3152" y="2948"/>
                    <a:pt x="3152" y="2902"/>
                    <a:pt x="3138" y="2860"/>
                  </a:cubicBezTo>
                  <a:cubicBezTo>
                    <a:pt x="3022" y="2463"/>
                    <a:pt x="2889" y="2083"/>
                    <a:pt x="2758" y="1703"/>
                  </a:cubicBezTo>
                  <a:cubicBezTo>
                    <a:pt x="2625" y="1319"/>
                    <a:pt x="2481" y="925"/>
                    <a:pt x="2319" y="486"/>
                  </a:cubicBezTo>
                  <a:cubicBezTo>
                    <a:pt x="2259" y="324"/>
                    <a:pt x="2185" y="162"/>
                    <a:pt x="21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83"/>
            <p:cNvSpPr/>
            <p:nvPr/>
          </p:nvSpPr>
          <p:spPr>
            <a:xfrm>
              <a:off x="3082924" y="4274721"/>
              <a:ext cx="233674" cy="137167"/>
            </a:xfrm>
            <a:custGeom>
              <a:avLst/>
              <a:gdLst/>
              <a:ahLst/>
              <a:cxnLst/>
              <a:rect l="l" t="t" r="r" b="b"/>
              <a:pathLst>
                <a:path w="2477" h="1454" extrusionOk="0">
                  <a:moveTo>
                    <a:pt x="2420" y="0"/>
                  </a:moveTo>
                  <a:lnTo>
                    <a:pt x="2406" y="18"/>
                  </a:lnTo>
                  <a:cubicBezTo>
                    <a:pt x="2332" y="134"/>
                    <a:pt x="2230" y="222"/>
                    <a:pt x="2142" y="324"/>
                  </a:cubicBezTo>
                  <a:cubicBezTo>
                    <a:pt x="2037" y="412"/>
                    <a:pt x="1921" y="500"/>
                    <a:pt x="1805" y="588"/>
                  </a:cubicBezTo>
                  <a:cubicBezTo>
                    <a:pt x="1685" y="676"/>
                    <a:pt x="1555" y="764"/>
                    <a:pt x="1439" y="838"/>
                  </a:cubicBezTo>
                  <a:cubicBezTo>
                    <a:pt x="1305" y="911"/>
                    <a:pt x="1157" y="985"/>
                    <a:pt x="1027" y="1042"/>
                  </a:cubicBezTo>
                  <a:cubicBezTo>
                    <a:pt x="879" y="1101"/>
                    <a:pt x="749" y="1144"/>
                    <a:pt x="602" y="1189"/>
                  </a:cubicBezTo>
                  <a:cubicBezTo>
                    <a:pt x="471" y="1232"/>
                    <a:pt x="338" y="1263"/>
                    <a:pt x="208" y="1277"/>
                  </a:cubicBezTo>
                  <a:cubicBezTo>
                    <a:pt x="148" y="1291"/>
                    <a:pt x="74" y="1305"/>
                    <a:pt x="0" y="1305"/>
                  </a:cubicBezTo>
                  <a:cubicBezTo>
                    <a:pt x="46" y="1351"/>
                    <a:pt x="74" y="1379"/>
                    <a:pt x="134" y="1425"/>
                  </a:cubicBezTo>
                  <a:cubicBezTo>
                    <a:pt x="134" y="1439"/>
                    <a:pt x="148" y="1439"/>
                    <a:pt x="148" y="1439"/>
                  </a:cubicBezTo>
                  <a:lnTo>
                    <a:pt x="162" y="1439"/>
                  </a:lnTo>
                  <a:lnTo>
                    <a:pt x="176" y="1453"/>
                  </a:lnTo>
                  <a:lnTo>
                    <a:pt x="222" y="1453"/>
                  </a:lnTo>
                  <a:cubicBezTo>
                    <a:pt x="514" y="1453"/>
                    <a:pt x="837" y="1393"/>
                    <a:pt x="1157" y="1263"/>
                  </a:cubicBezTo>
                  <a:cubicBezTo>
                    <a:pt x="1467" y="1130"/>
                    <a:pt x="1773" y="940"/>
                    <a:pt x="2037" y="704"/>
                  </a:cubicBezTo>
                  <a:cubicBezTo>
                    <a:pt x="2213" y="574"/>
                    <a:pt x="2360" y="412"/>
                    <a:pt x="2476" y="250"/>
                  </a:cubicBezTo>
                  <a:cubicBezTo>
                    <a:pt x="2462" y="208"/>
                    <a:pt x="2462" y="162"/>
                    <a:pt x="2448" y="120"/>
                  </a:cubicBezTo>
                  <a:cubicBezTo>
                    <a:pt x="2434" y="74"/>
                    <a:pt x="2434" y="46"/>
                    <a:pt x="242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83"/>
            <p:cNvSpPr/>
            <p:nvPr/>
          </p:nvSpPr>
          <p:spPr>
            <a:xfrm>
              <a:off x="3094151" y="4274721"/>
              <a:ext cx="222448" cy="137167"/>
            </a:xfrm>
            <a:custGeom>
              <a:avLst/>
              <a:gdLst/>
              <a:ahLst/>
              <a:cxnLst/>
              <a:rect l="l" t="t" r="r" b="b"/>
              <a:pathLst>
                <a:path w="2358" h="1454" extrusionOk="0">
                  <a:moveTo>
                    <a:pt x="2301" y="0"/>
                  </a:moveTo>
                  <a:lnTo>
                    <a:pt x="2301" y="18"/>
                  </a:lnTo>
                  <a:lnTo>
                    <a:pt x="2287" y="18"/>
                  </a:lnTo>
                  <a:cubicBezTo>
                    <a:pt x="2213" y="120"/>
                    <a:pt x="2125" y="222"/>
                    <a:pt x="2023" y="324"/>
                  </a:cubicBezTo>
                  <a:cubicBezTo>
                    <a:pt x="1918" y="412"/>
                    <a:pt x="1802" y="500"/>
                    <a:pt x="1686" y="588"/>
                  </a:cubicBezTo>
                  <a:cubicBezTo>
                    <a:pt x="1566" y="676"/>
                    <a:pt x="1450" y="764"/>
                    <a:pt x="1320" y="838"/>
                  </a:cubicBezTo>
                  <a:cubicBezTo>
                    <a:pt x="1172" y="911"/>
                    <a:pt x="1038" y="985"/>
                    <a:pt x="908" y="1042"/>
                  </a:cubicBezTo>
                  <a:cubicBezTo>
                    <a:pt x="848" y="1056"/>
                    <a:pt x="792" y="1087"/>
                    <a:pt x="746" y="1101"/>
                  </a:cubicBezTo>
                  <a:cubicBezTo>
                    <a:pt x="732" y="1115"/>
                    <a:pt x="718" y="1115"/>
                    <a:pt x="704" y="1130"/>
                  </a:cubicBezTo>
                  <a:cubicBezTo>
                    <a:pt x="585" y="1203"/>
                    <a:pt x="454" y="1277"/>
                    <a:pt x="321" y="1319"/>
                  </a:cubicBezTo>
                  <a:cubicBezTo>
                    <a:pt x="219" y="1365"/>
                    <a:pt x="103" y="1393"/>
                    <a:pt x="1" y="1425"/>
                  </a:cubicBezTo>
                  <a:lnTo>
                    <a:pt x="15" y="1425"/>
                  </a:lnTo>
                  <a:cubicBezTo>
                    <a:pt x="15" y="1439"/>
                    <a:pt x="29" y="1439"/>
                    <a:pt x="29" y="1439"/>
                  </a:cubicBezTo>
                  <a:lnTo>
                    <a:pt x="43" y="1453"/>
                  </a:lnTo>
                  <a:lnTo>
                    <a:pt x="103" y="1453"/>
                  </a:lnTo>
                  <a:cubicBezTo>
                    <a:pt x="395" y="1453"/>
                    <a:pt x="718" y="1393"/>
                    <a:pt x="1038" y="1263"/>
                  </a:cubicBezTo>
                  <a:cubicBezTo>
                    <a:pt x="1348" y="1130"/>
                    <a:pt x="1654" y="940"/>
                    <a:pt x="1918" y="704"/>
                  </a:cubicBezTo>
                  <a:cubicBezTo>
                    <a:pt x="2094" y="574"/>
                    <a:pt x="2241" y="412"/>
                    <a:pt x="2357" y="250"/>
                  </a:cubicBezTo>
                  <a:cubicBezTo>
                    <a:pt x="2357" y="208"/>
                    <a:pt x="2343" y="162"/>
                    <a:pt x="2329" y="120"/>
                  </a:cubicBezTo>
                  <a:cubicBezTo>
                    <a:pt x="2315" y="74"/>
                    <a:pt x="2315" y="46"/>
                    <a:pt x="230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83"/>
            <p:cNvSpPr/>
            <p:nvPr/>
          </p:nvSpPr>
          <p:spPr>
            <a:xfrm>
              <a:off x="3002926" y="3995670"/>
              <a:ext cx="237636" cy="152072"/>
            </a:xfrm>
            <a:custGeom>
              <a:avLst/>
              <a:gdLst/>
              <a:ahLst/>
              <a:cxnLst/>
              <a:rect l="l" t="t" r="r" b="b"/>
              <a:pathLst>
                <a:path w="2519" h="1612" extrusionOk="0">
                  <a:moveTo>
                    <a:pt x="2227" y="0"/>
                  </a:moveTo>
                  <a:lnTo>
                    <a:pt x="2153" y="74"/>
                  </a:lnTo>
                  <a:cubicBezTo>
                    <a:pt x="2037" y="176"/>
                    <a:pt x="1903" y="264"/>
                    <a:pt x="1773" y="352"/>
                  </a:cubicBezTo>
                  <a:cubicBezTo>
                    <a:pt x="1625" y="440"/>
                    <a:pt x="1478" y="514"/>
                    <a:pt x="1334" y="584"/>
                  </a:cubicBezTo>
                  <a:cubicBezTo>
                    <a:pt x="1186" y="644"/>
                    <a:pt x="1024" y="704"/>
                    <a:pt x="862" y="746"/>
                  </a:cubicBezTo>
                  <a:cubicBezTo>
                    <a:pt x="584" y="834"/>
                    <a:pt x="292" y="880"/>
                    <a:pt x="0" y="880"/>
                  </a:cubicBezTo>
                  <a:lnTo>
                    <a:pt x="0" y="936"/>
                  </a:lnTo>
                  <a:lnTo>
                    <a:pt x="0" y="1024"/>
                  </a:lnTo>
                  <a:cubicBezTo>
                    <a:pt x="0" y="1069"/>
                    <a:pt x="0" y="1098"/>
                    <a:pt x="14" y="1129"/>
                  </a:cubicBezTo>
                  <a:cubicBezTo>
                    <a:pt x="14" y="1157"/>
                    <a:pt x="29" y="1200"/>
                    <a:pt x="43" y="1231"/>
                  </a:cubicBezTo>
                  <a:cubicBezTo>
                    <a:pt x="57" y="1259"/>
                    <a:pt x="71" y="1305"/>
                    <a:pt x="88" y="1333"/>
                  </a:cubicBezTo>
                  <a:lnTo>
                    <a:pt x="88" y="1319"/>
                  </a:lnTo>
                  <a:cubicBezTo>
                    <a:pt x="102" y="1347"/>
                    <a:pt x="116" y="1376"/>
                    <a:pt x="131" y="1407"/>
                  </a:cubicBezTo>
                  <a:cubicBezTo>
                    <a:pt x="145" y="1435"/>
                    <a:pt x="159" y="1463"/>
                    <a:pt x="190" y="1481"/>
                  </a:cubicBezTo>
                  <a:cubicBezTo>
                    <a:pt x="204" y="1495"/>
                    <a:pt x="218" y="1523"/>
                    <a:pt x="247" y="1537"/>
                  </a:cubicBezTo>
                  <a:cubicBezTo>
                    <a:pt x="264" y="1551"/>
                    <a:pt x="278" y="1569"/>
                    <a:pt x="292" y="1583"/>
                  </a:cubicBezTo>
                  <a:lnTo>
                    <a:pt x="292" y="1569"/>
                  </a:lnTo>
                  <a:cubicBezTo>
                    <a:pt x="306" y="1583"/>
                    <a:pt x="335" y="1597"/>
                    <a:pt x="352" y="1611"/>
                  </a:cubicBezTo>
                  <a:cubicBezTo>
                    <a:pt x="760" y="1569"/>
                    <a:pt x="1172" y="1449"/>
                    <a:pt x="1552" y="1305"/>
                  </a:cubicBezTo>
                  <a:cubicBezTo>
                    <a:pt x="1889" y="1172"/>
                    <a:pt x="2213" y="982"/>
                    <a:pt x="2505" y="760"/>
                  </a:cubicBezTo>
                  <a:lnTo>
                    <a:pt x="2505" y="704"/>
                  </a:lnTo>
                  <a:cubicBezTo>
                    <a:pt x="2519" y="616"/>
                    <a:pt x="2505" y="528"/>
                    <a:pt x="2491" y="440"/>
                  </a:cubicBezTo>
                  <a:cubicBezTo>
                    <a:pt x="2477" y="352"/>
                    <a:pt x="2445" y="278"/>
                    <a:pt x="2403" y="190"/>
                  </a:cubicBezTo>
                  <a:cubicBezTo>
                    <a:pt x="2375" y="144"/>
                    <a:pt x="2357" y="116"/>
                    <a:pt x="2315" y="74"/>
                  </a:cubicBezTo>
                  <a:cubicBezTo>
                    <a:pt x="2301" y="56"/>
                    <a:pt x="2287" y="28"/>
                    <a:pt x="2255" y="14"/>
                  </a:cubicBezTo>
                  <a:cubicBezTo>
                    <a:pt x="2241" y="14"/>
                    <a:pt x="2241" y="0"/>
                    <a:pt x="222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83"/>
            <p:cNvSpPr/>
            <p:nvPr/>
          </p:nvSpPr>
          <p:spPr>
            <a:xfrm>
              <a:off x="3221223" y="400265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83"/>
            <p:cNvSpPr/>
            <p:nvPr/>
          </p:nvSpPr>
          <p:spPr>
            <a:xfrm>
              <a:off x="3229525" y="401359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83"/>
            <p:cNvSpPr/>
            <p:nvPr/>
          </p:nvSpPr>
          <p:spPr>
            <a:xfrm>
              <a:off x="3239148" y="4061990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83"/>
            <p:cNvSpPr/>
            <p:nvPr/>
          </p:nvSpPr>
          <p:spPr>
            <a:xfrm>
              <a:off x="3264053" y="3685677"/>
              <a:ext cx="462065" cy="311408"/>
            </a:xfrm>
            <a:custGeom>
              <a:avLst/>
              <a:gdLst/>
              <a:ahLst/>
              <a:cxnLst/>
              <a:rect l="l" t="t" r="r" b="b"/>
              <a:pathLst>
                <a:path w="4898" h="3301" extrusionOk="0">
                  <a:moveTo>
                    <a:pt x="1745" y="1"/>
                  </a:moveTo>
                  <a:cubicBezTo>
                    <a:pt x="1671" y="1"/>
                    <a:pt x="1612" y="18"/>
                    <a:pt x="1541" y="32"/>
                  </a:cubicBezTo>
                  <a:cubicBezTo>
                    <a:pt x="1422" y="47"/>
                    <a:pt x="1306" y="75"/>
                    <a:pt x="1190" y="134"/>
                  </a:cubicBezTo>
                  <a:cubicBezTo>
                    <a:pt x="1070" y="177"/>
                    <a:pt x="954" y="236"/>
                    <a:pt x="838" y="296"/>
                  </a:cubicBezTo>
                  <a:cubicBezTo>
                    <a:pt x="732" y="353"/>
                    <a:pt x="630" y="426"/>
                    <a:pt x="528" y="514"/>
                  </a:cubicBezTo>
                  <a:cubicBezTo>
                    <a:pt x="440" y="574"/>
                    <a:pt x="352" y="662"/>
                    <a:pt x="293" y="736"/>
                  </a:cubicBezTo>
                  <a:cubicBezTo>
                    <a:pt x="264" y="778"/>
                    <a:pt x="236" y="810"/>
                    <a:pt x="205" y="852"/>
                  </a:cubicBezTo>
                  <a:cubicBezTo>
                    <a:pt x="162" y="912"/>
                    <a:pt x="134" y="986"/>
                    <a:pt x="117" y="1056"/>
                  </a:cubicBezTo>
                  <a:cubicBezTo>
                    <a:pt x="89" y="1130"/>
                    <a:pt x="75" y="1218"/>
                    <a:pt x="60" y="1306"/>
                  </a:cubicBezTo>
                  <a:lnTo>
                    <a:pt x="60" y="1394"/>
                  </a:lnTo>
                  <a:cubicBezTo>
                    <a:pt x="46" y="1394"/>
                    <a:pt x="46" y="1408"/>
                    <a:pt x="46" y="1408"/>
                  </a:cubicBezTo>
                  <a:cubicBezTo>
                    <a:pt x="15" y="1408"/>
                    <a:pt x="1" y="1439"/>
                    <a:pt x="15" y="1468"/>
                  </a:cubicBezTo>
                  <a:cubicBezTo>
                    <a:pt x="117" y="1777"/>
                    <a:pt x="279" y="2041"/>
                    <a:pt x="454" y="2287"/>
                  </a:cubicBezTo>
                  <a:cubicBezTo>
                    <a:pt x="644" y="2523"/>
                    <a:pt x="866" y="2713"/>
                    <a:pt x="1116" y="2875"/>
                  </a:cubicBezTo>
                  <a:cubicBezTo>
                    <a:pt x="1232" y="2963"/>
                    <a:pt x="1365" y="3022"/>
                    <a:pt x="1496" y="3079"/>
                  </a:cubicBezTo>
                  <a:cubicBezTo>
                    <a:pt x="1612" y="3138"/>
                    <a:pt x="1759" y="3184"/>
                    <a:pt x="1907" y="3226"/>
                  </a:cubicBezTo>
                  <a:cubicBezTo>
                    <a:pt x="2097" y="3272"/>
                    <a:pt x="2301" y="3300"/>
                    <a:pt x="2509" y="3300"/>
                  </a:cubicBezTo>
                  <a:cubicBezTo>
                    <a:pt x="2597" y="3300"/>
                    <a:pt x="2685" y="3300"/>
                    <a:pt x="2772" y="3286"/>
                  </a:cubicBezTo>
                  <a:cubicBezTo>
                    <a:pt x="2917" y="3272"/>
                    <a:pt x="3064" y="3240"/>
                    <a:pt x="3226" y="3198"/>
                  </a:cubicBezTo>
                  <a:cubicBezTo>
                    <a:pt x="3388" y="3152"/>
                    <a:pt x="3532" y="3096"/>
                    <a:pt x="3680" y="3036"/>
                  </a:cubicBezTo>
                  <a:cubicBezTo>
                    <a:pt x="3828" y="2963"/>
                    <a:pt x="3986" y="2861"/>
                    <a:pt x="4120" y="2744"/>
                  </a:cubicBezTo>
                  <a:cubicBezTo>
                    <a:pt x="4267" y="2639"/>
                    <a:pt x="4383" y="2509"/>
                    <a:pt x="4500" y="2393"/>
                  </a:cubicBezTo>
                  <a:lnTo>
                    <a:pt x="4588" y="2305"/>
                  </a:lnTo>
                  <a:cubicBezTo>
                    <a:pt x="4675" y="2199"/>
                    <a:pt x="4777" y="2097"/>
                    <a:pt x="4883" y="2009"/>
                  </a:cubicBezTo>
                  <a:cubicBezTo>
                    <a:pt x="4897" y="1995"/>
                    <a:pt x="4897" y="1981"/>
                    <a:pt x="4897" y="1967"/>
                  </a:cubicBezTo>
                  <a:cubicBezTo>
                    <a:pt x="4897" y="1953"/>
                    <a:pt x="4883" y="1935"/>
                    <a:pt x="4883" y="1935"/>
                  </a:cubicBezTo>
                  <a:cubicBezTo>
                    <a:pt x="4865" y="1921"/>
                    <a:pt x="4851" y="1921"/>
                    <a:pt x="4837" y="1921"/>
                  </a:cubicBezTo>
                  <a:cubicBezTo>
                    <a:pt x="4823" y="1921"/>
                    <a:pt x="4823" y="1935"/>
                    <a:pt x="4809" y="1935"/>
                  </a:cubicBezTo>
                  <a:cubicBezTo>
                    <a:pt x="4707" y="2023"/>
                    <a:pt x="4619" y="2129"/>
                    <a:pt x="4531" y="2217"/>
                  </a:cubicBezTo>
                  <a:cubicBezTo>
                    <a:pt x="4500" y="2259"/>
                    <a:pt x="4457" y="2287"/>
                    <a:pt x="4426" y="2333"/>
                  </a:cubicBezTo>
                  <a:cubicBezTo>
                    <a:pt x="4426" y="2199"/>
                    <a:pt x="4398" y="2069"/>
                    <a:pt x="4369" y="1953"/>
                  </a:cubicBezTo>
                  <a:cubicBezTo>
                    <a:pt x="4324" y="1805"/>
                    <a:pt x="4267" y="1658"/>
                    <a:pt x="4179" y="1527"/>
                  </a:cubicBezTo>
                  <a:cubicBezTo>
                    <a:pt x="4106" y="1394"/>
                    <a:pt x="4018" y="1278"/>
                    <a:pt x="3898" y="1176"/>
                  </a:cubicBezTo>
                  <a:cubicBezTo>
                    <a:pt x="3796" y="1074"/>
                    <a:pt x="3666" y="1000"/>
                    <a:pt x="3532" y="940"/>
                  </a:cubicBezTo>
                  <a:cubicBezTo>
                    <a:pt x="3458" y="912"/>
                    <a:pt x="3388" y="880"/>
                    <a:pt x="3314" y="866"/>
                  </a:cubicBezTo>
                  <a:lnTo>
                    <a:pt x="3356" y="824"/>
                  </a:lnTo>
                  <a:cubicBezTo>
                    <a:pt x="3388" y="810"/>
                    <a:pt x="3416" y="778"/>
                    <a:pt x="3444" y="750"/>
                  </a:cubicBezTo>
                  <a:lnTo>
                    <a:pt x="3444" y="722"/>
                  </a:lnTo>
                  <a:cubicBezTo>
                    <a:pt x="3444" y="704"/>
                    <a:pt x="3444" y="690"/>
                    <a:pt x="3430" y="676"/>
                  </a:cubicBezTo>
                  <a:cubicBezTo>
                    <a:pt x="3430" y="676"/>
                    <a:pt x="3416" y="662"/>
                    <a:pt x="3402" y="662"/>
                  </a:cubicBezTo>
                  <a:cubicBezTo>
                    <a:pt x="3388" y="676"/>
                    <a:pt x="3370" y="676"/>
                    <a:pt x="3356" y="690"/>
                  </a:cubicBezTo>
                  <a:cubicBezTo>
                    <a:pt x="3342" y="704"/>
                    <a:pt x="3314" y="736"/>
                    <a:pt x="3283" y="764"/>
                  </a:cubicBezTo>
                  <a:cubicBezTo>
                    <a:pt x="3254" y="792"/>
                    <a:pt x="3226" y="824"/>
                    <a:pt x="3195" y="838"/>
                  </a:cubicBezTo>
                  <a:lnTo>
                    <a:pt x="3138" y="838"/>
                  </a:lnTo>
                  <a:cubicBezTo>
                    <a:pt x="3107" y="838"/>
                    <a:pt x="3093" y="852"/>
                    <a:pt x="3093" y="880"/>
                  </a:cubicBezTo>
                  <a:lnTo>
                    <a:pt x="3093" y="912"/>
                  </a:lnTo>
                  <a:lnTo>
                    <a:pt x="3078" y="912"/>
                  </a:lnTo>
                  <a:cubicBezTo>
                    <a:pt x="3036" y="940"/>
                    <a:pt x="2991" y="954"/>
                    <a:pt x="2962" y="954"/>
                  </a:cubicBezTo>
                  <a:cubicBezTo>
                    <a:pt x="2931" y="968"/>
                    <a:pt x="2903" y="968"/>
                    <a:pt x="2889" y="968"/>
                  </a:cubicBezTo>
                  <a:cubicBezTo>
                    <a:pt x="2860" y="968"/>
                    <a:pt x="2843" y="968"/>
                    <a:pt x="2815" y="954"/>
                  </a:cubicBezTo>
                  <a:cubicBezTo>
                    <a:pt x="2801" y="954"/>
                    <a:pt x="2772" y="940"/>
                    <a:pt x="2741" y="926"/>
                  </a:cubicBezTo>
                  <a:cubicBezTo>
                    <a:pt x="2713" y="912"/>
                    <a:pt x="2699" y="880"/>
                    <a:pt x="2653" y="852"/>
                  </a:cubicBezTo>
                  <a:cubicBezTo>
                    <a:pt x="2597" y="764"/>
                    <a:pt x="2537" y="676"/>
                    <a:pt x="2491" y="602"/>
                  </a:cubicBezTo>
                  <a:lnTo>
                    <a:pt x="2491" y="588"/>
                  </a:lnTo>
                  <a:cubicBezTo>
                    <a:pt x="2435" y="486"/>
                    <a:pt x="2389" y="384"/>
                    <a:pt x="2347" y="282"/>
                  </a:cubicBezTo>
                  <a:cubicBezTo>
                    <a:pt x="2333" y="265"/>
                    <a:pt x="2315" y="251"/>
                    <a:pt x="2301" y="251"/>
                  </a:cubicBezTo>
                  <a:lnTo>
                    <a:pt x="2287" y="251"/>
                  </a:lnTo>
                  <a:cubicBezTo>
                    <a:pt x="2259" y="208"/>
                    <a:pt x="2213" y="163"/>
                    <a:pt x="2157" y="134"/>
                  </a:cubicBezTo>
                  <a:cubicBezTo>
                    <a:pt x="2083" y="75"/>
                    <a:pt x="1981" y="32"/>
                    <a:pt x="1876" y="18"/>
                  </a:cubicBezTo>
                  <a:cubicBezTo>
                    <a:pt x="1833" y="18"/>
                    <a:pt x="1788" y="1"/>
                    <a:pt x="1745" y="1"/>
                  </a:cubicBezTo>
                  <a:close/>
                </a:path>
              </a:pathLst>
            </a:custGeom>
            <a:solidFill>
              <a:srgbClr val="BD9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83"/>
            <p:cNvSpPr/>
            <p:nvPr/>
          </p:nvSpPr>
          <p:spPr>
            <a:xfrm>
              <a:off x="3551783" y="3573887"/>
              <a:ext cx="411878" cy="340181"/>
            </a:xfrm>
            <a:custGeom>
              <a:avLst/>
              <a:gdLst/>
              <a:ahLst/>
              <a:cxnLst/>
              <a:rect l="l" t="t" r="r" b="b"/>
              <a:pathLst>
                <a:path w="4366" h="3606" extrusionOk="0">
                  <a:moveTo>
                    <a:pt x="2463" y="0"/>
                  </a:moveTo>
                  <a:cubicBezTo>
                    <a:pt x="2431" y="14"/>
                    <a:pt x="2403" y="43"/>
                    <a:pt x="2361" y="60"/>
                  </a:cubicBezTo>
                  <a:cubicBezTo>
                    <a:pt x="2037" y="306"/>
                    <a:pt x="1713" y="556"/>
                    <a:pt x="1393" y="806"/>
                  </a:cubicBezTo>
                  <a:cubicBezTo>
                    <a:pt x="1084" y="1070"/>
                    <a:pt x="746" y="1334"/>
                    <a:pt x="394" y="1643"/>
                  </a:cubicBezTo>
                  <a:cubicBezTo>
                    <a:pt x="264" y="1745"/>
                    <a:pt x="131" y="1847"/>
                    <a:pt x="0" y="1963"/>
                  </a:cubicBezTo>
                  <a:cubicBezTo>
                    <a:pt x="43" y="1977"/>
                    <a:pt x="102" y="1995"/>
                    <a:pt x="145" y="2023"/>
                  </a:cubicBezTo>
                  <a:cubicBezTo>
                    <a:pt x="278" y="2083"/>
                    <a:pt x="408" y="2153"/>
                    <a:pt x="528" y="2241"/>
                  </a:cubicBezTo>
                  <a:cubicBezTo>
                    <a:pt x="806" y="2417"/>
                    <a:pt x="1042" y="2639"/>
                    <a:pt x="1260" y="2888"/>
                  </a:cubicBezTo>
                  <a:cubicBezTo>
                    <a:pt x="1450" y="3106"/>
                    <a:pt x="1611" y="3356"/>
                    <a:pt x="1759" y="3606"/>
                  </a:cubicBezTo>
                  <a:cubicBezTo>
                    <a:pt x="1921" y="3416"/>
                    <a:pt x="2079" y="3226"/>
                    <a:pt x="2227" y="3032"/>
                  </a:cubicBezTo>
                  <a:cubicBezTo>
                    <a:pt x="2449" y="2755"/>
                    <a:pt x="2667" y="2477"/>
                    <a:pt x="2902" y="2227"/>
                  </a:cubicBezTo>
                  <a:cubicBezTo>
                    <a:pt x="3141" y="2331"/>
                    <a:pt x="3363" y="2388"/>
                    <a:pt x="3567" y="2388"/>
                  </a:cubicBezTo>
                  <a:cubicBezTo>
                    <a:pt x="3625" y="2388"/>
                    <a:pt x="3681" y="2384"/>
                    <a:pt x="3736" y="2375"/>
                  </a:cubicBezTo>
                  <a:cubicBezTo>
                    <a:pt x="3796" y="2361"/>
                    <a:pt x="3856" y="2347"/>
                    <a:pt x="3926" y="2315"/>
                  </a:cubicBezTo>
                  <a:cubicBezTo>
                    <a:pt x="3986" y="2287"/>
                    <a:pt x="4046" y="2241"/>
                    <a:pt x="4102" y="2199"/>
                  </a:cubicBezTo>
                  <a:cubicBezTo>
                    <a:pt x="4207" y="2111"/>
                    <a:pt x="4295" y="1995"/>
                    <a:pt x="4366" y="1819"/>
                  </a:cubicBezTo>
                  <a:lnTo>
                    <a:pt x="4366" y="1773"/>
                  </a:lnTo>
                  <a:lnTo>
                    <a:pt x="4366" y="1759"/>
                  </a:lnTo>
                  <a:lnTo>
                    <a:pt x="4366" y="1731"/>
                  </a:lnTo>
                  <a:cubicBezTo>
                    <a:pt x="4264" y="1436"/>
                    <a:pt x="4088" y="1172"/>
                    <a:pt x="3870" y="908"/>
                  </a:cubicBezTo>
                  <a:cubicBezTo>
                    <a:pt x="3634" y="658"/>
                    <a:pt x="3370" y="440"/>
                    <a:pt x="3047" y="250"/>
                  </a:cubicBezTo>
                  <a:cubicBezTo>
                    <a:pt x="2857" y="148"/>
                    <a:pt x="2667" y="60"/>
                    <a:pt x="246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83"/>
            <p:cNvSpPr/>
            <p:nvPr/>
          </p:nvSpPr>
          <p:spPr>
            <a:xfrm>
              <a:off x="3766118" y="3573887"/>
              <a:ext cx="197543" cy="186600"/>
            </a:xfrm>
            <a:custGeom>
              <a:avLst/>
              <a:gdLst/>
              <a:ahLst/>
              <a:cxnLst/>
              <a:rect l="l" t="t" r="r" b="b"/>
              <a:pathLst>
                <a:path w="2094" h="1978" extrusionOk="0">
                  <a:moveTo>
                    <a:pt x="191" y="0"/>
                  </a:moveTo>
                  <a:cubicBezTo>
                    <a:pt x="159" y="14"/>
                    <a:pt x="131" y="43"/>
                    <a:pt x="89" y="60"/>
                  </a:cubicBezTo>
                  <a:cubicBezTo>
                    <a:pt x="57" y="88"/>
                    <a:pt x="29" y="116"/>
                    <a:pt x="1" y="131"/>
                  </a:cubicBezTo>
                  <a:lnTo>
                    <a:pt x="15" y="131"/>
                  </a:lnTo>
                  <a:cubicBezTo>
                    <a:pt x="131" y="176"/>
                    <a:pt x="264" y="236"/>
                    <a:pt x="381" y="292"/>
                  </a:cubicBezTo>
                  <a:cubicBezTo>
                    <a:pt x="511" y="352"/>
                    <a:pt x="630" y="426"/>
                    <a:pt x="746" y="514"/>
                  </a:cubicBezTo>
                  <a:cubicBezTo>
                    <a:pt x="862" y="602"/>
                    <a:pt x="982" y="690"/>
                    <a:pt x="1098" y="792"/>
                  </a:cubicBezTo>
                  <a:cubicBezTo>
                    <a:pt x="1214" y="894"/>
                    <a:pt x="1334" y="996"/>
                    <a:pt x="1436" y="1098"/>
                  </a:cubicBezTo>
                  <a:cubicBezTo>
                    <a:pt x="1538" y="1217"/>
                    <a:pt x="1626" y="1334"/>
                    <a:pt x="1714" y="1450"/>
                  </a:cubicBezTo>
                  <a:cubicBezTo>
                    <a:pt x="1788" y="1555"/>
                    <a:pt x="1861" y="1671"/>
                    <a:pt x="1935" y="1787"/>
                  </a:cubicBezTo>
                  <a:cubicBezTo>
                    <a:pt x="1963" y="1847"/>
                    <a:pt x="1992" y="1921"/>
                    <a:pt x="2023" y="1977"/>
                  </a:cubicBezTo>
                  <a:cubicBezTo>
                    <a:pt x="2051" y="1935"/>
                    <a:pt x="2065" y="1875"/>
                    <a:pt x="2094" y="1819"/>
                  </a:cubicBezTo>
                  <a:lnTo>
                    <a:pt x="2094" y="1787"/>
                  </a:lnTo>
                  <a:lnTo>
                    <a:pt x="2094" y="1759"/>
                  </a:lnTo>
                  <a:lnTo>
                    <a:pt x="2094" y="1731"/>
                  </a:lnTo>
                  <a:cubicBezTo>
                    <a:pt x="1992" y="1436"/>
                    <a:pt x="1816" y="1172"/>
                    <a:pt x="1598" y="908"/>
                  </a:cubicBezTo>
                  <a:cubicBezTo>
                    <a:pt x="1362" y="644"/>
                    <a:pt x="1098" y="426"/>
                    <a:pt x="775" y="250"/>
                  </a:cubicBezTo>
                  <a:cubicBezTo>
                    <a:pt x="585" y="148"/>
                    <a:pt x="395" y="60"/>
                    <a:pt x="191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83"/>
            <p:cNvSpPr/>
            <p:nvPr/>
          </p:nvSpPr>
          <p:spPr>
            <a:xfrm>
              <a:off x="3766118" y="3573887"/>
              <a:ext cx="197543" cy="173015"/>
            </a:xfrm>
            <a:custGeom>
              <a:avLst/>
              <a:gdLst/>
              <a:ahLst/>
              <a:cxnLst/>
              <a:rect l="l" t="t" r="r" b="b"/>
              <a:pathLst>
                <a:path w="2094" h="1834" extrusionOk="0">
                  <a:moveTo>
                    <a:pt x="205" y="0"/>
                  </a:moveTo>
                  <a:cubicBezTo>
                    <a:pt x="159" y="14"/>
                    <a:pt x="117" y="43"/>
                    <a:pt x="89" y="60"/>
                  </a:cubicBezTo>
                  <a:cubicBezTo>
                    <a:pt x="57" y="88"/>
                    <a:pt x="29" y="102"/>
                    <a:pt x="1" y="131"/>
                  </a:cubicBezTo>
                  <a:lnTo>
                    <a:pt x="15" y="131"/>
                  </a:lnTo>
                  <a:cubicBezTo>
                    <a:pt x="131" y="176"/>
                    <a:pt x="247" y="236"/>
                    <a:pt x="381" y="292"/>
                  </a:cubicBezTo>
                  <a:cubicBezTo>
                    <a:pt x="497" y="352"/>
                    <a:pt x="630" y="426"/>
                    <a:pt x="746" y="514"/>
                  </a:cubicBezTo>
                  <a:cubicBezTo>
                    <a:pt x="862" y="602"/>
                    <a:pt x="982" y="690"/>
                    <a:pt x="1098" y="792"/>
                  </a:cubicBezTo>
                  <a:cubicBezTo>
                    <a:pt x="1214" y="894"/>
                    <a:pt x="1334" y="996"/>
                    <a:pt x="1436" y="1098"/>
                  </a:cubicBezTo>
                  <a:cubicBezTo>
                    <a:pt x="1464" y="1144"/>
                    <a:pt x="1510" y="1186"/>
                    <a:pt x="1552" y="1232"/>
                  </a:cubicBezTo>
                  <a:cubicBezTo>
                    <a:pt x="1552" y="1246"/>
                    <a:pt x="1566" y="1260"/>
                    <a:pt x="1584" y="1260"/>
                  </a:cubicBezTo>
                  <a:cubicBezTo>
                    <a:pt x="1700" y="1348"/>
                    <a:pt x="1802" y="1450"/>
                    <a:pt x="1890" y="1555"/>
                  </a:cubicBezTo>
                  <a:cubicBezTo>
                    <a:pt x="1963" y="1643"/>
                    <a:pt x="2037" y="1731"/>
                    <a:pt x="2094" y="1833"/>
                  </a:cubicBezTo>
                  <a:lnTo>
                    <a:pt x="2094" y="1819"/>
                  </a:lnTo>
                  <a:lnTo>
                    <a:pt x="2094" y="1787"/>
                  </a:lnTo>
                  <a:lnTo>
                    <a:pt x="2094" y="1759"/>
                  </a:lnTo>
                  <a:lnTo>
                    <a:pt x="2094" y="1731"/>
                  </a:lnTo>
                  <a:cubicBezTo>
                    <a:pt x="1992" y="1436"/>
                    <a:pt x="1830" y="1172"/>
                    <a:pt x="1598" y="908"/>
                  </a:cubicBezTo>
                  <a:cubicBezTo>
                    <a:pt x="1362" y="644"/>
                    <a:pt x="1098" y="426"/>
                    <a:pt x="792" y="250"/>
                  </a:cubicBezTo>
                  <a:cubicBezTo>
                    <a:pt x="599" y="148"/>
                    <a:pt x="395" y="60"/>
                    <a:pt x="20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83"/>
            <p:cNvSpPr/>
            <p:nvPr/>
          </p:nvSpPr>
          <p:spPr>
            <a:xfrm>
              <a:off x="3533858" y="3723223"/>
              <a:ext cx="201882" cy="218391"/>
            </a:xfrm>
            <a:custGeom>
              <a:avLst/>
              <a:gdLst/>
              <a:ahLst/>
              <a:cxnLst/>
              <a:rect l="l" t="t" r="r" b="b"/>
              <a:pathLst>
                <a:path w="2140" h="2315" extrusionOk="0">
                  <a:moveTo>
                    <a:pt x="630" y="0"/>
                  </a:moveTo>
                  <a:cubicBezTo>
                    <a:pt x="616" y="0"/>
                    <a:pt x="598" y="14"/>
                    <a:pt x="570" y="14"/>
                  </a:cubicBezTo>
                  <a:cubicBezTo>
                    <a:pt x="482" y="42"/>
                    <a:pt x="408" y="74"/>
                    <a:pt x="335" y="116"/>
                  </a:cubicBezTo>
                  <a:cubicBezTo>
                    <a:pt x="264" y="162"/>
                    <a:pt x="190" y="218"/>
                    <a:pt x="131" y="278"/>
                  </a:cubicBezTo>
                  <a:cubicBezTo>
                    <a:pt x="102" y="324"/>
                    <a:pt x="71" y="352"/>
                    <a:pt x="43" y="394"/>
                  </a:cubicBezTo>
                  <a:cubicBezTo>
                    <a:pt x="29" y="426"/>
                    <a:pt x="14" y="454"/>
                    <a:pt x="14" y="482"/>
                  </a:cubicBezTo>
                  <a:cubicBezTo>
                    <a:pt x="14" y="500"/>
                    <a:pt x="0" y="500"/>
                    <a:pt x="0" y="514"/>
                  </a:cubicBezTo>
                  <a:cubicBezTo>
                    <a:pt x="29" y="528"/>
                    <a:pt x="57" y="542"/>
                    <a:pt x="88" y="556"/>
                  </a:cubicBezTo>
                  <a:cubicBezTo>
                    <a:pt x="233" y="644"/>
                    <a:pt x="366" y="732"/>
                    <a:pt x="482" y="820"/>
                  </a:cubicBezTo>
                  <a:cubicBezTo>
                    <a:pt x="616" y="922"/>
                    <a:pt x="732" y="1041"/>
                    <a:pt x="848" y="1158"/>
                  </a:cubicBezTo>
                  <a:cubicBezTo>
                    <a:pt x="968" y="1291"/>
                    <a:pt x="1070" y="1407"/>
                    <a:pt x="1158" y="1537"/>
                  </a:cubicBezTo>
                  <a:cubicBezTo>
                    <a:pt x="1334" y="1787"/>
                    <a:pt x="1478" y="2037"/>
                    <a:pt x="1566" y="2315"/>
                  </a:cubicBezTo>
                  <a:lnTo>
                    <a:pt x="1626" y="2315"/>
                  </a:lnTo>
                  <a:cubicBezTo>
                    <a:pt x="1654" y="2301"/>
                    <a:pt x="1685" y="2287"/>
                    <a:pt x="1713" y="2273"/>
                  </a:cubicBezTo>
                  <a:cubicBezTo>
                    <a:pt x="1742" y="2259"/>
                    <a:pt x="1773" y="2241"/>
                    <a:pt x="1801" y="2227"/>
                  </a:cubicBezTo>
                  <a:cubicBezTo>
                    <a:pt x="1830" y="2213"/>
                    <a:pt x="1861" y="2185"/>
                    <a:pt x="1889" y="2171"/>
                  </a:cubicBezTo>
                  <a:cubicBezTo>
                    <a:pt x="1917" y="2139"/>
                    <a:pt x="1949" y="2125"/>
                    <a:pt x="1977" y="2097"/>
                  </a:cubicBezTo>
                  <a:lnTo>
                    <a:pt x="1963" y="2097"/>
                  </a:lnTo>
                  <a:cubicBezTo>
                    <a:pt x="1991" y="2083"/>
                    <a:pt x="2005" y="2051"/>
                    <a:pt x="2037" y="2023"/>
                  </a:cubicBezTo>
                  <a:cubicBezTo>
                    <a:pt x="2051" y="1995"/>
                    <a:pt x="2065" y="1977"/>
                    <a:pt x="2079" y="1949"/>
                  </a:cubicBezTo>
                  <a:cubicBezTo>
                    <a:pt x="2093" y="1921"/>
                    <a:pt x="2111" y="1907"/>
                    <a:pt x="2111" y="1875"/>
                  </a:cubicBezTo>
                  <a:cubicBezTo>
                    <a:pt x="2125" y="1847"/>
                    <a:pt x="2125" y="1833"/>
                    <a:pt x="2139" y="1801"/>
                  </a:cubicBezTo>
                  <a:lnTo>
                    <a:pt x="2139" y="1745"/>
                  </a:lnTo>
                  <a:cubicBezTo>
                    <a:pt x="1963" y="1379"/>
                    <a:pt x="1728" y="1027"/>
                    <a:pt x="1450" y="718"/>
                  </a:cubicBezTo>
                  <a:cubicBezTo>
                    <a:pt x="1214" y="440"/>
                    <a:pt x="936" y="204"/>
                    <a:pt x="63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83"/>
            <p:cNvSpPr/>
            <p:nvPr/>
          </p:nvSpPr>
          <p:spPr>
            <a:xfrm>
              <a:off x="3537821" y="3760392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83"/>
            <p:cNvSpPr/>
            <p:nvPr/>
          </p:nvSpPr>
          <p:spPr>
            <a:xfrm>
              <a:off x="3546122" y="3749449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0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83"/>
            <p:cNvSpPr/>
            <p:nvPr/>
          </p:nvSpPr>
          <p:spPr>
            <a:xfrm>
              <a:off x="3587631" y="37245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83"/>
            <p:cNvSpPr/>
            <p:nvPr/>
          </p:nvSpPr>
          <p:spPr>
            <a:xfrm>
              <a:off x="2896419" y="3235027"/>
              <a:ext cx="648476" cy="624986"/>
            </a:xfrm>
            <a:custGeom>
              <a:avLst/>
              <a:gdLst/>
              <a:ahLst/>
              <a:cxnLst/>
              <a:rect l="l" t="t" r="r" b="b"/>
              <a:pathLst>
                <a:path w="6874" h="6625" extrusionOk="0">
                  <a:moveTo>
                    <a:pt x="3310" y="1"/>
                  </a:moveTo>
                  <a:cubicBezTo>
                    <a:pt x="3254" y="1"/>
                    <a:pt x="3194" y="1"/>
                    <a:pt x="3120" y="15"/>
                  </a:cubicBezTo>
                  <a:cubicBezTo>
                    <a:pt x="2976" y="47"/>
                    <a:pt x="2828" y="89"/>
                    <a:pt x="2667" y="177"/>
                  </a:cubicBezTo>
                  <a:cubicBezTo>
                    <a:pt x="2593" y="223"/>
                    <a:pt x="2505" y="265"/>
                    <a:pt x="2431" y="325"/>
                  </a:cubicBezTo>
                  <a:cubicBezTo>
                    <a:pt x="2375" y="381"/>
                    <a:pt x="2301" y="427"/>
                    <a:pt x="2227" y="500"/>
                  </a:cubicBezTo>
                  <a:cubicBezTo>
                    <a:pt x="2153" y="588"/>
                    <a:pt x="2065" y="676"/>
                    <a:pt x="1991" y="764"/>
                  </a:cubicBezTo>
                  <a:cubicBezTo>
                    <a:pt x="1949" y="806"/>
                    <a:pt x="1903" y="852"/>
                    <a:pt x="1861" y="909"/>
                  </a:cubicBezTo>
                  <a:cubicBezTo>
                    <a:pt x="1801" y="968"/>
                    <a:pt x="1745" y="1028"/>
                    <a:pt x="1699" y="1070"/>
                  </a:cubicBezTo>
                  <a:cubicBezTo>
                    <a:pt x="1671" y="1102"/>
                    <a:pt x="1625" y="1130"/>
                    <a:pt x="1583" y="1158"/>
                  </a:cubicBezTo>
                  <a:cubicBezTo>
                    <a:pt x="1509" y="1204"/>
                    <a:pt x="1435" y="1246"/>
                    <a:pt x="1362" y="1278"/>
                  </a:cubicBezTo>
                  <a:lnTo>
                    <a:pt x="1305" y="1306"/>
                  </a:lnTo>
                  <a:cubicBezTo>
                    <a:pt x="1231" y="1334"/>
                    <a:pt x="1172" y="1366"/>
                    <a:pt x="1112" y="1408"/>
                  </a:cubicBezTo>
                  <a:cubicBezTo>
                    <a:pt x="1056" y="1436"/>
                    <a:pt x="968" y="1482"/>
                    <a:pt x="894" y="1542"/>
                  </a:cubicBezTo>
                  <a:cubicBezTo>
                    <a:pt x="894" y="1524"/>
                    <a:pt x="894" y="1524"/>
                    <a:pt x="880" y="1524"/>
                  </a:cubicBezTo>
                  <a:cubicBezTo>
                    <a:pt x="880" y="1510"/>
                    <a:pt x="866" y="1510"/>
                    <a:pt x="848" y="1510"/>
                  </a:cubicBezTo>
                  <a:cubicBezTo>
                    <a:pt x="834" y="1510"/>
                    <a:pt x="820" y="1524"/>
                    <a:pt x="806" y="1542"/>
                  </a:cubicBezTo>
                  <a:cubicBezTo>
                    <a:pt x="468" y="2157"/>
                    <a:pt x="250" y="2875"/>
                    <a:pt x="116" y="3680"/>
                  </a:cubicBezTo>
                  <a:cubicBezTo>
                    <a:pt x="28" y="4310"/>
                    <a:pt x="0" y="4971"/>
                    <a:pt x="14" y="5717"/>
                  </a:cubicBezTo>
                  <a:lnTo>
                    <a:pt x="42" y="5777"/>
                  </a:lnTo>
                  <a:lnTo>
                    <a:pt x="57" y="5777"/>
                  </a:lnTo>
                  <a:cubicBezTo>
                    <a:pt x="338" y="6171"/>
                    <a:pt x="820" y="6435"/>
                    <a:pt x="1495" y="6554"/>
                  </a:cubicBezTo>
                  <a:cubicBezTo>
                    <a:pt x="1773" y="6610"/>
                    <a:pt x="2051" y="6624"/>
                    <a:pt x="2389" y="6624"/>
                  </a:cubicBezTo>
                  <a:lnTo>
                    <a:pt x="2403" y="6624"/>
                  </a:lnTo>
                  <a:cubicBezTo>
                    <a:pt x="2667" y="6624"/>
                    <a:pt x="2944" y="6610"/>
                    <a:pt x="3222" y="6582"/>
                  </a:cubicBezTo>
                  <a:cubicBezTo>
                    <a:pt x="3592" y="6537"/>
                    <a:pt x="3943" y="6466"/>
                    <a:pt x="4295" y="6361"/>
                  </a:cubicBezTo>
                  <a:cubicBezTo>
                    <a:pt x="4647" y="6259"/>
                    <a:pt x="4999" y="6114"/>
                    <a:pt x="5305" y="5953"/>
                  </a:cubicBezTo>
                  <a:cubicBezTo>
                    <a:pt x="5628" y="5777"/>
                    <a:pt x="5920" y="5555"/>
                    <a:pt x="6184" y="5323"/>
                  </a:cubicBezTo>
                  <a:cubicBezTo>
                    <a:pt x="6332" y="5189"/>
                    <a:pt x="6462" y="5059"/>
                    <a:pt x="6564" y="4911"/>
                  </a:cubicBezTo>
                  <a:cubicBezTo>
                    <a:pt x="6698" y="4750"/>
                    <a:pt x="6800" y="4588"/>
                    <a:pt x="6859" y="4426"/>
                  </a:cubicBezTo>
                  <a:lnTo>
                    <a:pt x="6859" y="4398"/>
                  </a:lnTo>
                  <a:cubicBezTo>
                    <a:pt x="6859" y="4384"/>
                    <a:pt x="6873" y="4384"/>
                    <a:pt x="6873" y="4370"/>
                  </a:cubicBezTo>
                  <a:cubicBezTo>
                    <a:pt x="6873" y="4356"/>
                    <a:pt x="6859" y="4338"/>
                    <a:pt x="6859" y="4338"/>
                  </a:cubicBezTo>
                  <a:lnTo>
                    <a:pt x="6814" y="4296"/>
                  </a:lnTo>
                  <a:cubicBezTo>
                    <a:pt x="6638" y="4060"/>
                    <a:pt x="6476" y="3768"/>
                    <a:pt x="6346" y="3459"/>
                  </a:cubicBezTo>
                  <a:cubicBezTo>
                    <a:pt x="6198" y="3107"/>
                    <a:pt x="6082" y="2727"/>
                    <a:pt x="5994" y="2287"/>
                  </a:cubicBezTo>
                  <a:cubicBezTo>
                    <a:pt x="5980" y="2273"/>
                    <a:pt x="5966" y="2259"/>
                    <a:pt x="5934" y="2259"/>
                  </a:cubicBezTo>
                  <a:lnTo>
                    <a:pt x="5920" y="2259"/>
                  </a:lnTo>
                  <a:cubicBezTo>
                    <a:pt x="5906" y="2259"/>
                    <a:pt x="5892" y="2287"/>
                    <a:pt x="5892" y="2316"/>
                  </a:cubicBezTo>
                  <a:cubicBezTo>
                    <a:pt x="5906" y="2419"/>
                    <a:pt x="5933" y="2488"/>
                    <a:pt x="5947" y="2574"/>
                  </a:cubicBezTo>
                  <a:lnTo>
                    <a:pt x="5947" y="2574"/>
                  </a:lnTo>
                  <a:cubicBezTo>
                    <a:pt x="5944" y="2565"/>
                    <a:pt x="5934" y="2563"/>
                    <a:pt x="5934" y="2551"/>
                  </a:cubicBezTo>
                  <a:lnTo>
                    <a:pt x="5920" y="2551"/>
                  </a:lnTo>
                  <a:cubicBezTo>
                    <a:pt x="5892" y="2523"/>
                    <a:pt x="5860" y="2509"/>
                    <a:pt x="5832" y="2477"/>
                  </a:cubicBezTo>
                  <a:cubicBezTo>
                    <a:pt x="5758" y="2435"/>
                    <a:pt x="5702" y="2375"/>
                    <a:pt x="5642" y="2316"/>
                  </a:cubicBezTo>
                  <a:cubicBezTo>
                    <a:pt x="5364" y="2052"/>
                    <a:pt x="5115" y="1732"/>
                    <a:pt x="4851" y="1334"/>
                  </a:cubicBezTo>
                  <a:lnTo>
                    <a:pt x="4791" y="1232"/>
                  </a:lnTo>
                  <a:lnTo>
                    <a:pt x="4717" y="1116"/>
                  </a:lnTo>
                  <a:lnTo>
                    <a:pt x="4689" y="1056"/>
                  </a:lnTo>
                  <a:lnTo>
                    <a:pt x="4675" y="1042"/>
                  </a:lnTo>
                  <a:lnTo>
                    <a:pt x="4661" y="1028"/>
                  </a:lnTo>
                  <a:cubicBezTo>
                    <a:pt x="4647" y="968"/>
                    <a:pt x="4615" y="926"/>
                    <a:pt x="4587" y="880"/>
                  </a:cubicBezTo>
                  <a:cubicBezTo>
                    <a:pt x="4485" y="733"/>
                    <a:pt x="4397" y="602"/>
                    <a:pt x="4278" y="486"/>
                  </a:cubicBezTo>
                  <a:cubicBezTo>
                    <a:pt x="4176" y="367"/>
                    <a:pt x="4059" y="265"/>
                    <a:pt x="3943" y="191"/>
                  </a:cubicBezTo>
                  <a:cubicBezTo>
                    <a:pt x="3884" y="149"/>
                    <a:pt x="3810" y="117"/>
                    <a:pt x="3750" y="89"/>
                  </a:cubicBezTo>
                  <a:cubicBezTo>
                    <a:pt x="3694" y="75"/>
                    <a:pt x="3620" y="47"/>
                    <a:pt x="3546" y="29"/>
                  </a:cubicBezTo>
                  <a:cubicBezTo>
                    <a:pt x="3472" y="15"/>
                    <a:pt x="3398" y="1"/>
                    <a:pt x="331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83"/>
            <p:cNvSpPr/>
            <p:nvPr/>
          </p:nvSpPr>
          <p:spPr>
            <a:xfrm>
              <a:off x="3871021" y="3266630"/>
              <a:ext cx="527064" cy="498008"/>
            </a:xfrm>
            <a:custGeom>
              <a:avLst/>
              <a:gdLst/>
              <a:ahLst/>
              <a:cxnLst/>
              <a:rect l="l" t="t" r="r" b="b"/>
              <a:pathLst>
                <a:path w="5587" h="5279" extrusionOk="0">
                  <a:moveTo>
                    <a:pt x="3379" y="1"/>
                  </a:moveTo>
                  <a:cubicBezTo>
                    <a:pt x="3206" y="1"/>
                    <a:pt x="3028" y="60"/>
                    <a:pt x="2888" y="180"/>
                  </a:cubicBezTo>
                  <a:lnTo>
                    <a:pt x="2287" y="707"/>
                  </a:lnTo>
                  <a:lnTo>
                    <a:pt x="792" y="1998"/>
                  </a:lnTo>
                  <a:lnTo>
                    <a:pt x="352" y="2378"/>
                  </a:lnTo>
                  <a:cubicBezTo>
                    <a:pt x="60" y="2628"/>
                    <a:pt x="0" y="3082"/>
                    <a:pt x="236" y="3345"/>
                  </a:cubicBezTo>
                  <a:lnTo>
                    <a:pt x="1717" y="5058"/>
                  </a:lnTo>
                  <a:cubicBezTo>
                    <a:pt x="1838" y="5205"/>
                    <a:pt x="2020" y="5279"/>
                    <a:pt x="2208" y="5279"/>
                  </a:cubicBezTo>
                  <a:cubicBezTo>
                    <a:pt x="2380" y="5279"/>
                    <a:pt x="2558" y="5216"/>
                    <a:pt x="2698" y="5090"/>
                  </a:cubicBezTo>
                  <a:lnTo>
                    <a:pt x="5234" y="2906"/>
                  </a:lnTo>
                  <a:cubicBezTo>
                    <a:pt x="5526" y="2656"/>
                    <a:pt x="5586" y="2202"/>
                    <a:pt x="5350" y="1938"/>
                  </a:cubicBezTo>
                  <a:lnTo>
                    <a:pt x="3869" y="208"/>
                  </a:lnTo>
                  <a:cubicBezTo>
                    <a:pt x="3749" y="70"/>
                    <a:pt x="3567" y="1"/>
                    <a:pt x="3379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83"/>
            <p:cNvSpPr/>
            <p:nvPr/>
          </p:nvSpPr>
          <p:spPr>
            <a:xfrm>
              <a:off x="4048187" y="3734921"/>
              <a:ext cx="114620" cy="26414"/>
            </a:xfrm>
            <a:custGeom>
              <a:avLst/>
              <a:gdLst/>
              <a:ahLst/>
              <a:cxnLst/>
              <a:rect l="l" t="t" r="r" b="b"/>
              <a:pathLst>
                <a:path w="1215" h="280" extrusionOk="0">
                  <a:moveTo>
                    <a:pt x="1165" y="1"/>
                  </a:moveTo>
                  <a:cubicBezTo>
                    <a:pt x="1159" y="1"/>
                    <a:pt x="1152" y="2"/>
                    <a:pt x="1144" y="6"/>
                  </a:cubicBezTo>
                  <a:cubicBezTo>
                    <a:pt x="1126" y="24"/>
                    <a:pt x="1098" y="38"/>
                    <a:pt x="1070" y="52"/>
                  </a:cubicBezTo>
                  <a:cubicBezTo>
                    <a:pt x="936" y="112"/>
                    <a:pt x="792" y="154"/>
                    <a:pt x="658" y="182"/>
                  </a:cubicBezTo>
                  <a:lnTo>
                    <a:pt x="658" y="168"/>
                  </a:lnTo>
                  <a:cubicBezTo>
                    <a:pt x="547" y="199"/>
                    <a:pt x="432" y="200"/>
                    <a:pt x="321" y="200"/>
                  </a:cubicBezTo>
                  <a:lnTo>
                    <a:pt x="321" y="200"/>
                  </a:lnTo>
                  <a:cubicBezTo>
                    <a:pt x="247" y="182"/>
                    <a:pt x="176" y="168"/>
                    <a:pt x="117" y="154"/>
                  </a:cubicBezTo>
                  <a:cubicBezTo>
                    <a:pt x="103" y="140"/>
                    <a:pt x="89" y="140"/>
                    <a:pt x="71" y="126"/>
                  </a:cubicBezTo>
                  <a:cubicBezTo>
                    <a:pt x="57" y="126"/>
                    <a:pt x="43" y="126"/>
                    <a:pt x="29" y="140"/>
                  </a:cubicBezTo>
                  <a:lnTo>
                    <a:pt x="15" y="154"/>
                  </a:lnTo>
                  <a:cubicBezTo>
                    <a:pt x="1" y="168"/>
                    <a:pt x="15" y="200"/>
                    <a:pt x="29" y="200"/>
                  </a:cubicBezTo>
                  <a:cubicBezTo>
                    <a:pt x="160" y="261"/>
                    <a:pt x="298" y="279"/>
                    <a:pt x="434" y="279"/>
                  </a:cubicBezTo>
                  <a:cubicBezTo>
                    <a:pt x="496" y="279"/>
                    <a:pt x="556" y="276"/>
                    <a:pt x="616" y="270"/>
                  </a:cubicBezTo>
                  <a:cubicBezTo>
                    <a:pt x="820" y="242"/>
                    <a:pt x="1010" y="168"/>
                    <a:pt x="1186" y="80"/>
                  </a:cubicBezTo>
                  <a:cubicBezTo>
                    <a:pt x="1214" y="66"/>
                    <a:pt x="1214" y="38"/>
                    <a:pt x="1200" y="24"/>
                  </a:cubicBezTo>
                  <a:cubicBezTo>
                    <a:pt x="1190" y="11"/>
                    <a:pt x="1180" y="1"/>
                    <a:pt x="116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83"/>
            <p:cNvSpPr/>
            <p:nvPr/>
          </p:nvSpPr>
          <p:spPr>
            <a:xfrm>
              <a:off x="4071394" y="3744732"/>
              <a:ext cx="65187" cy="17547"/>
            </a:xfrm>
            <a:custGeom>
              <a:avLst/>
              <a:gdLst/>
              <a:ahLst/>
              <a:cxnLst/>
              <a:rect l="l" t="t" r="r" b="b"/>
              <a:pathLst>
                <a:path w="691" h="186" extrusionOk="0">
                  <a:moveTo>
                    <a:pt x="656" y="1"/>
                  </a:moveTo>
                  <a:cubicBezTo>
                    <a:pt x="650" y="1"/>
                    <a:pt x="642" y="3"/>
                    <a:pt x="634" y="8"/>
                  </a:cubicBezTo>
                  <a:cubicBezTo>
                    <a:pt x="528" y="36"/>
                    <a:pt x="426" y="64"/>
                    <a:pt x="310" y="78"/>
                  </a:cubicBezTo>
                  <a:cubicBezTo>
                    <a:pt x="248" y="91"/>
                    <a:pt x="185" y="102"/>
                    <a:pt x="122" y="102"/>
                  </a:cubicBezTo>
                  <a:cubicBezTo>
                    <a:pt x="97" y="102"/>
                    <a:pt x="72" y="100"/>
                    <a:pt x="47" y="96"/>
                  </a:cubicBezTo>
                  <a:cubicBezTo>
                    <a:pt x="32" y="96"/>
                    <a:pt x="32" y="110"/>
                    <a:pt x="18" y="110"/>
                  </a:cubicBezTo>
                  <a:cubicBezTo>
                    <a:pt x="18" y="124"/>
                    <a:pt x="1" y="138"/>
                    <a:pt x="1" y="138"/>
                  </a:cubicBezTo>
                  <a:cubicBezTo>
                    <a:pt x="1" y="152"/>
                    <a:pt x="18" y="166"/>
                    <a:pt x="18" y="166"/>
                  </a:cubicBezTo>
                  <a:cubicBezTo>
                    <a:pt x="32" y="184"/>
                    <a:pt x="32" y="184"/>
                    <a:pt x="47" y="184"/>
                  </a:cubicBezTo>
                  <a:cubicBezTo>
                    <a:pt x="68" y="185"/>
                    <a:pt x="90" y="186"/>
                    <a:pt x="112" y="186"/>
                  </a:cubicBezTo>
                  <a:cubicBezTo>
                    <a:pt x="306" y="186"/>
                    <a:pt x="491" y="132"/>
                    <a:pt x="662" y="78"/>
                  </a:cubicBezTo>
                  <a:cubicBezTo>
                    <a:pt x="690" y="64"/>
                    <a:pt x="690" y="50"/>
                    <a:pt x="690" y="22"/>
                  </a:cubicBezTo>
                  <a:cubicBezTo>
                    <a:pt x="680" y="12"/>
                    <a:pt x="671" y="1"/>
                    <a:pt x="65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83"/>
            <p:cNvSpPr/>
            <p:nvPr/>
          </p:nvSpPr>
          <p:spPr>
            <a:xfrm>
              <a:off x="4079696" y="3743223"/>
              <a:ext cx="66508" cy="18868"/>
            </a:xfrm>
            <a:custGeom>
              <a:avLst/>
              <a:gdLst/>
              <a:ahLst/>
              <a:cxnLst/>
              <a:rect l="l" t="t" r="r" b="b"/>
              <a:pathLst>
                <a:path w="705" h="200" extrusionOk="0">
                  <a:moveTo>
                    <a:pt x="667" y="1"/>
                  </a:moveTo>
                  <a:cubicBezTo>
                    <a:pt x="662" y="1"/>
                    <a:pt x="655" y="3"/>
                    <a:pt x="648" y="6"/>
                  </a:cubicBezTo>
                  <a:cubicBezTo>
                    <a:pt x="528" y="38"/>
                    <a:pt x="398" y="80"/>
                    <a:pt x="265" y="94"/>
                  </a:cubicBezTo>
                  <a:cubicBezTo>
                    <a:pt x="194" y="112"/>
                    <a:pt x="120" y="126"/>
                    <a:pt x="32" y="126"/>
                  </a:cubicBezTo>
                  <a:cubicBezTo>
                    <a:pt x="32" y="126"/>
                    <a:pt x="18" y="126"/>
                    <a:pt x="18" y="140"/>
                  </a:cubicBezTo>
                  <a:cubicBezTo>
                    <a:pt x="1" y="140"/>
                    <a:pt x="1" y="154"/>
                    <a:pt x="1" y="168"/>
                  </a:cubicBezTo>
                  <a:cubicBezTo>
                    <a:pt x="1" y="182"/>
                    <a:pt x="18" y="200"/>
                    <a:pt x="32" y="200"/>
                  </a:cubicBezTo>
                  <a:cubicBezTo>
                    <a:pt x="250" y="200"/>
                    <a:pt x="472" y="140"/>
                    <a:pt x="676" y="80"/>
                  </a:cubicBezTo>
                  <a:cubicBezTo>
                    <a:pt x="690" y="80"/>
                    <a:pt x="704" y="52"/>
                    <a:pt x="704" y="38"/>
                  </a:cubicBezTo>
                  <a:cubicBezTo>
                    <a:pt x="694" y="15"/>
                    <a:pt x="683" y="1"/>
                    <a:pt x="66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83"/>
            <p:cNvSpPr/>
            <p:nvPr/>
          </p:nvSpPr>
          <p:spPr>
            <a:xfrm>
              <a:off x="4079696" y="3741148"/>
              <a:ext cx="77734" cy="22264"/>
            </a:xfrm>
            <a:custGeom>
              <a:avLst/>
              <a:gdLst/>
              <a:ahLst/>
              <a:cxnLst/>
              <a:rect l="l" t="t" r="r" b="b"/>
              <a:pathLst>
                <a:path w="824" h="236" extrusionOk="0">
                  <a:moveTo>
                    <a:pt x="764" y="0"/>
                  </a:moveTo>
                  <a:cubicBezTo>
                    <a:pt x="588" y="46"/>
                    <a:pt x="426" y="102"/>
                    <a:pt x="250" y="134"/>
                  </a:cubicBezTo>
                  <a:lnTo>
                    <a:pt x="236" y="134"/>
                  </a:lnTo>
                  <a:cubicBezTo>
                    <a:pt x="177" y="148"/>
                    <a:pt x="106" y="148"/>
                    <a:pt x="32" y="148"/>
                  </a:cubicBezTo>
                  <a:lnTo>
                    <a:pt x="18" y="162"/>
                  </a:lnTo>
                  <a:cubicBezTo>
                    <a:pt x="1" y="162"/>
                    <a:pt x="1" y="176"/>
                    <a:pt x="1" y="190"/>
                  </a:cubicBezTo>
                  <a:cubicBezTo>
                    <a:pt x="1" y="222"/>
                    <a:pt x="18" y="236"/>
                    <a:pt x="32" y="236"/>
                  </a:cubicBezTo>
                  <a:cubicBezTo>
                    <a:pt x="296" y="236"/>
                    <a:pt x="546" y="134"/>
                    <a:pt x="792" y="74"/>
                  </a:cubicBezTo>
                  <a:cubicBezTo>
                    <a:pt x="810" y="74"/>
                    <a:pt x="824" y="46"/>
                    <a:pt x="824" y="28"/>
                  </a:cubicBezTo>
                  <a:cubicBezTo>
                    <a:pt x="810" y="0"/>
                    <a:pt x="792" y="0"/>
                    <a:pt x="76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83"/>
            <p:cNvSpPr/>
            <p:nvPr/>
          </p:nvSpPr>
          <p:spPr>
            <a:xfrm>
              <a:off x="4082715" y="3741902"/>
              <a:ext cx="73395" cy="21509"/>
            </a:xfrm>
            <a:custGeom>
              <a:avLst/>
              <a:gdLst/>
              <a:ahLst/>
              <a:cxnLst/>
              <a:rect l="l" t="t" r="r" b="b"/>
              <a:pathLst>
                <a:path w="778" h="228" extrusionOk="0">
                  <a:moveTo>
                    <a:pt x="738" y="1"/>
                  </a:moveTo>
                  <a:cubicBezTo>
                    <a:pt x="732" y="1"/>
                    <a:pt x="725" y="3"/>
                    <a:pt x="718" y="6"/>
                  </a:cubicBezTo>
                  <a:cubicBezTo>
                    <a:pt x="570" y="52"/>
                    <a:pt x="426" y="94"/>
                    <a:pt x="278" y="126"/>
                  </a:cubicBezTo>
                  <a:cubicBezTo>
                    <a:pt x="204" y="140"/>
                    <a:pt x="131" y="140"/>
                    <a:pt x="43" y="140"/>
                  </a:cubicBezTo>
                  <a:cubicBezTo>
                    <a:pt x="43" y="140"/>
                    <a:pt x="29" y="140"/>
                    <a:pt x="29" y="154"/>
                  </a:cubicBezTo>
                  <a:cubicBezTo>
                    <a:pt x="14" y="154"/>
                    <a:pt x="0" y="168"/>
                    <a:pt x="14" y="182"/>
                  </a:cubicBezTo>
                  <a:cubicBezTo>
                    <a:pt x="14" y="196"/>
                    <a:pt x="29" y="214"/>
                    <a:pt x="43" y="228"/>
                  </a:cubicBezTo>
                  <a:cubicBezTo>
                    <a:pt x="292" y="228"/>
                    <a:pt x="528" y="154"/>
                    <a:pt x="746" y="80"/>
                  </a:cubicBezTo>
                  <a:cubicBezTo>
                    <a:pt x="778" y="80"/>
                    <a:pt x="778" y="52"/>
                    <a:pt x="778" y="38"/>
                  </a:cubicBezTo>
                  <a:cubicBezTo>
                    <a:pt x="765" y="15"/>
                    <a:pt x="754" y="1"/>
                    <a:pt x="73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83"/>
            <p:cNvSpPr/>
            <p:nvPr/>
          </p:nvSpPr>
          <p:spPr>
            <a:xfrm>
              <a:off x="4075734" y="3749449"/>
              <a:ext cx="47169" cy="13962"/>
            </a:xfrm>
            <a:custGeom>
              <a:avLst/>
              <a:gdLst/>
              <a:ahLst/>
              <a:cxnLst/>
              <a:rect l="l" t="t" r="r" b="b"/>
              <a:pathLst>
                <a:path w="500" h="148" extrusionOk="0">
                  <a:moveTo>
                    <a:pt x="440" y="0"/>
                  </a:moveTo>
                  <a:cubicBezTo>
                    <a:pt x="394" y="14"/>
                    <a:pt x="352" y="28"/>
                    <a:pt x="292" y="46"/>
                  </a:cubicBezTo>
                  <a:cubicBezTo>
                    <a:pt x="219" y="60"/>
                    <a:pt x="131" y="60"/>
                    <a:pt x="43" y="60"/>
                  </a:cubicBezTo>
                  <a:cubicBezTo>
                    <a:pt x="29" y="60"/>
                    <a:pt x="29" y="60"/>
                    <a:pt x="15" y="74"/>
                  </a:cubicBezTo>
                  <a:cubicBezTo>
                    <a:pt x="15" y="74"/>
                    <a:pt x="1" y="88"/>
                    <a:pt x="1" y="102"/>
                  </a:cubicBezTo>
                  <a:cubicBezTo>
                    <a:pt x="1" y="134"/>
                    <a:pt x="29" y="148"/>
                    <a:pt x="43" y="148"/>
                  </a:cubicBezTo>
                  <a:cubicBezTo>
                    <a:pt x="190" y="148"/>
                    <a:pt x="324" y="116"/>
                    <a:pt x="468" y="88"/>
                  </a:cubicBezTo>
                  <a:cubicBezTo>
                    <a:pt x="482" y="74"/>
                    <a:pt x="500" y="60"/>
                    <a:pt x="500" y="28"/>
                  </a:cubicBezTo>
                  <a:cubicBezTo>
                    <a:pt x="482" y="14"/>
                    <a:pt x="468" y="0"/>
                    <a:pt x="44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83"/>
            <p:cNvSpPr/>
            <p:nvPr/>
          </p:nvSpPr>
          <p:spPr>
            <a:xfrm>
              <a:off x="4074413" y="3749449"/>
              <a:ext cx="51225" cy="13962"/>
            </a:xfrm>
            <a:custGeom>
              <a:avLst/>
              <a:gdLst/>
              <a:ahLst/>
              <a:cxnLst/>
              <a:rect l="l" t="t" r="r" b="b"/>
              <a:pathLst>
                <a:path w="543" h="148" extrusionOk="0">
                  <a:moveTo>
                    <a:pt x="482" y="0"/>
                  </a:moveTo>
                  <a:cubicBezTo>
                    <a:pt x="408" y="28"/>
                    <a:pt x="352" y="46"/>
                    <a:pt x="278" y="60"/>
                  </a:cubicBezTo>
                  <a:cubicBezTo>
                    <a:pt x="204" y="74"/>
                    <a:pt x="145" y="74"/>
                    <a:pt x="88" y="74"/>
                  </a:cubicBezTo>
                  <a:cubicBezTo>
                    <a:pt x="74" y="74"/>
                    <a:pt x="57" y="74"/>
                    <a:pt x="57" y="60"/>
                  </a:cubicBezTo>
                  <a:cubicBezTo>
                    <a:pt x="43" y="60"/>
                    <a:pt x="29" y="60"/>
                    <a:pt x="29" y="74"/>
                  </a:cubicBezTo>
                  <a:lnTo>
                    <a:pt x="15" y="74"/>
                  </a:lnTo>
                  <a:lnTo>
                    <a:pt x="0" y="88"/>
                  </a:lnTo>
                  <a:cubicBezTo>
                    <a:pt x="0" y="116"/>
                    <a:pt x="15" y="148"/>
                    <a:pt x="29" y="148"/>
                  </a:cubicBezTo>
                  <a:lnTo>
                    <a:pt x="278" y="148"/>
                  </a:lnTo>
                  <a:cubicBezTo>
                    <a:pt x="352" y="134"/>
                    <a:pt x="426" y="102"/>
                    <a:pt x="514" y="74"/>
                  </a:cubicBezTo>
                  <a:cubicBezTo>
                    <a:pt x="528" y="74"/>
                    <a:pt x="542" y="46"/>
                    <a:pt x="542" y="28"/>
                  </a:cubicBezTo>
                  <a:cubicBezTo>
                    <a:pt x="528" y="14"/>
                    <a:pt x="514" y="0"/>
                    <a:pt x="48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83"/>
            <p:cNvSpPr/>
            <p:nvPr/>
          </p:nvSpPr>
          <p:spPr>
            <a:xfrm>
              <a:off x="4075734" y="3744732"/>
              <a:ext cx="69149" cy="18868"/>
            </a:xfrm>
            <a:custGeom>
              <a:avLst/>
              <a:gdLst/>
              <a:ahLst/>
              <a:cxnLst/>
              <a:rect l="l" t="t" r="r" b="b"/>
              <a:pathLst>
                <a:path w="733" h="200" extrusionOk="0">
                  <a:moveTo>
                    <a:pt x="690" y="1"/>
                  </a:moveTo>
                  <a:cubicBezTo>
                    <a:pt x="685" y="1"/>
                    <a:pt x="680" y="3"/>
                    <a:pt x="676" y="8"/>
                  </a:cubicBezTo>
                  <a:cubicBezTo>
                    <a:pt x="542" y="50"/>
                    <a:pt x="426" y="78"/>
                    <a:pt x="307" y="110"/>
                  </a:cubicBezTo>
                  <a:cubicBezTo>
                    <a:pt x="219" y="124"/>
                    <a:pt x="131" y="124"/>
                    <a:pt x="29" y="124"/>
                  </a:cubicBezTo>
                  <a:lnTo>
                    <a:pt x="15" y="124"/>
                  </a:lnTo>
                  <a:lnTo>
                    <a:pt x="15" y="138"/>
                  </a:lnTo>
                  <a:cubicBezTo>
                    <a:pt x="1" y="138"/>
                    <a:pt x="1" y="152"/>
                    <a:pt x="1" y="166"/>
                  </a:cubicBezTo>
                  <a:cubicBezTo>
                    <a:pt x="1" y="166"/>
                    <a:pt x="1" y="184"/>
                    <a:pt x="15" y="198"/>
                  </a:cubicBezTo>
                  <a:lnTo>
                    <a:pt x="43" y="198"/>
                  </a:lnTo>
                  <a:cubicBezTo>
                    <a:pt x="65" y="199"/>
                    <a:pt x="87" y="200"/>
                    <a:pt x="109" y="200"/>
                  </a:cubicBezTo>
                  <a:cubicBezTo>
                    <a:pt x="308" y="200"/>
                    <a:pt x="503" y="145"/>
                    <a:pt x="690" y="78"/>
                  </a:cubicBezTo>
                  <a:cubicBezTo>
                    <a:pt x="718" y="78"/>
                    <a:pt x="732" y="50"/>
                    <a:pt x="718" y="36"/>
                  </a:cubicBezTo>
                  <a:cubicBezTo>
                    <a:pt x="718" y="16"/>
                    <a:pt x="703" y="1"/>
                    <a:pt x="69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83"/>
            <p:cNvSpPr/>
            <p:nvPr/>
          </p:nvSpPr>
          <p:spPr>
            <a:xfrm>
              <a:off x="4091016" y="3742468"/>
              <a:ext cx="62168" cy="18301"/>
            </a:xfrm>
            <a:custGeom>
              <a:avLst/>
              <a:gdLst/>
              <a:ahLst/>
              <a:cxnLst/>
              <a:rect l="l" t="t" r="r" b="b"/>
              <a:pathLst>
                <a:path w="659" h="194" extrusionOk="0">
                  <a:moveTo>
                    <a:pt x="602" y="0"/>
                  </a:moveTo>
                  <a:cubicBezTo>
                    <a:pt x="496" y="46"/>
                    <a:pt x="394" y="74"/>
                    <a:pt x="278" y="102"/>
                  </a:cubicBezTo>
                  <a:cubicBezTo>
                    <a:pt x="204" y="120"/>
                    <a:pt x="130" y="120"/>
                    <a:pt x="43" y="120"/>
                  </a:cubicBezTo>
                  <a:lnTo>
                    <a:pt x="14" y="120"/>
                  </a:lnTo>
                  <a:lnTo>
                    <a:pt x="14" y="134"/>
                  </a:lnTo>
                  <a:cubicBezTo>
                    <a:pt x="14" y="134"/>
                    <a:pt x="0" y="148"/>
                    <a:pt x="0" y="162"/>
                  </a:cubicBezTo>
                  <a:cubicBezTo>
                    <a:pt x="0" y="162"/>
                    <a:pt x="14" y="176"/>
                    <a:pt x="14" y="190"/>
                  </a:cubicBezTo>
                  <a:lnTo>
                    <a:pt x="43" y="190"/>
                  </a:lnTo>
                  <a:cubicBezTo>
                    <a:pt x="68" y="192"/>
                    <a:pt x="92" y="193"/>
                    <a:pt x="117" y="193"/>
                  </a:cubicBezTo>
                  <a:cubicBezTo>
                    <a:pt x="296" y="193"/>
                    <a:pt x="463" y="141"/>
                    <a:pt x="630" y="88"/>
                  </a:cubicBezTo>
                  <a:cubicBezTo>
                    <a:pt x="644" y="74"/>
                    <a:pt x="658" y="60"/>
                    <a:pt x="644" y="32"/>
                  </a:cubicBezTo>
                  <a:cubicBezTo>
                    <a:pt x="644" y="14"/>
                    <a:pt x="616" y="0"/>
                    <a:pt x="60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83"/>
            <p:cNvSpPr/>
            <p:nvPr/>
          </p:nvSpPr>
          <p:spPr>
            <a:xfrm>
              <a:off x="4158657" y="3256819"/>
              <a:ext cx="103677" cy="25471"/>
            </a:xfrm>
            <a:custGeom>
              <a:avLst/>
              <a:gdLst/>
              <a:ahLst/>
              <a:cxnLst/>
              <a:rect l="l" t="t" r="r" b="b"/>
              <a:pathLst>
                <a:path w="1099" h="270" extrusionOk="0">
                  <a:moveTo>
                    <a:pt x="770" y="0"/>
                  </a:moveTo>
                  <a:cubicBezTo>
                    <a:pt x="689" y="0"/>
                    <a:pt x="608" y="7"/>
                    <a:pt x="529" y="20"/>
                  </a:cubicBezTo>
                  <a:cubicBezTo>
                    <a:pt x="441" y="34"/>
                    <a:pt x="353" y="48"/>
                    <a:pt x="265" y="80"/>
                  </a:cubicBezTo>
                  <a:cubicBezTo>
                    <a:pt x="191" y="108"/>
                    <a:pt x="103" y="136"/>
                    <a:pt x="29" y="182"/>
                  </a:cubicBezTo>
                  <a:lnTo>
                    <a:pt x="15" y="196"/>
                  </a:lnTo>
                  <a:lnTo>
                    <a:pt x="1" y="210"/>
                  </a:lnTo>
                  <a:lnTo>
                    <a:pt x="1" y="238"/>
                  </a:lnTo>
                  <a:cubicBezTo>
                    <a:pt x="15" y="255"/>
                    <a:pt x="15" y="255"/>
                    <a:pt x="29" y="255"/>
                  </a:cubicBezTo>
                  <a:cubicBezTo>
                    <a:pt x="29" y="269"/>
                    <a:pt x="43" y="269"/>
                    <a:pt x="61" y="269"/>
                  </a:cubicBezTo>
                  <a:cubicBezTo>
                    <a:pt x="163" y="196"/>
                    <a:pt x="279" y="150"/>
                    <a:pt x="395" y="122"/>
                  </a:cubicBezTo>
                  <a:lnTo>
                    <a:pt x="412" y="122"/>
                  </a:lnTo>
                  <a:cubicBezTo>
                    <a:pt x="540" y="94"/>
                    <a:pt x="671" y="80"/>
                    <a:pt x="798" y="80"/>
                  </a:cubicBezTo>
                  <a:lnTo>
                    <a:pt x="798" y="80"/>
                  </a:lnTo>
                  <a:cubicBezTo>
                    <a:pt x="884" y="80"/>
                    <a:pt x="970" y="94"/>
                    <a:pt x="1042" y="108"/>
                  </a:cubicBezTo>
                  <a:cubicBezTo>
                    <a:pt x="1070" y="108"/>
                    <a:pt x="1084" y="94"/>
                    <a:pt x="1098" y="80"/>
                  </a:cubicBezTo>
                  <a:cubicBezTo>
                    <a:pt x="1098" y="62"/>
                    <a:pt x="1084" y="48"/>
                    <a:pt x="1084" y="48"/>
                  </a:cubicBezTo>
                  <a:cubicBezTo>
                    <a:pt x="1084" y="34"/>
                    <a:pt x="1070" y="34"/>
                    <a:pt x="1056" y="34"/>
                  </a:cubicBezTo>
                  <a:cubicBezTo>
                    <a:pt x="967" y="11"/>
                    <a:pt x="869" y="0"/>
                    <a:pt x="77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83"/>
            <p:cNvSpPr/>
            <p:nvPr/>
          </p:nvSpPr>
          <p:spPr>
            <a:xfrm>
              <a:off x="4157336" y="3257102"/>
              <a:ext cx="95375" cy="24811"/>
            </a:xfrm>
            <a:custGeom>
              <a:avLst/>
              <a:gdLst/>
              <a:ahLst/>
              <a:cxnLst/>
              <a:rect l="l" t="t" r="r" b="b"/>
              <a:pathLst>
                <a:path w="1011" h="263" extrusionOk="0">
                  <a:moveTo>
                    <a:pt x="763" y="0"/>
                  </a:moveTo>
                  <a:cubicBezTo>
                    <a:pt x="670" y="0"/>
                    <a:pt x="576" y="9"/>
                    <a:pt x="483" y="17"/>
                  </a:cubicBezTo>
                  <a:cubicBezTo>
                    <a:pt x="321" y="45"/>
                    <a:pt x="163" y="105"/>
                    <a:pt x="29" y="179"/>
                  </a:cubicBezTo>
                  <a:lnTo>
                    <a:pt x="15" y="193"/>
                  </a:lnTo>
                  <a:cubicBezTo>
                    <a:pt x="15" y="193"/>
                    <a:pt x="1" y="193"/>
                    <a:pt x="1" y="207"/>
                  </a:cubicBezTo>
                  <a:lnTo>
                    <a:pt x="1" y="235"/>
                  </a:lnTo>
                  <a:cubicBezTo>
                    <a:pt x="1" y="235"/>
                    <a:pt x="15" y="252"/>
                    <a:pt x="29" y="252"/>
                  </a:cubicBezTo>
                  <a:cubicBezTo>
                    <a:pt x="29" y="259"/>
                    <a:pt x="32" y="263"/>
                    <a:pt x="38" y="263"/>
                  </a:cubicBezTo>
                  <a:cubicBezTo>
                    <a:pt x="43" y="263"/>
                    <a:pt x="50" y="259"/>
                    <a:pt x="57" y="252"/>
                  </a:cubicBezTo>
                  <a:cubicBezTo>
                    <a:pt x="145" y="207"/>
                    <a:pt x="251" y="164"/>
                    <a:pt x="367" y="133"/>
                  </a:cubicBezTo>
                  <a:cubicBezTo>
                    <a:pt x="514" y="91"/>
                    <a:pt x="659" y="77"/>
                    <a:pt x="806" y="77"/>
                  </a:cubicBezTo>
                  <a:cubicBezTo>
                    <a:pt x="849" y="77"/>
                    <a:pt x="908" y="91"/>
                    <a:pt x="968" y="91"/>
                  </a:cubicBezTo>
                  <a:cubicBezTo>
                    <a:pt x="982" y="91"/>
                    <a:pt x="1010" y="77"/>
                    <a:pt x="1010" y="59"/>
                  </a:cubicBezTo>
                  <a:cubicBezTo>
                    <a:pt x="1010" y="31"/>
                    <a:pt x="996" y="17"/>
                    <a:pt x="968" y="17"/>
                  </a:cubicBezTo>
                  <a:cubicBezTo>
                    <a:pt x="900" y="5"/>
                    <a:pt x="831" y="0"/>
                    <a:pt x="76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83"/>
            <p:cNvSpPr/>
            <p:nvPr/>
          </p:nvSpPr>
          <p:spPr>
            <a:xfrm>
              <a:off x="4156015" y="3260970"/>
              <a:ext cx="51225" cy="21320"/>
            </a:xfrm>
            <a:custGeom>
              <a:avLst/>
              <a:gdLst/>
              <a:ahLst/>
              <a:cxnLst/>
              <a:rect l="l" t="t" r="r" b="b"/>
              <a:pathLst>
                <a:path w="543" h="226" extrusionOk="0">
                  <a:moveTo>
                    <a:pt x="505" y="0"/>
                  </a:moveTo>
                  <a:cubicBezTo>
                    <a:pt x="502" y="0"/>
                    <a:pt x="499" y="1"/>
                    <a:pt x="497" y="4"/>
                  </a:cubicBezTo>
                  <a:cubicBezTo>
                    <a:pt x="335" y="36"/>
                    <a:pt x="177" y="78"/>
                    <a:pt x="29" y="138"/>
                  </a:cubicBezTo>
                  <a:lnTo>
                    <a:pt x="15" y="152"/>
                  </a:lnTo>
                  <a:cubicBezTo>
                    <a:pt x="1" y="166"/>
                    <a:pt x="1" y="180"/>
                    <a:pt x="1" y="194"/>
                  </a:cubicBezTo>
                  <a:cubicBezTo>
                    <a:pt x="15" y="211"/>
                    <a:pt x="43" y="225"/>
                    <a:pt x="57" y="225"/>
                  </a:cubicBezTo>
                  <a:cubicBezTo>
                    <a:pt x="145" y="180"/>
                    <a:pt x="247" y="138"/>
                    <a:pt x="353" y="106"/>
                  </a:cubicBezTo>
                  <a:cubicBezTo>
                    <a:pt x="409" y="106"/>
                    <a:pt x="455" y="92"/>
                    <a:pt x="497" y="78"/>
                  </a:cubicBezTo>
                  <a:cubicBezTo>
                    <a:pt x="528" y="78"/>
                    <a:pt x="542" y="64"/>
                    <a:pt x="542" y="36"/>
                  </a:cubicBezTo>
                  <a:cubicBezTo>
                    <a:pt x="531" y="21"/>
                    <a:pt x="517" y="0"/>
                    <a:pt x="505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83"/>
            <p:cNvSpPr/>
            <p:nvPr/>
          </p:nvSpPr>
          <p:spPr>
            <a:xfrm>
              <a:off x="4156015" y="3262573"/>
              <a:ext cx="38584" cy="18962"/>
            </a:xfrm>
            <a:custGeom>
              <a:avLst/>
              <a:gdLst/>
              <a:ahLst/>
              <a:cxnLst/>
              <a:rect l="l" t="t" r="r" b="b"/>
              <a:pathLst>
                <a:path w="409" h="201" extrusionOk="0">
                  <a:moveTo>
                    <a:pt x="353" y="1"/>
                  </a:moveTo>
                  <a:cubicBezTo>
                    <a:pt x="233" y="19"/>
                    <a:pt x="131" y="61"/>
                    <a:pt x="29" y="121"/>
                  </a:cubicBezTo>
                  <a:lnTo>
                    <a:pt x="15" y="121"/>
                  </a:lnTo>
                  <a:cubicBezTo>
                    <a:pt x="15" y="135"/>
                    <a:pt x="1" y="135"/>
                    <a:pt x="1" y="135"/>
                  </a:cubicBezTo>
                  <a:lnTo>
                    <a:pt x="1" y="177"/>
                  </a:lnTo>
                  <a:cubicBezTo>
                    <a:pt x="11" y="189"/>
                    <a:pt x="28" y="200"/>
                    <a:pt x="42" y="200"/>
                  </a:cubicBezTo>
                  <a:cubicBezTo>
                    <a:pt x="48" y="200"/>
                    <a:pt x="53" y="198"/>
                    <a:pt x="57" y="194"/>
                  </a:cubicBezTo>
                  <a:cubicBezTo>
                    <a:pt x="131" y="163"/>
                    <a:pt x="205" y="121"/>
                    <a:pt x="279" y="106"/>
                  </a:cubicBezTo>
                  <a:cubicBezTo>
                    <a:pt x="307" y="106"/>
                    <a:pt x="335" y="89"/>
                    <a:pt x="367" y="89"/>
                  </a:cubicBezTo>
                  <a:cubicBezTo>
                    <a:pt x="381" y="89"/>
                    <a:pt x="409" y="61"/>
                    <a:pt x="395" y="47"/>
                  </a:cubicBezTo>
                  <a:cubicBezTo>
                    <a:pt x="395" y="19"/>
                    <a:pt x="381" y="1"/>
                    <a:pt x="35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83"/>
            <p:cNvSpPr/>
            <p:nvPr/>
          </p:nvSpPr>
          <p:spPr>
            <a:xfrm>
              <a:off x="4153091" y="3264271"/>
              <a:ext cx="31886" cy="19056"/>
            </a:xfrm>
            <a:custGeom>
              <a:avLst/>
              <a:gdLst/>
              <a:ahLst/>
              <a:cxnLst/>
              <a:rect l="l" t="t" r="r" b="b"/>
              <a:pathLst>
                <a:path w="338" h="202" extrusionOk="0">
                  <a:moveTo>
                    <a:pt x="278" y="1"/>
                  </a:moveTo>
                  <a:cubicBezTo>
                    <a:pt x="190" y="29"/>
                    <a:pt x="102" y="71"/>
                    <a:pt x="14" y="117"/>
                  </a:cubicBezTo>
                  <a:lnTo>
                    <a:pt x="14" y="131"/>
                  </a:lnTo>
                  <a:cubicBezTo>
                    <a:pt x="0" y="131"/>
                    <a:pt x="0" y="131"/>
                    <a:pt x="0" y="145"/>
                  </a:cubicBezTo>
                  <a:lnTo>
                    <a:pt x="0" y="176"/>
                  </a:lnTo>
                  <a:cubicBezTo>
                    <a:pt x="0" y="190"/>
                    <a:pt x="14" y="190"/>
                    <a:pt x="14" y="190"/>
                  </a:cubicBezTo>
                  <a:cubicBezTo>
                    <a:pt x="23" y="198"/>
                    <a:pt x="31" y="201"/>
                    <a:pt x="38" y="201"/>
                  </a:cubicBezTo>
                  <a:cubicBezTo>
                    <a:pt x="46" y="201"/>
                    <a:pt x="53" y="198"/>
                    <a:pt x="60" y="190"/>
                  </a:cubicBezTo>
                  <a:cubicBezTo>
                    <a:pt x="134" y="145"/>
                    <a:pt x="222" y="117"/>
                    <a:pt x="310" y="88"/>
                  </a:cubicBezTo>
                  <a:cubicBezTo>
                    <a:pt x="338" y="71"/>
                    <a:pt x="338" y="43"/>
                    <a:pt x="338" y="29"/>
                  </a:cubicBezTo>
                  <a:cubicBezTo>
                    <a:pt x="338" y="15"/>
                    <a:pt x="324" y="15"/>
                    <a:pt x="31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83"/>
            <p:cNvSpPr/>
            <p:nvPr/>
          </p:nvSpPr>
          <p:spPr>
            <a:xfrm>
              <a:off x="4151770" y="3267667"/>
              <a:ext cx="27547" cy="15943"/>
            </a:xfrm>
            <a:custGeom>
              <a:avLst/>
              <a:gdLst/>
              <a:ahLst/>
              <a:cxnLst/>
              <a:rect l="l" t="t" r="r" b="b"/>
              <a:pathLst>
                <a:path w="292" h="169" extrusionOk="0">
                  <a:moveTo>
                    <a:pt x="253" y="0"/>
                  </a:moveTo>
                  <a:cubicBezTo>
                    <a:pt x="248" y="0"/>
                    <a:pt x="245" y="7"/>
                    <a:pt x="236" y="7"/>
                  </a:cubicBezTo>
                  <a:cubicBezTo>
                    <a:pt x="162" y="21"/>
                    <a:pt x="88" y="52"/>
                    <a:pt x="28" y="81"/>
                  </a:cubicBezTo>
                  <a:lnTo>
                    <a:pt x="14" y="95"/>
                  </a:lnTo>
                  <a:lnTo>
                    <a:pt x="0" y="109"/>
                  </a:lnTo>
                  <a:lnTo>
                    <a:pt x="0" y="140"/>
                  </a:lnTo>
                  <a:cubicBezTo>
                    <a:pt x="14" y="154"/>
                    <a:pt x="14" y="154"/>
                    <a:pt x="28" y="154"/>
                  </a:cubicBezTo>
                  <a:cubicBezTo>
                    <a:pt x="46" y="169"/>
                    <a:pt x="46" y="169"/>
                    <a:pt x="60" y="169"/>
                  </a:cubicBezTo>
                  <a:cubicBezTo>
                    <a:pt x="134" y="123"/>
                    <a:pt x="190" y="95"/>
                    <a:pt x="264" y="81"/>
                  </a:cubicBezTo>
                  <a:cubicBezTo>
                    <a:pt x="278" y="81"/>
                    <a:pt x="278" y="67"/>
                    <a:pt x="278" y="52"/>
                  </a:cubicBezTo>
                  <a:cubicBezTo>
                    <a:pt x="292" y="52"/>
                    <a:pt x="292" y="35"/>
                    <a:pt x="278" y="21"/>
                  </a:cubicBezTo>
                  <a:cubicBezTo>
                    <a:pt x="278" y="21"/>
                    <a:pt x="278" y="7"/>
                    <a:pt x="264" y="7"/>
                  </a:cubicBezTo>
                  <a:cubicBezTo>
                    <a:pt x="259" y="2"/>
                    <a:pt x="256" y="0"/>
                    <a:pt x="25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83"/>
            <p:cNvSpPr/>
            <p:nvPr/>
          </p:nvSpPr>
          <p:spPr>
            <a:xfrm>
              <a:off x="4208467" y="3255970"/>
              <a:ext cx="63772" cy="9717"/>
            </a:xfrm>
            <a:custGeom>
              <a:avLst/>
              <a:gdLst/>
              <a:ahLst/>
              <a:cxnLst/>
              <a:rect l="l" t="t" r="r" b="b"/>
              <a:pathLst>
                <a:path w="676" h="103" extrusionOk="0">
                  <a:moveTo>
                    <a:pt x="338" y="1"/>
                  </a:moveTo>
                  <a:cubicBezTo>
                    <a:pt x="223" y="1"/>
                    <a:pt x="107" y="30"/>
                    <a:pt x="1" y="88"/>
                  </a:cubicBezTo>
                  <a:lnTo>
                    <a:pt x="1" y="88"/>
                  </a:lnTo>
                  <a:cubicBezTo>
                    <a:pt x="103" y="32"/>
                    <a:pt x="216" y="6"/>
                    <a:pt x="327" y="6"/>
                  </a:cubicBezTo>
                  <a:cubicBezTo>
                    <a:pt x="451" y="6"/>
                    <a:pt x="573" y="39"/>
                    <a:pt x="676" y="103"/>
                  </a:cubicBezTo>
                  <a:cubicBezTo>
                    <a:pt x="576" y="34"/>
                    <a:pt x="458" y="1"/>
                    <a:pt x="338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83"/>
            <p:cNvSpPr/>
            <p:nvPr/>
          </p:nvSpPr>
          <p:spPr>
            <a:xfrm>
              <a:off x="3925077" y="3493606"/>
              <a:ext cx="16698" cy="63772"/>
            </a:xfrm>
            <a:custGeom>
              <a:avLst/>
              <a:gdLst/>
              <a:ahLst/>
              <a:cxnLst/>
              <a:rect l="l" t="t" r="r" b="b"/>
              <a:pathLst>
                <a:path w="177" h="676" extrusionOk="0">
                  <a:moveTo>
                    <a:pt x="103" y="676"/>
                  </a:moveTo>
                  <a:cubicBezTo>
                    <a:pt x="1" y="471"/>
                    <a:pt x="29" y="208"/>
                    <a:pt x="176" y="0"/>
                  </a:cubicBezTo>
                  <a:cubicBezTo>
                    <a:pt x="29" y="208"/>
                    <a:pt x="1" y="471"/>
                    <a:pt x="103" y="676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83"/>
            <p:cNvSpPr/>
            <p:nvPr/>
          </p:nvSpPr>
          <p:spPr>
            <a:xfrm>
              <a:off x="4426858" y="3452192"/>
              <a:ext cx="11792" cy="63678"/>
            </a:xfrm>
            <a:custGeom>
              <a:avLst/>
              <a:gdLst/>
              <a:ahLst/>
              <a:cxnLst/>
              <a:rect l="l" t="t" r="r" b="b"/>
              <a:pathLst>
                <a:path w="125" h="675" extrusionOk="0">
                  <a:moveTo>
                    <a:pt x="74" y="0"/>
                  </a:moveTo>
                  <a:lnTo>
                    <a:pt x="74" y="0"/>
                  </a:lnTo>
                  <a:cubicBezTo>
                    <a:pt x="108" y="85"/>
                    <a:pt x="124" y="176"/>
                    <a:pt x="124" y="266"/>
                  </a:cubicBezTo>
                  <a:lnTo>
                    <a:pt x="124" y="266"/>
                  </a:lnTo>
                  <a:cubicBezTo>
                    <a:pt x="125" y="176"/>
                    <a:pt x="108" y="86"/>
                    <a:pt x="74" y="0"/>
                  </a:cubicBezTo>
                  <a:close/>
                  <a:moveTo>
                    <a:pt x="124" y="266"/>
                  </a:moveTo>
                  <a:cubicBezTo>
                    <a:pt x="124" y="408"/>
                    <a:pt x="82" y="550"/>
                    <a:pt x="0" y="675"/>
                  </a:cubicBezTo>
                  <a:cubicBezTo>
                    <a:pt x="83" y="558"/>
                    <a:pt x="125" y="412"/>
                    <a:pt x="124" y="266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83"/>
            <p:cNvSpPr/>
            <p:nvPr/>
          </p:nvSpPr>
          <p:spPr>
            <a:xfrm>
              <a:off x="4094979" y="3743789"/>
              <a:ext cx="65093" cy="12736"/>
            </a:xfrm>
            <a:custGeom>
              <a:avLst/>
              <a:gdLst/>
              <a:ahLst/>
              <a:cxnLst/>
              <a:rect l="l" t="t" r="r" b="b"/>
              <a:pathLst>
                <a:path w="690" h="135" extrusionOk="0">
                  <a:moveTo>
                    <a:pt x="690" y="32"/>
                  </a:moveTo>
                  <a:cubicBezTo>
                    <a:pt x="472" y="134"/>
                    <a:pt x="208" y="134"/>
                    <a:pt x="1" y="0"/>
                  </a:cubicBezTo>
                  <a:cubicBezTo>
                    <a:pt x="208" y="134"/>
                    <a:pt x="472" y="134"/>
                    <a:pt x="690" y="32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83"/>
            <p:cNvSpPr/>
            <p:nvPr/>
          </p:nvSpPr>
          <p:spPr>
            <a:xfrm>
              <a:off x="3920737" y="3256064"/>
              <a:ext cx="527064" cy="497725"/>
            </a:xfrm>
            <a:custGeom>
              <a:avLst/>
              <a:gdLst/>
              <a:ahLst/>
              <a:cxnLst/>
              <a:rect l="l" t="t" r="r" b="b"/>
              <a:pathLst>
                <a:path w="5587" h="5276" extrusionOk="0">
                  <a:moveTo>
                    <a:pt x="3373" y="0"/>
                  </a:moveTo>
                  <a:cubicBezTo>
                    <a:pt x="3203" y="0"/>
                    <a:pt x="3029" y="63"/>
                    <a:pt x="2889" y="190"/>
                  </a:cubicBezTo>
                  <a:lnTo>
                    <a:pt x="2287" y="703"/>
                  </a:lnTo>
                  <a:lnTo>
                    <a:pt x="792" y="1991"/>
                  </a:lnTo>
                  <a:lnTo>
                    <a:pt x="353" y="2374"/>
                  </a:lnTo>
                  <a:cubicBezTo>
                    <a:pt x="61" y="2638"/>
                    <a:pt x="1" y="3077"/>
                    <a:pt x="237" y="3341"/>
                  </a:cubicBezTo>
                  <a:lnTo>
                    <a:pt x="1717" y="5068"/>
                  </a:lnTo>
                  <a:cubicBezTo>
                    <a:pt x="1839" y="5206"/>
                    <a:pt x="2017" y="5276"/>
                    <a:pt x="2203" y="5276"/>
                  </a:cubicBezTo>
                  <a:cubicBezTo>
                    <a:pt x="2373" y="5276"/>
                    <a:pt x="2551" y="5218"/>
                    <a:pt x="2699" y="5100"/>
                  </a:cubicBezTo>
                  <a:lnTo>
                    <a:pt x="5235" y="2902"/>
                  </a:lnTo>
                  <a:cubicBezTo>
                    <a:pt x="5527" y="2652"/>
                    <a:pt x="5587" y="2212"/>
                    <a:pt x="5351" y="1934"/>
                  </a:cubicBezTo>
                  <a:lnTo>
                    <a:pt x="3856" y="218"/>
                  </a:lnTo>
                  <a:cubicBezTo>
                    <a:pt x="3734" y="73"/>
                    <a:pt x="3556" y="0"/>
                    <a:pt x="337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83"/>
            <p:cNvSpPr/>
            <p:nvPr/>
          </p:nvSpPr>
          <p:spPr>
            <a:xfrm>
              <a:off x="3955265" y="3290875"/>
              <a:ext cx="456405" cy="431122"/>
            </a:xfrm>
            <a:custGeom>
              <a:avLst/>
              <a:gdLst/>
              <a:ahLst/>
              <a:cxnLst/>
              <a:rect l="l" t="t" r="r" b="b"/>
              <a:pathLst>
                <a:path w="4838" h="4570" extrusionOk="0">
                  <a:moveTo>
                    <a:pt x="2922" y="0"/>
                  </a:moveTo>
                  <a:cubicBezTo>
                    <a:pt x="2776" y="0"/>
                    <a:pt x="2628" y="53"/>
                    <a:pt x="2509" y="158"/>
                  </a:cubicBezTo>
                  <a:lnTo>
                    <a:pt x="1981" y="612"/>
                  </a:lnTo>
                  <a:lnTo>
                    <a:pt x="690" y="1724"/>
                  </a:lnTo>
                  <a:lnTo>
                    <a:pt x="296" y="2061"/>
                  </a:lnTo>
                  <a:cubicBezTo>
                    <a:pt x="46" y="2283"/>
                    <a:pt x="1" y="2663"/>
                    <a:pt x="208" y="2898"/>
                  </a:cubicBezTo>
                  <a:lnTo>
                    <a:pt x="1496" y="4393"/>
                  </a:lnTo>
                  <a:cubicBezTo>
                    <a:pt x="1594" y="4511"/>
                    <a:pt x="1744" y="4569"/>
                    <a:pt x="1900" y="4569"/>
                  </a:cubicBezTo>
                  <a:cubicBezTo>
                    <a:pt x="2052" y="4569"/>
                    <a:pt x="2210" y="4515"/>
                    <a:pt x="2333" y="4407"/>
                  </a:cubicBezTo>
                  <a:lnTo>
                    <a:pt x="4531" y="2515"/>
                  </a:lnTo>
                  <a:cubicBezTo>
                    <a:pt x="4795" y="2297"/>
                    <a:pt x="4837" y="1917"/>
                    <a:pt x="4633" y="1681"/>
                  </a:cubicBezTo>
                  <a:lnTo>
                    <a:pt x="3342" y="186"/>
                  </a:lnTo>
                  <a:cubicBezTo>
                    <a:pt x="3236" y="63"/>
                    <a:pt x="3081" y="0"/>
                    <a:pt x="292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83"/>
            <p:cNvSpPr/>
            <p:nvPr/>
          </p:nvSpPr>
          <p:spPr>
            <a:xfrm>
              <a:off x="3966585" y="3301912"/>
              <a:ext cx="152072" cy="141978"/>
            </a:xfrm>
            <a:custGeom>
              <a:avLst/>
              <a:gdLst/>
              <a:ahLst/>
              <a:cxnLst/>
              <a:rect l="l" t="t" r="r" b="b"/>
              <a:pathLst>
                <a:path w="1612" h="1505" extrusionOk="0">
                  <a:moveTo>
                    <a:pt x="1082" y="0"/>
                  </a:moveTo>
                  <a:cubicBezTo>
                    <a:pt x="1034" y="0"/>
                    <a:pt x="985" y="4"/>
                    <a:pt x="936" y="10"/>
                  </a:cubicBezTo>
                  <a:cubicBezTo>
                    <a:pt x="834" y="10"/>
                    <a:pt x="732" y="41"/>
                    <a:pt x="644" y="83"/>
                  </a:cubicBezTo>
                  <a:cubicBezTo>
                    <a:pt x="542" y="129"/>
                    <a:pt x="454" y="185"/>
                    <a:pt x="380" y="259"/>
                  </a:cubicBezTo>
                  <a:cubicBezTo>
                    <a:pt x="218" y="393"/>
                    <a:pt x="102" y="583"/>
                    <a:pt x="42" y="787"/>
                  </a:cubicBezTo>
                  <a:cubicBezTo>
                    <a:pt x="14" y="889"/>
                    <a:pt x="0" y="991"/>
                    <a:pt x="0" y="1096"/>
                  </a:cubicBezTo>
                  <a:cubicBezTo>
                    <a:pt x="0" y="1167"/>
                    <a:pt x="0" y="1227"/>
                    <a:pt x="14" y="1286"/>
                  </a:cubicBezTo>
                  <a:cubicBezTo>
                    <a:pt x="28" y="1360"/>
                    <a:pt x="57" y="1417"/>
                    <a:pt x="74" y="1476"/>
                  </a:cubicBezTo>
                  <a:cubicBezTo>
                    <a:pt x="88" y="1490"/>
                    <a:pt x="88" y="1505"/>
                    <a:pt x="88" y="1505"/>
                  </a:cubicBezTo>
                  <a:cubicBezTo>
                    <a:pt x="218" y="1402"/>
                    <a:pt x="338" y="1300"/>
                    <a:pt x="454" y="1198"/>
                  </a:cubicBezTo>
                  <a:cubicBezTo>
                    <a:pt x="440" y="1167"/>
                    <a:pt x="440" y="1139"/>
                    <a:pt x="440" y="1111"/>
                  </a:cubicBezTo>
                  <a:lnTo>
                    <a:pt x="440" y="963"/>
                  </a:lnTo>
                  <a:cubicBezTo>
                    <a:pt x="454" y="903"/>
                    <a:pt x="482" y="861"/>
                    <a:pt x="496" y="801"/>
                  </a:cubicBezTo>
                  <a:cubicBezTo>
                    <a:pt x="528" y="745"/>
                    <a:pt x="570" y="699"/>
                    <a:pt x="602" y="639"/>
                  </a:cubicBezTo>
                  <a:cubicBezTo>
                    <a:pt x="644" y="597"/>
                    <a:pt x="690" y="569"/>
                    <a:pt x="746" y="523"/>
                  </a:cubicBezTo>
                  <a:cubicBezTo>
                    <a:pt x="792" y="495"/>
                    <a:pt x="834" y="481"/>
                    <a:pt x="880" y="463"/>
                  </a:cubicBezTo>
                  <a:cubicBezTo>
                    <a:pt x="922" y="449"/>
                    <a:pt x="968" y="435"/>
                    <a:pt x="1010" y="435"/>
                  </a:cubicBezTo>
                  <a:cubicBezTo>
                    <a:pt x="1056" y="435"/>
                    <a:pt x="1098" y="435"/>
                    <a:pt x="1143" y="449"/>
                  </a:cubicBezTo>
                  <a:cubicBezTo>
                    <a:pt x="1172" y="449"/>
                    <a:pt x="1217" y="463"/>
                    <a:pt x="1260" y="481"/>
                  </a:cubicBezTo>
                  <a:lnTo>
                    <a:pt x="1274" y="495"/>
                  </a:lnTo>
                  <a:lnTo>
                    <a:pt x="1611" y="200"/>
                  </a:lnTo>
                  <a:cubicBezTo>
                    <a:pt x="1611" y="185"/>
                    <a:pt x="1597" y="185"/>
                    <a:pt x="1583" y="171"/>
                  </a:cubicBezTo>
                  <a:cubicBezTo>
                    <a:pt x="1495" y="112"/>
                    <a:pt x="1393" y="55"/>
                    <a:pt x="1274" y="24"/>
                  </a:cubicBezTo>
                  <a:cubicBezTo>
                    <a:pt x="1214" y="7"/>
                    <a:pt x="1149" y="0"/>
                    <a:pt x="108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83"/>
            <p:cNvSpPr/>
            <p:nvPr/>
          </p:nvSpPr>
          <p:spPr>
            <a:xfrm>
              <a:off x="2713876" y="2510703"/>
              <a:ext cx="201882" cy="183864"/>
            </a:xfrm>
            <a:custGeom>
              <a:avLst/>
              <a:gdLst/>
              <a:ahLst/>
              <a:cxnLst/>
              <a:rect l="l" t="t" r="r" b="b"/>
              <a:pathLst>
                <a:path w="2140" h="1949" extrusionOk="0">
                  <a:moveTo>
                    <a:pt x="1773" y="0"/>
                  </a:moveTo>
                  <a:cubicBezTo>
                    <a:pt x="1745" y="14"/>
                    <a:pt x="1700" y="28"/>
                    <a:pt x="1671" y="74"/>
                  </a:cubicBezTo>
                  <a:cubicBezTo>
                    <a:pt x="1626" y="102"/>
                    <a:pt x="1598" y="144"/>
                    <a:pt x="1569" y="204"/>
                  </a:cubicBezTo>
                  <a:cubicBezTo>
                    <a:pt x="1538" y="250"/>
                    <a:pt x="1524" y="306"/>
                    <a:pt x="1496" y="380"/>
                  </a:cubicBezTo>
                  <a:cubicBezTo>
                    <a:pt x="1450" y="454"/>
                    <a:pt x="1436" y="528"/>
                    <a:pt x="1422" y="602"/>
                  </a:cubicBezTo>
                  <a:cubicBezTo>
                    <a:pt x="1376" y="570"/>
                    <a:pt x="1334" y="528"/>
                    <a:pt x="1260" y="468"/>
                  </a:cubicBezTo>
                  <a:cubicBezTo>
                    <a:pt x="1158" y="380"/>
                    <a:pt x="1056" y="306"/>
                    <a:pt x="954" y="250"/>
                  </a:cubicBezTo>
                  <a:cubicBezTo>
                    <a:pt x="894" y="204"/>
                    <a:pt x="848" y="176"/>
                    <a:pt x="792" y="162"/>
                  </a:cubicBezTo>
                  <a:cubicBezTo>
                    <a:pt x="732" y="130"/>
                    <a:pt x="672" y="116"/>
                    <a:pt x="630" y="102"/>
                  </a:cubicBezTo>
                  <a:lnTo>
                    <a:pt x="483" y="102"/>
                  </a:lnTo>
                  <a:cubicBezTo>
                    <a:pt x="440" y="116"/>
                    <a:pt x="395" y="144"/>
                    <a:pt x="352" y="190"/>
                  </a:cubicBezTo>
                  <a:cubicBezTo>
                    <a:pt x="321" y="218"/>
                    <a:pt x="307" y="264"/>
                    <a:pt x="293" y="292"/>
                  </a:cubicBezTo>
                  <a:cubicBezTo>
                    <a:pt x="293" y="338"/>
                    <a:pt x="293" y="380"/>
                    <a:pt x="307" y="426"/>
                  </a:cubicBezTo>
                  <a:cubicBezTo>
                    <a:pt x="338" y="482"/>
                    <a:pt x="381" y="542"/>
                    <a:pt x="454" y="616"/>
                  </a:cubicBezTo>
                  <a:cubicBezTo>
                    <a:pt x="454" y="616"/>
                    <a:pt x="440" y="602"/>
                    <a:pt x="426" y="602"/>
                  </a:cubicBezTo>
                  <a:cubicBezTo>
                    <a:pt x="366" y="584"/>
                    <a:pt x="321" y="584"/>
                    <a:pt x="264" y="584"/>
                  </a:cubicBezTo>
                  <a:cubicBezTo>
                    <a:pt x="205" y="584"/>
                    <a:pt x="162" y="584"/>
                    <a:pt x="117" y="616"/>
                  </a:cubicBezTo>
                  <a:cubicBezTo>
                    <a:pt x="43" y="658"/>
                    <a:pt x="1" y="746"/>
                    <a:pt x="43" y="834"/>
                  </a:cubicBezTo>
                  <a:cubicBezTo>
                    <a:pt x="57" y="894"/>
                    <a:pt x="117" y="953"/>
                    <a:pt x="176" y="982"/>
                  </a:cubicBezTo>
                  <a:cubicBezTo>
                    <a:pt x="250" y="1041"/>
                    <a:pt x="338" y="1070"/>
                    <a:pt x="409" y="1112"/>
                  </a:cubicBezTo>
                  <a:cubicBezTo>
                    <a:pt x="468" y="1129"/>
                    <a:pt x="528" y="1157"/>
                    <a:pt x="602" y="1186"/>
                  </a:cubicBezTo>
                  <a:cubicBezTo>
                    <a:pt x="528" y="1186"/>
                    <a:pt x="454" y="1186"/>
                    <a:pt x="381" y="1200"/>
                  </a:cubicBezTo>
                  <a:cubicBezTo>
                    <a:pt x="293" y="1217"/>
                    <a:pt x="205" y="1231"/>
                    <a:pt x="131" y="1288"/>
                  </a:cubicBezTo>
                  <a:cubicBezTo>
                    <a:pt x="103" y="1319"/>
                    <a:pt x="74" y="1347"/>
                    <a:pt x="74" y="1393"/>
                  </a:cubicBezTo>
                  <a:cubicBezTo>
                    <a:pt x="57" y="1421"/>
                    <a:pt x="74" y="1463"/>
                    <a:pt x="89" y="1509"/>
                  </a:cubicBezTo>
                  <a:cubicBezTo>
                    <a:pt x="103" y="1537"/>
                    <a:pt x="117" y="1551"/>
                    <a:pt x="131" y="1569"/>
                  </a:cubicBezTo>
                  <a:cubicBezTo>
                    <a:pt x="145" y="1597"/>
                    <a:pt x="176" y="1611"/>
                    <a:pt x="191" y="1625"/>
                  </a:cubicBezTo>
                  <a:cubicBezTo>
                    <a:pt x="250" y="1657"/>
                    <a:pt x="321" y="1657"/>
                    <a:pt x="381" y="1671"/>
                  </a:cubicBezTo>
                  <a:cubicBezTo>
                    <a:pt x="454" y="1685"/>
                    <a:pt x="528" y="1685"/>
                    <a:pt x="602" y="1685"/>
                  </a:cubicBezTo>
                  <a:lnTo>
                    <a:pt x="630" y="1685"/>
                  </a:lnTo>
                  <a:cubicBezTo>
                    <a:pt x="672" y="1685"/>
                    <a:pt x="718" y="1685"/>
                    <a:pt x="760" y="1699"/>
                  </a:cubicBezTo>
                  <a:cubicBezTo>
                    <a:pt x="792" y="1699"/>
                    <a:pt x="820" y="1699"/>
                    <a:pt x="866" y="1713"/>
                  </a:cubicBezTo>
                  <a:lnTo>
                    <a:pt x="880" y="1713"/>
                  </a:lnTo>
                  <a:cubicBezTo>
                    <a:pt x="922" y="1727"/>
                    <a:pt x="982" y="1727"/>
                    <a:pt x="1024" y="1745"/>
                  </a:cubicBezTo>
                  <a:cubicBezTo>
                    <a:pt x="1144" y="1773"/>
                    <a:pt x="1232" y="1801"/>
                    <a:pt x="1320" y="1833"/>
                  </a:cubicBezTo>
                  <a:cubicBezTo>
                    <a:pt x="1394" y="1861"/>
                    <a:pt x="1464" y="1903"/>
                    <a:pt x="1524" y="1949"/>
                  </a:cubicBezTo>
                  <a:lnTo>
                    <a:pt x="1552" y="1949"/>
                  </a:lnTo>
                  <a:cubicBezTo>
                    <a:pt x="1569" y="1949"/>
                    <a:pt x="1584" y="1935"/>
                    <a:pt x="1598" y="1921"/>
                  </a:cubicBezTo>
                  <a:cubicBezTo>
                    <a:pt x="1598" y="1903"/>
                    <a:pt x="1612" y="1889"/>
                    <a:pt x="1598" y="1875"/>
                  </a:cubicBezTo>
                  <a:cubicBezTo>
                    <a:pt x="1728" y="1861"/>
                    <a:pt x="1875" y="1773"/>
                    <a:pt x="1977" y="1639"/>
                  </a:cubicBezTo>
                  <a:cubicBezTo>
                    <a:pt x="2065" y="1551"/>
                    <a:pt x="2111" y="1449"/>
                    <a:pt x="2125" y="1361"/>
                  </a:cubicBezTo>
                  <a:cubicBezTo>
                    <a:pt x="2139" y="1259"/>
                    <a:pt x="2111" y="1172"/>
                    <a:pt x="2097" y="1084"/>
                  </a:cubicBezTo>
                  <a:cubicBezTo>
                    <a:pt x="2079" y="1041"/>
                    <a:pt x="2065" y="996"/>
                    <a:pt x="2065" y="953"/>
                  </a:cubicBezTo>
                  <a:cubicBezTo>
                    <a:pt x="2051" y="866"/>
                    <a:pt x="2065" y="760"/>
                    <a:pt x="2065" y="672"/>
                  </a:cubicBezTo>
                  <a:cubicBezTo>
                    <a:pt x="2079" y="570"/>
                    <a:pt x="2079" y="482"/>
                    <a:pt x="2079" y="380"/>
                  </a:cubicBezTo>
                  <a:cubicBezTo>
                    <a:pt x="2065" y="306"/>
                    <a:pt x="2037" y="218"/>
                    <a:pt x="2009" y="144"/>
                  </a:cubicBezTo>
                  <a:cubicBezTo>
                    <a:pt x="1977" y="88"/>
                    <a:pt x="1949" y="42"/>
                    <a:pt x="1904" y="14"/>
                  </a:cubicBezTo>
                  <a:cubicBezTo>
                    <a:pt x="1875" y="0"/>
                    <a:pt x="1861" y="0"/>
                    <a:pt x="1833" y="0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83"/>
            <p:cNvSpPr/>
            <p:nvPr/>
          </p:nvSpPr>
          <p:spPr>
            <a:xfrm>
              <a:off x="3922058" y="3186632"/>
              <a:ext cx="171694" cy="204807"/>
            </a:xfrm>
            <a:custGeom>
              <a:avLst/>
              <a:gdLst/>
              <a:ahLst/>
              <a:cxnLst/>
              <a:rect l="l" t="t" r="r" b="b"/>
              <a:pathLst>
                <a:path w="1820" h="2171" extrusionOk="0">
                  <a:moveTo>
                    <a:pt x="514" y="0"/>
                  </a:moveTo>
                  <a:cubicBezTo>
                    <a:pt x="472" y="0"/>
                    <a:pt x="427" y="0"/>
                    <a:pt x="384" y="14"/>
                  </a:cubicBezTo>
                  <a:cubicBezTo>
                    <a:pt x="339" y="32"/>
                    <a:pt x="282" y="46"/>
                    <a:pt x="237" y="74"/>
                  </a:cubicBezTo>
                  <a:cubicBezTo>
                    <a:pt x="194" y="102"/>
                    <a:pt x="163" y="148"/>
                    <a:pt x="121" y="190"/>
                  </a:cubicBezTo>
                  <a:cubicBezTo>
                    <a:pt x="89" y="250"/>
                    <a:pt x="61" y="310"/>
                    <a:pt x="33" y="384"/>
                  </a:cubicBezTo>
                  <a:cubicBezTo>
                    <a:pt x="18" y="454"/>
                    <a:pt x="1" y="528"/>
                    <a:pt x="1" y="616"/>
                  </a:cubicBezTo>
                  <a:cubicBezTo>
                    <a:pt x="1" y="690"/>
                    <a:pt x="18" y="764"/>
                    <a:pt x="33" y="852"/>
                  </a:cubicBezTo>
                  <a:cubicBezTo>
                    <a:pt x="47" y="940"/>
                    <a:pt x="75" y="1013"/>
                    <a:pt x="121" y="1101"/>
                  </a:cubicBezTo>
                  <a:lnTo>
                    <a:pt x="149" y="1130"/>
                  </a:lnTo>
                  <a:cubicBezTo>
                    <a:pt x="163" y="1130"/>
                    <a:pt x="163" y="1144"/>
                    <a:pt x="163" y="1158"/>
                  </a:cubicBezTo>
                  <a:cubicBezTo>
                    <a:pt x="177" y="1203"/>
                    <a:pt x="194" y="1246"/>
                    <a:pt x="208" y="1277"/>
                  </a:cubicBezTo>
                  <a:lnTo>
                    <a:pt x="237" y="1334"/>
                  </a:lnTo>
                  <a:cubicBezTo>
                    <a:pt x="265" y="1422"/>
                    <a:pt x="296" y="1509"/>
                    <a:pt x="325" y="1597"/>
                  </a:cubicBezTo>
                  <a:cubicBezTo>
                    <a:pt x="353" y="1643"/>
                    <a:pt x="384" y="1685"/>
                    <a:pt x="412" y="1731"/>
                  </a:cubicBezTo>
                  <a:cubicBezTo>
                    <a:pt x="441" y="1759"/>
                    <a:pt x="472" y="1791"/>
                    <a:pt x="514" y="1819"/>
                  </a:cubicBezTo>
                  <a:cubicBezTo>
                    <a:pt x="546" y="1819"/>
                    <a:pt x="574" y="1833"/>
                    <a:pt x="602" y="1833"/>
                  </a:cubicBezTo>
                  <a:cubicBezTo>
                    <a:pt x="616" y="1833"/>
                    <a:pt x="634" y="1833"/>
                    <a:pt x="648" y="1819"/>
                  </a:cubicBezTo>
                  <a:cubicBezTo>
                    <a:pt x="676" y="1819"/>
                    <a:pt x="704" y="1805"/>
                    <a:pt x="722" y="1791"/>
                  </a:cubicBezTo>
                  <a:cubicBezTo>
                    <a:pt x="750" y="1773"/>
                    <a:pt x="778" y="1759"/>
                    <a:pt x="792" y="1731"/>
                  </a:cubicBezTo>
                  <a:lnTo>
                    <a:pt x="810" y="1717"/>
                  </a:lnTo>
                  <a:cubicBezTo>
                    <a:pt x="824" y="1773"/>
                    <a:pt x="838" y="1819"/>
                    <a:pt x="852" y="1861"/>
                  </a:cubicBezTo>
                  <a:cubicBezTo>
                    <a:pt x="866" y="1921"/>
                    <a:pt x="898" y="1981"/>
                    <a:pt x="912" y="2023"/>
                  </a:cubicBezTo>
                  <a:cubicBezTo>
                    <a:pt x="926" y="2037"/>
                    <a:pt x="940" y="2069"/>
                    <a:pt x="954" y="2083"/>
                  </a:cubicBezTo>
                  <a:cubicBezTo>
                    <a:pt x="968" y="2097"/>
                    <a:pt x="986" y="2111"/>
                    <a:pt x="1014" y="2143"/>
                  </a:cubicBezTo>
                  <a:cubicBezTo>
                    <a:pt x="1028" y="2143"/>
                    <a:pt x="1042" y="2157"/>
                    <a:pt x="1074" y="2157"/>
                  </a:cubicBezTo>
                  <a:cubicBezTo>
                    <a:pt x="1074" y="2157"/>
                    <a:pt x="1088" y="2171"/>
                    <a:pt x="1102" y="2171"/>
                  </a:cubicBezTo>
                  <a:cubicBezTo>
                    <a:pt x="1116" y="2171"/>
                    <a:pt x="1130" y="2157"/>
                    <a:pt x="1144" y="2157"/>
                  </a:cubicBezTo>
                  <a:cubicBezTo>
                    <a:pt x="1176" y="2157"/>
                    <a:pt x="1190" y="2143"/>
                    <a:pt x="1204" y="2125"/>
                  </a:cubicBezTo>
                  <a:cubicBezTo>
                    <a:pt x="1218" y="2125"/>
                    <a:pt x="1250" y="2097"/>
                    <a:pt x="1264" y="2083"/>
                  </a:cubicBezTo>
                  <a:cubicBezTo>
                    <a:pt x="1278" y="2055"/>
                    <a:pt x="1306" y="2009"/>
                    <a:pt x="1306" y="1967"/>
                  </a:cubicBezTo>
                  <a:cubicBezTo>
                    <a:pt x="1338" y="1967"/>
                    <a:pt x="1352" y="1949"/>
                    <a:pt x="1380" y="1935"/>
                  </a:cubicBezTo>
                  <a:cubicBezTo>
                    <a:pt x="1394" y="1935"/>
                    <a:pt x="1408" y="1921"/>
                    <a:pt x="1440" y="1907"/>
                  </a:cubicBezTo>
                  <a:cubicBezTo>
                    <a:pt x="1468" y="1879"/>
                    <a:pt x="1496" y="1833"/>
                    <a:pt x="1513" y="1791"/>
                  </a:cubicBezTo>
                  <a:cubicBezTo>
                    <a:pt x="1542" y="1745"/>
                    <a:pt x="1556" y="1703"/>
                    <a:pt x="1556" y="1643"/>
                  </a:cubicBezTo>
                  <a:cubicBezTo>
                    <a:pt x="1570" y="1643"/>
                    <a:pt x="1570" y="1643"/>
                    <a:pt x="1584" y="1629"/>
                  </a:cubicBezTo>
                  <a:cubicBezTo>
                    <a:pt x="1630" y="1597"/>
                    <a:pt x="1672" y="1541"/>
                    <a:pt x="1717" y="1495"/>
                  </a:cubicBezTo>
                  <a:cubicBezTo>
                    <a:pt x="1746" y="1453"/>
                    <a:pt x="1777" y="1393"/>
                    <a:pt x="1791" y="1334"/>
                  </a:cubicBezTo>
                  <a:cubicBezTo>
                    <a:pt x="1819" y="1246"/>
                    <a:pt x="1819" y="1130"/>
                    <a:pt x="1791" y="1013"/>
                  </a:cubicBezTo>
                  <a:cubicBezTo>
                    <a:pt x="1760" y="911"/>
                    <a:pt x="1703" y="806"/>
                    <a:pt x="1630" y="704"/>
                  </a:cubicBezTo>
                  <a:cubicBezTo>
                    <a:pt x="1556" y="602"/>
                    <a:pt x="1468" y="500"/>
                    <a:pt x="1366" y="412"/>
                  </a:cubicBezTo>
                  <a:cubicBezTo>
                    <a:pt x="1278" y="324"/>
                    <a:pt x="1176" y="250"/>
                    <a:pt x="1056" y="176"/>
                  </a:cubicBezTo>
                  <a:cubicBezTo>
                    <a:pt x="954" y="120"/>
                    <a:pt x="866" y="74"/>
                    <a:pt x="778" y="46"/>
                  </a:cubicBezTo>
                  <a:cubicBezTo>
                    <a:pt x="704" y="14"/>
                    <a:pt x="648" y="0"/>
                    <a:pt x="574" y="0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83"/>
            <p:cNvSpPr/>
            <p:nvPr/>
          </p:nvSpPr>
          <p:spPr>
            <a:xfrm>
              <a:off x="3980170" y="3286158"/>
              <a:ext cx="21037" cy="56886"/>
            </a:xfrm>
            <a:custGeom>
              <a:avLst/>
              <a:gdLst/>
              <a:ahLst/>
              <a:cxnLst/>
              <a:rect l="l" t="t" r="r" b="b"/>
              <a:pathLst>
                <a:path w="223" h="603" extrusionOk="0">
                  <a:moveTo>
                    <a:pt x="18" y="1"/>
                  </a:moveTo>
                  <a:cubicBezTo>
                    <a:pt x="0" y="1"/>
                    <a:pt x="0" y="15"/>
                    <a:pt x="0" y="32"/>
                  </a:cubicBezTo>
                  <a:cubicBezTo>
                    <a:pt x="18" y="46"/>
                    <a:pt x="32" y="60"/>
                    <a:pt x="46" y="89"/>
                  </a:cubicBezTo>
                  <a:cubicBezTo>
                    <a:pt x="60" y="120"/>
                    <a:pt x="88" y="162"/>
                    <a:pt x="106" y="208"/>
                  </a:cubicBezTo>
                  <a:cubicBezTo>
                    <a:pt x="120" y="236"/>
                    <a:pt x="134" y="279"/>
                    <a:pt x="148" y="324"/>
                  </a:cubicBezTo>
                  <a:cubicBezTo>
                    <a:pt x="162" y="352"/>
                    <a:pt x="162" y="367"/>
                    <a:pt x="162" y="398"/>
                  </a:cubicBezTo>
                  <a:cubicBezTo>
                    <a:pt x="176" y="440"/>
                    <a:pt x="176" y="472"/>
                    <a:pt x="176" y="500"/>
                  </a:cubicBezTo>
                  <a:lnTo>
                    <a:pt x="176" y="574"/>
                  </a:lnTo>
                  <a:cubicBezTo>
                    <a:pt x="162" y="588"/>
                    <a:pt x="176" y="602"/>
                    <a:pt x="194" y="602"/>
                  </a:cubicBezTo>
                  <a:cubicBezTo>
                    <a:pt x="208" y="602"/>
                    <a:pt x="208" y="602"/>
                    <a:pt x="222" y="588"/>
                  </a:cubicBezTo>
                  <a:lnTo>
                    <a:pt x="222" y="440"/>
                  </a:lnTo>
                  <a:cubicBezTo>
                    <a:pt x="208" y="384"/>
                    <a:pt x="208" y="338"/>
                    <a:pt x="176" y="279"/>
                  </a:cubicBezTo>
                  <a:cubicBezTo>
                    <a:pt x="162" y="236"/>
                    <a:pt x="148" y="177"/>
                    <a:pt x="120" y="134"/>
                  </a:cubicBezTo>
                  <a:cubicBezTo>
                    <a:pt x="88" y="89"/>
                    <a:pt x="74" y="46"/>
                    <a:pt x="32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83"/>
            <p:cNvSpPr/>
            <p:nvPr/>
          </p:nvSpPr>
          <p:spPr>
            <a:xfrm>
              <a:off x="4025924" y="3291818"/>
              <a:ext cx="22358" cy="73395"/>
            </a:xfrm>
            <a:custGeom>
              <a:avLst/>
              <a:gdLst/>
              <a:ahLst/>
              <a:cxnLst/>
              <a:rect l="l" t="t" r="r" b="b"/>
              <a:pathLst>
                <a:path w="237" h="778" extrusionOk="0">
                  <a:moveTo>
                    <a:pt x="15" y="0"/>
                  </a:moveTo>
                  <a:lnTo>
                    <a:pt x="1" y="15"/>
                  </a:lnTo>
                  <a:lnTo>
                    <a:pt x="1" y="43"/>
                  </a:lnTo>
                  <a:cubicBezTo>
                    <a:pt x="29" y="102"/>
                    <a:pt x="61" y="162"/>
                    <a:pt x="89" y="219"/>
                  </a:cubicBezTo>
                  <a:cubicBezTo>
                    <a:pt x="117" y="278"/>
                    <a:pt x="149" y="352"/>
                    <a:pt x="163" y="426"/>
                  </a:cubicBezTo>
                  <a:lnTo>
                    <a:pt x="163" y="412"/>
                  </a:lnTo>
                  <a:cubicBezTo>
                    <a:pt x="191" y="528"/>
                    <a:pt x="205" y="630"/>
                    <a:pt x="205" y="746"/>
                  </a:cubicBezTo>
                  <a:lnTo>
                    <a:pt x="205" y="764"/>
                  </a:lnTo>
                  <a:lnTo>
                    <a:pt x="219" y="778"/>
                  </a:lnTo>
                  <a:cubicBezTo>
                    <a:pt x="237" y="778"/>
                    <a:pt x="237" y="764"/>
                    <a:pt x="237" y="764"/>
                  </a:cubicBezTo>
                  <a:lnTo>
                    <a:pt x="237" y="570"/>
                  </a:lnTo>
                  <a:cubicBezTo>
                    <a:pt x="219" y="514"/>
                    <a:pt x="205" y="440"/>
                    <a:pt x="191" y="380"/>
                  </a:cubicBezTo>
                  <a:cubicBezTo>
                    <a:pt x="163" y="250"/>
                    <a:pt x="117" y="131"/>
                    <a:pt x="43" y="1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83"/>
            <p:cNvSpPr/>
            <p:nvPr/>
          </p:nvSpPr>
          <p:spPr>
            <a:xfrm>
              <a:off x="4050829" y="3276535"/>
              <a:ext cx="20660" cy="59527"/>
            </a:xfrm>
            <a:custGeom>
              <a:avLst/>
              <a:gdLst/>
              <a:ahLst/>
              <a:cxnLst/>
              <a:rect l="l" t="t" r="r" b="b"/>
              <a:pathLst>
                <a:path w="219" h="631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29"/>
                    <a:pt x="15" y="29"/>
                    <a:pt x="15" y="46"/>
                  </a:cubicBezTo>
                  <a:cubicBezTo>
                    <a:pt x="75" y="134"/>
                    <a:pt x="103" y="236"/>
                    <a:pt x="131" y="338"/>
                  </a:cubicBezTo>
                  <a:cubicBezTo>
                    <a:pt x="148" y="381"/>
                    <a:pt x="163" y="426"/>
                    <a:pt x="163" y="469"/>
                  </a:cubicBezTo>
                  <a:cubicBezTo>
                    <a:pt x="177" y="514"/>
                    <a:pt x="177" y="574"/>
                    <a:pt x="177" y="616"/>
                  </a:cubicBezTo>
                  <a:lnTo>
                    <a:pt x="191" y="630"/>
                  </a:lnTo>
                  <a:lnTo>
                    <a:pt x="219" y="630"/>
                  </a:lnTo>
                  <a:lnTo>
                    <a:pt x="219" y="616"/>
                  </a:lnTo>
                  <a:cubicBezTo>
                    <a:pt x="219" y="556"/>
                    <a:pt x="205" y="514"/>
                    <a:pt x="205" y="454"/>
                  </a:cubicBezTo>
                  <a:cubicBezTo>
                    <a:pt x="191" y="398"/>
                    <a:pt x="177" y="352"/>
                    <a:pt x="163" y="293"/>
                  </a:cubicBezTo>
                  <a:cubicBezTo>
                    <a:pt x="131" y="191"/>
                    <a:pt x="89" y="89"/>
                    <a:pt x="29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83"/>
            <p:cNvSpPr/>
            <p:nvPr/>
          </p:nvSpPr>
          <p:spPr>
            <a:xfrm>
              <a:off x="2774629" y="2625512"/>
              <a:ext cx="27641" cy="8396"/>
            </a:xfrm>
            <a:custGeom>
              <a:avLst/>
              <a:gdLst/>
              <a:ahLst/>
              <a:cxnLst/>
              <a:rect l="l" t="t" r="r" b="b"/>
              <a:pathLst>
                <a:path w="293" h="89" extrusionOk="0">
                  <a:moveTo>
                    <a:pt x="14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14" y="28"/>
                  </a:lnTo>
                  <a:cubicBezTo>
                    <a:pt x="60" y="28"/>
                    <a:pt x="88" y="42"/>
                    <a:pt x="134" y="42"/>
                  </a:cubicBezTo>
                  <a:cubicBezTo>
                    <a:pt x="162" y="57"/>
                    <a:pt x="204" y="57"/>
                    <a:pt x="250" y="71"/>
                  </a:cubicBezTo>
                  <a:lnTo>
                    <a:pt x="236" y="71"/>
                  </a:lnTo>
                  <a:cubicBezTo>
                    <a:pt x="250" y="71"/>
                    <a:pt x="250" y="88"/>
                    <a:pt x="264" y="88"/>
                  </a:cubicBezTo>
                  <a:lnTo>
                    <a:pt x="278" y="88"/>
                  </a:lnTo>
                  <a:lnTo>
                    <a:pt x="278" y="71"/>
                  </a:lnTo>
                  <a:lnTo>
                    <a:pt x="292" y="71"/>
                  </a:lnTo>
                  <a:lnTo>
                    <a:pt x="278" y="57"/>
                  </a:lnTo>
                  <a:cubicBezTo>
                    <a:pt x="236" y="42"/>
                    <a:pt x="204" y="28"/>
                    <a:pt x="162" y="14"/>
                  </a:cubicBezTo>
                  <a:cubicBezTo>
                    <a:pt x="116" y="0"/>
                    <a:pt x="74" y="0"/>
                    <a:pt x="28" y="0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83"/>
            <p:cNvSpPr/>
            <p:nvPr/>
          </p:nvSpPr>
          <p:spPr>
            <a:xfrm>
              <a:off x="2760667" y="2567400"/>
              <a:ext cx="48584" cy="26320"/>
            </a:xfrm>
            <a:custGeom>
              <a:avLst/>
              <a:gdLst/>
              <a:ahLst/>
              <a:cxnLst/>
              <a:rect l="l" t="t" r="r" b="b"/>
              <a:pathLst>
                <a:path w="515" h="279" extrusionOk="0">
                  <a:moveTo>
                    <a:pt x="18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1" y="15"/>
                    <a:pt x="1" y="29"/>
                    <a:pt x="18" y="29"/>
                  </a:cubicBezTo>
                  <a:cubicBezTo>
                    <a:pt x="32" y="43"/>
                    <a:pt x="60" y="43"/>
                    <a:pt x="74" y="57"/>
                  </a:cubicBezTo>
                  <a:cubicBezTo>
                    <a:pt x="148" y="71"/>
                    <a:pt x="222" y="117"/>
                    <a:pt x="282" y="145"/>
                  </a:cubicBezTo>
                  <a:cubicBezTo>
                    <a:pt x="352" y="191"/>
                    <a:pt x="412" y="233"/>
                    <a:pt x="486" y="279"/>
                  </a:cubicBezTo>
                  <a:cubicBezTo>
                    <a:pt x="486" y="279"/>
                    <a:pt x="500" y="279"/>
                    <a:pt x="500" y="265"/>
                  </a:cubicBezTo>
                  <a:cubicBezTo>
                    <a:pt x="514" y="265"/>
                    <a:pt x="514" y="265"/>
                    <a:pt x="514" y="247"/>
                  </a:cubicBezTo>
                  <a:lnTo>
                    <a:pt x="500" y="233"/>
                  </a:lnTo>
                  <a:cubicBezTo>
                    <a:pt x="426" y="191"/>
                    <a:pt x="352" y="131"/>
                    <a:pt x="264" y="103"/>
                  </a:cubicBezTo>
                  <a:cubicBezTo>
                    <a:pt x="194" y="57"/>
                    <a:pt x="106" y="29"/>
                    <a:pt x="18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83"/>
            <p:cNvSpPr/>
            <p:nvPr/>
          </p:nvSpPr>
          <p:spPr>
            <a:xfrm>
              <a:off x="2835382" y="2607210"/>
              <a:ext cx="468952" cy="525743"/>
            </a:xfrm>
            <a:custGeom>
              <a:avLst/>
              <a:gdLst/>
              <a:ahLst/>
              <a:cxnLst/>
              <a:rect l="l" t="t" r="r" b="b"/>
              <a:pathLst>
                <a:path w="4971" h="5573" extrusionOk="0">
                  <a:moveTo>
                    <a:pt x="823" y="1"/>
                  </a:moveTo>
                  <a:lnTo>
                    <a:pt x="809" y="18"/>
                  </a:lnTo>
                  <a:cubicBezTo>
                    <a:pt x="721" y="47"/>
                    <a:pt x="633" y="89"/>
                    <a:pt x="528" y="149"/>
                  </a:cubicBezTo>
                  <a:cubicBezTo>
                    <a:pt x="440" y="208"/>
                    <a:pt x="369" y="282"/>
                    <a:pt x="281" y="384"/>
                  </a:cubicBezTo>
                  <a:cubicBezTo>
                    <a:pt x="208" y="458"/>
                    <a:pt x="148" y="560"/>
                    <a:pt x="88" y="648"/>
                  </a:cubicBezTo>
                  <a:cubicBezTo>
                    <a:pt x="46" y="750"/>
                    <a:pt x="18" y="852"/>
                    <a:pt x="0" y="954"/>
                  </a:cubicBezTo>
                  <a:lnTo>
                    <a:pt x="0" y="968"/>
                  </a:lnTo>
                  <a:lnTo>
                    <a:pt x="0" y="986"/>
                  </a:lnTo>
                  <a:cubicBezTo>
                    <a:pt x="0" y="1000"/>
                    <a:pt x="0" y="1014"/>
                    <a:pt x="18" y="1014"/>
                  </a:cubicBezTo>
                  <a:lnTo>
                    <a:pt x="46" y="1042"/>
                  </a:lnTo>
                  <a:lnTo>
                    <a:pt x="46" y="1056"/>
                  </a:lnTo>
                  <a:cubicBezTo>
                    <a:pt x="369" y="1320"/>
                    <a:pt x="633" y="1643"/>
                    <a:pt x="879" y="1935"/>
                  </a:cubicBezTo>
                  <a:cubicBezTo>
                    <a:pt x="1143" y="2259"/>
                    <a:pt x="1407" y="2583"/>
                    <a:pt x="1643" y="2889"/>
                  </a:cubicBezTo>
                  <a:lnTo>
                    <a:pt x="1703" y="2963"/>
                  </a:lnTo>
                  <a:lnTo>
                    <a:pt x="1731" y="3008"/>
                  </a:lnTo>
                  <a:lnTo>
                    <a:pt x="1745" y="3036"/>
                  </a:lnTo>
                  <a:lnTo>
                    <a:pt x="1776" y="3065"/>
                  </a:lnTo>
                  <a:cubicBezTo>
                    <a:pt x="1776" y="3065"/>
                    <a:pt x="1790" y="3065"/>
                    <a:pt x="1790" y="3079"/>
                  </a:cubicBezTo>
                  <a:cubicBezTo>
                    <a:pt x="1805" y="3096"/>
                    <a:pt x="1819" y="3110"/>
                    <a:pt x="1833" y="3138"/>
                  </a:cubicBezTo>
                  <a:cubicBezTo>
                    <a:pt x="1952" y="3286"/>
                    <a:pt x="2068" y="3462"/>
                    <a:pt x="2184" y="3624"/>
                  </a:cubicBezTo>
                  <a:cubicBezTo>
                    <a:pt x="2420" y="3958"/>
                    <a:pt x="2638" y="4296"/>
                    <a:pt x="2846" y="4633"/>
                  </a:cubicBezTo>
                  <a:cubicBezTo>
                    <a:pt x="2962" y="4823"/>
                    <a:pt x="3064" y="5013"/>
                    <a:pt x="3183" y="5207"/>
                  </a:cubicBezTo>
                  <a:cubicBezTo>
                    <a:pt x="3183" y="5221"/>
                    <a:pt x="3197" y="5221"/>
                    <a:pt x="3226" y="5221"/>
                  </a:cubicBezTo>
                  <a:lnTo>
                    <a:pt x="3240" y="5221"/>
                  </a:lnTo>
                  <a:lnTo>
                    <a:pt x="3254" y="5207"/>
                  </a:lnTo>
                  <a:cubicBezTo>
                    <a:pt x="3299" y="5295"/>
                    <a:pt x="3328" y="5365"/>
                    <a:pt x="3359" y="5425"/>
                  </a:cubicBezTo>
                  <a:cubicBezTo>
                    <a:pt x="3373" y="5471"/>
                    <a:pt x="3387" y="5499"/>
                    <a:pt x="3401" y="5541"/>
                  </a:cubicBezTo>
                  <a:cubicBezTo>
                    <a:pt x="3416" y="5559"/>
                    <a:pt x="3416" y="5559"/>
                    <a:pt x="3430" y="5573"/>
                  </a:cubicBezTo>
                  <a:lnTo>
                    <a:pt x="3475" y="5573"/>
                  </a:lnTo>
                  <a:cubicBezTo>
                    <a:pt x="3489" y="5573"/>
                    <a:pt x="3489" y="5559"/>
                    <a:pt x="3503" y="5541"/>
                  </a:cubicBezTo>
                  <a:lnTo>
                    <a:pt x="3503" y="5513"/>
                  </a:lnTo>
                  <a:cubicBezTo>
                    <a:pt x="3461" y="5383"/>
                    <a:pt x="3401" y="5263"/>
                    <a:pt x="3328" y="5133"/>
                  </a:cubicBezTo>
                  <a:lnTo>
                    <a:pt x="3328" y="5133"/>
                  </a:lnTo>
                  <a:cubicBezTo>
                    <a:pt x="3359" y="5147"/>
                    <a:pt x="3401" y="5147"/>
                    <a:pt x="3430" y="5147"/>
                  </a:cubicBezTo>
                  <a:cubicBezTo>
                    <a:pt x="3518" y="5147"/>
                    <a:pt x="3605" y="5133"/>
                    <a:pt x="3693" y="5119"/>
                  </a:cubicBezTo>
                  <a:cubicBezTo>
                    <a:pt x="3841" y="5073"/>
                    <a:pt x="3975" y="5013"/>
                    <a:pt x="4105" y="4943"/>
                  </a:cubicBezTo>
                  <a:cubicBezTo>
                    <a:pt x="4239" y="4869"/>
                    <a:pt x="4369" y="4767"/>
                    <a:pt x="4471" y="4662"/>
                  </a:cubicBezTo>
                  <a:cubicBezTo>
                    <a:pt x="4590" y="4545"/>
                    <a:pt x="4678" y="4415"/>
                    <a:pt x="4735" y="4296"/>
                  </a:cubicBezTo>
                  <a:cubicBezTo>
                    <a:pt x="4794" y="4194"/>
                    <a:pt x="4823" y="4106"/>
                    <a:pt x="4837" y="4018"/>
                  </a:cubicBezTo>
                  <a:lnTo>
                    <a:pt x="4868" y="4064"/>
                  </a:lnTo>
                  <a:cubicBezTo>
                    <a:pt x="4882" y="4078"/>
                    <a:pt x="4896" y="4092"/>
                    <a:pt x="4910" y="4092"/>
                  </a:cubicBezTo>
                  <a:cubicBezTo>
                    <a:pt x="4925" y="4092"/>
                    <a:pt x="4925" y="4092"/>
                    <a:pt x="4942" y="4078"/>
                  </a:cubicBezTo>
                  <a:cubicBezTo>
                    <a:pt x="4956" y="4078"/>
                    <a:pt x="4956" y="4064"/>
                    <a:pt x="4956" y="4046"/>
                  </a:cubicBezTo>
                  <a:cubicBezTo>
                    <a:pt x="4970" y="4032"/>
                    <a:pt x="4970" y="4018"/>
                    <a:pt x="4956" y="4018"/>
                  </a:cubicBezTo>
                  <a:cubicBezTo>
                    <a:pt x="4925" y="3958"/>
                    <a:pt x="4896" y="3916"/>
                    <a:pt x="4854" y="3856"/>
                  </a:cubicBezTo>
                  <a:cubicBezTo>
                    <a:pt x="4854" y="3842"/>
                    <a:pt x="4854" y="3828"/>
                    <a:pt x="4837" y="3828"/>
                  </a:cubicBezTo>
                  <a:cubicBezTo>
                    <a:pt x="4678" y="3592"/>
                    <a:pt x="4517" y="3360"/>
                    <a:pt x="4327" y="3124"/>
                  </a:cubicBezTo>
                  <a:cubicBezTo>
                    <a:pt x="4091" y="2846"/>
                    <a:pt x="3841" y="2569"/>
                    <a:pt x="3563" y="2273"/>
                  </a:cubicBezTo>
                  <a:cubicBezTo>
                    <a:pt x="3064" y="1760"/>
                    <a:pt x="2494" y="1250"/>
                    <a:pt x="1864" y="750"/>
                  </a:cubicBezTo>
                  <a:cubicBezTo>
                    <a:pt x="1541" y="500"/>
                    <a:pt x="1217" y="251"/>
                    <a:pt x="865" y="18"/>
                  </a:cubicBezTo>
                  <a:cubicBezTo>
                    <a:pt x="865" y="1"/>
                    <a:pt x="851" y="1"/>
                    <a:pt x="851" y="1"/>
                  </a:cubicBezTo>
                  <a:cubicBezTo>
                    <a:pt x="837" y="1"/>
                    <a:pt x="837" y="1"/>
                    <a:pt x="837" y="18"/>
                  </a:cubicBezTo>
                  <a:lnTo>
                    <a:pt x="82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83"/>
            <p:cNvSpPr/>
            <p:nvPr/>
          </p:nvSpPr>
          <p:spPr>
            <a:xfrm>
              <a:off x="2957078" y="2954372"/>
              <a:ext cx="1021864" cy="571119"/>
            </a:xfrm>
            <a:custGeom>
              <a:avLst/>
              <a:gdLst/>
              <a:ahLst/>
              <a:cxnLst/>
              <a:rect l="l" t="t" r="r" b="b"/>
              <a:pathLst>
                <a:path w="10832" h="6054" extrusionOk="0">
                  <a:moveTo>
                    <a:pt x="3694" y="0"/>
                  </a:moveTo>
                  <a:cubicBezTo>
                    <a:pt x="3680" y="0"/>
                    <a:pt x="3680" y="0"/>
                    <a:pt x="3666" y="14"/>
                  </a:cubicBezTo>
                  <a:lnTo>
                    <a:pt x="3652" y="32"/>
                  </a:lnTo>
                  <a:cubicBezTo>
                    <a:pt x="3139" y="264"/>
                    <a:pt x="2625" y="630"/>
                    <a:pt x="2126" y="1129"/>
                  </a:cubicBezTo>
                  <a:cubicBezTo>
                    <a:pt x="1658" y="1597"/>
                    <a:pt x="1232" y="2142"/>
                    <a:pt x="866" y="2740"/>
                  </a:cubicBezTo>
                  <a:cubicBezTo>
                    <a:pt x="690" y="3036"/>
                    <a:pt x="529" y="3328"/>
                    <a:pt x="398" y="3637"/>
                  </a:cubicBezTo>
                  <a:cubicBezTo>
                    <a:pt x="251" y="3929"/>
                    <a:pt x="149" y="4235"/>
                    <a:pt x="61" y="4517"/>
                  </a:cubicBezTo>
                  <a:cubicBezTo>
                    <a:pt x="47" y="4573"/>
                    <a:pt x="29" y="4619"/>
                    <a:pt x="15" y="4675"/>
                  </a:cubicBezTo>
                  <a:cubicBezTo>
                    <a:pt x="15" y="4693"/>
                    <a:pt x="1" y="4707"/>
                    <a:pt x="15" y="4721"/>
                  </a:cubicBezTo>
                  <a:cubicBezTo>
                    <a:pt x="15" y="4721"/>
                    <a:pt x="29" y="4735"/>
                    <a:pt x="47" y="4735"/>
                  </a:cubicBezTo>
                  <a:cubicBezTo>
                    <a:pt x="47" y="4749"/>
                    <a:pt x="47" y="4749"/>
                    <a:pt x="61" y="4749"/>
                  </a:cubicBezTo>
                  <a:cubicBezTo>
                    <a:pt x="163" y="4780"/>
                    <a:pt x="279" y="4780"/>
                    <a:pt x="398" y="4780"/>
                  </a:cubicBezTo>
                  <a:cubicBezTo>
                    <a:pt x="574" y="4780"/>
                    <a:pt x="750" y="4763"/>
                    <a:pt x="940" y="4721"/>
                  </a:cubicBezTo>
                  <a:cubicBezTo>
                    <a:pt x="1084" y="4675"/>
                    <a:pt x="1232" y="4619"/>
                    <a:pt x="1394" y="4559"/>
                  </a:cubicBezTo>
                  <a:cubicBezTo>
                    <a:pt x="1542" y="4485"/>
                    <a:pt x="1686" y="4411"/>
                    <a:pt x="1820" y="4323"/>
                  </a:cubicBezTo>
                  <a:cubicBezTo>
                    <a:pt x="2024" y="4207"/>
                    <a:pt x="2213" y="4045"/>
                    <a:pt x="2389" y="3884"/>
                  </a:cubicBezTo>
                  <a:cubicBezTo>
                    <a:pt x="2463" y="3796"/>
                    <a:pt x="2551" y="3708"/>
                    <a:pt x="2611" y="3620"/>
                  </a:cubicBezTo>
                  <a:cubicBezTo>
                    <a:pt x="2639" y="3606"/>
                    <a:pt x="2653" y="3577"/>
                    <a:pt x="2667" y="3549"/>
                  </a:cubicBezTo>
                  <a:lnTo>
                    <a:pt x="2667" y="3549"/>
                  </a:lnTo>
                  <a:cubicBezTo>
                    <a:pt x="2653" y="3592"/>
                    <a:pt x="2653" y="3620"/>
                    <a:pt x="2653" y="3679"/>
                  </a:cubicBezTo>
                  <a:cubicBezTo>
                    <a:pt x="2639" y="3796"/>
                    <a:pt x="2639" y="3929"/>
                    <a:pt x="2653" y="4077"/>
                  </a:cubicBezTo>
                  <a:cubicBezTo>
                    <a:pt x="2667" y="4323"/>
                    <a:pt x="2713" y="4587"/>
                    <a:pt x="2801" y="4837"/>
                  </a:cubicBezTo>
                  <a:cubicBezTo>
                    <a:pt x="2903" y="5086"/>
                    <a:pt x="3019" y="5322"/>
                    <a:pt x="3181" y="5512"/>
                  </a:cubicBezTo>
                  <a:cubicBezTo>
                    <a:pt x="3255" y="5600"/>
                    <a:pt x="3357" y="5688"/>
                    <a:pt x="3445" y="5762"/>
                  </a:cubicBezTo>
                  <a:cubicBezTo>
                    <a:pt x="3547" y="5836"/>
                    <a:pt x="3652" y="5892"/>
                    <a:pt x="3768" y="5952"/>
                  </a:cubicBezTo>
                  <a:cubicBezTo>
                    <a:pt x="3884" y="5994"/>
                    <a:pt x="4018" y="6026"/>
                    <a:pt x="4148" y="6040"/>
                  </a:cubicBezTo>
                  <a:cubicBezTo>
                    <a:pt x="4222" y="6054"/>
                    <a:pt x="4282" y="6054"/>
                    <a:pt x="4356" y="6054"/>
                  </a:cubicBezTo>
                  <a:lnTo>
                    <a:pt x="4532" y="6054"/>
                  </a:lnTo>
                  <a:cubicBezTo>
                    <a:pt x="4676" y="6040"/>
                    <a:pt x="4823" y="6012"/>
                    <a:pt x="4954" y="5980"/>
                  </a:cubicBezTo>
                  <a:cubicBezTo>
                    <a:pt x="5101" y="5938"/>
                    <a:pt x="5217" y="5878"/>
                    <a:pt x="5323" y="5804"/>
                  </a:cubicBezTo>
                  <a:cubicBezTo>
                    <a:pt x="5365" y="5762"/>
                    <a:pt x="5411" y="5702"/>
                    <a:pt x="5439" y="5660"/>
                  </a:cubicBezTo>
                  <a:lnTo>
                    <a:pt x="5439" y="5642"/>
                  </a:lnTo>
                  <a:cubicBezTo>
                    <a:pt x="5453" y="5628"/>
                    <a:pt x="5467" y="5614"/>
                    <a:pt x="5453" y="5600"/>
                  </a:cubicBezTo>
                  <a:cubicBezTo>
                    <a:pt x="5439" y="5540"/>
                    <a:pt x="5439" y="5452"/>
                    <a:pt x="5425" y="5378"/>
                  </a:cubicBezTo>
                  <a:cubicBezTo>
                    <a:pt x="5411" y="5308"/>
                    <a:pt x="5411" y="5234"/>
                    <a:pt x="5393" y="5160"/>
                  </a:cubicBezTo>
                  <a:cubicBezTo>
                    <a:pt x="5379" y="5027"/>
                    <a:pt x="5365" y="4882"/>
                    <a:pt x="5365" y="4749"/>
                  </a:cubicBezTo>
                  <a:cubicBezTo>
                    <a:pt x="5337" y="4309"/>
                    <a:pt x="5351" y="3841"/>
                    <a:pt x="5425" y="3388"/>
                  </a:cubicBezTo>
                  <a:lnTo>
                    <a:pt x="5499" y="3373"/>
                  </a:lnTo>
                  <a:cubicBezTo>
                    <a:pt x="5587" y="3356"/>
                    <a:pt x="5675" y="3342"/>
                    <a:pt x="5763" y="3328"/>
                  </a:cubicBezTo>
                  <a:cubicBezTo>
                    <a:pt x="5893" y="3300"/>
                    <a:pt x="6026" y="3286"/>
                    <a:pt x="6157" y="3268"/>
                  </a:cubicBezTo>
                  <a:cubicBezTo>
                    <a:pt x="6406" y="3226"/>
                    <a:pt x="6670" y="3212"/>
                    <a:pt x="6948" y="3198"/>
                  </a:cubicBezTo>
                  <a:lnTo>
                    <a:pt x="7170" y="3198"/>
                  </a:lnTo>
                  <a:cubicBezTo>
                    <a:pt x="7873" y="3198"/>
                    <a:pt x="8633" y="3286"/>
                    <a:pt x="9396" y="3461"/>
                  </a:cubicBezTo>
                  <a:lnTo>
                    <a:pt x="9558" y="3504"/>
                  </a:lnTo>
                  <a:cubicBezTo>
                    <a:pt x="9822" y="3563"/>
                    <a:pt x="10072" y="3637"/>
                    <a:pt x="10290" y="3708"/>
                  </a:cubicBezTo>
                  <a:lnTo>
                    <a:pt x="10304" y="3708"/>
                  </a:lnTo>
                  <a:cubicBezTo>
                    <a:pt x="10318" y="3708"/>
                    <a:pt x="10335" y="3708"/>
                    <a:pt x="10335" y="3694"/>
                  </a:cubicBezTo>
                  <a:lnTo>
                    <a:pt x="10350" y="3694"/>
                  </a:lnTo>
                  <a:cubicBezTo>
                    <a:pt x="10437" y="3637"/>
                    <a:pt x="10494" y="3563"/>
                    <a:pt x="10568" y="3475"/>
                  </a:cubicBezTo>
                  <a:cubicBezTo>
                    <a:pt x="10627" y="3373"/>
                    <a:pt x="10687" y="3268"/>
                    <a:pt x="10729" y="3152"/>
                  </a:cubicBezTo>
                  <a:cubicBezTo>
                    <a:pt x="10775" y="3036"/>
                    <a:pt x="10803" y="2934"/>
                    <a:pt x="10817" y="2814"/>
                  </a:cubicBezTo>
                  <a:cubicBezTo>
                    <a:pt x="10831" y="2726"/>
                    <a:pt x="10831" y="2638"/>
                    <a:pt x="10831" y="2564"/>
                  </a:cubicBezTo>
                  <a:lnTo>
                    <a:pt x="10817" y="2536"/>
                  </a:lnTo>
                  <a:lnTo>
                    <a:pt x="10817" y="2508"/>
                  </a:lnTo>
                  <a:cubicBezTo>
                    <a:pt x="10803" y="2476"/>
                    <a:pt x="10803" y="2462"/>
                    <a:pt x="10803" y="2448"/>
                  </a:cubicBezTo>
                  <a:lnTo>
                    <a:pt x="10789" y="2434"/>
                  </a:lnTo>
                  <a:cubicBezTo>
                    <a:pt x="10202" y="2083"/>
                    <a:pt x="9544" y="1805"/>
                    <a:pt x="8795" y="1615"/>
                  </a:cubicBezTo>
                  <a:cubicBezTo>
                    <a:pt x="8077" y="1421"/>
                    <a:pt x="7346" y="1305"/>
                    <a:pt x="6596" y="1277"/>
                  </a:cubicBezTo>
                  <a:cubicBezTo>
                    <a:pt x="6508" y="1277"/>
                    <a:pt x="6392" y="1277"/>
                    <a:pt x="6273" y="1263"/>
                  </a:cubicBezTo>
                  <a:lnTo>
                    <a:pt x="6055" y="1263"/>
                  </a:lnTo>
                  <a:lnTo>
                    <a:pt x="6026" y="1277"/>
                  </a:lnTo>
                  <a:lnTo>
                    <a:pt x="6026" y="1277"/>
                  </a:lnTo>
                  <a:lnTo>
                    <a:pt x="6055" y="1203"/>
                  </a:lnTo>
                  <a:cubicBezTo>
                    <a:pt x="6083" y="1129"/>
                    <a:pt x="6128" y="1055"/>
                    <a:pt x="6157" y="999"/>
                  </a:cubicBezTo>
                  <a:lnTo>
                    <a:pt x="6157" y="953"/>
                  </a:lnTo>
                  <a:lnTo>
                    <a:pt x="6128" y="925"/>
                  </a:lnTo>
                  <a:lnTo>
                    <a:pt x="6114" y="925"/>
                  </a:lnTo>
                  <a:cubicBezTo>
                    <a:pt x="5967" y="837"/>
                    <a:pt x="5777" y="778"/>
                    <a:pt x="5555" y="778"/>
                  </a:cubicBezTo>
                  <a:cubicBezTo>
                    <a:pt x="5527" y="778"/>
                    <a:pt x="5481" y="778"/>
                    <a:pt x="5453" y="792"/>
                  </a:cubicBezTo>
                  <a:cubicBezTo>
                    <a:pt x="5439" y="792"/>
                    <a:pt x="5425" y="792"/>
                    <a:pt x="5411" y="806"/>
                  </a:cubicBezTo>
                  <a:cubicBezTo>
                    <a:pt x="5411" y="806"/>
                    <a:pt x="5411" y="823"/>
                    <a:pt x="5393" y="837"/>
                  </a:cubicBezTo>
                  <a:lnTo>
                    <a:pt x="5379" y="837"/>
                  </a:lnTo>
                  <a:cubicBezTo>
                    <a:pt x="5309" y="961"/>
                    <a:pt x="5242" y="1059"/>
                    <a:pt x="5146" y="1159"/>
                  </a:cubicBezTo>
                  <a:lnTo>
                    <a:pt x="5146" y="1159"/>
                  </a:lnTo>
                  <a:cubicBezTo>
                    <a:pt x="5041" y="1246"/>
                    <a:pt x="4953" y="1334"/>
                    <a:pt x="4852" y="1393"/>
                  </a:cubicBezTo>
                  <a:cubicBezTo>
                    <a:pt x="4764" y="1439"/>
                    <a:pt x="4662" y="1481"/>
                    <a:pt x="4560" y="1527"/>
                  </a:cubicBezTo>
                  <a:cubicBezTo>
                    <a:pt x="4472" y="1541"/>
                    <a:pt x="4398" y="1555"/>
                    <a:pt x="4324" y="1555"/>
                  </a:cubicBezTo>
                  <a:cubicBezTo>
                    <a:pt x="4268" y="1555"/>
                    <a:pt x="4208" y="1555"/>
                    <a:pt x="4148" y="1541"/>
                  </a:cubicBezTo>
                  <a:cubicBezTo>
                    <a:pt x="4106" y="1527"/>
                    <a:pt x="4074" y="1509"/>
                    <a:pt x="4032" y="1495"/>
                  </a:cubicBezTo>
                  <a:cubicBezTo>
                    <a:pt x="4004" y="1467"/>
                    <a:pt x="3958" y="1439"/>
                    <a:pt x="3930" y="1421"/>
                  </a:cubicBezTo>
                  <a:cubicBezTo>
                    <a:pt x="3898" y="1379"/>
                    <a:pt x="3870" y="1351"/>
                    <a:pt x="3856" y="1319"/>
                  </a:cubicBezTo>
                  <a:cubicBezTo>
                    <a:pt x="3828" y="1277"/>
                    <a:pt x="3810" y="1231"/>
                    <a:pt x="3796" y="1189"/>
                  </a:cubicBezTo>
                  <a:cubicBezTo>
                    <a:pt x="3782" y="1129"/>
                    <a:pt x="3768" y="1069"/>
                    <a:pt x="3768" y="1013"/>
                  </a:cubicBezTo>
                  <a:cubicBezTo>
                    <a:pt x="3768" y="939"/>
                    <a:pt x="3782" y="851"/>
                    <a:pt x="3796" y="763"/>
                  </a:cubicBezTo>
                  <a:cubicBezTo>
                    <a:pt x="3810" y="676"/>
                    <a:pt x="3856" y="602"/>
                    <a:pt x="3898" y="514"/>
                  </a:cubicBezTo>
                  <a:lnTo>
                    <a:pt x="3898" y="500"/>
                  </a:lnTo>
                  <a:lnTo>
                    <a:pt x="3916" y="471"/>
                  </a:lnTo>
                  <a:lnTo>
                    <a:pt x="3944" y="454"/>
                  </a:lnTo>
                  <a:lnTo>
                    <a:pt x="3944" y="412"/>
                  </a:lnTo>
                  <a:lnTo>
                    <a:pt x="3944" y="384"/>
                  </a:lnTo>
                  <a:lnTo>
                    <a:pt x="3944" y="352"/>
                  </a:lnTo>
                  <a:cubicBezTo>
                    <a:pt x="3930" y="296"/>
                    <a:pt x="3898" y="236"/>
                    <a:pt x="3870" y="176"/>
                  </a:cubicBezTo>
                  <a:cubicBezTo>
                    <a:pt x="3828" y="120"/>
                    <a:pt x="3796" y="74"/>
                    <a:pt x="3740" y="14"/>
                  </a:cubicBezTo>
                  <a:cubicBezTo>
                    <a:pt x="3722" y="0"/>
                    <a:pt x="3708" y="0"/>
                    <a:pt x="369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83"/>
            <p:cNvSpPr/>
            <p:nvPr/>
          </p:nvSpPr>
          <p:spPr>
            <a:xfrm>
              <a:off x="3402446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83"/>
            <p:cNvSpPr/>
            <p:nvPr/>
          </p:nvSpPr>
          <p:spPr>
            <a:xfrm>
              <a:off x="3402446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83"/>
            <p:cNvSpPr/>
            <p:nvPr/>
          </p:nvSpPr>
          <p:spPr>
            <a:xfrm>
              <a:off x="3402446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83"/>
            <p:cNvSpPr/>
            <p:nvPr/>
          </p:nvSpPr>
          <p:spPr>
            <a:xfrm>
              <a:off x="3340089" y="3081728"/>
              <a:ext cx="1415" cy="9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83"/>
            <p:cNvSpPr/>
            <p:nvPr/>
          </p:nvSpPr>
          <p:spPr>
            <a:xfrm>
              <a:off x="3197733" y="3090030"/>
              <a:ext cx="139808" cy="217165"/>
            </a:xfrm>
            <a:custGeom>
              <a:avLst/>
              <a:gdLst/>
              <a:ahLst/>
              <a:cxnLst/>
              <a:rect l="l" t="t" r="r" b="b"/>
              <a:pathLst>
                <a:path w="1482" h="2302" extrusionOk="0">
                  <a:moveTo>
                    <a:pt x="1393" y="1"/>
                  </a:moveTo>
                  <a:cubicBezTo>
                    <a:pt x="1171" y="265"/>
                    <a:pt x="953" y="543"/>
                    <a:pt x="763" y="820"/>
                  </a:cubicBezTo>
                  <a:cubicBezTo>
                    <a:pt x="542" y="1144"/>
                    <a:pt x="338" y="1478"/>
                    <a:pt x="176" y="1848"/>
                  </a:cubicBezTo>
                  <a:cubicBezTo>
                    <a:pt x="102" y="1978"/>
                    <a:pt x="60" y="2125"/>
                    <a:pt x="0" y="2256"/>
                  </a:cubicBezTo>
                  <a:lnTo>
                    <a:pt x="60" y="2256"/>
                  </a:lnTo>
                  <a:cubicBezTo>
                    <a:pt x="74" y="2256"/>
                    <a:pt x="88" y="2270"/>
                    <a:pt x="88" y="2287"/>
                  </a:cubicBezTo>
                  <a:lnTo>
                    <a:pt x="88" y="2301"/>
                  </a:lnTo>
                  <a:cubicBezTo>
                    <a:pt x="134" y="2199"/>
                    <a:pt x="176" y="2094"/>
                    <a:pt x="222" y="1978"/>
                  </a:cubicBezTo>
                  <a:cubicBezTo>
                    <a:pt x="352" y="1672"/>
                    <a:pt x="514" y="1376"/>
                    <a:pt x="690" y="1098"/>
                  </a:cubicBezTo>
                  <a:cubicBezTo>
                    <a:pt x="865" y="820"/>
                    <a:pt x="1069" y="557"/>
                    <a:pt x="1277" y="307"/>
                  </a:cubicBezTo>
                  <a:lnTo>
                    <a:pt x="1277" y="293"/>
                  </a:lnTo>
                  <a:cubicBezTo>
                    <a:pt x="1347" y="205"/>
                    <a:pt x="1407" y="131"/>
                    <a:pt x="1481" y="57"/>
                  </a:cubicBezTo>
                  <a:cubicBezTo>
                    <a:pt x="1453" y="43"/>
                    <a:pt x="1435" y="29"/>
                    <a:pt x="1421" y="15"/>
                  </a:cubicBezTo>
                  <a:cubicBezTo>
                    <a:pt x="1421" y="15"/>
                    <a:pt x="1407" y="15"/>
                    <a:pt x="140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83"/>
            <p:cNvSpPr/>
            <p:nvPr/>
          </p:nvSpPr>
          <p:spPr>
            <a:xfrm>
              <a:off x="3200375" y="3305780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83"/>
            <p:cNvSpPr/>
            <p:nvPr/>
          </p:nvSpPr>
          <p:spPr>
            <a:xfrm>
              <a:off x="3197733" y="330842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83"/>
            <p:cNvSpPr/>
            <p:nvPr/>
          </p:nvSpPr>
          <p:spPr>
            <a:xfrm>
              <a:off x="3197733" y="330842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83"/>
            <p:cNvSpPr/>
            <p:nvPr/>
          </p:nvSpPr>
          <p:spPr>
            <a:xfrm>
              <a:off x="3273675" y="3094086"/>
              <a:ext cx="22358" cy="22264"/>
            </a:xfrm>
            <a:custGeom>
              <a:avLst/>
              <a:gdLst/>
              <a:ahLst/>
              <a:cxnLst/>
              <a:rect l="l" t="t" r="r" b="b"/>
              <a:pathLst>
                <a:path w="237" h="236" extrusionOk="0">
                  <a:moveTo>
                    <a:pt x="134" y="0"/>
                  </a:moveTo>
                  <a:cubicBezTo>
                    <a:pt x="75" y="0"/>
                    <a:pt x="15" y="46"/>
                    <a:pt x="1" y="116"/>
                  </a:cubicBezTo>
                  <a:cubicBezTo>
                    <a:pt x="1" y="176"/>
                    <a:pt x="60" y="236"/>
                    <a:pt x="120" y="236"/>
                  </a:cubicBezTo>
                  <a:cubicBezTo>
                    <a:pt x="177" y="236"/>
                    <a:pt x="236" y="190"/>
                    <a:pt x="236" y="134"/>
                  </a:cubicBezTo>
                  <a:cubicBezTo>
                    <a:pt x="236" y="74"/>
                    <a:pt x="191" y="0"/>
                    <a:pt x="13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83"/>
            <p:cNvSpPr/>
            <p:nvPr/>
          </p:nvSpPr>
          <p:spPr>
            <a:xfrm>
              <a:off x="3239148" y="3143802"/>
              <a:ext cx="22358" cy="21037"/>
            </a:xfrm>
            <a:custGeom>
              <a:avLst/>
              <a:gdLst/>
              <a:ahLst/>
              <a:cxnLst/>
              <a:rect l="l" t="t" r="r" b="b"/>
              <a:pathLst>
                <a:path w="237" h="223" extrusionOk="0">
                  <a:moveTo>
                    <a:pt x="117" y="1"/>
                  </a:moveTo>
                  <a:cubicBezTo>
                    <a:pt x="61" y="1"/>
                    <a:pt x="1" y="46"/>
                    <a:pt x="1" y="103"/>
                  </a:cubicBezTo>
                  <a:cubicBezTo>
                    <a:pt x="1" y="162"/>
                    <a:pt x="47" y="222"/>
                    <a:pt x="103" y="222"/>
                  </a:cubicBezTo>
                  <a:cubicBezTo>
                    <a:pt x="177" y="222"/>
                    <a:pt x="222" y="177"/>
                    <a:pt x="237" y="117"/>
                  </a:cubicBezTo>
                  <a:cubicBezTo>
                    <a:pt x="237" y="60"/>
                    <a:pt x="191" y="1"/>
                    <a:pt x="11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83"/>
            <p:cNvSpPr/>
            <p:nvPr/>
          </p:nvSpPr>
          <p:spPr>
            <a:xfrm>
              <a:off x="3206035" y="3192292"/>
              <a:ext cx="22264" cy="22264"/>
            </a:xfrm>
            <a:custGeom>
              <a:avLst/>
              <a:gdLst/>
              <a:ahLst/>
              <a:cxnLst/>
              <a:rect l="l" t="t" r="r" b="b"/>
              <a:pathLst>
                <a:path w="236" h="236" extrusionOk="0">
                  <a:moveTo>
                    <a:pt x="134" y="0"/>
                  </a:moveTo>
                  <a:cubicBezTo>
                    <a:pt x="60" y="0"/>
                    <a:pt x="14" y="42"/>
                    <a:pt x="0" y="116"/>
                  </a:cubicBezTo>
                  <a:cubicBezTo>
                    <a:pt x="0" y="176"/>
                    <a:pt x="60" y="236"/>
                    <a:pt x="116" y="236"/>
                  </a:cubicBezTo>
                  <a:cubicBezTo>
                    <a:pt x="176" y="236"/>
                    <a:pt x="236" y="190"/>
                    <a:pt x="236" y="130"/>
                  </a:cubicBezTo>
                  <a:cubicBezTo>
                    <a:pt x="236" y="74"/>
                    <a:pt x="190" y="0"/>
                    <a:pt x="13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83"/>
            <p:cNvSpPr/>
            <p:nvPr/>
          </p:nvSpPr>
          <p:spPr>
            <a:xfrm>
              <a:off x="3175470" y="3247668"/>
              <a:ext cx="22358" cy="21981"/>
            </a:xfrm>
            <a:custGeom>
              <a:avLst/>
              <a:gdLst/>
              <a:ahLst/>
              <a:cxnLst/>
              <a:rect l="l" t="t" r="r" b="b"/>
              <a:pathLst>
                <a:path w="237" h="233" extrusionOk="0">
                  <a:moveTo>
                    <a:pt x="120" y="1"/>
                  </a:moveTo>
                  <a:cubicBezTo>
                    <a:pt x="60" y="1"/>
                    <a:pt x="0" y="43"/>
                    <a:pt x="0" y="117"/>
                  </a:cubicBezTo>
                  <a:cubicBezTo>
                    <a:pt x="0" y="177"/>
                    <a:pt x="46" y="233"/>
                    <a:pt x="106" y="233"/>
                  </a:cubicBezTo>
                  <a:cubicBezTo>
                    <a:pt x="176" y="233"/>
                    <a:pt x="222" y="191"/>
                    <a:pt x="236" y="117"/>
                  </a:cubicBezTo>
                  <a:cubicBezTo>
                    <a:pt x="236" y="57"/>
                    <a:pt x="176" y="1"/>
                    <a:pt x="12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83"/>
            <p:cNvSpPr/>
            <p:nvPr/>
          </p:nvSpPr>
          <p:spPr>
            <a:xfrm>
              <a:off x="3438294" y="3040314"/>
              <a:ext cx="117545" cy="317917"/>
            </a:xfrm>
            <a:custGeom>
              <a:avLst/>
              <a:gdLst/>
              <a:ahLst/>
              <a:cxnLst/>
              <a:rect l="l" t="t" r="r" b="b"/>
              <a:pathLst>
                <a:path w="1246" h="3370" extrusionOk="0">
                  <a:moveTo>
                    <a:pt x="1158" y="0"/>
                  </a:moveTo>
                  <a:cubicBezTo>
                    <a:pt x="1115" y="28"/>
                    <a:pt x="1070" y="71"/>
                    <a:pt x="1027" y="102"/>
                  </a:cubicBezTo>
                  <a:cubicBezTo>
                    <a:pt x="996" y="88"/>
                    <a:pt x="982" y="88"/>
                    <a:pt x="954" y="88"/>
                  </a:cubicBezTo>
                  <a:cubicBezTo>
                    <a:pt x="925" y="71"/>
                    <a:pt x="894" y="71"/>
                    <a:pt x="866" y="71"/>
                  </a:cubicBezTo>
                  <a:lnTo>
                    <a:pt x="866" y="56"/>
                  </a:lnTo>
                  <a:cubicBezTo>
                    <a:pt x="852" y="42"/>
                    <a:pt x="838" y="42"/>
                    <a:pt x="820" y="42"/>
                  </a:cubicBezTo>
                  <a:lnTo>
                    <a:pt x="792" y="42"/>
                  </a:lnTo>
                  <a:cubicBezTo>
                    <a:pt x="764" y="56"/>
                    <a:pt x="750" y="71"/>
                    <a:pt x="718" y="88"/>
                  </a:cubicBezTo>
                  <a:cubicBezTo>
                    <a:pt x="704" y="102"/>
                    <a:pt x="690" y="102"/>
                    <a:pt x="676" y="102"/>
                  </a:cubicBezTo>
                  <a:cubicBezTo>
                    <a:pt x="644" y="116"/>
                    <a:pt x="630" y="130"/>
                    <a:pt x="644" y="158"/>
                  </a:cubicBezTo>
                  <a:cubicBezTo>
                    <a:pt x="588" y="204"/>
                    <a:pt x="528" y="264"/>
                    <a:pt x="468" y="320"/>
                  </a:cubicBezTo>
                  <a:cubicBezTo>
                    <a:pt x="380" y="422"/>
                    <a:pt x="310" y="542"/>
                    <a:pt x="236" y="672"/>
                  </a:cubicBezTo>
                  <a:cubicBezTo>
                    <a:pt x="176" y="792"/>
                    <a:pt x="134" y="922"/>
                    <a:pt x="88" y="1070"/>
                  </a:cubicBezTo>
                  <a:cubicBezTo>
                    <a:pt x="60" y="1200"/>
                    <a:pt x="29" y="1347"/>
                    <a:pt x="29" y="1495"/>
                  </a:cubicBezTo>
                  <a:cubicBezTo>
                    <a:pt x="0" y="1773"/>
                    <a:pt x="29" y="2065"/>
                    <a:pt x="102" y="2329"/>
                  </a:cubicBezTo>
                  <a:cubicBezTo>
                    <a:pt x="134" y="2477"/>
                    <a:pt x="190" y="2607"/>
                    <a:pt x="264" y="2783"/>
                  </a:cubicBezTo>
                  <a:cubicBezTo>
                    <a:pt x="352" y="2973"/>
                    <a:pt x="454" y="3134"/>
                    <a:pt x="556" y="3268"/>
                  </a:cubicBezTo>
                  <a:cubicBezTo>
                    <a:pt x="588" y="3296"/>
                    <a:pt x="602" y="3324"/>
                    <a:pt x="630" y="3356"/>
                  </a:cubicBezTo>
                  <a:lnTo>
                    <a:pt x="676" y="3356"/>
                  </a:lnTo>
                  <a:cubicBezTo>
                    <a:pt x="704" y="3370"/>
                    <a:pt x="718" y="3370"/>
                    <a:pt x="750" y="3370"/>
                  </a:cubicBezTo>
                  <a:lnTo>
                    <a:pt x="838" y="3370"/>
                  </a:lnTo>
                  <a:cubicBezTo>
                    <a:pt x="852" y="3370"/>
                    <a:pt x="880" y="3356"/>
                    <a:pt x="908" y="3356"/>
                  </a:cubicBezTo>
                  <a:cubicBezTo>
                    <a:pt x="925" y="3356"/>
                    <a:pt x="954" y="3342"/>
                    <a:pt x="968" y="3342"/>
                  </a:cubicBezTo>
                  <a:cubicBezTo>
                    <a:pt x="982" y="3324"/>
                    <a:pt x="996" y="3324"/>
                    <a:pt x="1013" y="3310"/>
                  </a:cubicBezTo>
                  <a:cubicBezTo>
                    <a:pt x="1027" y="3310"/>
                    <a:pt x="1042" y="3296"/>
                    <a:pt x="1056" y="3296"/>
                  </a:cubicBezTo>
                  <a:cubicBezTo>
                    <a:pt x="1070" y="3282"/>
                    <a:pt x="1084" y="3268"/>
                    <a:pt x="1101" y="3268"/>
                  </a:cubicBezTo>
                  <a:cubicBezTo>
                    <a:pt x="1101" y="3254"/>
                    <a:pt x="1084" y="3254"/>
                    <a:pt x="1084" y="3254"/>
                  </a:cubicBezTo>
                  <a:cubicBezTo>
                    <a:pt x="996" y="3134"/>
                    <a:pt x="908" y="3018"/>
                    <a:pt x="820" y="2885"/>
                  </a:cubicBezTo>
                  <a:lnTo>
                    <a:pt x="820" y="2885"/>
                  </a:lnTo>
                  <a:lnTo>
                    <a:pt x="838" y="2902"/>
                  </a:lnTo>
                  <a:cubicBezTo>
                    <a:pt x="778" y="2783"/>
                    <a:pt x="718" y="2666"/>
                    <a:pt x="662" y="2519"/>
                  </a:cubicBezTo>
                  <a:cubicBezTo>
                    <a:pt x="616" y="2431"/>
                    <a:pt x="588" y="2329"/>
                    <a:pt x="556" y="2241"/>
                  </a:cubicBezTo>
                  <a:cubicBezTo>
                    <a:pt x="514" y="2037"/>
                    <a:pt x="486" y="1829"/>
                    <a:pt x="486" y="1611"/>
                  </a:cubicBezTo>
                  <a:cubicBezTo>
                    <a:pt x="500" y="1390"/>
                    <a:pt x="528" y="1186"/>
                    <a:pt x="574" y="996"/>
                  </a:cubicBezTo>
                  <a:cubicBezTo>
                    <a:pt x="630" y="834"/>
                    <a:pt x="690" y="686"/>
                    <a:pt x="764" y="556"/>
                  </a:cubicBezTo>
                  <a:cubicBezTo>
                    <a:pt x="838" y="440"/>
                    <a:pt x="925" y="334"/>
                    <a:pt x="1013" y="246"/>
                  </a:cubicBezTo>
                  <a:cubicBezTo>
                    <a:pt x="1070" y="190"/>
                    <a:pt x="1144" y="130"/>
                    <a:pt x="1217" y="88"/>
                  </a:cubicBezTo>
                  <a:cubicBezTo>
                    <a:pt x="1231" y="71"/>
                    <a:pt x="1246" y="71"/>
                    <a:pt x="1246" y="56"/>
                  </a:cubicBezTo>
                  <a:cubicBezTo>
                    <a:pt x="1246" y="42"/>
                    <a:pt x="1246" y="28"/>
                    <a:pt x="1231" y="14"/>
                  </a:cubicBezTo>
                  <a:cubicBezTo>
                    <a:pt x="1231" y="0"/>
                    <a:pt x="1217" y="0"/>
                    <a:pt x="1203" y="0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83"/>
            <p:cNvSpPr/>
            <p:nvPr/>
          </p:nvSpPr>
          <p:spPr>
            <a:xfrm>
              <a:off x="3482444" y="3320685"/>
              <a:ext cx="77734" cy="47169"/>
            </a:xfrm>
            <a:custGeom>
              <a:avLst/>
              <a:gdLst/>
              <a:ahLst/>
              <a:cxnLst/>
              <a:rect l="l" t="t" r="r" b="b"/>
              <a:pathLst>
                <a:path w="824" h="500" extrusionOk="0">
                  <a:moveTo>
                    <a:pt x="690" y="1"/>
                  </a:moveTo>
                  <a:cubicBezTo>
                    <a:pt x="647" y="1"/>
                    <a:pt x="616" y="18"/>
                    <a:pt x="588" y="46"/>
                  </a:cubicBezTo>
                  <a:cubicBezTo>
                    <a:pt x="588" y="60"/>
                    <a:pt x="574" y="74"/>
                    <a:pt x="574" y="74"/>
                  </a:cubicBezTo>
                  <a:cubicBezTo>
                    <a:pt x="545" y="106"/>
                    <a:pt x="528" y="134"/>
                    <a:pt x="500" y="148"/>
                  </a:cubicBezTo>
                  <a:cubicBezTo>
                    <a:pt x="472" y="176"/>
                    <a:pt x="426" y="194"/>
                    <a:pt x="398" y="208"/>
                  </a:cubicBezTo>
                  <a:cubicBezTo>
                    <a:pt x="338" y="236"/>
                    <a:pt x="282" y="250"/>
                    <a:pt x="222" y="264"/>
                  </a:cubicBezTo>
                  <a:lnTo>
                    <a:pt x="120" y="264"/>
                  </a:lnTo>
                  <a:cubicBezTo>
                    <a:pt x="60" y="264"/>
                    <a:pt x="0" y="324"/>
                    <a:pt x="0" y="384"/>
                  </a:cubicBezTo>
                  <a:cubicBezTo>
                    <a:pt x="0" y="440"/>
                    <a:pt x="60" y="500"/>
                    <a:pt x="120" y="500"/>
                  </a:cubicBezTo>
                  <a:cubicBezTo>
                    <a:pt x="250" y="500"/>
                    <a:pt x="370" y="472"/>
                    <a:pt x="500" y="412"/>
                  </a:cubicBezTo>
                  <a:cubicBezTo>
                    <a:pt x="559" y="398"/>
                    <a:pt x="602" y="352"/>
                    <a:pt x="661" y="324"/>
                  </a:cubicBezTo>
                  <a:cubicBezTo>
                    <a:pt x="721" y="282"/>
                    <a:pt x="749" y="222"/>
                    <a:pt x="792" y="162"/>
                  </a:cubicBezTo>
                  <a:cubicBezTo>
                    <a:pt x="823" y="120"/>
                    <a:pt x="809" y="46"/>
                    <a:pt x="749" y="18"/>
                  </a:cubicBezTo>
                  <a:cubicBezTo>
                    <a:pt x="735" y="1"/>
                    <a:pt x="704" y="1"/>
                    <a:pt x="69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83"/>
            <p:cNvSpPr/>
            <p:nvPr/>
          </p:nvSpPr>
          <p:spPr>
            <a:xfrm>
              <a:off x="3075943" y="2937769"/>
              <a:ext cx="227070" cy="220089"/>
            </a:xfrm>
            <a:custGeom>
              <a:avLst/>
              <a:gdLst/>
              <a:ahLst/>
              <a:cxnLst/>
              <a:rect l="l" t="t" r="r" b="b"/>
              <a:pathLst>
                <a:path w="2407" h="2333" extrusionOk="0">
                  <a:moveTo>
                    <a:pt x="1879" y="0"/>
                  </a:moveTo>
                  <a:cubicBezTo>
                    <a:pt x="1865" y="0"/>
                    <a:pt x="1847" y="0"/>
                    <a:pt x="1833" y="14"/>
                  </a:cubicBezTo>
                  <a:cubicBezTo>
                    <a:pt x="1759" y="32"/>
                    <a:pt x="1689" y="46"/>
                    <a:pt x="1601" y="60"/>
                  </a:cubicBezTo>
                  <a:cubicBezTo>
                    <a:pt x="1481" y="88"/>
                    <a:pt x="1351" y="148"/>
                    <a:pt x="1217" y="208"/>
                  </a:cubicBezTo>
                  <a:cubicBezTo>
                    <a:pt x="1101" y="278"/>
                    <a:pt x="985" y="352"/>
                    <a:pt x="866" y="454"/>
                  </a:cubicBezTo>
                  <a:cubicBezTo>
                    <a:pt x="764" y="542"/>
                    <a:pt x="662" y="647"/>
                    <a:pt x="574" y="764"/>
                  </a:cubicBezTo>
                  <a:cubicBezTo>
                    <a:pt x="398" y="982"/>
                    <a:pt x="250" y="1231"/>
                    <a:pt x="162" y="1495"/>
                  </a:cubicBezTo>
                  <a:cubicBezTo>
                    <a:pt x="106" y="1629"/>
                    <a:pt x="74" y="1759"/>
                    <a:pt x="46" y="1949"/>
                  </a:cubicBezTo>
                  <a:cubicBezTo>
                    <a:pt x="18" y="2083"/>
                    <a:pt x="0" y="2213"/>
                    <a:pt x="0" y="2332"/>
                  </a:cubicBezTo>
                  <a:cubicBezTo>
                    <a:pt x="32" y="2287"/>
                    <a:pt x="60" y="2244"/>
                    <a:pt x="88" y="2199"/>
                  </a:cubicBezTo>
                  <a:lnTo>
                    <a:pt x="134" y="2157"/>
                  </a:lnTo>
                  <a:cubicBezTo>
                    <a:pt x="162" y="2111"/>
                    <a:pt x="194" y="2069"/>
                    <a:pt x="222" y="2037"/>
                  </a:cubicBezTo>
                  <a:cubicBezTo>
                    <a:pt x="236" y="2023"/>
                    <a:pt x="236" y="2009"/>
                    <a:pt x="250" y="1995"/>
                  </a:cubicBezTo>
                  <a:cubicBezTo>
                    <a:pt x="264" y="1967"/>
                    <a:pt x="296" y="1949"/>
                    <a:pt x="310" y="1921"/>
                  </a:cubicBezTo>
                  <a:cubicBezTo>
                    <a:pt x="338" y="1893"/>
                    <a:pt x="352" y="1861"/>
                    <a:pt x="384" y="1833"/>
                  </a:cubicBezTo>
                  <a:cubicBezTo>
                    <a:pt x="384" y="1833"/>
                    <a:pt x="398" y="1819"/>
                    <a:pt x="398" y="1805"/>
                  </a:cubicBezTo>
                  <a:lnTo>
                    <a:pt x="486" y="1717"/>
                  </a:lnTo>
                  <a:lnTo>
                    <a:pt x="500" y="1703"/>
                  </a:lnTo>
                  <a:cubicBezTo>
                    <a:pt x="514" y="1685"/>
                    <a:pt x="528" y="1657"/>
                    <a:pt x="545" y="1643"/>
                  </a:cubicBezTo>
                  <a:lnTo>
                    <a:pt x="560" y="1629"/>
                  </a:lnTo>
                  <a:cubicBezTo>
                    <a:pt x="588" y="1583"/>
                    <a:pt x="616" y="1555"/>
                    <a:pt x="662" y="1509"/>
                  </a:cubicBezTo>
                  <a:cubicBezTo>
                    <a:pt x="721" y="1379"/>
                    <a:pt x="792" y="1245"/>
                    <a:pt x="880" y="1115"/>
                  </a:cubicBezTo>
                  <a:cubicBezTo>
                    <a:pt x="1013" y="954"/>
                    <a:pt x="1161" y="792"/>
                    <a:pt x="1305" y="676"/>
                  </a:cubicBezTo>
                  <a:cubicBezTo>
                    <a:pt x="1439" y="574"/>
                    <a:pt x="1569" y="486"/>
                    <a:pt x="1717" y="426"/>
                  </a:cubicBezTo>
                  <a:lnTo>
                    <a:pt x="1717" y="412"/>
                  </a:lnTo>
                  <a:cubicBezTo>
                    <a:pt x="1833" y="366"/>
                    <a:pt x="1967" y="324"/>
                    <a:pt x="2083" y="310"/>
                  </a:cubicBezTo>
                  <a:cubicBezTo>
                    <a:pt x="2171" y="296"/>
                    <a:pt x="2258" y="296"/>
                    <a:pt x="2346" y="296"/>
                  </a:cubicBezTo>
                  <a:cubicBezTo>
                    <a:pt x="2360" y="296"/>
                    <a:pt x="2375" y="296"/>
                    <a:pt x="2375" y="278"/>
                  </a:cubicBezTo>
                  <a:cubicBezTo>
                    <a:pt x="2392" y="278"/>
                    <a:pt x="2406" y="264"/>
                    <a:pt x="2406" y="250"/>
                  </a:cubicBezTo>
                  <a:cubicBezTo>
                    <a:pt x="2406" y="236"/>
                    <a:pt x="2392" y="222"/>
                    <a:pt x="2392" y="208"/>
                  </a:cubicBezTo>
                  <a:lnTo>
                    <a:pt x="2375" y="208"/>
                  </a:lnTo>
                  <a:cubicBezTo>
                    <a:pt x="2360" y="208"/>
                    <a:pt x="2360" y="190"/>
                    <a:pt x="2346" y="190"/>
                  </a:cubicBezTo>
                  <a:lnTo>
                    <a:pt x="2185" y="190"/>
                  </a:lnTo>
                  <a:lnTo>
                    <a:pt x="2128" y="134"/>
                  </a:lnTo>
                  <a:cubicBezTo>
                    <a:pt x="2111" y="120"/>
                    <a:pt x="2083" y="102"/>
                    <a:pt x="2069" y="88"/>
                  </a:cubicBezTo>
                  <a:lnTo>
                    <a:pt x="2069" y="60"/>
                  </a:lnTo>
                  <a:cubicBezTo>
                    <a:pt x="2069" y="60"/>
                    <a:pt x="2069" y="46"/>
                    <a:pt x="2054" y="32"/>
                  </a:cubicBezTo>
                  <a:cubicBezTo>
                    <a:pt x="2040" y="14"/>
                    <a:pt x="2023" y="14"/>
                    <a:pt x="2023" y="14"/>
                  </a:cubicBezTo>
                  <a:lnTo>
                    <a:pt x="1935" y="14"/>
                  </a:lnTo>
                  <a:cubicBezTo>
                    <a:pt x="1921" y="14"/>
                    <a:pt x="1907" y="0"/>
                    <a:pt x="1893" y="0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83"/>
            <p:cNvSpPr/>
            <p:nvPr/>
          </p:nvSpPr>
          <p:spPr>
            <a:xfrm>
              <a:off x="3152263" y="2564475"/>
              <a:ext cx="122827" cy="153676"/>
            </a:xfrm>
            <a:custGeom>
              <a:avLst/>
              <a:gdLst/>
              <a:ahLst/>
              <a:cxnLst/>
              <a:rect l="l" t="t" r="r" b="b"/>
              <a:pathLst>
                <a:path w="1302" h="1629" extrusionOk="0">
                  <a:moveTo>
                    <a:pt x="718" y="0"/>
                  </a:moveTo>
                  <a:cubicBezTo>
                    <a:pt x="658" y="0"/>
                    <a:pt x="616" y="14"/>
                    <a:pt x="556" y="32"/>
                  </a:cubicBezTo>
                  <a:cubicBezTo>
                    <a:pt x="422" y="60"/>
                    <a:pt x="320" y="120"/>
                    <a:pt x="232" y="208"/>
                  </a:cubicBezTo>
                  <a:cubicBezTo>
                    <a:pt x="71" y="366"/>
                    <a:pt x="0" y="602"/>
                    <a:pt x="0" y="865"/>
                  </a:cubicBezTo>
                  <a:cubicBezTo>
                    <a:pt x="14" y="1115"/>
                    <a:pt x="116" y="1351"/>
                    <a:pt x="278" y="1527"/>
                  </a:cubicBezTo>
                  <a:cubicBezTo>
                    <a:pt x="306" y="1555"/>
                    <a:pt x="334" y="1569"/>
                    <a:pt x="380" y="1597"/>
                  </a:cubicBezTo>
                  <a:cubicBezTo>
                    <a:pt x="380" y="1615"/>
                    <a:pt x="394" y="1615"/>
                    <a:pt x="394" y="1615"/>
                  </a:cubicBezTo>
                  <a:lnTo>
                    <a:pt x="408" y="1615"/>
                  </a:lnTo>
                  <a:cubicBezTo>
                    <a:pt x="422" y="1597"/>
                    <a:pt x="422" y="1597"/>
                    <a:pt x="440" y="1597"/>
                  </a:cubicBezTo>
                  <a:cubicBezTo>
                    <a:pt x="468" y="1597"/>
                    <a:pt x="482" y="1615"/>
                    <a:pt x="510" y="1615"/>
                  </a:cubicBezTo>
                  <a:cubicBezTo>
                    <a:pt x="542" y="1629"/>
                    <a:pt x="584" y="1629"/>
                    <a:pt x="616" y="1629"/>
                  </a:cubicBezTo>
                  <a:lnTo>
                    <a:pt x="644" y="1629"/>
                  </a:lnTo>
                  <a:cubicBezTo>
                    <a:pt x="718" y="1629"/>
                    <a:pt x="792" y="1597"/>
                    <a:pt x="862" y="1569"/>
                  </a:cubicBezTo>
                  <a:cubicBezTo>
                    <a:pt x="922" y="1527"/>
                    <a:pt x="996" y="1481"/>
                    <a:pt x="1056" y="1421"/>
                  </a:cubicBezTo>
                  <a:cubicBezTo>
                    <a:pt x="1112" y="1365"/>
                    <a:pt x="1158" y="1291"/>
                    <a:pt x="1186" y="1217"/>
                  </a:cubicBezTo>
                  <a:cubicBezTo>
                    <a:pt x="1245" y="1129"/>
                    <a:pt x="1274" y="1013"/>
                    <a:pt x="1288" y="893"/>
                  </a:cubicBezTo>
                  <a:cubicBezTo>
                    <a:pt x="1302" y="777"/>
                    <a:pt x="1302" y="661"/>
                    <a:pt x="1274" y="542"/>
                  </a:cubicBezTo>
                  <a:cubicBezTo>
                    <a:pt x="1245" y="426"/>
                    <a:pt x="1200" y="324"/>
                    <a:pt x="1143" y="236"/>
                  </a:cubicBezTo>
                  <a:cubicBezTo>
                    <a:pt x="1112" y="190"/>
                    <a:pt x="1084" y="148"/>
                    <a:pt x="1038" y="120"/>
                  </a:cubicBezTo>
                  <a:cubicBezTo>
                    <a:pt x="996" y="88"/>
                    <a:pt x="950" y="60"/>
                    <a:pt x="894" y="46"/>
                  </a:cubicBezTo>
                  <a:cubicBezTo>
                    <a:pt x="848" y="14"/>
                    <a:pt x="792" y="0"/>
                    <a:pt x="718" y="0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83"/>
            <p:cNvSpPr/>
            <p:nvPr/>
          </p:nvSpPr>
          <p:spPr>
            <a:xfrm>
              <a:off x="3208677" y="2580985"/>
              <a:ext cx="37546" cy="72168"/>
            </a:xfrm>
            <a:custGeom>
              <a:avLst/>
              <a:gdLst/>
              <a:ahLst/>
              <a:cxnLst/>
              <a:rect l="l" t="t" r="r" b="b"/>
              <a:pathLst>
                <a:path w="398" h="765" extrusionOk="0">
                  <a:moveTo>
                    <a:pt x="32" y="1"/>
                  </a:moveTo>
                  <a:cubicBezTo>
                    <a:pt x="32" y="1"/>
                    <a:pt x="18" y="1"/>
                    <a:pt x="18" y="15"/>
                  </a:cubicBezTo>
                  <a:cubicBezTo>
                    <a:pt x="0" y="33"/>
                    <a:pt x="18" y="47"/>
                    <a:pt x="32" y="47"/>
                  </a:cubicBezTo>
                  <a:cubicBezTo>
                    <a:pt x="46" y="61"/>
                    <a:pt x="60" y="61"/>
                    <a:pt x="74" y="75"/>
                  </a:cubicBezTo>
                  <a:cubicBezTo>
                    <a:pt x="106" y="89"/>
                    <a:pt x="134" y="121"/>
                    <a:pt x="162" y="149"/>
                  </a:cubicBezTo>
                  <a:cubicBezTo>
                    <a:pt x="176" y="177"/>
                    <a:pt x="208" y="208"/>
                    <a:pt x="222" y="237"/>
                  </a:cubicBezTo>
                  <a:cubicBezTo>
                    <a:pt x="236" y="279"/>
                    <a:pt x="250" y="325"/>
                    <a:pt x="264" y="367"/>
                  </a:cubicBezTo>
                  <a:cubicBezTo>
                    <a:pt x="282" y="455"/>
                    <a:pt x="296" y="560"/>
                    <a:pt x="282" y="662"/>
                  </a:cubicBezTo>
                  <a:lnTo>
                    <a:pt x="282" y="704"/>
                  </a:lnTo>
                  <a:cubicBezTo>
                    <a:pt x="282" y="718"/>
                    <a:pt x="282" y="736"/>
                    <a:pt x="296" y="750"/>
                  </a:cubicBezTo>
                  <a:cubicBezTo>
                    <a:pt x="296" y="750"/>
                    <a:pt x="310" y="764"/>
                    <a:pt x="324" y="764"/>
                  </a:cubicBezTo>
                  <a:cubicBezTo>
                    <a:pt x="338" y="764"/>
                    <a:pt x="352" y="764"/>
                    <a:pt x="352" y="750"/>
                  </a:cubicBezTo>
                  <a:cubicBezTo>
                    <a:pt x="370" y="750"/>
                    <a:pt x="384" y="736"/>
                    <a:pt x="384" y="718"/>
                  </a:cubicBezTo>
                  <a:cubicBezTo>
                    <a:pt x="398" y="588"/>
                    <a:pt x="384" y="441"/>
                    <a:pt x="324" y="296"/>
                  </a:cubicBezTo>
                  <a:cubicBezTo>
                    <a:pt x="296" y="237"/>
                    <a:pt x="264" y="177"/>
                    <a:pt x="222" y="135"/>
                  </a:cubicBezTo>
                  <a:cubicBezTo>
                    <a:pt x="162" y="75"/>
                    <a:pt x="120" y="33"/>
                    <a:pt x="46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83"/>
            <p:cNvSpPr/>
            <p:nvPr/>
          </p:nvSpPr>
          <p:spPr>
            <a:xfrm>
              <a:off x="3154904" y="2354386"/>
              <a:ext cx="731493" cy="745361"/>
            </a:xfrm>
            <a:custGeom>
              <a:avLst/>
              <a:gdLst/>
              <a:ahLst/>
              <a:cxnLst/>
              <a:rect l="l" t="t" r="r" b="b"/>
              <a:pathLst>
                <a:path w="7754" h="7901" extrusionOk="0">
                  <a:moveTo>
                    <a:pt x="2828" y="0"/>
                  </a:moveTo>
                  <a:cubicBezTo>
                    <a:pt x="2565" y="131"/>
                    <a:pt x="2347" y="306"/>
                    <a:pt x="2139" y="514"/>
                  </a:cubicBezTo>
                  <a:cubicBezTo>
                    <a:pt x="2023" y="630"/>
                    <a:pt x="1921" y="778"/>
                    <a:pt x="1819" y="922"/>
                  </a:cubicBezTo>
                  <a:cubicBezTo>
                    <a:pt x="1731" y="1056"/>
                    <a:pt x="1643" y="1218"/>
                    <a:pt x="1569" y="1379"/>
                  </a:cubicBezTo>
                  <a:cubicBezTo>
                    <a:pt x="1495" y="1524"/>
                    <a:pt x="1421" y="1685"/>
                    <a:pt x="1348" y="1875"/>
                  </a:cubicBezTo>
                  <a:cubicBezTo>
                    <a:pt x="1319" y="1963"/>
                    <a:pt x="1274" y="2037"/>
                    <a:pt x="1246" y="2125"/>
                  </a:cubicBezTo>
                  <a:lnTo>
                    <a:pt x="1232" y="2153"/>
                  </a:lnTo>
                  <a:lnTo>
                    <a:pt x="1232" y="2171"/>
                  </a:lnTo>
                  <a:cubicBezTo>
                    <a:pt x="1203" y="2227"/>
                    <a:pt x="1172" y="2301"/>
                    <a:pt x="1144" y="2375"/>
                  </a:cubicBezTo>
                  <a:cubicBezTo>
                    <a:pt x="1010" y="2639"/>
                    <a:pt x="834" y="2874"/>
                    <a:pt x="658" y="3106"/>
                  </a:cubicBezTo>
                  <a:lnTo>
                    <a:pt x="570" y="3208"/>
                  </a:lnTo>
                  <a:cubicBezTo>
                    <a:pt x="454" y="3370"/>
                    <a:pt x="352" y="3504"/>
                    <a:pt x="264" y="3634"/>
                  </a:cubicBezTo>
                  <a:cubicBezTo>
                    <a:pt x="176" y="3810"/>
                    <a:pt x="102" y="3958"/>
                    <a:pt x="60" y="4105"/>
                  </a:cubicBezTo>
                  <a:cubicBezTo>
                    <a:pt x="29" y="4193"/>
                    <a:pt x="14" y="4281"/>
                    <a:pt x="14" y="4369"/>
                  </a:cubicBezTo>
                  <a:cubicBezTo>
                    <a:pt x="0" y="4457"/>
                    <a:pt x="0" y="4545"/>
                    <a:pt x="14" y="4633"/>
                  </a:cubicBezTo>
                  <a:cubicBezTo>
                    <a:pt x="14" y="4721"/>
                    <a:pt x="29" y="4809"/>
                    <a:pt x="60" y="4897"/>
                  </a:cubicBezTo>
                  <a:cubicBezTo>
                    <a:pt x="74" y="4985"/>
                    <a:pt x="102" y="5055"/>
                    <a:pt x="116" y="5129"/>
                  </a:cubicBezTo>
                  <a:cubicBezTo>
                    <a:pt x="176" y="5291"/>
                    <a:pt x="236" y="5439"/>
                    <a:pt x="324" y="5569"/>
                  </a:cubicBezTo>
                  <a:cubicBezTo>
                    <a:pt x="394" y="5702"/>
                    <a:pt x="482" y="5847"/>
                    <a:pt x="588" y="5966"/>
                  </a:cubicBezTo>
                  <a:cubicBezTo>
                    <a:pt x="778" y="6216"/>
                    <a:pt x="1010" y="6434"/>
                    <a:pt x="1274" y="6624"/>
                  </a:cubicBezTo>
                  <a:cubicBezTo>
                    <a:pt x="1759" y="6976"/>
                    <a:pt x="2347" y="7254"/>
                    <a:pt x="3018" y="7415"/>
                  </a:cubicBezTo>
                  <a:cubicBezTo>
                    <a:pt x="3194" y="7475"/>
                    <a:pt x="3356" y="7503"/>
                    <a:pt x="3518" y="7535"/>
                  </a:cubicBezTo>
                  <a:cubicBezTo>
                    <a:pt x="3708" y="7563"/>
                    <a:pt x="3870" y="7577"/>
                    <a:pt x="4031" y="7577"/>
                  </a:cubicBezTo>
                  <a:cubicBezTo>
                    <a:pt x="4207" y="7577"/>
                    <a:pt x="4369" y="7563"/>
                    <a:pt x="4527" y="7517"/>
                  </a:cubicBezTo>
                  <a:cubicBezTo>
                    <a:pt x="4675" y="7489"/>
                    <a:pt x="4823" y="7447"/>
                    <a:pt x="4939" y="7387"/>
                  </a:cubicBezTo>
                  <a:cubicBezTo>
                    <a:pt x="4967" y="7429"/>
                    <a:pt x="5013" y="7475"/>
                    <a:pt x="5055" y="7517"/>
                  </a:cubicBezTo>
                  <a:cubicBezTo>
                    <a:pt x="5101" y="7577"/>
                    <a:pt x="5161" y="7623"/>
                    <a:pt x="5217" y="7665"/>
                  </a:cubicBezTo>
                  <a:cubicBezTo>
                    <a:pt x="5336" y="7753"/>
                    <a:pt x="5467" y="7813"/>
                    <a:pt x="5600" y="7855"/>
                  </a:cubicBezTo>
                  <a:cubicBezTo>
                    <a:pt x="5730" y="7887"/>
                    <a:pt x="5847" y="7901"/>
                    <a:pt x="5966" y="7901"/>
                  </a:cubicBezTo>
                  <a:lnTo>
                    <a:pt x="6082" y="7901"/>
                  </a:lnTo>
                  <a:cubicBezTo>
                    <a:pt x="6170" y="7887"/>
                    <a:pt x="6244" y="7869"/>
                    <a:pt x="6304" y="7855"/>
                  </a:cubicBezTo>
                  <a:cubicBezTo>
                    <a:pt x="6392" y="7841"/>
                    <a:pt x="6448" y="7813"/>
                    <a:pt x="6508" y="7781"/>
                  </a:cubicBezTo>
                  <a:cubicBezTo>
                    <a:pt x="6610" y="7725"/>
                    <a:pt x="6698" y="7665"/>
                    <a:pt x="6786" y="7577"/>
                  </a:cubicBezTo>
                  <a:cubicBezTo>
                    <a:pt x="6874" y="7489"/>
                    <a:pt x="6948" y="7387"/>
                    <a:pt x="7007" y="7285"/>
                  </a:cubicBezTo>
                  <a:cubicBezTo>
                    <a:pt x="7064" y="7166"/>
                    <a:pt x="7095" y="7064"/>
                    <a:pt x="7109" y="6962"/>
                  </a:cubicBezTo>
                  <a:cubicBezTo>
                    <a:pt x="7123" y="6846"/>
                    <a:pt x="7095" y="6726"/>
                    <a:pt x="7050" y="6638"/>
                  </a:cubicBezTo>
                  <a:cubicBezTo>
                    <a:pt x="7021" y="6582"/>
                    <a:pt x="6990" y="6536"/>
                    <a:pt x="6948" y="6494"/>
                  </a:cubicBezTo>
                  <a:cubicBezTo>
                    <a:pt x="6902" y="6434"/>
                    <a:pt x="6845" y="6392"/>
                    <a:pt x="6786" y="6360"/>
                  </a:cubicBezTo>
                  <a:cubicBezTo>
                    <a:pt x="6758" y="6346"/>
                    <a:pt x="6712" y="6332"/>
                    <a:pt x="6670" y="6318"/>
                  </a:cubicBezTo>
                  <a:cubicBezTo>
                    <a:pt x="6624" y="6304"/>
                    <a:pt x="6582" y="6286"/>
                    <a:pt x="6536" y="6286"/>
                  </a:cubicBezTo>
                  <a:cubicBezTo>
                    <a:pt x="6610" y="6216"/>
                    <a:pt x="6698" y="6142"/>
                    <a:pt x="6800" y="6040"/>
                  </a:cubicBezTo>
                  <a:cubicBezTo>
                    <a:pt x="6919" y="5920"/>
                    <a:pt x="7021" y="5790"/>
                    <a:pt x="7123" y="5657"/>
                  </a:cubicBezTo>
                  <a:cubicBezTo>
                    <a:pt x="7225" y="5512"/>
                    <a:pt x="7327" y="5365"/>
                    <a:pt x="7401" y="5217"/>
                  </a:cubicBezTo>
                  <a:cubicBezTo>
                    <a:pt x="7489" y="5055"/>
                    <a:pt x="7563" y="4911"/>
                    <a:pt x="7605" y="4763"/>
                  </a:cubicBezTo>
                  <a:cubicBezTo>
                    <a:pt x="7665" y="4615"/>
                    <a:pt x="7711" y="4471"/>
                    <a:pt x="7725" y="4338"/>
                  </a:cubicBezTo>
                  <a:cubicBezTo>
                    <a:pt x="7753" y="4221"/>
                    <a:pt x="7753" y="4105"/>
                    <a:pt x="7753" y="3972"/>
                  </a:cubicBezTo>
                  <a:cubicBezTo>
                    <a:pt x="7739" y="3532"/>
                    <a:pt x="7563" y="3064"/>
                    <a:pt x="7225" y="2610"/>
                  </a:cubicBezTo>
                  <a:cubicBezTo>
                    <a:pt x="7078" y="2389"/>
                    <a:pt x="6902" y="2185"/>
                    <a:pt x="6712" y="1995"/>
                  </a:cubicBezTo>
                  <a:cubicBezTo>
                    <a:pt x="6522" y="1787"/>
                    <a:pt x="6304" y="1611"/>
                    <a:pt x="6082" y="1436"/>
                  </a:cubicBezTo>
                  <a:cubicBezTo>
                    <a:pt x="5878" y="1274"/>
                    <a:pt x="5643" y="1116"/>
                    <a:pt x="5424" y="982"/>
                  </a:cubicBezTo>
                  <a:cubicBezTo>
                    <a:pt x="5189" y="852"/>
                    <a:pt x="4967" y="732"/>
                    <a:pt x="4763" y="630"/>
                  </a:cubicBezTo>
                  <a:cubicBezTo>
                    <a:pt x="4661" y="588"/>
                    <a:pt x="4559" y="542"/>
                    <a:pt x="4457" y="500"/>
                  </a:cubicBezTo>
                  <a:cubicBezTo>
                    <a:pt x="4250" y="426"/>
                    <a:pt x="4074" y="366"/>
                    <a:pt x="3912" y="306"/>
                  </a:cubicBezTo>
                  <a:lnTo>
                    <a:pt x="3884" y="306"/>
                  </a:lnTo>
                  <a:cubicBezTo>
                    <a:pt x="3490" y="176"/>
                    <a:pt x="3180" y="117"/>
                    <a:pt x="2888" y="102"/>
                  </a:cubicBezTo>
                  <a:lnTo>
                    <a:pt x="2916" y="74"/>
                  </a:lnTo>
                  <a:cubicBezTo>
                    <a:pt x="2916" y="60"/>
                    <a:pt x="2916" y="43"/>
                    <a:pt x="2902" y="29"/>
                  </a:cubicBezTo>
                  <a:cubicBezTo>
                    <a:pt x="2902" y="15"/>
                    <a:pt x="2888" y="0"/>
                    <a:pt x="2874" y="0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83"/>
            <p:cNvSpPr/>
            <p:nvPr/>
          </p:nvSpPr>
          <p:spPr>
            <a:xfrm>
              <a:off x="3670554" y="2970976"/>
              <a:ext cx="85753" cy="72074"/>
            </a:xfrm>
            <a:custGeom>
              <a:avLst/>
              <a:gdLst/>
              <a:ahLst/>
              <a:cxnLst/>
              <a:rect l="l" t="t" r="r" b="b"/>
              <a:pathLst>
                <a:path w="909" h="764" extrusionOk="0">
                  <a:moveTo>
                    <a:pt x="852" y="0"/>
                  </a:moveTo>
                  <a:cubicBezTo>
                    <a:pt x="838" y="0"/>
                    <a:pt x="820" y="0"/>
                    <a:pt x="806" y="14"/>
                  </a:cubicBezTo>
                  <a:cubicBezTo>
                    <a:pt x="792" y="32"/>
                    <a:pt x="792" y="32"/>
                    <a:pt x="792" y="46"/>
                  </a:cubicBezTo>
                  <a:lnTo>
                    <a:pt x="792" y="74"/>
                  </a:lnTo>
                  <a:cubicBezTo>
                    <a:pt x="764" y="148"/>
                    <a:pt x="732" y="222"/>
                    <a:pt x="690" y="278"/>
                  </a:cubicBezTo>
                  <a:cubicBezTo>
                    <a:pt x="662" y="352"/>
                    <a:pt x="602" y="412"/>
                    <a:pt x="556" y="454"/>
                  </a:cubicBezTo>
                  <a:cubicBezTo>
                    <a:pt x="500" y="514"/>
                    <a:pt x="440" y="559"/>
                    <a:pt x="366" y="602"/>
                  </a:cubicBezTo>
                  <a:cubicBezTo>
                    <a:pt x="310" y="630"/>
                    <a:pt x="250" y="661"/>
                    <a:pt x="191" y="675"/>
                  </a:cubicBezTo>
                  <a:cubicBezTo>
                    <a:pt x="134" y="689"/>
                    <a:pt x="74" y="689"/>
                    <a:pt x="29" y="689"/>
                  </a:cubicBezTo>
                  <a:cubicBezTo>
                    <a:pt x="1" y="689"/>
                    <a:pt x="1" y="718"/>
                    <a:pt x="1" y="735"/>
                  </a:cubicBezTo>
                  <a:cubicBezTo>
                    <a:pt x="1" y="735"/>
                    <a:pt x="1" y="749"/>
                    <a:pt x="15" y="749"/>
                  </a:cubicBezTo>
                  <a:cubicBezTo>
                    <a:pt x="15" y="763"/>
                    <a:pt x="29" y="763"/>
                    <a:pt x="29" y="763"/>
                  </a:cubicBezTo>
                  <a:cubicBezTo>
                    <a:pt x="236" y="763"/>
                    <a:pt x="426" y="689"/>
                    <a:pt x="574" y="573"/>
                  </a:cubicBezTo>
                  <a:cubicBezTo>
                    <a:pt x="662" y="500"/>
                    <a:pt x="732" y="426"/>
                    <a:pt x="778" y="338"/>
                  </a:cubicBezTo>
                  <a:cubicBezTo>
                    <a:pt x="838" y="264"/>
                    <a:pt x="880" y="162"/>
                    <a:pt x="894" y="60"/>
                  </a:cubicBezTo>
                  <a:cubicBezTo>
                    <a:pt x="908" y="32"/>
                    <a:pt x="880" y="0"/>
                    <a:pt x="852" y="0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83"/>
            <p:cNvSpPr/>
            <p:nvPr/>
          </p:nvSpPr>
          <p:spPr>
            <a:xfrm>
              <a:off x="3746590" y="2970976"/>
              <a:ext cx="56791" cy="47169"/>
            </a:xfrm>
            <a:custGeom>
              <a:avLst/>
              <a:gdLst/>
              <a:ahLst/>
              <a:cxnLst/>
              <a:rect l="l" t="t" r="r" b="b"/>
              <a:pathLst>
                <a:path w="602" h="500" extrusionOk="0">
                  <a:moveTo>
                    <a:pt x="46" y="0"/>
                  </a:moveTo>
                  <a:cubicBezTo>
                    <a:pt x="14" y="0"/>
                    <a:pt x="0" y="14"/>
                    <a:pt x="0" y="46"/>
                  </a:cubicBezTo>
                  <a:lnTo>
                    <a:pt x="0" y="60"/>
                  </a:lnTo>
                  <a:cubicBezTo>
                    <a:pt x="0" y="74"/>
                    <a:pt x="14" y="88"/>
                    <a:pt x="32" y="88"/>
                  </a:cubicBezTo>
                  <a:cubicBezTo>
                    <a:pt x="46" y="102"/>
                    <a:pt x="74" y="102"/>
                    <a:pt x="102" y="120"/>
                  </a:cubicBezTo>
                  <a:cubicBezTo>
                    <a:pt x="120" y="120"/>
                    <a:pt x="148" y="134"/>
                    <a:pt x="162" y="134"/>
                  </a:cubicBezTo>
                  <a:cubicBezTo>
                    <a:pt x="222" y="162"/>
                    <a:pt x="278" y="190"/>
                    <a:pt x="338" y="222"/>
                  </a:cubicBezTo>
                  <a:cubicBezTo>
                    <a:pt x="384" y="250"/>
                    <a:pt x="426" y="295"/>
                    <a:pt x="454" y="324"/>
                  </a:cubicBezTo>
                  <a:cubicBezTo>
                    <a:pt x="471" y="352"/>
                    <a:pt x="500" y="383"/>
                    <a:pt x="514" y="412"/>
                  </a:cubicBezTo>
                  <a:cubicBezTo>
                    <a:pt x="528" y="440"/>
                    <a:pt x="528" y="454"/>
                    <a:pt x="542" y="485"/>
                  </a:cubicBezTo>
                  <a:cubicBezTo>
                    <a:pt x="542" y="500"/>
                    <a:pt x="559" y="500"/>
                    <a:pt x="573" y="500"/>
                  </a:cubicBezTo>
                  <a:cubicBezTo>
                    <a:pt x="602" y="485"/>
                    <a:pt x="602" y="471"/>
                    <a:pt x="602" y="454"/>
                  </a:cubicBezTo>
                  <a:cubicBezTo>
                    <a:pt x="559" y="338"/>
                    <a:pt x="486" y="236"/>
                    <a:pt x="398" y="148"/>
                  </a:cubicBezTo>
                  <a:cubicBezTo>
                    <a:pt x="352" y="102"/>
                    <a:pt x="296" y="74"/>
                    <a:pt x="236" y="46"/>
                  </a:cubicBezTo>
                  <a:cubicBezTo>
                    <a:pt x="208" y="32"/>
                    <a:pt x="176" y="32"/>
                    <a:pt x="134" y="14"/>
                  </a:cubicBezTo>
                  <a:cubicBezTo>
                    <a:pt x="102" y="0"/>
                    <a:pt x="74" y="0"/>
                    <a:pt x="46" y="0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83"/>
            <p:cNvSpPr/>
            <p:nvPr/>
          </p:nvSpPr>
          <p:spPr>
            <a:xfrm>
              <a:off x="3590272" y="2340424"/>
              <a:ext cx="358482" cy="339898"/>
            </a:xfrm>
            <a:custGeom>
              <a:avLst/>
              <a:gdLst/>
              <a:ahLst/>
              <a:cxnLst/>
              <a:rect l="l" t="t" r="r" b="b"/>
              <a:pathLst>
                <a:path w="3800" h="3603" extrusionOk="0">
                  <a:moveTo>
                    <a:pt x="32" y="1"/>
                  </a:moveTo>
                  <a:cubicBezTo>
                    <a:pt x="18" y="1"/>
                    <a:pt x="0" y="15"/>
                    <a:pt x="0" y="32"/>
                  </a:cubicBezTo>
                  <a:cubicBezTo>
                    <a:pt x="0" y="42"/>
                    <a:pt x="9" y="52"/>
                    <a:pt x="19" y="52"/>
                  </a:cubicBezTo>
                  <a:cubicBezTo>
                    <a:pt x="24" y="52"/>
                    <a:pt x="28" y="51"/>
                    <a:pt x="32" y="46"/>
                  </a:cubicBezTo>
                  <a:cubicBezTo>
                    <a:pt x="194" y="46"/>
                    <a:pt x="370" y="61"/>
                    <a:pt x="546" y="89"/>
                  </a:cubicBezTo>
                  <a:lnTo>
                    <a:pt x="528" y="89"/>
                  </a:lnTo>
                  <a:cubicBezTo>
                    <a:pt x="750" y="120"/>
                    <a:pt x="954" y="191"/>
                    <a:pt x="1144" y="279"/>
                  </a:cubicBezTo>
                  <a:cubicBezTo>
                    <a:pt x="1379" y="384"/>
                    <a:pt x="1583" y="514"/>
                    <a:pt x="1791" y="676"/>
                  </a:cubicBezTo>
                  <a:lnTo>
                    <a:pt x="1777" y="676"/>
                  </a:lnTo>
                  <a:cubicBezTo>
                    <a:pt x="1847" y="736"/>
                    <a:pt x="1921" y="792"/>
                    <a:pt x="1995" y="866"/>
                  </a:cubicBezTo>
                  <a:cubicBezTo>
                    <a:pt x="2069" y="926"/>
                    <a:pt x="2143" y="1000"/>
                    <a:pt x="2199" y="1070"/>
                  </a:cubicBezTo>
                  <a:cubicBezTo>
                    <a:pt x="2333" y="1218"/>
                    <a:pt x="2463" y="1380"/>
                    <a:pt x="2582" y="1541"/>
                  </a:cubicBezTo>
                  <a:cubicBezTo>
                    <a:pt x="2670" y="1657"/>
                    <a:pt x="2744" y="1774"/>
                    <a:pt x="2814" y="1907"/>
                  </a:cubicBezTo>
                  <a:cubicBezTo>
                    <a:pt x="2888" y="2023"/>
                    <a:pt x="2962" y="2157"/>
                    <a:pt x="3036" y="2287"/>
                  </a:cubicBezTo>
                  <a:cubicBezTo>
                    <a:pt x="3184" y="2537"/>
                    <a:pt x="3300" y="2787"/>
                    <a:pt x="3416" y="3050"/>
                  </a:cubicBezTo>
                  <a:cubicBezTo>
                    <a:pt x="3448" y="3138"/>
                    <a:pt x="3476" y="3212"/>
                    <a:pt x="3504" y="3286"/>
                  </a:cubicBezTo>
                  <a:cubicBezTo>
                    <a:pt x="3535" y="3356"/>
                    <a:pt x="3564" y="3430"/>
                    <a:pt x="3592" y="3504"/>
                  </a:cubicBezTo>
                  <a:lnTo>
                    <a:pt x="3592" y="3518"/>
                  </a:lnTo>
                  <a:cubicBezTo>
                    <a:pt x="3606" y="3550"/>
                    <a:pt x="3623" y="3578"/>
                    <a:pt x="3638" y="3592"/>
                  </a:cubicBezTo>
                  <a:cubicBezTo>
                    <a:pt x="3652" y="3599"/>
                    <a:pt x="3666" y="3603"/>
                    <a:pt x="3678" y="3603"/>
                  </a:cubicBezTo>
                  <a:cubicBezTo>
                    <a:pt x="3691" y="3603"/>
                    <a:pt x="3703" y="3599"/>
                    <a:pt x="3711" y="3592"/>
                  </a:cubicBezTo>
                  <a:cubicBezTo>
                    <a:pt x="3740" y="3592"/>
                    <a:pt x="3768" y="3578"/>
                    <a:pt x="3782" y="3550"/>
                  </a:cubicBezTo>
                  <a:cubicBezTo>
                    <a:pt x="3782" y="3532"/>
                    <a:pt x="3799" y="3504"/>
                    <a:pt x="3782" y="3476"/>
                  </a:cubicBezTo>
                  <a:cubicBezTo>
                    <a:pt x="3782" y="3444"/>
                    <a:pt x="3768" y="3416"/>
                    <a:pt x="3768" y="3388"/>
                  </a:cubicBezTo>
                  <a:cubicBezTo>
                    <a:pt x="3754" y="3356"/>
                    <a:pt x="3740" y="3328"/>
                    <a:pt x="3740" y="3300"/>
                  </a:cubicBezTo>
                  <a:cubicBezTo>
                    <a:pt x="3711" y="3240"/>
                    <a:pt x="3694" y="3166"/>
                    <a:pt x="3666" y="3110"/>
                  </a:cubicBezTo>
                  <a:cubicBezTo>
                    <a:pt x="3623" y="2977"/>
                    <a:pt x="3564" y="2846"/>
                    <a:pt x="3504" y="2713"/>
                  </a:cubicBezTo>
                  <a:cubicBezTo>
                    <a:pt x="3374" y="2435"/>
                    <a:pt x="3240" y="2185"/>
                    <a:pt x="3078" y="1935"/>
                  </a:cubicBezTo>
                  <a:cubicBezTo>
                    <a:pt x="2990" y="1805"/>
                    <a:pt x="2902" y="1686"/>
                    <a:pt x="2814" y="1570"/>
                  </a:cubicBezTo>
                  <a:cubicBezTo>
                    <a:pt x="2726" y="1453"/>
                    <a:pt x="2624" y="1334"/>
                    <a:pt x="2522" y="1218"/>
                  </a:cubicBezTo>
                  <a:cubicBezTo>
                    <a:pt x="2333" y="1000"/>
                    <a:pt x="2111" y="792"/>
                    <a:pt x="1879" y="616"/>
                  </a:cubicBezTo>
                  <a:cubicBezTo>
                    <a:pt x="1657" y="440"/>
                    <a:pt x="1407" y="310"/>
                    <a:pt x="1144" y="191"/>
                  </a:cubicBezTo>
                  <a:cubicBezTo>
                    <a:pt x="1028" y="148"/>
                    <a:pt x="897" y="103"/>
                    <a:pt x="750" y="61"/>
                  </a:cubicBezTo>
                  <a:cubicBezTo>
                    <a:pt x="616" y="32"/>
                    <a:pt x="486" y="15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83"/>
            <p:cNvSpPr/>
            <p:nvPr/>
          </p:nvSpPr>
          <p:spPr>
            <a:xfrm>
              <a:off x="3963566" y="2789753"/>
              <a:ext cx="68112" cy="327257"/>
            </a:xfrm>
            <a:custGeom>
              <a:avLst/>
              <a:gdLst/>
              <a:ahLst/>
              <a:cxnLst/>
              <a:rect l="l" t="t" r="r" b="b"/>
              <a:pathLst>
                <a:path w="722" h="3469" extrusionOk="0">
                  <a:moveTo>
                    <a:pt x="282" y="648"/>
                  </a:moveTo>
                  <a:cubicBezTo>
                    <a:pt x="296" y="662"/>
                    <a:pt x="296" y="662"/>
                    <a:pt x="296" y="676"/>
                  </a:cubicBezTo>
                  <a:lnTo>
                    <a:pt x="296" y="662"/>
                  </a:lnTo>
                  <a:lnTo>
                    <a:pt x="282" y="648"/>
                  </a:lnTo>
                  <a:close/>
                  <a:moveTo>
                    <a:pt x="32" y="0"/>
                  </a:moveTo>
                  <a:cubicBezTo>
                    <a:pt x="18" y="0"/>
                    <a:pt x="1" y="32"/>
                    <a:pt x="18" y="46"/>
                  </a:cubicBezTo>
                  <a:cubicBezTo>
                    <a:pt x="120" y="236"/>
                    <a:pt x="208" y="440"/>
                    <a:pt x="296" y="662"/>
                  </a:cubicBezTo>
                  <a:cubicBezTo>
                    <a:pt x="412" y="999"/>
                    <a:pt x="514" y="1351"/>
                    <a:pt x="546" y="1703"/>
                  </a:cubicBezTo>
                  <a:cubicBezTo>
                    <a:pt x="574" y="1935"/>
                    <a:pt x="560" y="2157"/>
                    <a:pt x="514" y="2375"/>
                  </a:cubicBezTo>
                  <a:cubicBezTo>
                    <a:pt x="500" y="2523"/>
                    <a:pt x="458" y="2670"/>
                    <a:pt x="384" y="2800"/>
                  </a:cubicBezTo>
                  <a:cubicBezTo>
                    <a:pt x="324" y="2934"/>
                    <a:pt x="250" y="3050"/>
                    <a:pt x="162" y="3166"/>
                  </a:cubicBezTo>
                  <a:lnTo>
                    <a:pt x="32" y="3300"/>
                  </a:lnTo>
                  <a:cubicBezTo>
                    <a:pt x="1" y="3342"/>
                    <a:pt x="1" y="3402"/>
                    <a:pt x="32" y="3448"/>
                  </a:cubicBezTo>
                  <a:cubicBezTo>
                    <a:pt x="53" y="3462"/>
                    <a:pt x="79" y="3469"/>
                    <a:pt x="104" y="3469"/>
                  </a:cubicBezTo>
                  <a:cubicBezTo>
                    <a:pt x="130" y="3469"/>
                    <a:pt x="155" y="3462"/>
                    <a:pt x="176" y="3448"/>
                  </a:cubicBezTo>
                  <a:cubicBezTo>
                    <a:pt x="296" y="3328"/>
                    <a:pt x="398" y="3198"/>
                    <a:pt x="472" y="3050"/>
                  </a:cubicBezTo>
                  <a:cubicBezTo>
                    <a:pt x="546" y="2920"/>
                    <a:pt x="602" y="2786"/>
                    <a:pt x="648" y="2625"/>
                  </a:cubicBezTo>
                  <a:cubicBezTo>
                    <a:pt x="690" y="2480"/>
                    <a:pt x="704" y="2333"/>
                    <a:pt x="704" y="2171"/>
                  </a:cubicBezTo>
                  <a:cubicBezTo>
                    <a:pt x="722" y="2023"/>
                    <a:pt x="704" y="1865"/>
                    <a:pt x="676" y="1717"/>
                  </a:cubicBezTo>
                  <a:cubicBezTo>
                    <a:pt x="634" y="1407"/>
                    <a:pt x="546" y="1116"/>
                    <a:pt x="440" y="824"/>
                  </a:cubicBezTo>
                  <a:cubicBezTo>
                    <a:pt x="324" y="546"/>
                    <a:pt x="194" y="282"/>
                    <a:pt x="60" y="18"/>
                  </a:cubicBezTo>
                  <a:cubicBezTo>
                    <a:pt x="46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83"/>
            <p:cNvSpPr/>
            <p:nvPr/>
          </p:nvSpPr>
          <p:spPr>
            <a:xfrm>
              <a:off x="3883568" y="2958618"/>
              <a:ext cx="66508" cy="148676"/>
            </a:xfrm>
            <a:custGeom>
              <a:avLst/>
              <a:gdLst/>
              <a:ahLst/>
              <a:cxnLst/>
              <a:rect l="l" t="t" r="r" b="b"/>
              <a:pathLst>
                <a:path w="705" h="1576" extrusionOk="0">
                  <a:moveTo>
                    <a:pt x="659" y="1"/>
                  </a:moveTo>
                  <a:cubicBezTo>
                    <a:pt x="631" y="1"/>
                    <a:pt x="616" y="15"/>
                    <a:pt x="616" y="43"/>
                  </a:cubicBezTo>
                  <a:cubicBezTo>
                    <a:pt x="616" y="163"/>
                    <a:pt x="602" y="279"/>
                    <a:pt x="585" y="381"/>
                  </a:cubicBezTo>
                  <a:cubicBezTo>
                    <a:pt x="557" y="557"/>
                    <a:pt x="497" y="718"/>
                    <a:pt x="441" y="866"/>
                  </a:cubicBezTo>
                  <a:lnTo>
                    <a:pt x="441" y="849"/>
                  </a:lnTo>
                  <a:cubicBezTo>
                    <a:pt x="367" y="996"/>
                    <a:pt x="293" y="1144"/>
                    <a:pt x="191" y="1260"/>
                  </a:cubicBezTo>
                  <a:cubicBezTo>
                    <a:pt x="131" y="1320"/>
                    <a:pt x="89" y="1376"/>
                    <a:pt x="29" y="1422"/>
                  </a:cubicBezTo>
                  <a:cubicBezTo>
                    <a:pt x="1" y="1464"/>
                    <a:pt x="1" y="1510"/>
                    <a:pt x="29" y="1552"/>
                  </a:cubicBezTo>
                  <a:cubicBezTo>
                    <a:pt x="43" y="1568"/>
                    <a:pt x="65" y="1576"/>
                    <a:pt x="89" y="1576"/>
                  </a:cubicBezTo>
                  <a:cubicBezTo>
                    <a:pt x="113" y="1576"/>
                    <a:pt x="140" y="1568"/>
                    <a:pt x="163" y="1552"/>
                  </a:cubicBezTo>
                  <a:cubicBezTo>
                    <a:pt x="353" y="1348"/>
                    <a:pt x="483" y="1112"/>
                    <a:pt x="585" y="849"/>
                  </a:cubicBezTo>
                  <a:cubicBezTo>
                    <a:pt x="631" y="718"/>
                    <a:pt x="659" y="585"/>
                    <a:pt x="673" y="455"/>
                  </a:cubicBezTo>
                  <a:cubicBezTo>
                    <a:pt x="690" y="307"/>
                    <a:pt x="704" y="177"/>
                    <a:pt x="690" y="43"/>
                  </a:cubicBezTo>
                  <a:cubicBezTo>
                    <a:pt x="690" y="29"/>
                    <a:pt x="673" y="1"/>
                    <a:pt x="6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83"/>
            <p:cNvSpPr/>
            <p:nvPr/>
          </p:nvSpPr>
          <p:spPr>
            <a:xfrm>
              <a:off x="3299901" y="2357027"/>
              <a:ext cx="138487" cy="52923"/>
            </a:xfrm>
            <a:custGeom>
              <a:avLst/>
              <a:gdLst/>
              <a:ahLst/>
              <a:cxnLst/>
              <a:rect l="l" t="t" r="r" b="b"/>
              <a:pathLst>
                <a:path w="1468" h="561" extrusionOk="0">
                  <a:moveTo>
                    <a:pt x="1232" y="1"/>
                  </a:moveTo>
                  <a:cubicBezTo>
                    <a:pt x="1056" y="1"/>
                    <a:pt x="880" y="46"/>
                    <a:pt x="722" y="103"/>
                  </a:cubicBezTo>
                  <a:cubicBezTo>
                    <a:pt x="588" y="148"/>
                    <a:pt x="472" y="191"/>
                    <a:pt x="352" y="264"/>
                  </a:cubicBezTo>
                  <a:cubicBezTo>
                    <a:pt x="296" y="296"/>
                    <a:pt x="236" y="324"/>
                    <a:pt x="194" y="352"/>
                  </a:cubicBezTo>
                  <a:cubicBezTo>
                    <a:pt x="162" y="366"/>
                    <a:pt x="134" y="384"/>
                    <a:pt x="106" y="398"/>
                  </a:cubicBezTo>
                  <a:cubicBezTo>
                    <a:pt x="74" y="412"/>
                    <a:pt x="60" y="440"/>
                    <a:pt x="32" y="454"/>
                  </a:cubicBezTo>
                  <a:lnTo>
                    <a:pt x="1" y="486"/>
                  </a:lnTo>
                  <a:cubicBezTo>
                    <a:pt x="1" y="500"/>
                    <a:pt x="1" y="528"/>
                    <a:pt x="18" y="528"/>
                  </a:cubicBezTo>
                  <a:cubicBezTo>
                    <a:pt x="27" y="547"/>
                    <a:pt x="46" y="560"/>
                    <a:pt x="66" y="560"/>
                  </a:cubicBezTo>
                  <a:cubicBezTo>
                    <a:pt x="80" y="560"/>
                    <a:pt x="94" y="555"/>
                    <a:pt x="106" y="542"/>
                  </a:cubicBezTo>
                  <a:cubicBezTo>
                    <a:pt x="134" y="528"/>
                    <a:pt x="162" y="500"/>
                    <a:pt x="194" y="472"/>
                  </a:cubicBezTo>
                  <a:cubicBezTo>
                    <a:pt x="222" y="454"/>
                    <a:pt x="264" y="426"/>
                    <a:pt x="296" y="398"/>
                  </a:cubicBezTo>
                  <a:cubicBezTo>
                    <a:pt x="370" y="352"/>
                    <a:pt x="458" y="310"/>
                    <a:pt x="528" y="264"/>
                  </a:cubicBezTo>
                  <a:cubicBezTo>
                    <a:pt x="676" y="191"/>
                    <a:pt x="838" y="120"/>
                    <a:pt x="1000" y="89"/>
                  </a:cubicBezTo>
                  <a:cubicBezTo>
                    <a:pt x="1102" y="74"/>
                    <a:pt x="1189" y="60"/>
                    <a:pt x="1291" y="60"/>
                  </a:cubicBezTo>
                  <a:cubicBezTo>
                    <a:pt x="1337" y="60"/>
                    <a:pt x="1393" y="74"/>
                    <a:pt x="1439" y="74"/>
                  </a:cubicBezTo>
                  <a:cubicBezTo>
                    <a:pt x="1443" y="79"/>
                    <a:pt x="1447" y="80"/>
                    <a:pt x="1451" y="80"/>
                  </a:cubicBezTo>
                  <a:cubicBezTo>
                    <a:pt x="1460" y="80"/>
                    <a:pt x="1467" y="70"/>
                    <a:pt x="1467" y="60"/>
                  </a:cubicBezTo>
                  <a:cubicBezTo>
                    <a:pt x="1467" y="46"/>
                    <a:pt x="1453" y="32"/>
                    <a:pt x="1439" y="32"/>
                  </a:cubicBezTo>
                  <a:cubicBezTo>
                    <a:pt x="1379" y="15"/>
                    <a:pt x="1306" y="1"/>
                    <a:pt x="12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83"/>
            <p:cNvSpPr/>
            <p:nvPr/>
          </p:nvSpPr>
          <p:spPr>
            <a:xfrm>
              <a:off x="2606048" y="3231065"/>
              <a:ext cx="214429" cy="229429"/>
            </a:xfrm>
            <a:custGeom>
              <a:avLst/>
              <a:gdLst/>
              <a:ahLst/>
              <a:cxnLst/>
              <a:rect l="l" t="t" r="r" b="b"/>
              <a:pathLst>
                <a:path w="2273" h="2432" extrusionOk="0">
                  <a:moveTo>
                    <a:pt x="2111" y="1"/>
                  </a:moveTo>
                  <a:cubicBezTo>
                    <a:pt x="2097" y="1"/>
                    <a:pt x="2097" y="15"/>
                    <a:pt x="2079" y="15"/>
                  </a:cubicBezTo>
                  <a:cubicBezTo>
                    <a:pt x="2023" y="71"/>
                    <a:pt x="1963" y="131"/>
                    <a:pt x="1875" y="177"/>
                  </a:cubicBezTo>
                  <a:cubicBezTo>
                    <a:pt x="1801" y="233"/>
                    <a:pt x="1728" y="279"/>
                    <a:pt x="1640" y="307"/>
                  </a:cubicBezTo>
                  <a:cubicBezTo>
                    <a:pt x="1569" y="353"/>
                    <a:pt x="1481" y="395"/>
                    <a:pt x="1407" y="423"/>
                  </a:cubicBezTo>
                  <a:cubicBezTo>
                    <a:pt x="1319" y="469"/>
                    <a:pt x="1232" y="497"/>
                    <a:pt x="1158" y="528"/>
                  </a:cubicBezTo>
                  <a:cubicBezTo>
                    <a:pt x="1070" y="557"/>
                    <a:pt x="982" y="599"/>
                    <a:pt x="894" y="630"/>
                  </a:cubicBezTo>
                  <a:cubicBezTo>
                    <a:pt x="704" y="718"/>
                    <a:pt x="542" y="806"/>
                    <a:pt x="408" y="894"/>
                  </a:cubicBezTo>
                  <a:cubicBezTo>
                    <a:pt x="292" y="982"/>
                    <a:pt x="176" y="1098"/>
                    <a:pt x="117" y="1232"/>
                  </a:cubicBezTo>
                  <a:cubicBezTo>
                    <a:pt x="43" y="1348"/>
                    <a:pt x="0" y="1478"/>
                    <a:pt x="0" y="1612"/>
                  </a:cubicBezTo>
                  <a:cubicBezTo>
                    <a:pt x="0" y="1742"/>
                    <a:pt x="29" y="1876"/>
                    <a:pt x="102" y="1978"/>
                  </a:cubicBezTo>
                  <a:cubicBezTo>
                    <a:pt x="176" y="2111"/>
                    <a:pt x="278" y="2213"/>
                    <a:pt x="426" y="2287"/>
                  </a:cubicBezTo>
                  <a:cubicBezTo>
                    <a:pt x="496" y="2343"/>
                    <a:pt x="584" y="2375"/>
                    <a:pt x="658" y="2403"/>
                  </a:cubicBezTo>
                  <a:cubicBezTo>
                    <a:pt x="732" y="2417"/>
                    <a:pt x="806" y="2431"/>
                    <a:pt x="880" y="2431"/>
                  </a:cubicBezTo>
                  <a:lnTo>
                    <a:pt x="922" y="2431"/>
                  </a:lnTo>
                  <a:cubicBezTo>
                    <a:pt x="1084" y="2417"/>
                    <a:pt x="1246" y="2358"/>
                    <a:pt x="1407" y="2270"/>
                  </a:cubicBezTo>
                  <a:cubicBezTo>
                    <a:pt x="1552" y="2182"/>
                    <a:pt x="1685" y="2080"/>
                    <a:pt x="1801" y="1935"/>
                  </a:cubicBezTo>
                  <a:cubicBezTo>
                    <a:pt x="2023" y="1672"/>
                    <a:pt x="2185" y="1320"/>
                    <a:pt x="2227" y="951"/>
                  </a:cubicBezTo>
                  <a:cubicBezTo>
                    <a:pt x="2273" y="673"/>
                    <a:pt x="2241" y="367"/>
                    <a:pt x="2139" y="29"/>
                  </a:cubicBezTo>
                  <a:cubicBezTo>
                    <a:pt x="2139" y="15"/>
                    <a:pt x="2125" y="15"/>
                    <a:pt x="2111" y="15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83"/>
            <p:cNvSpPr/>
            <p:nvPr/>
          </p:nvSpPr>
          <p:spPr>
            <a:xfrm>
              <a:off x="2596425" y="3243328"/>
              <a:ext cx="207448" cy="235749"/>
            </a:xfrm>
            <a:custGeom>
              <a:avLst/>
              <a:gdLst/>
              <a:ahLst/>
              <a:cxnLst/>
              <a:rect l="l" t="t" r="r" b="b"/>
              <a:pathLst>
                <a:path w="2199" h="2499" extrusionOk="0">
                  <a:moveTo>
                    <a:pt x="2167" y="1"/>
                  </a:moveTo>
                  <a:cubicBezTo>
                    <a:pt x="2153" y="1"/>
                    <a:pt x="2153" y="1"/>
                    <a:pt x="2153" y="15"/>
                  </a:cubicBezTo>
                  <a:cubicBezTo>
                    <a:pt x="2125" y="61"/>
                    <a:pt x="2093" y="103"/>
                    <a:pt x="2065" y="135"/>
                  </a:cubicBezTo>
                  <a:cubicBezTo>
                    <a:pt x="1935" y="339"/>
                    <a:pt x="1787" y="529"/>
                    <a:pt x="1626" y="690"/>
                  </a:cubicBezTo>
                  <a:cubicBezTo>
                    <a:pt x="1552" y="778"/>
                    <a:pt x="1464" y="866"/>
                    <a:pt x="1376" y="954"/>
                  </a:cubicBezTo>
                  <a:cubicBezTo>
                    <a:pt x="1334" y="996"/>
                    <a:pt x="1288" y="1028"/>
                    <a:pt x="1246" y="1070"/>
                  </a:cubicBezTo>
                  <a:lnTo>
                    <a:pt x="1112" y="1204"/>
                  </a:lnTo>
                  <a:lnTo>
                    <a:pt x="1112" y="1190"/>
                  </a:lnTo>
                  <a:cubicBezTo>
                    <a:pt x="1010" y="1278"/>
                    <a:pt x="922" y="1366"/>
                    <a:pt x="820" y="1454"/>
                  </a:cubicBezTo>
                  <a:cubicBezTo>
                    <a:pt x="760" y="1496"/>
                    <a:pt x="718" y="1542"/>
                    <a:pt x="658" y="1584"/>
                  </a:cubicBezTo>
                  <a:cubicBezTo>
                    <a:pt x="616" y="1630"/>
                    <a:pt x="556" y="1686"/>
                    <a:pt x="496" y="1732"/>
                  </a:cubicBezTo>
                  <a:cubicBezTo>
                    <a:pt x="394" y="1834"/>
                    <a:pt x="306" y="1936"/>
                    <a:pt x="219" y="2038"/>
                  </a:cubicBezTo>
                  <a:cubicBezTo>
                    <a:pt x="176" y="2097"/>
                    <a:pt x="145" y="2157"/>
                    <a:pt x="102" y="2213"/>
                  </a:cubicBezTo>
                  <a:cubicBezTo>
                    <a:pt x="71" y="2273"/>
                    <a:pt x="43" y="2333"/>
                    <a:pt x="14" y="2389"/>
                  </a:cubicBezTo>
                  <a:cubicBezTo>
                    <a:pt x="0" y="2403"/>
                    <a:pt x="0" y="2435"/>
                    <a:pt x="14" y="2449"/>
                  </a:cubicBezTo>
                  <a:cubicBezTo>
                    <a:pt x="14" y="2463"/>
                    <a:pt x="29" y="2477"/>
                    <a:pt x="43" y="2491"/>
                  </a:cubicBezTo>
                  <a:cubicBezTo>
                    <a:pt x="50" y="2496"/>
                    <a:pt x="58" y="2498"/>
                    <a:pt x="67" y="2498"/>
                  </a:cubicBezTo>
                  <a:cubicBezTo>
                    <a:pt x="92" y="2498"/>
                    <a:pt x="120" y="2480"/>
                    <a:pt x="131" y="2449"/>
                  </a:cubicBezTo>
                  <a:cubicBezTo>
                    <a:pt x="176" y="2389"/>
                    <a:pt x="204" y="2333"/>
                    <a:pt x="247" y="2259"/>
                  </a:cubicBezTo>
                  <a:cubicBezTo>
                    <a:pt x="335" y="2126"/>
                    <a:pt x="454" y="1995"/>
                    <a:pt x="570" y="1876"/>
                  </a:cubicBezTo>
                  <a:cubicBezTo>
                    <a:pt x="630" y="1819"/>
                    <a:pt x="686" y="1746"/>
                    <a:pt x="760" y="1686"/>
                  </a:cubicBezTo>
                  <a:cubicBezTo>
                    <a:pt x="820" y="1630"/>
                    <a:pt x="880" y="1570"/>
                    <a:pt x="950" y="1510"/>
                  </a:cubicBezTo>
                  <a:cubicBezTo>
                    <a:pt x="1010" y="1454"/>
                    <a:pt x="1070" y="1394"/>
                    <a:pt x="1126" y="1320"/>
                  </a:cubicBezTo>
                  <a:cubicBezTo>
                    <a:pt x="1200" y="1260"/>
                    <a:pt x="1260" y="1190"/>
                    <a:pt x="1334" y="1116"/>
                  </a:cubicBezTo>
                  <a:cubicBezTo>
                    <a:pt x="1390" y="1056"/>
                    <a:pt x="1464" y="982"/>
                    <a:pt x="1524" y="908"/>
                  </a:cubicBezTo>
                  <a:cubicBezTo>
                    <a:pt x="1597" y="838"/>
                    <a:pt x="1654" y="764"/>
                    <a:pt x="1713" y="690"/>
                  </a:cubicBezTo>
                  <a:cubicBezTo>
                    <a:pt x="1801" y="588"/>
                    <a:pt x="1889" y="486"/>
                    <a:pt x="1963" y="381"/>
                  </a:cubicBezTo>
                  <a:cubicBezTo>
                    <a:pt x="2037" y="265"/>
                    <a:pt x="2125" y="149"/>
                    <a:pt x="2181" y="29"/>
                  </a:cubicBezTo>
                  <a:cubicBezTo>
                    <a:pt x="2199" y="15"/>
                    <a:pt x="2181" y="15"/>
                    <a:pt x="216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83"/>
            <p:cNvSpPr/>
            <p:nvPr/>
          </p:nvSpPr>
          <p:spPr>
            <a:xfrm>
              <a:off x="2751045" y="3269554"/>
              <a:ext cx="18018" cy="37641"/>
            </a:xfrm>
            <a:custGeom>
              <a:avLst/>
              <a:gdLst/>
              <a:ahLst/>
              <a:cxnLst/>
              <a:rect l="l" t="t" r="r" b="b"/>
              <a:pathLst>
                <a:path w="191" h="399" extrusionOk="0">
                  <a:moveTo>
                    <a:pt x="148" y="1"/>
                  </a:moveTo>
                  <a:cubicBezTo>
                    <a:pt x="120" y="61"/>
                    <a:pt x="89" y="120"/>
                    <a:pt x="74" y="177"/>
                  </a:cubicBezTo>
                  <a:cubicBezTo>
                    <a:pt x="46" y="251"/>
                    <a:pt x="15" y="310"/>
                    <a:pt x="1" y="384"/>
                  </a:cubicBezTo>
                  <a:lnTo>
                    <a:pt x="15" y="398"/>
                  </a:lnTo>
                  <a:cubicBezTo>
                    <a:pt x="32" y="398"/>
                    <a:pt x="46" y="398"/>
                    <a:pt x="46" y="384"/>
                  </a:cubicBezTo>
                  <a:cubicBezTo>
                    <a:pt x="46" y="338"/>
                    <a:pt x="60" y="310"/>
                    <a:pt x="74" y="265"/>
                  </a:cubicBezTo>
                  <a:lnTo>
                    <a:pt x="74" y="279"/>
                  </a:lnTo>
                  <a:cubicBezTo>
                    <a:pt x="89" y="236"/>
                    <a:pt x="103" y="191"/>
                    <a:pt x="120" y="149"/>
                  </a:cubicBezTo>
                  <a:cubicBezTo>
                    <a:pt x="134" y="103"/>
                    <a:pt x="162" y="61"/>
                    <a:pt x="176" y="15"/>
                  </a:cubicBezTo>
                  <a:cubicBezTo>
                    <a:pt x="191" y="15"/>
                    <a:pt x="176" y="1"/>
                    <a:pt x="17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83"/>
            <p:cNvSpPr/>
            <p:nvPr/>
          </p:nvSpPr>
          <p:spPr>
            <a:xfrm>
              <a:off x="2688970" y="3302761"/>
              <a:ext cx="23679" cy="63772"/>
            </a:xfrm>
            <a:custGeom>
              <a:avLst/>
              <a:gdLst/>
              <a:ahLst/>
              <a:cxnLst/>
              <a:rect l="l" t="t" r="r" b="b"/>
              <a:pathLst>
                <a:path w="251" h="676" extrusionOk="0">
                  <a:moveTo>
                    <a:pt x="205" y="1"/>
                  </a:moveTo>
                  <a:cubicBezTo>
                    <a:pt x="163" y="103"/>
                    <a:pt x="117" y="208"/>
                    <a:pt x="75" y="324"/>
                  </a:cubicBezTo>
                  <a:cubicBezTo>
                    <a:pt x="57" y="366"/>
                    <a:pt x="43" y="426"/>
                    <a:pt x="29" y="472"/>
                  </a:cubicBezTo>
                  <a:cubicBezTo>
                    <a:pt x="15" y="528"/>
                    <a:pt x="1" y="588"/>
                    <a:pt x="1" y="648"/>
                  </a:cubicBezTo>
                  <a:cubicBezTo>
                    <a:pt x="1" y="662"/>
                    <a:pt x="1" y="676"/>
                    <a:pt x="15" y="676"/>
                  </a:cubicBezTo>
                  <a:cubicBezTo>
                    <a:pt x="29" y="676"/>
                    <a:pt x="43" y="662"/>
                    <a:pt x="43" y="662"/>
                  </a:cubicBezTo>
                  <a:cubicBezTo>
                    <a:pt x="57" y="588"/>
                    <a:pt x="75" y="528"/>
                    <a:pt x="89" y="454"/>
                  </a:cubicBezTo>
                  <a:cubicBezTo>
                    <a:pt x="103" y="398"/>
                    <a:pt x="117" y="324"/>
                    <a:pt x="145" y="264"/>
                  </a:cubicBezTo>
                  <a:cubicBezTo>
                    <a:pt x="177" y="176"/>
                    <a:pt x="205" y="103"/>
                    <a:pt x="233" y="15"/>
                  </a:cubicBezTo>
                  <a:cubicBezTo>
                    <a:pt x="251" y="15"/>
                    <a:pt x="233" y="1"/>
                    <a:pt x="23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83"/>
            <p:cNvSpPr/>
            <p:nvPr/>
          </p:nvSpPr>
          <p:spPr>
            <a:xfrm>
              <a:off x="2644537" y="3349930"/>
              <a:ext cx="11415" cy="56791"/>
            </a:xfrm>
            <a:custGeom>
              <a:avLst/>
              <a:gdLst/>
              <a:ahLst/>
              <a:cxnLst/>
              <a:rect l="l" t="t" r="r" b="b"/>
              <a:pathLst>
                <a:path w="121" h="602" extrusionOk="0">
                  <a:moveTo>
                    <a:pt x="88" y="0"/>
                  </a:moveTo>
                  <a:cubicBezTo>
                    <a:pt x="74" y="0"/>
                    <a:pt x="74" y="0"/>
                    <a:pt x="60" y="14"/>
                  </a:cubicBezTo>
                  <a:cubicBezTo>
                    <a:pt x="32" y="102"/>
                    <a:pt x="0" y="190"/>
                    <a:pt x="0" y="292"/>
                  </a:cubicBezTo>
                  <a:lnTo>
                    <a:pt x="0" y="426"/>
                  </a:lnTo>
                  <a:cubicBezTo>
                    <a:pt x="0" y="468"/>
                    <a:pt x="0" y="528"/>
                    <a:pt x="18" y="570"/>
                  </a:cubicBezTo>
                  <a:lnTo>
                    <a:pt x="18" y="602"/>
                  </a:lnTo>
                  <a:lnTo>
                    <a:pt x="46" y="602"/>
                  </a:lnTo>
                  <a:cubicBezTo>
                    <a:pt x="60" y="602"/>
                    <a:pt x="74" y="587"/>
                    <a:pt x="74" y="570"/>
                  </a:cubicBezTo>
                  <a:cubicBezTo>
                    <a:pt x="74" y="514"/>
                    <a:pt x="60" y="468"/>
                    <a:pt x="60" y="426"/>
                  </a:cubicBezTo>
                  <a:cubicBezTo>
                    <a:pt x="60" y="366"/>
                    <a:pt x="46" y="306"/>
                    <a:pt x="60" y="264"/>
                  </a:cubicBezTo>
                  <a:lnTo>
                    <a:pt x="60" y="190"/>
                  </a:lnTo>
                  <a:cubicBezTo>
                    <a:pt x="74" y="162"/>
                    <a:pt x="74" y="130"/>
                    <a:pt x="88" y="102"/>
                  </a:cubicBezTo>
                  <a:cubicBezTo>
                    <a:pt x="88" y="74"/>
                    <a:pt x="106" y="60"/>
                    <a:pt x="106" y="28"/>
                  </a:cubicBezTo>
                  <a:cubicBezTo>
                    <a:pt x="120" y="28"/>
                    <a:pt x="106" y="14"/>
                    <a:pt x="10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83"/>
            <p:cNvSpPr/>
            <p:nvPr/>
          </p:nvSpPr>
          <p:spPr>
            <a:xfrm>
              <a:off x="2752365" y="3289176"/>
              <a:ext cx="48584" cy="26320"/>
            </a:xfrm>
            <a:custGeom>
              <a:avLst/>
              <a:gdLst/>
              <a:ahLst/>
              <a:cxnLst/>
              <a:rect l="l" t="t" r="r" b="b"/>
              <a:pathLst>
                <a:path w="515" h="279" extrusionOk="0">
                  <a:moveTo>
                    <a:pt x="486" y="0"/>
                  </a:moveTo>
                  <a:cubicBezTo>
                    <a:pt x="458" y="28"/>
                    <a:pt x="412" y="57"/>
                    <a:pt x="384" y="88"/>
                  </a:cubicBezTo>
                  <a:cubicBezTo>
                    <a:pt x="352" y="102"/>
                    <a:pt x="310" y="130"/>
                    <a:pt x="282" y="145"/>
                  </a:cubicBezTo>
                  <a:cubicBezTo>
                    <a:pt x="208" y="176"/>
                    <a:pt x="120" y="204"/>
                    <a:pt x="46" y="218"/>
                  </a:cubicBezTo>
                  <a:cubicBezTo>
                    <a:pt x="46" y="218"/>
                    <a:pt x="32" y="218"/>
                    <a:pt x="18" y="232"/>
                  </a:cubicBezTo>
                  <a:lnTo>
                    <a:pt x="1" y="232"/>
                  </a:lnTo>
                  <a:lnTo>
                    <a:pt x="1" y="247"/>
                  </a:lnTo>
                  <a:lnTo>
                    <a:pt x="1" y="264"/>
                  </a:lnTo>
                  <a:cubicBezTo>
                    <a:pt x="18" y="278"/>
                    <a:pt x="18" y="278"/>
                    <a:pt x="32" y="278"/>
                  </a:cubicBezTo>
                  <a:cubicBezTo>
                    <a:pt x="75" y="264"/>
                    <a:pt x="120" y="247"/>
                    <a:pt x="162" y="232"/>
                  </a:cubicBezTo>
                  <a:cubicBezTo>
                    <a:pt x="208" y="218"/>
                    <a:pt x="236" y="204"/>
                    <a:pt x="282" y="176"/>
                  </a:cubicBezTo>
                  <a:cubicBezTo>
                    <a:pt x="324" y="159"/>
                    <a:pt x="370" y="130"/>
                    <a:pt x="398" y="116"/>
                  </a:cubicBezTo>
                  <a:cubicBezTo>
                    <a:pt x="440" y="88"/>
                    <a:pt x="486" y="57"/>
                    <a:pt x="514" y="14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83"/>
            <p:cNvSpPr/>
            <p:nvPr/>
          </p:nvSpPr>
          <p:spPr>
            <a:xfrm>
              <a:off x="2698593" y="3340307"/>
              <a:ext cx="85753" cy="30282"/>
            </a:xfrm>
            <a:custGeom>
              <a:avLst/>
              <a:gdLst/>
              <a:ahLst/>
              <a:cxnLst/>
              <a:rect l="l" t="t" r="r" b="b"/>
              <a:pathLst>
                <a:path w="909" h="321" extrusionOk="0">
                  <a:moveTo>
                    <a:pt x="894" y="0"/>
                  </a:moveTo>
                  <a:lnTo>
                    <a:pt x="880" y="14"/>
                  </a:lnTo>
                  <a:cubicBezTo>
                    <a:pt x="834" y="42"/>
                    <a:pt x="778" y="74"/>
                    <a:pt x="732" y="102"/>
                  </a:cubicBezTo>
                  <a:cubicBezTo>
                    <a:pt x="676" y="116"/>
                    <a:pt x="616" y="144"/>
                    <a:pt x="571" y="162"/>
                  </a:cubicBezTo>
                  <a:cubicBezTo>
                    <a:pt x="514" y="190"/>
                    <a:pt x="455" y="204"/>
                    <a:pt x="381" y="204"/>
                  </a:cubicBezTo>
                  <a:cubicBezTo>
                    <a:pt x="324" y="218"/>
                    <a:pt x="279" y="232"/>
                    <a:pt x="219" y="232"/>
                  </a:cubicBezTo>
                  <a:cubicBezTo>
                    <a:pt x="149" y="250"/>
                    <a:pt x="89" y="250"/>
                    <a:pt x="29" y="250"/>
                  </a:cubicBezTo>
                  <a:cubicBezTo>
                    <a:pt x="15" y="250"/>
                    <a:pt x="1" y="264"/>
                    <a:pt x="1" y="292"/>
                  </a:cubicBezTo>
                  <a:cubicBezTo>
                    <a:pt x="1" y="306"/>
                    <a:pt x="15" y="320"/>
                    <a:pt x="29" y="320"/>
                  </a:cubicBezTo>
                  <a:cubicBezTo>
                    <a:pt x="103" y="306"/>
                    <a:pt x="191" y="306"/>
                    <a:pt x="265" y="292"/>
                  </a:cubicBezTo>
                  <a:cubicBezTo>
                    <a:pt x="338" y="278"/>
                    <a:pt x="412" y="264"/>
                    <a:pt x="483" y="232"/>
                  </a:cubicBezTo>
                  <a:cubicBezTo>
                    <a:pt x="557" y="204"/>
                    <a:pt x="630" y="190"/>
                    <a:pt x="704" y="144"/>
                  </a:cubicBezTo>
                  <a:cubicBezTo>
                    <a:pt x="778" y="116"/>
                    <a:pt x="834" y="74"/>
                    <a:pt x="894" y="28"/>
                  </a:cubicBezTo>
                  <a:cubicBezTo>
                    <a:pt x="908" y="28"/>
                    <a:pt x="908" y="14"/>
                    <a:pt x="908" y="14"/>
                  </a:cubicBezTo>
                  <a:cubicBezTo>
                    <a:pt x="894" y="14"/>
                    <a:pt x="894" y="0"/>
                    <a:pt x="89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83"/>
            <p:cNvSpPr/>
            <p:nvPr/>
          </p:nvSpPr>
          <p:spPr>
            <a:xfrm>
              <a:off x="2648877" y="3398325"/>
              <a:ext cx="95281" cy="21981"/>
            </a:xfrm>
            <a:custGeom>
              <a:avLst/>
              <a:gdLst/>
              <a:ahLst/>
              <a:cxnLst/>
              <a:rect l="l" t="t" r="r" b="b"/>
              <a:pathLst>
                <a:path w="1010" h="233" extrusionOk="0">
                  <a:moveTo>
                    <a:pt x="982" y="1"/>
                  </a:moveTo>
                  <a:lnTo>
                    <a:pt x="982" y="15"/>
                  </a:lnTo>
                  <a:cubicBezTo>
                    <a:pt x="953" y="15"/>
                    <a:pt x="939" y="29"/>
                    <a:pt x="908" y="43"/>
                  </a:cubicBezTo>
                  <a:cubicBezTo>
                    <a:pt x="820" y="89"/>
                    <a:pt x="718" y="117"/>
                    <a:pt x="602" y="145"/>
                  </a:cubicBezTo>
                  <a:cubicBezTo>
                    <a:pt x="500" y="162"/>
                    <a:pt x="380" y="176"/>
                    <a:pt x="278" y="176"/>
                  </a:cubicBezTo>
                  <a:cubicBezTo>
                    <a:pt x="250" y="162"/>
                    <a:pt x="204" y="162"/>
                    <a:pt x="176" y="162"/>
                  </a:cubicBezTo>
                  <a:cubicBezTo>
                    <a:pt x="130" y="145"/>
                    <a:pt x="102" y="145"/>
                    <a:pt x="60" y="131"/>
                  </a:cubicBezTo>
                  <a:cubicBezTo>
                    <a:pt x="28" y="131"/>
                    <a:pt x="14" y="145"/>
                    <a:pt x="14" y="162"/>
                  </a:cubicBezTo>
                  <a:cubicBezTo>
                    <a:pt x="0" y="191"/>
                    <a:pt x="14" y="205"/>
                    <a:pt x="42" y="219"/>
                  </a:cubicBezTo>
                  <a:cubicBezTo>
                    <a:pt x="74" y="219"/>
                    <a:pt x="116" y="233"/>
                    <a:pt x="162" y="233"/>
                  </a:cubicBezTo>
                  <a:lnTo>
                    <a:pt x="278" y="233"/>
                  </a:lnTo>
                  <a:cubicBezTo>
                    <a:pt x="366" y="233"/>
                    <a:pt x="454" y="219"/>
                    <a:pt x="542" y="205"/>
                  </a:cubicBezTo>
                  <a:cubicBezTo>
                    <a:pt x="616" y="191"/>
                    <a:pt x="704" y="176"/>
                    <a:pt x="778" y="145"/>
                  </a:cubicBezTo>
                  <a:cubicBezTo>
                    <a:pt x="851" y="117"/>
                    <a:pt x="922" y="89"/>
                    <a:pt x="996" y="43"/>
                  </a:cubicBezTo>
                  <a:cubicBezTo>
                    <a:pt x="1010" y="29"/>
                    <a:pt x="1010" y="29"/>
                    <a:pt x="1010" y="15"/>
                  </a:cubicBezTo>
                  <a:cubicBezTo>
                    <a:pt x="996" y="15"/>
                    <a:pt x="996" y="1"/>
                    <a:pt x="982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83"/>
            <p:cNvSpPr/>
            <p:nvPr/>
          </p:nvSpPr>
          <p:spPr>
            <a:xfrm>
              <a:off x="3763193" y="4028783"/>
              <a:ext cx="229712" cy="224146"/>
            </a:xfrm>
            <a:custGeom>
              <a:avLst/>
              <a:gdLst/>
              <a:ahLst/>
              <a:cxnLst/>
              <a:rect l="l" t="t" r="r" b="b"/>
              <a:pathLst>
                <a:path w="2435" h="2376" extrusionOk="0">
                  <a:moveTo>
                    <a:pt x="1379" y="1"/>
                  </a:moveTo>
                  <a:cubicBezTo>
                    <a:pt x="1365" y="1"/>
                    <a:pt x="1351" y="1"/>
                    <a:pt x="1319" y="15"/>
                  </a:cubicBezTo>
                  <a:lnTo>
                    <a:pt x="1305" y="15"/>
                  </a:lnTo>
                  <a:cubicBezTo>
                    <a:pt x="1263" y="29"/>
                    <a:pt x="1217" y="57"/>
                    <a:pt x="1175" y="103"/>
                  </a:cubicBezTo>
                  <a:cubicBezTo>
                    <a:pt x="1143" y="131"/>
                    <a:pt x="1101" y="177"/>
                    <a:pt x="1069" y="219"/>
                  </a:cubicBezTo>
                  <a:cubicBezTo>
                    <a:pt x="1027" y="265"/>
                    <a:pt x="999" y="321"/>
                    <a:pt x="967" y="367"/>
                  </a:cubicBezTo>
                  <a:cubicBezTo>
                    <a:pt x="939" y="427"/>
                    <a:pt x="911" y="469"/>
                    <a:pt x="879" y="514"/>
                  </a:cubicBezTo>
                  <a:lnTo>
                    <a:pt x="879" y="529"/>
                  </a:lnTo>
                  <a:lnTo>
                    <a:pt x="865" y="543"/>
                  </a:lnTo>
                  <a:lnTo>
                    <a:pt x="837" y="585"/>
                  </a:lnTo>
                  <a:lnTo>
                    <a:pt x="471" y="585"/>
                  </a:lnTo>
                  <a:cubicBezTo>
                    <a:pt x="412" y="602"/>
                    <a:pt x="352" y="602"/>
                    <a:pt x="295" y="616"/>
                  </a:cubicBezTo>
                  <a:lnTo>
                    <a:pt x="264" y="616"/>
                  </a:lnTo>
                  <a:cubicBezTo>
                    <a:pt x="236" y="631"/>
                    <a:pt x="222" y="631"/>
                    <a:pt x="208" y="645"/>
                  </a:cubicBezTo>
                  <a:cubicBezTo>
                    <a:pt x="176" y="645"/>
                    <a:pt x="162" y="659"/>
                    <a:pt x="134" y="673"/>
                  </a:cubicBezTo>
                  <a:cubicBezTo>
                    <a:pt x="120" y="673"/>
                    <a:pt x="88" y="690"/>
                    <a:pt x="74" y="718"/>
                  </a:cubicBezTo>
                  <a:cubicBezTo>
                    <a:pt x="60" y="733"/>
                    <a:pt x="46" y="761"/>
                    <a:pt x="32" y="792"/>
                  </a:cubicBezTo>
                  <a:cubicBezTo>
                    <a:pt x="14" y="835"/>
                    <a:pt x="0" y="894"/>
                    <a:pt x="14" y="937"/>
                  </a:cubicBezTo>
                  <a:cubicBezTo>
                    <a:pt x="32" y="982"/>
                    <a:pt x="60" y="1025"/>
                    <a:pt x="102" y="1070"/>
                  </a:cubicBezTo>
                  <a:cubicBezTo>
                    <a:pt x="134" y="1112"/>
                    <a:pt x="176" y="1158"/>
                    <a:pt x="222" y="1186"/>
                  </a:cubicBezTo>
                  <a:cubicBezTo>
                    <a:pt x="264" y="1218"/>
                    <a:pt x="310" y="1246"/>
                    <a:pt x="352" y="1274"/>
                  </a:cubicBezTo>
                  <a:lnTo>
                    <a:pt x="383" y="1306"/>
                  </a:lnTo>
                  <a:cubicBezTo>
                    <a:pt x="412" y="1306"/>
                    <a:pt x="426" y="1320"/>
                    <a:pt x="440" y="1334"/>
                  </a:cubicBezTo>
                  <a:cubicBezTo>
                    <a:pt x="412" y="1376"/>
                    <a:pt x="366" y="1436"/>
                    <a:pt x="324" y="1510"/>
                  </a:cubicBezTo>
                  <a:cubicBezTo>
                    <a:pt x="295" y="1570"/>
                    <a:pt x="278" y="1612"/>
                    <a:pt x="250" y="1640"/>
                  </a:cubicBezTo>
                  <a:cubicBezTo>
                    <a:pt x="236" y="1686"/>
                    <a:pt x="222" y="1746"/>
                    <a:pt x="208" y="1802"/>
                  </a:cubicBezTo>
                  <a:cubicBezTo>
                    <a:pt x="190" y="1862"/>
                    <a:pt x="190" y="1904"/>
                    <a:pt x="208" y="1950"/>
                  </a:cubicBezTo>
                  <a:cubicBezTo>
                    <a:pt x="222" y="2009"/>
                    <a:pt x="264" y="2052"/>
                    <a:pt x="295" y="2080"/>
                  </a:cubicBezTo>
                  <a:cubicBezTo>
                    <a:pt x="338" y="2111"/>
                    <a:pt x="397" y="2126"/>
                    <a:pt x="440" y="2126"/>
                  </a:cubicBezTo>
                  <a:lnTo>
                    <a:pt x="454" y="2126"/>
                  </a:lnTo>
                  <a:cubicBezTo>
                    <a:pt x="485" y="2126"/>
                    <a:pt x="514" y="2126"/>
                    <a:pt x="542" y="2111"/>
                  </a:cubicBezTo>
                  <a:cubicBezTo>
                    <a:pt x="559" y="2111"/>
                    <a:pt x="573" y="2097"/>
                    <a:pt x="587" y="2097"/>
                  </a:cubicBezTo>
                  <a:cubicBezTo>
                    <a:pt x="704" y="2052"/>
                    <a:pt x="806" y="1992"/>
                    <a:pt x="879" y="1936"/>
                  </a:cubicBezTo>
                  <a:cubicBezTo>
                    <a:pt x="925" y="1904"/>
                    <a:pt x="953" y="1890"/>
                    <a:pt x="981" y="1862"/>
                  </a:cubicBezTo>
                  <a:lnTo>
                    <a:pt x="1013" y="1848"/>
                  </a:lnTo>
                  <a:lnTo>
                    <a:pt x="1027" y="1834"/>
                  </a:lnTo>
                  <a:lnTo>
                    <a:pt x="1069" y="1802"/>
                  </a:lnTo>
                  <a:lnTo>
                    <a:pt x="1087" y="1848"/>
                  </a:lnTo>
                  <a:cubicBezTo>
                    <a:pt x="1101" y="1904"/>
                    <a:pt x="1129" y="1950"/>
                    <a:pt x="1143" y="1992"/>
                  </a:cubicBezTo>
                  <a:cubicBezTo>
                    <a:pt x="1189" y="2097"/>
                    <a:pt x="1245" y="2199"/>
                    <a:pt x="1319" y="2273"/>
                  </a:cubicBezTo>
                  <a:cubicBezTo>
                    <a:pt x="1365" y="2315"/>
                    <a:pt x="1393" y="2344"/>
                    <a:pt x="1421" y="2361"/>
                  </a:cubicBezTo>
                  <a:cubicBezTo>
                    <a:pt x="1453" y="2361"/>
                    <a:pt x="1467" y="2375"/>
                    <a:pt x="1495" y="2375"/>
                  </a:cubicBezTo>
                  <a:lnTo>
                    <a:pt x="1583" y="2375"/>
                  </a:lnTo>
                  <a:cubicBezTo>
                    <a:pt x="1685" y="2344"/>
                    <a:pt x="1731" y="2242"/>
                    <a:pt x="1745" y="2199"/>
                  </a:cubicBezTo>
                  <a:cubicBezTo>
                    <a:pt x="1805" y="2038"/>
                    <a:pt x="1819" y="1876"/>
                    <a:pt x="1833" y="1728"/>
                  </a:cubicBezTo>
                  <a:lnTo>
                    <a:pt x="1833" y="1686"/>
                  </a:lnTo>
                  <a:cubicBezTo>
                    <a:pt x="1966" y="1640"/>
                    <a:pt x="2096" y="1584"/>
                    <a:pt x="2230" y="1510"/>
                  </a:cubicBezTo>
                  <a:cubicBezTo>
                    <a:pt x="2286" y="1464"/>
                    <a:pt x="2374" y="1408"/>
                    <a:pt x="2420" y="1320"/>
                  </a:cubicBezTo>
                  <a:cubicBezTo>
                    <a:pt x="2434" y="1274"/>
                    <a:pt x="2434" y="1232"/>
                    <a:pt x="2434" y="1186"/>
                  </a:cubicBezTo>
                  <a:cubicBezTo>
                    <a:pt x="2434" y="1144"/>
                    <a:pt x="2406" y="1084"/>
                    <a:pt x="2374" y="1056"/>
                  </a:cubicBezTo>
                  <a:cubicBezTo>
                    <a:pt x="2346" y="1025"/>
                    <a:pt x="2300" y="982"/>
                    <a:pt x="2244" y="954"/>
                  </a:cubicBezTo>
                  <a:cubicBezTo>
                    <a:pt x="2198" y="923"/>
                    <a:pt x="2142" y="908"/>
                    <a:pt x="2068" y="894"/>
                  </a:cubicBezTo>
                  <a:cubicBezTo>
                    <a:pt x="1980" y="866"/>
                    <a:pt x="1878" y="849"/>
                    <a:pt x="1805" y="835"/>
                  </a:cubicBezTo>
                  <a:lnTo>
                    <a:pt x="1759" y="821"/>
                  </a:lnTo>
                  <a:cubicBezTo>
                    <a:pt x="1745" y="747"/>
                    <a:pt x="1745" y="659"/>
                    <a:pt x="1731" y="585"/>
                  </a:cubicBezTo>
                  <a:cubicBezTo>
                    <a:pt x="1717" y="497"/>
                    <a:pt x="1702" y="441"/>
                    <a:pt x="1685" y="381"/>
                  </a:cubicBezTo>
                  <a:cubicBezTo>
                    <a:pt x="1671" y="307"/>
                    <a:pt x="1657" y="251"/>
                    <a:pt x="1629" y="205"/>
                  </a:cubicBezTo>
                  <a:cubicBezTo>
                    <a:pt x="1615" y="163"/>
                    <a:pt x="1583" y="117"/>
                    <a:pt x="1555" y="89"/>
                  </a:cubicBezTo>
                  <a:cubicBezTo>
                    <a:pt x="1527" y="57"/>
                    <a:pt x="1481" y="29"/>
                    <a:pt x="1453" y="15"/>
                  </a:cubicBezTo>
                  <a:cubicBezTo>
                    <a:pt x="1421" y="15"/>
                    <a:pt x="1407" y="1"/>
                    <a:pt x="137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83"/>
            <p:cNvSpPr/>
            <p:nvPr/>
          </p:nvSpPr>
          <p:spPr>
            <a:xfrm>
              <a:off x="3862719" y="4041141"/>
              <a:ext cx="30565" cy="42829"/>
            </a:xfrm>
            <a:custGeom>
              <a:avLst/>
              <a:gdLst/>
              <a:ahLst/>
              <a:cxnLst/>
              <a:rect l="l" t="t" r="r" b="b"/>
              <a:pathLst>
                <a:path w="324" h="454" extrusionOk="0">
                  <a:moveTo>
                    <a:pt x="264" y="0"/>
                  </a:moveTo>
                  <a:cubicBezTo>
                    <a:pt x="208" y="60"/>
                    <a:pt x="162" y="120"/>
                    <a:pt x="120" y="190"/>
                  </a:cubicBezTo>
                  <a:cubicBezTo>
                    <a:pt x="88" y="222"/>
                    <a:pt x="74" y="250"/>
                    <a:pt x="60" y="296"/>
                  </a:cubicBezTo>
                  <a:cubicBezTo>
                    <a:pt x="32" y="324"/>
                    <a:pt x="14" y="366"/>
                    <a:pt x="0" y="398"/>
                  </a:cubicBezTo>
                  <a:lnTo>
                    <a:pt x="0" y="426"/>
                  </a:lnTo>
                  <a:cubicBezTo>
                    <a:pt x="0" y="440"/>
                    <a:pt x="14" y="454"/>
                    <a:pt x="14" y="454"/>
                  </a:cubicBezTo>
                  <a:lnTo>
                    <a:pt x="32" y="454"/>
                  </a:lnTo>
                  <a:cubicBezTo>
                    <a:pt x="46" y="454"/>
                    <a:pt x="60" y="454"/>
                    <a:pt x="74" y="440"/>
                  </a:cubicBezTo>
                  <a:cubicBezTo>
                    <a:pt x="88" y="398"/>
                    <a:pt x="102" y="352"/>
                    <a:pt x="120" y="324"/>
                  </a:cubicBezTo>
                  <a:cubicBezTo>
                    <a:pt x="134" y="278"/>
                    <a:pt x="162" y="250"/>
                    <a:pt x="176" y="222"/>
                  </a:cubicBezTo>
                  <a:cubicBezTo>
                    <a:pt x="222" y="162"/>
                    <a:pt x="264" y="102"/>
                    <a:pt x="310" y="46"/>
                  </a:cubicBezTo>
                  <a:cubicBezTo>
                    <a:pt x="324" y="32"/>
                    <a:pt x="310" y="14"/>
                    <a:pt x="310" y="0"/>
                  </a:cubicBez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83"/>
            <p:cNvSpPr/>
            <p:nvPr/>
          </p:nvSpPr>
          <p:spPr>
            <a:xfrm>
              <a:off x="3781023" y="4096517"/>
              <a:ext cx="51603" cy="15377"/>
            </a:xfrm>
            <a:custGeom>
              <a:avLst/>
              <a:gdLst/>
              <a:ahLst/>
              <a:cxnLst/>
              <a:rect l="l" t="t" r="r" b="b"/>
              <a:pathLst>
                <a:path w="547" h="163" extrusionOk="0">
                  <a:moveTo>
                    <a:pt x="398" y="0"/>
                  </a:moveTo>
                  <a:cubicBezTo>
                    <a:pt x="353" y="0"/>
                    <a:pt x="311" y="15"/>
                    <a:pt x="265" y="15"/>
                  </a:cubicBezTo>
                  <a:cubicBezTo>
                    <a:pt x="177" y="29"/>
                    <a:pt x="89" y="60"/>
                    <a:pt x="19" y="103"/>
                  </a:cubicBezTo>
                  <a:lnTo>
                    <a:pt x="1" y="117"/>
                  </a:lnTo>
                  <a:cubicBezTo>
                    <a:pt x="1" y="131"/>
                    <a:pt x="1" y="148"/>
                    <a:pt x="19" y="148"/>
                  </a:cubicBezTo>
                  <a:cubicBezTo>
                    <a:pt x="19" y="162"/>
                    <a:pt x="33" y="162"/>
                    <a:pt x="47" y="162"/>
                  </a:cubicBezTo>
                  <a:lnTo>
                    <a:pt x="61" y="162"/>
                  </a:lnTo>
                  <a:cubicBezTo>
                    <a:pt x="75" y="148"/>
                    <a:pt x="106" y="131"/>
                    <a:pt x="121" y="117"/>
                  </a:cubicBezTo>
                  <a:cubicBezTo>
                    <a:pt x="163" y="88"/>
                    <a:pt x="223" y="74"/>
                    <a:pt x="265" y="60"/>
                  </a:cubicBezTo>
                  <a:cubicBezTo>
                    <a:pt x="311" y="60"/>
                    <a:pt x="339" y="43"/>
                    <a:pt x="370" y="43"/>
                  </a:cubicBezTo>
                  <a:lnTo>
                    <a:pt x="515" y="43"/>
                  </a:lnTo>
                  <a:cubicBezTo>
                    <a:pt x="529" y="43"/>
                    <a:pt x="546" y="43"/>
                    <a:pt x="546" y="29"/>
                  </a:cubicBezTo>
                  <a:cubicBezTo>
                    <a:pt x="546" y="15"/>
                    <a:pt x="529" y="15"/>
                    <a:pt x="529" y="15"/>
                  </a:cubicBezTo>
                  <a:cubicBezTo>
                    <a:pt x="486" y="0"/>
                    <a:pt x="441" y="0"/>
                    <a:pt x="398" y="0"/>
                  </a:cubicBez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83"/>
            <p:cNvSpPr/>
            <p:nvPr/>
          </p:nvSpPr>
          <p:spPr>
            <a:xfrm>
              <a:off x="3794985" y="4168497"/>
              <a:ext cx="24999" cy="38584"/>
            </a:xfrm>
            <a:custGeom>
              <a:avLst/>
              <a:gdLst/>
              <a:ahLst/>
              <a:cxnLst/>
              <a:rect l="l" t="t" r="r" b="b"/>
              <a:pathLst>
                <a:path w="265" h="409" extrusionOk="0">
                  <a:moveTo>
                    <a:pt x="205" y="1"/>
                  </a:moveTo>
                  <a:cubicBezTo>
                    <a:pt x="163" y="57"/>
                    <a:pt x="134" y="117"/>
                    <a:pt x="89" y="177"/>
                  </a:cubicBezTo>
                  <a:cubicBezTo>
                    <a:pt x="60" y="233"/>
                    <a:pt x="29" y="293"/>
                    <a:pt x="1" y="367"/>
                  </a:cubicBezTo>
                  <a:lnTo>
                    <a:pt x="1" y="395"/>
                  </a:lnTo>
                  <a:lnTo>
                    <a:pt x="15" y="409"/>
                  </a:lnTo>
                  <a:lnTo>
                    <a:pt x="46" y="409"/>
                  </a:lnTo>
                  <a:cubicBezTo>
                    <a:pt x="60" y="409"/>
                    <a:pt x="75" y="395"/>
                    <a:pt x="75" y="381"/>
                  </a:cubicBezTo>
                  <a:lnTo>
                    <a:pt x="75" y="353"/>
                  </a:lnTo>
                  <a:cubicBezTo>
                    <a:pt x="103" y="279"/>
                    <a:pt x="134" y="219"/>
                    <a:pt x="163" y="159"/>
                  </a:cubicBezTo>
                  <a:cubicBezTo>
                    <a:pt x="191" y="117"/>
                    <a:pt x="222" y="71"/>
                    <a:pt x="250" y="43"/>
                  </a:cubicBezTo>
                  <a:cubicBezTo>
                    <a:pt x="265" y="29"/>
                    <a:pt x="265" y="15"/>
                    <a:pt x="250" y="1"/>
                  </a:cubicBez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83"/>
            <p:cNvSpPr/>
            <p:nvPr/>
          </p:nvSpPr>
          <p:spPr>
            <a:xfrm>
              <a:off x="3880644" y="4198685"/>
              <a:ext cx="22264" cy="37641"/>
            </a:xfrm>
            <a:custGeom>
              <a:avLst/>
              <a:gdLst/>
              <a:ahLst/>
              <a:cxnLst/>
              <a:rect l="l" t="t" r="r" b="b"/>
              <a:pathLst>
                <a:path w="236" h="399" extrusionOk="0">
                  <a:moveTo>
                    <a:pt x="46" y="1"/>
                  </a:moveTo>
                  <a:lnTo>
                    <a:pt x="32" y="15"/>
                  </a:lnTo>
                  <a:cubicBezTo>
                    <a:pt x="18" y="15"/>
                    <a:pt x="0" y="33"/>
                    <a:pt x="18" y="47"/>
                  </a:cubicBezTo>
                  <a:cubicBezTo>
                    <a:pt x="32" y="103"/>
                    <a:pt x="46" y="163"/>
                    <a:pt x="60" y="223"/>
                  </a:cubicBezTo>
                  <a:cubicBezTo>
                    <a:pt x="74" y="251"/>
                    <a:pt x="88" y="279"/>
                    <a:pt x="106" y="310"/>
                  </a:cubicBezTo>
                  <a:cubicBezTo>
                    <a:pt x="120" y="339"/>
                    <a:pt x="148" y="367"/>
                    <a:pt x="162" y="398"/>
                  </a:cubicBezTo>
                  <a:lnTo>
                    <a:pt x="194" y="398"/>
                  </a:lnTo>
                  <a:cubicBezTo>
                    <a:pt x="208" y="398"/>
                    <a:pt x="222" y="398"/>
                    <a:pt x="222" y="384"/>
                  </a:cubicBezTo>
                  <a:cubicBezTo>
                    <a:pt x="236" y="384"/>
                    <a:pt x="236" y="367"/>
                    <a:pt x="236" y="353"/>
                  </a:cubicBezTo>
                  <a:lnTo>
                    <a:pt x="222" y="339"/>
                  </a:lnTo>
                  <a:lnTo>
                    <a:pt x="208" y="325"/>
                  </a:lnTo>
                  <a:cubicBezTo>
                    <a:pt x="176" y="296"/>
                    <a:pt x="148" y="265"/>
                    <a:pt x="134" y="223"/>
                  </a:cubicBezTo>
                  <a:cubicBezTo>
                    <a:pt x="106" y="177"/>
                    <a:pt x="88" y="120"/>
                    <a:pt x="74" y="61"/>
                  </a:cubicBezTo>
                  <a:lnTo>
                    <a:pt x="74" y="33"/>
                  </a:lnTo>
                  <a:lnTo>
                    <a:pt x="60" y="1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83"/>
            <p:cNvSpPr/>
            <p:nvPr/>
          </p:nvSpPr>
          <p:spPr>
            <a:xfrm>
              <a:off x="4195826" y="2414101"/>
              <a:ext cx="189618" cy="186600"/>
            </a:xfrm>
            <a:custGeom>
              <a:avLst/>
              <a:gdLst/>
              <a:ahLst/>
              <a:cxnLst/>
              <a:rect l="l" t="t" r="r" b="b"/>
              <a:pathLst>
                <a:path w="2010" h="1978" extrusionOk="0">
                  <a:moveTo>
                    <a:pt x="845" y="1"/>
                  </a:moveTo>
                  <a:cubicBezTo>
                    <a:pt x="827" y="1"/>
                    <a:pt x="808" y="4"/>
                    <a:pt x="792" y="11"/>
                  </a:cubicBezTo>
                  <a:cubicBezTo>
                    <a:pt x="764" y="25"/>
                    <a:pt x="736" y="43"/>
                    <a:pt x="704" y="71"/>
                  </a:cubicBezTo>
                  <a:cubicBezTo>
                    <a:pt x="690" y="99"/>
                    <a:pt x="676" y="131"/>
                    <a:pt x="648" y="173"/>
                  </a:cubicBezTo>
                  <a:cubicBezTo>
                    <a:pt x="634" y="219"/>
                    <a:pt x="616" y="261"/>
                    <a:pt x="602" y="321"/>
                  </a:cubicBezTo>
                  <a:cubicBezTo>
                    <a:pt x="588" y="377"/>
                    <a:pt x="588" y="423"/>
                    <a:pt x="574" y="497"/>
                  </a:cubicBezTo>
                  <a:cubicBezTo>
                    <a:pt x="574" y="553"/>
                    <a:pt x="560" y="627"/>
                    <a:pt x="560" y="701"/>
                  </a:cubicBezTo>
                  <a:lnTo>
                    <a:pt x="528" y="701"/>
                  </a:lnTo>
                  <a:cubicBezTo>
                    <a:pt x="458" y="715"/>
                    <a:pt x="370" y="729"/>
                    <a:pt x="296" y="760"/>
                  </a:cubicBezTo>
                  <a:cubicBezTo>
                    <a:pt x="251" y="774"/>
                    <a:pt x="208" y="789"/>
                    <a:pt x="163" y="817"/>
                  </a:cubicBezTo>
                  <a:cubicBezTo>
                    <a:pt x="120" y="848"/>
                    <a:pt x="75" y="876"/>
                    <a:pt x="47" y="905"/>
                  </a:cubicBezTo>
                  <a:cubicBezTo>
                    <a:pt x="33" y="936"/>
                    <a:pt x="18" y="964"/>
                    <a:pt x="18" y="1024"/>
                  </a:cubicBezTo>
                  <a:cubicBezTo>
                    <a:pt x="1" y="1052"/>
                    <a:pt x="18" y="1080"/>
                    <a:pt x="33" y="1112"/>
                  </a:cubicBezTo>
                  <a:cubicBezTo>
                    <a:pt x="61" y="1186"/>
                    <a:pt x="135" y="1242"/>
                    <a:pt x="194" y="1274"/>
                  </a:cubicBezTo>
                  <a:cubicBezTo>
                    <a:pt x="296" y="1330"/>
                    <a:pt x="426" y="1376"/>
                    <a:pt x="528" y="1404"/>
                  </a:cubicBezTo>
                  <a:lnTo>
                    <a:pt x="528" y="1450"/>
                  </a:lnTo>
                  <a:cubicBezTo>
                    <a:pt x="546" y="1566"/>
                    <a:pt x="546" y="1714"/>
                    <a:pt x="602" y="1830"/>
                  </a:cubicBezTo>
                  <a:cubicBezTo>
                    <a:pt x="616" y="1858"/>
                    <a:pt x="662" y="1946"/>
                    <a:pt x="750" y="1977"/>
                  </a:cubicBezTo>
                  <a:lnTo>
                    <a:pt x="824" y="1977"/>
                  </a:lnTo>
                  <a:cubicBezTo>
                    <a:pt x="838" y="1977"/>
                    <a:pt x="852" y="1960"/>
                    <a:pt x="866" y="1960"/>
                  </a:cubicBezTo>
                  <a:cubicBezTo>
                    <a:pt x="898" y="1946"/>
                    <a:pt x="926" y="1918"/>
                    <a:pt x="954" y="1890"/>
                  </a:cubicBezTo>
                  <a:cubicBezTo>
                    <a:pt x="1028" y="1816"/>
                    <a:pt x="1056" y="1728"/>
                    <a:pt x="1102" y="1654"/>
                  </a:cubicBezTo>
                  <a:cubicBezTo>
                    <a:pt x="1116" y="1608"/>
                    <a:pt x="1130" y="1566"/>
                    <a:pt x="1144" y="1520"/>
                  </a:cubicBezTo>
                  <a:lnTo>
                    <a:pt x="1162" y="1492"/>
                  </a:lnTo>
                  <a:cubicBezTo>
                    <a:pt x="1176" y="1492"/>
                    <a:pt x="1190" y="1506"/>
                    <a:pt x="1204" y="1520"/>
                  </a:cubicBezTo>
                  <a:lnTo>
                    <a:pt x="1232" y="1538"/>
                  </a:lnTo>
                  <a:cubicBezTo>
                    <a:pt x="1264" y="1552"/>
                    <a:pt x="1292" y="1566"/>
                    <a:pt x="1320" y="1594"/>
                  </a:cubicBezTo>
                  <a:cubicBezTo>
                    <a:pt x="1380" y="1640"/>
                    <a:pt x="1468" y="1682"/>
                    <a:pt x="1570" y="1714"/>
                  </a:cubicBezTo>
                  <a:cubicBezTo>
                    <a:pt x="1570" y="1728"/>
                    <a:pt x="1584" y="1728"/>
                    <a:pt x="1601" y="1728"/>
                  </a:cubicBezTo>
                  <a:cubicBezTo>
                    <a:pt x="1629" y="1728"/>
                    <a:pt x="1658" y="1742"/>
                    <a:pt x="1689" y="1742"/>
                  </a:cubicBezTo>
                  <a:cubicBezTo>
                    <a:pt x="1731" y="1728"/>
                    <a:pt x="1777" y="1714"/>
                    <a:pt x="1805" y="1696"/>
                  </a:cubicBezTo>
                  <a:cubicBezTo>
                    <a:pt x="1833" y="1668"/>
                    <a:pt x="1865" y="1626"/>
                    <a:pt x="1879" y="1594"/>
                  </a:cubicBezTo>
                  <a:lnTo>
                    <a:pt x="1879" y="1464"/>
                  </a:lnTo>
                  <a:cubicBezTo>
                    <a:pt x="1865" y="1418"/>
                    <a:pt x="1848" y="1376"/>
                    <a:pt x="1833" y="1330"/>
                  </a:cubicBezTo>
                  <a:cubicBezTo>
                    <a:pt x="1805" y="1302"/>
                    <a:pt x="1791" y="1274"/>
                    <a:pt x="1760" y="1228"/>
                  </a:cubicBezTo>
                  <a:cubicBezTo>
                    <a:pt x="1731" y="1168"/>
                    <a:pt x="1703" y="1126"/>
                    <a:pt x="1658" y="1080"/>
                  </a:cubicBezTo>
                  <a:cubicBezTo>
                    <a:pt x="1672" y="1066"/>
                    <a:pt x="1689" y="1052"/>
                    <a:pt x="1703" y="1052"/>
                  </a:cubicBezTo>
                  <a:lnTo>
                    <a:pt x="1731" y="1038"/>
                  </a:lnTo>
                  <a:cubicBezTo>
                    <a:pt x="1777" y="1010"/>
                    <a:pt x="1805" y="978"/>
                    <a:pt x="1833" y="950"/>
                  </a:cubicBezTo>
                  <a:cubicBezTo>
                    <a:pt x="1879" y="922"/>
                    <a:pt x="1921" y="891"/>
                    <a:pt x="1935" y="862"/>
                  </a:cubicBezTo>
                  <a:cubicBezTo>
                    <a:pt x="1967" y="817"/>
                    <a:pt x="1995" y="774"/>
                    <a:pt x="2009" y="746"/>
                  </a:cubicBezTo>
                  <a:cubicBezTo>
                    <a:pt x="2009" y="701"/>
                    <a:pt x="2009" y="658"/>
                    <a:pt x="1995" y="613"/>
                  </a:cubicBezTo>
                  <a:cubicBezTo>
                    <a:pt x="1981" y="599"/>
                    <a:pt x="1967" y="570"/>
                    <a:pt x="1953" y="553"/>
                  </a:cubicBezTo>
                  <a:cubicBezTo>
                    <a:pt x="1935" y="539"/>
                    <a:pt x="1921" y="525"/>
                    <a:pt x="1893" y="525"/>
                  </a:cubicBezTo>
                  <a:cubicBezTo>
                    <a:pt x="1879" y="511"/>
                    <a:pt x="1865" y="511"/>
                    <a:pt x="1848" y="497"/>
                  </a:cubicBezTo>
                  <a:cubicBezTo>
                    <a:pt x="1833" y="497"/>
                    <a:pt x="1819" y="497"/>
                    <a:pt x="1805" y="483"/>
                  </a:cubicBezTo>
                  <a:lnTo>
                    <a:pt x="1777" y="483"/>
                  </a:lnTo>
                  <a:cubicBezTo>
                    <a:pt x="1717" y="465"/>
                    <a:pt x="1672" y="465"/>
                    <a:pt x="1615" y="465"/>
                  </a:cubicBezTo>
                  <a:lnTo>
                    <a:pt x="1338" y="465"/>
                  </a:lnTo>
                  <a:cubicBezTo>
                    <a:pt x="1320" y="465"/>
                    <a:pt x="1320" y="465"/>
                    <a:pt x="1306" y="483"/>
                  </a:cubicBezTo>
                  <a:cubicBezTo>
                    <a:pt x="1306" y="451"/>
                    <a:pt x="1292" y="437"/>
                    <a:pt x="1278" y="423"/>
                  </a:cubicBezTo>
                  <a:lnTo>
                    <a:pt x="1278" y="409"/>
                  </a:lnTo>
                  <a:cubicBezTo>
                    <a:pt x="1250" y="377"/>
                    <a:pt x="1232" y="335"/>
                    <a:pt x="1204" y="289"/>
                  </a:cubicBezTo>
                  <a:cubicBezTo>
                    <a:pt x="1176" y="247"/>
                    <a:pt x="1144" y="219"/>
                    <a:pt x="1116" y="173"/>
                  </a:cubicBezTo>
                  <a:cubicBezTo>
                    <a:pt x="1088" y="131"/>
                    <a:pt x="1056" y="99"/>
                    <a:pt x="1028" y="71"/>
                  </a:cubicBezTo>
                  <a:cubicBezTo>
                    <a:pt x="986" y="43"/>
                    <a:pt x="954" y="25"/>
                    <a:pt x="912" y="11"/>
                  </a:cubicBezTo>
                  <a:lnTo>
                    <a:pt x="898" y="11"/>
                  </a:lnTo>
                  <a:cubicBezTo>
                    <a:pt x="882" y="4"/>
                    <a:pt x="864" y="1"/>
                    <a:pt x="84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83"/>
            <p:cNvSpPr/>
            <p:nvPr/>
          </p:nvSpPr>
          <p:spPr>
            <a:xfrm>
              <a:off x="4265258" y="2429007"/>
              <a:ext cx="11037" cy="47263"/>
            </a:xfrm>
            <a:custGeom>
              <a:avLst/>
              <a:gdLst/>
              <a:ahLst/>
              <a:cxnLst/>
              <a:rect l="l" t="t" r="r" b="b"/>
              <a:pathLst>
                <a:path w="117" h="501" extrusionOk="0">
                  <a:moveTo>
                    <a:pt x="74" y="1"/>
                  </a:moveTo>
                  <a:lnTo>
                    <a:pt x="56" y="15"/>
                  </a:lnTo>
                  <a:cubicBezTo>
                    <a:pt x="56" y="43"/>
                    <a:pt x="42" y="89"/>
                    <a:pt x="28" y="117"/>
                  </a:cubicBezTo>
                  <a:cubicBezTo>
                    <a:pt x="28" y="163"/>
                    <a:pt x="14" y="205"/>
                    <a:pt x="14" y="237"/>
                  </a:cubicBezTo>
                  <a:cubicBezTo>
                    <a:pt x="0" y="307"/>
                    <a:pt x="0" y="395"/>
                    <a:pt x="14" y="469"/>
                  </a:cubicBezTo>
                  <a:cubicBezTo>
                    <a:pt x="14" y="483"/>
                    <a:pt x="28" y="500"/>
                    <a:pt x="42" y="500"/>
                  </a:cubicBezTo>
                  <a:cubicBezTo>
                    <a:pt x="56" y="500"/>
                    <a:pt x="74" y="483"/>
                    <a:pt x="74" y="455"/>
                  </a:cubicBezTo>
                  <a:cubicBezTo>
                    <a:pt x="56" y="395"/>
                    <a:pt x="56" y="325"/>
                    <a:pt x="74" y="251"/>
                  </a:cubicBezTo>
                  <a:cubicBezTo>
                    <a:pt x="74" y="177"/>
                    <a:pt x="88" y="103"/>
                    <a:pt x="116" y="29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83"/>
            <p:cNvSpPr/>
            <p:nvPr/>
          </p:nvSpPr>
          <p:spPr>
            <a:xfrm>
              <a:off x="4218089" y="2492779"/>
              <a:ext cx="27641" cy="13679"/>
            </a:xfrm>
            <a:custGeom>
              <a:avLst/>
              <a:gdLst/>
              <a:ahLst/>
              <a:cxnLst/>
              <a:rect l="l" t="t" r="r" b="b"/>
              <a:pathLst>
                <a:path w="293" h="145" extrusionOk="0">
                  <a:moveTo>
                    <a:pt x="250" y="0"/>
                  </a:moveTo>
                  <a:cubicBezTo>
                    <a:pt x="222" y="14"/>
                    <a:pt x="176" y="14"/>
                    <a:pt x="134" y="28"/>
                  </a:cubicBezTo>
                  <a:cubicBezTo>
                    <a:pt x="88" y="42"/>
                    <a:pt x="60" y="57"/>
                    <a:pt x="15" y="88"/>
                  </a:cubicBezTo>
                  <a:cubicBezTo>
                    <a:pt x="1" y="88"/>
                    <a:pt x="1" y="116"/>
                    <a:pt x="15" y="130"/>
                  </a:cubicBezTo>
                  <a:cubicBezTo>
                    <a:pt x="15" y="130"/>
                    <a:pt x="15" y="144"/>
                    <a:pt x="29" y="144"/>
                  </a:cubicBezTo>
                  <a:lnTo>
                    <a:pt x="60" y="144"/>
                  </a:lnTo>
                  <a:cubicBezTo>
                    <a:pt x="88" y="116"/>
                    <a:pt x="103" y="102"/>
                    <a:pt x="134" y="88"/>
                  </a:cubicBezTo>
                  <a:cubicBezTo>
                    <a:pt x="162" y="88"/>
                    <a:pt x="176" y="71"/>
                    <a:pt x="205" y="71"/>
                  </a:cubicBezTo>
                  <a:cubicBezTo>
                    <a:pt x="222" y="71"/>
                    <a:pt x="236" y="71"/>
                    <a:pt x="264" y="57"/>
                  </a:cubicBezTo>
                  <a:cubicBezTo>
                    <a:pt x="278" y="57"/>
                    <a:pt x="292" y="42"/>
                    <a:pt x="278" y="28"/>
                  </a:cubicBezTo>
                  <a:cubicBezTo>
                    <a:pt x="278" y="14"/>
                    <a:pt x="264" y="0"/>
                    <a:pt x="250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83"/>
            <p:cNvSpPr/>
            <p:nvPr/>
          </p:nvSpPr>
          <p:spPr>
            <a:xfrm>
              <a:off x="4259598" y="2549193"/>
              <a:ext cx="9717" cy="29245"/>
            </a:xfrm>
            <a:custGeom>
              <a:avLst/>
              <a:gdLst/>
              <a:ahLst/>
              <a:cxnLst/>
              <a:rect l="l" t="t" r="r" b="b"/>
              <a:pathLst>
                <a:path w="103" h="310" extrusionOk="0">
                  <a:moveTo>
                    <a:pt x="28" y="0"/>
                  </a:moveTo>
                  <a:cubicBezTo>
                    <a:pt x="14" y="0"/>
                    <a:pt x="0" y="18"/>
                    <a:pt x="0" y="32"/>
                  </a:cubicBezTo>
                  <a:cubicBezTo>
                    <a:pt x="0" y="120"/>
                    <a:pt x="14" y="208"/>
                    <a:pt x="46" y="282"/>
                  </a:cubicBezTo>
                  <a:cubicBezTo>
                    <a:pt x="46" y="296"/>
                    <a:pt x="60" y="310"/>
                    <a:pt x="74" y="310"/>
                  </a:cubicBezTo>
                  <a:cubicBezTo>
                    <a:pt x="102" y="296"/>
                    <a:pt x="102" y="282"/>
                    <a:pt x="102" y="264"/>
                  </a:cubicBezTo>
                  <a:cubicBezTo>
                    <a:pt x="88" y="222"/>
                    <a:pt x="74" y="194"/>
                    <a:pt x="74" y="148"/>
                  </a:cubicBezTo>
                  <a:cubicBezTo>
                    <a:pt x="74" y="106"/>
                    <a:pt x="60" y="74"/>
                    <a:pt x="60" y="32"/>
                  </a:cubicBezTo>
                  <a:cubicBezTo>
                    <a:pt x="60" y="18"/>
                    <a:pt x="46" y="0"/>
                    <a:pt x="28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83"/>
            <p:cNvSpPr/>
            <p:nvPr/>
          </p:nvSpPr>
          <p:spPr>
            <a:xfrm>
              <a:off x="4324596" y="2543816"/>
              <a:ext cx="26320" cy="22075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29" y="75"/>
                    <a:pt x="75" y="117"/>
                    <a:pt x="117" y="145"/>
                  </a:cubicBezTo>
                  <a:cubicBezTo>
                    <a:pt x="131" y="163"/>
                    <a:pt x="148" y="177"/>
                    <a:pt x="177" y="191"/>
                  </a:cubicBezTo>
                  <a:cubicBezTo>
                    <a:pt x="191" y="205"/>
                    <a:pt x="219" y="219"/>
                    <a:pt x="250" y="219"/>
                  </a:cubicBezTo>
                  <a:lnTo>
                    <a:pt x="250" y="233"/>
                  </a:lnTo>
                  <a:cubicBezTo>
                    <a:pt x="264" y="233"/>
                    <a:pt x="264" y="219"/>
                    <a:pt x="264" y="219"/>
                  </a:cubicBezTo>
                  <a:cubicBezTo>
                    <a:pt x="279" y="219"/>
                    <a:pt x="279" y="219"/>
                    <a:pt x="279" y="205"/>
                  </a:cubicBezTo>
                  <a:lnTo>
                    <a:pt x="279" y="191"/>
                  </a:lnTo>
                  <a:cubicBezTo>
                    <a:pt x="279" y="177"/>
                    <a:pt x="264" y="177"/>
                    <a:pt x="264" y="177"/>
                  </a:cubicBezTo>
                  <a:cubicBezTo>
                    <a:pt x="250" y="177"/>
                    <a:pt x="250" y="177"/>
                    <a:pt x="236" y="163"/>
                  </a:cubicBezTo>
                  <a:cubicBezTo>
                    <a:pt x="205" y="163"/>
                    <a:pt x="177" y="131"/>
                    <a:pt x="148" y="117"/>
                  </a:cubicBezTo>
                  <a:cubicBezTo>
                    <a:pt x="117" y="103"/>
                    <a:pt x="103" y="75"/>
                    <a:pt x="75" y="57"/>
                  </a:cubicBezTo>
                  <a:cubicBezTo>
                    <a:pt x="60" y="43"/>
                    <a:pt x="60" y="29"/>
                    <a:pt x="43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83"/>
            <p:cNvSpPr/>
            <p:nvPr/>
          </p:nvSpPr>
          <p:spPr>
            <a:xfrm>
              <a:off x="3381503" y="2817583"/>
              <a:ext cx="76130" cy="59527"/>
            </a:xfrm>
            <a:custGeom>
              <a:avLst/>
              <a:gdLst/>
              <a:ahLst/>
              <a:cxnLst/>
              <a:rect l="l" t="t" r="r" b="b"/>
              <a:pathLst>
                <a:path w="807" h="631" extrusionOk="0">
                  <a:moveTo>
                    <a:pt x="33" y="1"/>
                  </a:moveTo>
                  <a:cubicBezTo>
                    <a:pt x="15" y="1"/>
                    <a:pt x="1" y="15"/>
                    <a:pt x="1" y="15"/>
                  </a:cubicBezTo>
                  <a:lnTo>
                    <a:pt x="1" y="75"/>
                  </a:lnTo>
                  <a:lnTo>
                    <a:pt x="1" y="205"/>
                  </a:lnTo>
                  <a:cubicBezTo>
                    <a:pt x="15" y="265"/>
                    <a:pt x="47" y="321"/>
                    <a:pt x="89" y="381"/>
                  </a:cubicBezTo>
                  <a:cubicBezTo>
                    <a:pt x="103" y="409"/>
                    <a:pt x="135" y="441"/>
                    <a:pt x="149" y="455"/>
                  </a:cubicBezTo>
                  <a:lnTo>
                    <a:pt x="191" y="497"/>
                  </a:lnTo>
                  <a:cubicBezTo>
                    <a:pt x="208" y="514"/>
                    <a:pt x="222" y="514"/>
                    <a:pt x="237" y="529"/>
                  </a:cubicBezTo>
                  <a:lnTo>
                    <a:pt x="296" y="557"/>
                  </a:lnTo>
                  <a:cubicBezTo>
                    <a:pt x="310" y="571"/>
                    <a:pt x="324" y="571"/>
                    <a:pt x="339" y="585"/>
                  </a:cubicBezTo>
                  <a:cubicBezTo>
                    <a:pt x="367" y="602"/>
                    <a:pt x="412" y="602"/>
                    <a:pt x="441" y="616"/>
                  </a:cubicBezTo>
                  <a:cubicBezTo>
                    <a:pt x="486" y="616"/>
                    <a:pt x="514" y="631"/>
                    <a:pt x="543" y="631"/>
                  </a:cubicBezTo>
                  <a:cubicBezTo>
                    <a:pt x="574" y="631"/>
                    <a:pt x="602" y="616"/>
                    <a:pt x="631" y="616"/>
                  </a:cubicBezTo>
                  <a:cubicBezTo>
                    <a:pt x="690" y="602"/>
                    <a:pt x="736" y="585"/>
                    <a:pt x="764" y="571"/>
                  </a:cubicBezTo>
                  <a:lnTo>
                    <a:pt x="792" y="543"/>
                  </a:lnTo>
                  <a:cubicBezTo>
                    <a:pt x="806" y="543"/>
                    <a:pt x="806" y="529"/>
                    <a:pt x="806" y="529"/>
                  </a:cubicBezTo>
                  <a:lnTo>
                    <a:pt x="806" y="514"/>
                  </a:lnTo>
                  <a:cubicBezTo>
                    <a:pt x="806" y="497"/>
                    <a:pt x="792" y="497"/>
                    <a:pt x="778" y="497"/>
                  </a:cubicBezTo>
                  <a:lnTo>
                    <a:pt x="778" y="514"/>
                  </a:lnTo>
                  <a:cubicBezTo>
                    <a:pt x="764" y="514"/>
                    <a:pt x="750" y="514"/>
                    <a:pt x="750" y="529"/>
                  </a:cubicBezTo>
                  <a:cubicBezTo>
                    <a:pt x="718" y="543"/>
                    <a:pt x="676" y="543"/>
                    <a:pt x="631" y="557"/>
                  </a:cubicBezTo>
                  <a:lnTo>
                    <a:pt x="543" y="557"/>
                  </a:lnTo>
                  <a:cubicBezTo>
                    <a:pt x="514" y="557"/>
                    <a:pt x="486" y="557"/>
                    <a:pt x="455" y="543"/>
                  </a:cubicBezTo>
                  <a:cubicBezTo>
                    <a:pt x="426" y="543"/>
                    <a:pt x="398" y="529"/>
                    <a:pt x="367" y="514"/>
                  </a:cubicBezTo>
                  <a:cubicBezTo>
                    <a:pt x="353" y="514"/>
                    <a:pt x="339" y="497"/>
                    <a:pt x="324" y="497"/>
                  </a:cubicBezTo>
                  <a:lnTo>
                    <a:pt x="279" y="469"/>
                  </a:lnTo>
                  <a:cubicBezTo>
                    <a:pt x="265" y="469"/>
                    <a:pt x="251" y="455"/>
                    <a:pt x="237" y="441"/>
                  </a:cubicBezTo>
                  <a:cubicBezTo>
                    <a:pt x="222" y="427"/>
                    <a:pt x="208" y="427"/>
                    <a:pt x="208" y="409"/>
                  </a:cubicBezTo>
                  <a:cubicBezTo>
                    <a:pt x="177" y="395"/>
                    <a:pt x="149" y="367"/>
                    <a:pt x="135" y="339"/>
                  </a:cubicBezTo>
                  <a:cubicBezTo>
                    <a:pt x="89" y="293"/>
                    <a:pt x="75" y="233"/>
                    <a:pt x="61" y="191"/>
                  </a:cubicBezTo>
                  <a:cubicBezTo>
                    <a:pt x="47" y="145"/>
                    <a:pt x="47" y="103"/>
                    <a:pt x="47" y="75"/>
                  </a:cubicBezTo>
                  <a:lnTo>
                    <a:pt x="47" y="29"/>
                  </a:lnTo>
                  <a:cubicBezTo>
                    <a:pt x="47" y="15"/>
                    <a:pt x="33" y="15"/>
                    <a:pt x="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83"/>
            <p:cNvSpPr/>
            <p:nvPr/>
          </p:nvSpPr>
          <p:spPr>
            <a:xfrm>
              <a:off x="3598574" y="2715038"/>
              <a:ext cx="102639" cy="142827"/>
            </a:xfrm>
            <a:custGeom>
              <a:avLst/>
              <a:gdLst/>
              <a:ahLst/>
              <a:cxnLst/>
              <a:rect l="l" t="t" r="r" b="b"/>
              <a:pathLst>
                <a:path w="1088" h="1514" extrusionOk="0">
                  <a:moveTo>
                    <a:pt x="479" y="1"/>
                  </a:moveTo>
                  <a:cubicBezTo>
                    <a:pt x="477" y="1"/>
                    <a:pt x="474" y="1"/>
                    <a:pt x="472" y="1"/>
                  </a:cubicBezTo>
                  <a:cubicBezTo>
                    <a:pt x="0" y="19"/>
                    <a:pt x="472" y="1014"/>
                    <a:pt x="560" y="1162"/>
                  </a:cubicBezTo>
                  <a:cubicBezTo>
                    <a:pt x="620" y="1251"/>
                    <a:pt x="824" y="1514"/>
                    <a:pt x="961" y="1514"/>
                  </a:cubicBezTo>
                  <a:cubicBezTo>
                    <a:pt x="1024" y="1514"/>
                    <a:pt x="1073" y="1459"/>
                    <a:pt x="1087" y="1306"/>
                  </a:cubicBezTo>
                  <a:cubicBezTo>
                    <a:pt x="1087" y="1306"/>
                    <a:pt x="941" y="1"/>
                    <a:pt x="4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83"/>
            <p:cNvSpPr/>
            <p:nvPr/>
          </p:nvSpPr>
          <p:spPr>
            <a:xfrm>
              <a:off x="3293297" y="2586267"/>
              <a:ext cx="184430" cy="55659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90" y="1"/>
                  </a:moveTo>
                  <a:cubicBezTo>
                    <a:pt x="893" y="1"/>
                    <a:pt x="440" y="121"/>
                    <a:pt x="440" y="121"/>
                  </a:cubicBezTo>
                  <a:cubicBezTo>
                    <a:pt x="0" y="328"/>
                    <a:pt x="598" y="532"/>
                    <a:pt x="760" y="560"/>
                  </a:cubicBezTo>
                  <a:cubicBezTo>
                    <a:pt x="811" y="572"/>
                    <a:pt x="978" y="589"/>
                    <a:pt x="1168" y="589"/>
                  </a:cubicBezTo>
                  <a:cubicBezTo>
                    <a:pt x="1522" y="589"/>
                    <a:pt x="1955" y="527"/>
                    <a:pt x="1861" y="240"/>
                  </a:cubicBezTo>
                  <a:cubicBezTo>
                    <a:pt x="1801" y="56"/>
                    <a:pt x="1558" y="1"/>
                    <a:pt x="129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83"/>
            <p:cNvSpPr/>
            <p:nvPr/>
          </p:nvSpPr>
          <p:spPr>
            <a:xfrm>
              <a:off x="3406408" y="2702774"/>
              <a:ext cx="134148" cy="129808"/>
            </a:xfrm>
            <a:custGeom>
              <a:avLst/>
              <a:gdLst/>
              <a:ahLst/>
              <a:cxnLst/>
              <a:rect l="l" t="t" r="r" b="b"/>
              <a:pathLst>
                <a:path w="1422" h="1376" extrusionOk="0">
                  <a:moveTo>
                    <a:pt x="1394" y="1"/>
                  </a:moveTo>
                  <a:cubicBezTo>
                    <a:pt x="1394" y="1"/>
                    <a:pt x="1365" y="43"/>
                    <a:pt x="1334" y="103"/>
                  </a:cubicBezTo>
                  <a:cubicBezTo>
                    <a:pt x="1292" y="163"/>
                    <a:pt x="1246" y="265"/>
                    <a:pt x="1176" y="367"/>
                  </a:cubicBezTo>
                  <a:cubicBezTo>
                    <a:pt x="1102" y="469"/>
                    <a:pt x="1028" y="602"/>
                    <a:pt x="926" y="718"/>
                  </a:cubicBezTo>
                  <a:cubicBezTo>
                    <a:pt x="912" y="747"/>
                    <a:pt x="880" y="778"/>
                    <a:pt x="852" y="806"/>
                  </a:cubicBezTo>
                  <a:cubicBezTo>
                    <a:pt x="824" y="835"/>
                    <a:pt x="792" y="866"/>
                    <a:pt x="764" y="880"/>
                  </a:cubicBezTo>
                  <a:cubicBezTo>
                    <a:pt x="750" y="880"/>
                    <a:pt x="736" y="894"/>
                    <a:pt x="718" y="894"/>
                  </a:cubicBezTo>
                  <a:lnTo>
                    <a:pt x="704" y="880"/>
                  </a:lnTo>
                  <a:lnTo>
                    <a:pt x="676" y="866"/>
                  </a:lnTo>
                  <a:cubicBezTo>
                    <a:pt x="662" y="852"/>
                    <a:pt x="630" y="820"/>
                    <a:pt x="602" y="778"/>
                  </a:cubicBezTo>
                  <a:cubicBezTo>
                    <a:pt x="560" y="718"/>
                    <a:pt x="514" y="645"/>
                    <a:pt x="440" y="588"/>
                  </a:cubicBezTo>
                  <a:cubicBezTo>
                    <a:pt x="412" y="557"/>
                    <a:pt x="352" y="528"/>
                    <a:pt x="310" y="528"/>
                  </a:cubicBezTo>
                  <a:cubicBezTo>
                    <a:pt x="250" y="528"/>
                    <a:pt x="208" y="557"/>
                    <a:pt x="177" y="571"/>
                  </a:cubicBezTo>
                  <a:cubicBezTo>
                    <a:pt x="103" y="630"/>
                    <a:pt x="60" y="690"/>
                    <a:pt x="32" y="778"/>
                  </a:cubicBezTo>
                  <a:cubicBezTo>
                    <a:pt x="1" y="852"/>
                    <a:pt x="1" y="922"/>
                    <a:pt x="32" y="996"/>
                  </a:cubicBezTo>
                  <a:cubicBezTo>
                    <a:pt x="60" y="1116"/>
                    <a:pt x="120" y="1218"/>
                    <a:pt x="162" y="1274"/>
                  </a:cubicBezTo>
                  <a:cubicBezTo>
                    <a:pt x="208" y="1334"/>
                    <a:pt x="236" y="1362"/>
                    <a:pt x="236" y="1362"/>
                  </a:cubicBezTo>
                  <a:cubicBezTo>
                    <a:pt x="236" y="1371"/>
                    <a:pt x="240" y="1375"/>
                    <a:pt x="243" y="1375"/>
                  </a:cubicBezTo>
                  <a:cubicBezTo>
                    <a:pt x="247" y="1375"/>
                    <a:pt x="250" y="1371"/>
                    <a:pt x="250" y="1362"/>
                  </a:cubicBezTo>
                  <a:cubicBezTo>
                    <a:pt x="264" y="1362"/>
                    <a:pt x="264" y="1348"/>
                    <a:pt x="250" y="1348"/>
                  </a:cubicBezTo>
                  <a:cubicBezTo>
                    <a:pt x="250" y="1348"/>
                    <a:pt x="236" y="1320"/>
                    <a:pt x="191" y="1260"/>
                  </a:cubicBezTo>
                  <a:cubicBezTo>
                    <a:pt x="177" y="1218"/>
                    <a:pt x="148" y="1186"/>
                    <a:pt x="134" y="1144"/>
                  </a:cubicBezTo>
                  <a:cubicBezTo>
                    <a:pt x="103" y="1098"/>
                    <a:pt x="89" y="1042"/>
                    <a:pt x="75" y="982"/>
                  </a:cubicBezTo>
                  <a:cubicBezTo>
                    <a:pt x="60" y="922"/>
                    <a:pt x="60" y="852"/>
                    <a:pt x="89" y="792"/>
                  </a:cubicBezTo>
                  <a:cubicBezTo>
                    <a:pt x="103" y="733"/>
                    <a:pt x="162" y="676"/>
                    <a:pt x="208" y="630"/>
                  </a:cubicBezTo>
                  <a:cubicBezTo>
                    <a:pt x="231" y="619"/>
                    <a:pt x="263" y="599"/>
                    <a:pt x="291" y="599"/>
                  </a:cubicBezTo>
                  <a:cubicBezTo>
                    <a:pt x="298" y="599"/>
                    <a:pt x="304" y="600"/>
                    <a:pt x="310" y="602"/>
                  </a:cubicBezTo>
                  <a:cubicBezTo>
                    <a:pt x="338" y="602"/>
                    <a:pt x="367" y="602"/>
                    <a:pt x="398" y="630"/>
                  </a:cubicBezTo>
                  <a:cubicBezTo>
                    <a:pt x="454" y="690"/>
                    <a:pt x="500" y="764"/>
                    <a:pt x="542" y="820"/>
                  </a:cubicBezTo>
                  <a:cubicBezTo>
                    <a:pt x="574" y="866"/>
                    <a:pt x="602" y="894"/>
                    <a:pt x="648" y="922"/>
                  </a:cubicBezTo>
                  <a:lnTo>
                    <a:pt x="676" y="940"/>
                  </a:lnTo>
                  <a:lnTo>
                    <a:pt x="676" y="954"/>
                  </a:lnTo>
                  <a:lnTo>
                    <a:pt x="718" y="954"/>
                  </a:lnTo>
                  <a:cubicBezTo>
                    <a:pt x="728" y="958"/>
                    <a:pt x="737" y="960"/>
                    <a:pt x="745" y="960"/>
                  </a:cubicBezTo>
                  <a:cubicBezTo>
                    <a:pt x="765" y="960"/>
                    <a:pt x="782" y="950"/>
                    <a:pt x="792" y="940"/>
                  </a:cubicBezTo>
                  <a:cubicBezTo>
                    <a:pt x="838" y="908"/>
                    <a:pt x="866" y="880"/>
                    <a:pt x="894" y="852"/>
                  </a:cubicBezTo>
                  <a:lnTo>
                    <a:pt x="982" y="764"/>
                  </a:lnTo>
                  <a:cubicBezTo>
                    <a:pt x="1028" y="690"/>
                    <a:pt x="1070" y="630"/>
                    <a:pt x="1116" y="571"/>
                  </a:cubicBezTo>
                  <a:cubicBezTo>
                    <a:pt x="1158" y="514"/>
                    <a:pt x="1190" y="455"/>
                    <a:pt x="1218" y="395"/>
                  </a:cubicBezTo>
                  <a:cubicBezTo>
                    <a:pt x="1292" y="279"/>
                    <a:pt x="1334" y="191"/>
                    <a:pt x="1365" y="117"/>
                  </a:cubicBezTo>
                  <a:cubicBezTo>
                    <a:pt x="1394" y="61"/>
                    <a:pt x="1422" y="15"/>
                    <a:pt x="1422" y="15"/>
                  </a:cubicBezTo>
                  <a:cubicBezTo>
                    <a:pt x="1422" y="15"/>
                    <a:pt x="1422" y="1"/>
                    <a:pt x="1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83"/>
            <p:cNvSpPr/>
            <p:nvPr/>
          </p:nvSpPr>
          <p:spPr>
            <a:xfrm>
              <a:off x="3294618" y="2660039"/>
              <a:ext cx="113205" cy="100564"/>
            </a:xfrm>
            <a:custGeom>
              <a:avLst/>
              <a:gdLst/>
              <a:ahLst/>
              <a:cxnLst/>
              <a:rect l="l" t="t" r="r" b="b"/>
              <a:pathLst>
                <a:path w="1200" h="1066" extrusionOk="0">
                  <a:moveTo>
                    <a:pt x="514" y="0"/>
                  </a:moveTo>
                  <a:cubicBezTo>
                    <a:pt x="454" y="0"/>
                    <a:pt x="394" y="14"/>
                    <a:pt x="338" y="42"/>
                  </a:cubicBezTo>
                  <a:cubicBezTo>
                    <a:pt x="278" y="56"/>
                    <a:pt x="232" y="88"/>
                    <a:pt x="190" y="116"/>
                  </a:cubicBezTo>
                  <a:cubicBezTo>
                    <a:pt x="176" y="130"/>
                    <a:pt x="144" y="144"/>
                    <a:pt x="130" y="162"/>
                  </a:cubicBezTo>
                  <a:cubicBezTo>
                    <a:pt x="116" y="176"/>
                    <a:pt x="102" y="190"/>
                    <a:pt x="88" y="218"/>
                  </a:cubicBezTo>
                  <a:cubicBezTo>
                    <a:pt x="74" y="250"/>
                    <a:pt x="42" y="278"/>
                    <a:pt x="28" y="306"/>
                  </a:cubicBezTo>
                  <a:cubicBezTo>
                    <a:pt x="14" y="320"/>
                    <a:pt x="14" y="352"/>
                    <a:pt x="14" y="366"/>
                  </a:cubicBezTo>
                  <a:lnTo>
                    <a:pt x="0" y="380"/>
                  </a:lnTo>
                  <a:cubicBezTo>
                    <a:pt x="0" y="394"/>
                    <a:pt x="0" y="408"/>
                    <a:pt x="14" y="426"/>
                  </a:cubicBezTo>
                  <a:cubicBezTo>
                    <a:pt x="28" y="426"/>
                    <a:pt x="42" y="426"/>
                    <a:pt x="42" y="408"/>
                  </a:cubicBezTo>
                  <a:lnTo>
                    <a:pt x="57" y="394"/>
                  </a:lnTo>
                  <a:cubicBezTo>
                    <a:pt x="57" y="380"/>
                    <a:pt x="74" y="352"/>
                    <a:pt x="88" y="338"/>
                  </a:cubicBezTo>
                  <a:cubicBezTo>
                    <a:pt x="102" y="320"/>
                    <a:pt x="130" y="292"/>
                    <a:pt x="144" y="264"/>
                  </a:cubicBezTo>
                  <a:lnTo>
                    <a:pt x="190" y="218"/>
                  </a:lnTo>
                  <a:cubicBezTo>
                    <a:pt x="204" y="218"/>
                    <a:pt x="218" y="204"/>
                    <a:pt x="250" y="190"/>
                  </a:cubicBezTo>
                  <a:cubicBezTo>
                    <a:pt x="278" y="176"/>
                    <a:pt x="320" y="144"/>
                    <a:pt x="366" y="130"/>
                  </a:cubicBezTo>
                  <a:cubicBezTo>
                    <a:pt x="396" y="120"/>
                    <a:pt x="435" y="110"/>
                    <a:pt x="476" y="110"/>
                  </a:cubicBezTo>
                  <a:cubicBezTo>
                    <a:pt x="493" y="110"/>
                    <a:pt x="510" y="112"/>
                    <a:pt x="528" y="116"/>
                  </a:cubicBezTo>
                  <a:cubicBezTo>
                    <a:pt x="541" y="114"/>
                    <a:pt x="555" y="113"/>
                    <a:pt x="569" y="113"/>
                  </a:cubicBezTo>
                  <a:cubicBezTo>
                    <a:pt x="660" y="113"/>
                    <a:pt x="758" y="152"/>
                    <a:pt x="834" y="204"/>
                  </a:cubicBezTo>
                  <a:cubicBezTo>
                    <a:pt x="894" y="232"/>
                    <a:pt x="936" y="278"/>
                    <a:pt x="968" y="320"/>
                  </a:cubicBezTo>
                  <a:cubicBezTo>
                    <a:pt x="1010" y="366"/>
                    <a:pt x="1041" y="408"/>
                    <a:pt x="1056" y="454"/>
                  </a:cubicBezTo>
                  <a:cubicBezTo>
                    <a:pt x="1098" y="556"/>
                    <a:pt x="1112" y="658"/>
                    <a:pt x="1098" y="746"/>
                  </a:cubicBezTo>
                  <a:cubicBezTo>
                    <a:pt x="1098" y="792"/>
                    <a:pt x="1084" y="834"/>
                    <a:pt x="1070" y="865"/>
                  </a:cubicBezTo>
                  <a:cubicBezTo>
                    <a:pt x="1056" y="894"/>
                    <a:pt x="1041" y="922"/>
                    <a:pt x="1024" y="953"/>
                  </a:cubicBezTo>
                  <a:cubicBezTo>
                    <a:pt x="1010" y="981"/>
                    <a:pt x="996" y="996"/>
                    <a:pt x="996" y="996"/>
                  </a:cubicBezTo>
                  <a:cubicBezTo>
                    <a:pt x="982" y="1010"/>
                    <a:pt x="982" y="1024"/>
                    <a:pt x="982" y="1024"/>
                  </a:cubicBezTo>
                  <a:cubicBezTo>
                    <a:pt x="968" y="1024"/>
                    <a:pt x="982" y="1041"/>
                    <a:pt x="982" y="1055"/>
                  </a:cubicBezTo>
                  <a:cubicBezTo>
                    <a:pt x="989" y="1062"/>
                    <a:pt x="996" y="1066"/>
                    <a:pt x="1003" y="1066"/>
                  </a:cubicBezTo>
                  <a:cubicBezTo>
                    <a:pt x="1010" y="1066"/>
                    <a:pt x="1017" y="1062"/>
                    <a:pt x="1024" y="1055"/>
                  </a:cubicBezTo>
                  <a:lnTo>
                    <a:pt x="1041" y="1041"/>
                  </a:lnTo>
                  <a:cubicBezTo>
                    <a:pt x="1041" y="1024"/>
                    <a:pt x="1070" y="1010"/>
                    <a:pt x="1084" y="981"/>
                  </a:cubicBezTo>
                  <a:cubicBezTo>
                    <a:pt x="1098" y="967"/>
                    <a:pt x="1112" y="936"/>
                    <a:pt x="1129" y="894"/>
                  </a:cubicBezTo>
                  <a:cubicBezTo>
                    <a:pt x="1143" y="879"/>
                    <a:pt x="1158" y="848"/>
                    <a:pt x="1158" y="834"/>
                  </a:cubicBezTo>
                  <a:cubicBezTo>
                    <a:pt x="1172" y="806"/>
                    <a:pt x="1172" y="792"/>
                    <a:pt x="1172" y="760"/>
                  </a:cubicBezTo>
                  <a:cubicBezTo>
                    <a:pt x="1200" y="658"/>
                    <a:pt x="1200" y="542"/>
                    <a:pt x="1143" y="426"/>
                  </a:cubicBezTo>
                  <a:cubicBezTo>
                    <a:pt x="1129" y="366"/>
                    <a:pt x="1098" y="306"/>
                    <a:pt x="1056" y="250"/>
                  </a:cubicBezTo>
                  <a:cubicBezTo>
                    <a:pt x="1010" y="190"/>
                    <a:pt x="954" y="144"/>
                    <a:pt x="908" y="116"/>
                  </a:cubicBezTo>
                  <a:cubicBezTo>
                    <a:pt x="848" y="74"/>
                    <a:pt x="778" y="42"/>
                    <a:pt x="718" y="28"/>
                  </a:cubicBezTo>
                  <a:cubicBezTo>
                    <a:pt x="644" y="0"/>
                    <a:pt x="584" y="0"/>
                    <a:pt x="5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83"/>
            <p:cNvSpPr/>
            <p:nvPr/>
          </p:nvSpPr>
          <p:spPr>
            <a:xfrm>
              <a:off x="3278015" y="2665700"/>
              <a:ext cx="27641" cy="24150"/>
            </a:xfrm>
            <a:custGeom>
              <a:avLst/>
              <a:gdLst/>
              <a:ahLst/>
              <a:cxnLst/>
              <a:rect l="l" t="t" r="r" b="b"/>
              <a:pathLst>
                <a:path w="293" h="256" extrusionOk="0">
                  <a:moveTo>
                    <a:pt x="30" y="1"/>
                  </a:moveTo>
                  <a:cubicBezTo>
                    <a:pt x="22" y="1"/>
                    <a:pt x="14" y="5"/>
                    <a:pt x="14" y="14"/>
                  </a:cubicBezTo>
                  <a:cubicBezTo>
                    <a:pt x="0" y="28"/>
                    <a:pt x="0" y="42"/>
                    <a:pt x="14" y="56"/>
                  </a:cubicBezTo>
                  <a:lnTo>
                    <a:pt x="204" y="246"/>
                  </a:lnTo>
                  <a:lnTo>
                    <a:pt x="218" y="246"/>
                  </a:lnTo>
                  <a:cubicBezTo>
                    <a:pt x="224" y="252"/>
                    <a:pt x="233" y="255"/>
                    <a:pt x="243" y="255"/>
                  </a:cubicBezTo>
                  <a:cubicBezTo>
                    <a:pt x="256" y="255"/>
                    <a:pt x="270" y="249"/>
                    <a:pt x="278" y="232"/>
                  </a:cubicBezTo>
                  <a:cubicBezTo>
                    <a:pt x="292" y="218"/>
                    <a:pt x="292" y="190"/>
                    <a:pt x="278" y="172"/>
                  </a:cubicBezTo>
                  <a:lnTo>
                    <a:pt x="57" y="14"/>
                  </a:lnTo>
                  <a:cubicBezTo>
                    <a:pt x="50" y="5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83"/>
            <p:cNvSpPr/>
            <p:nvPr/>
          </p:nvSpPr>
          <p:spPr>
            <a:xfrm>
              <a:off x="3288958" y="2654662"/>
              <a:ext cx="24999" cy="28490"/>
            </a:xfrm>
            <a:custGeom>
              <a:avLst/>
              <a:gdLst/>
              <a:ahLst/>
              <a:cxnLst/>
              <a:rect l="l" t="t" r="r" b="b"/>
              <a:pathLst>
                <a:path w="265" h="302" extrusionOk="0">
                  <a:moveTo>
                    <a:pt x="43" y="1"/>
                  </a:moveTo>
                  <a:cubicBezTo>
                    <a:pt x="33" y="1"/>
                    <a:pt x="22" y="4"/>
                    <a:pt x="15" y="11"/>
                  </a:cubicBezTo>
                  <a:cubicBezTo>
                    <a:pt x="0" y="25"/>
                    <a:pt x="0" y="43"/>
                    <a:pt x="15" y="57"/>
                  </a:cubicBezTo>
                  <a:lnTo>
                    <a:pt x="162" y="275"/>
                  </a:lnTo>
                  <a:lnTo>
                    <a:pt x="176" y="275"/>
                  </a:lnTo>
                  <a:cubicBezTo>
                    <a:pt x="184" y="293"/>
                    <a:pt x="198" y="301"/>
                    <a:pt x="211" y="301"/>
                  </a:cubicBezTo>
                  <a:cubicBezTo>
                    <a:pt x="221" y="301"/>
                    <a:pt x="230" y="297"/>
                    <a:pt x="236" y="289"/>
                  </a:cubicBezTo>
                  <a:cubicBezTo>
                    <a:pt x="264" y="261"/>
                    <a:pt x="264" y="233"/>
                    <a:pt x="236" y="219"/>
                  </a:cubicBezTo>
                  <a:lnTo>
                    <a:pt x="60" y="11"/>
                  </a:lnTo>
                  <a:cubicBezTo>
                    <a:pt x="60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83"/>
            <p:cNvSpPr/>
            <p:nvPr/>
          </p:nvSpPr>
          <p:spPr>
            <a:xfrm>
              <a:off x="3302920" y="2643436"/>
              <a:ext cx="19339" cy="30943"/>
            </a:xfrm>
            <a:custGeom>
              <a:avLst/>
              <a:gdLst/>
              <a:ahLst/>
              <a:cxnLst/>
              <a:rect l="l" t="t" r="r" b="b"/>
              <a:pathLst>
                <a:path w="205" h="328" extrusionOk="0">
                  <a:moveTo>
                    <a:pt x="28" y="0"/>
                  </a:moveTo>
                  <a:cubicBezTo>
                    <a:pt x="14" y="14"/>
                    <a:pt x="0" y="28"/>
                    <a:pt x="14" y="42"/>
                  </a:cubicBezTo>
                  <a:lnTo>
                    <a:pt x="116" y="292"/>
                  </a:lnTo>
                  <a:cubicBezTo>
                    <a:pt x="126" y="313"/>
                    <a:pt x="146" y="327"/>
                    <a:pt x="161" y="327"/>
                  </a:cubicBezTo>
                  <a:cubicBezTo>
                    <a:pt x="167" y="327"/>
                    <a:pt x="172" y="325"/>
                    <a:pt x="176" y="320"/>
                  </a:cubicBezTo>
                  <a:cubicBezTo>
                    <a:pt x="204" y="306"/>
                    <a:pt x="204" y="278"/>
                    <a:pt x="190" y="250"/>
                  </a:cubicBezTo>
                  <a:lnTo>
                    <a:pt x="74" y="14"/>
                  </a:ln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83"/>
            <p:cNvSpPr/>
            <p:nvPr/>
          </p:nvSpPr>
          <p:spPr>
            <a:xfrm>
              <a:off x="3508953" y="2805036"/>
              <a:ext cx="118865" cy="100941"/>
            </a:xfrm>
            <a:custGeom>
              <a:avLst/>
              <a:gdLst/>
              <a:ahLst/>
              <a:cxnLst/>
              <a:rect l="l" t="t" r="r" b="b"/>
              <a:pathLst>
                <a:path w="1260" h="1070" extrusionOk="0">
                  <a:moveTo>
                    <a:pt x="556" y="0"/>
                  </a:moveTo>
                  <a:cubicBezTo>
                    <a:pt x="423" y="14"/>
                    <a:pt x="307" y="60"/>
                    <a:pt x="219" y="120"/>
                  </a:cubicBezTo>
                  <a:cubicBezTo>
                    <a:pt x="191" y="134"/>
                    <a:pt x="176" y="148"/>
                    <a:pt x="159" y="162"/>
                  </a:cubicBezTo>
                  <a:cubicBezTo>
                    <a:pt x="145" y="176"/>
                    <a:pt x="131" y="208"/>
                    <a:pt x="117" y="222"/>
                  </a:cubicBezTo>
                  <a:cubicBezTo>
                    <a:pt x="89" y="250"/>
                    <a:pt x="57" y="278"/>
                    <a:pt x="43" y="310"/>
                  </a:cubicBezTo>
                  <a:cubicBezTo>
                    <a:pt x="29" y="338"/>
                    <a:pt x="29" y="352"/>
                    <a:pt x="15" y="366"/>
                  </a:cubicBezTo>
                  <a:lnTo>
                    <a:pt x="15" y="398"/>
                  </a:lnTo>
                  <a:cubicBezTo>
                    <a:pt x="1" y="398"/>
                    <a:pt x="15" y="412"/>
                    <a:pt x="29" y="426"/>
                  </a:cubicBezTo>
                  <a:cubicBezTo>
                    <a:pt x="29" y="426"/>
                    <a:pt x="57" y="426"/>
                    <a:pt x="57" y="412"/>
                  </a:cubicBezTo>
                  <a:lnTo>
                    <a:pt x="71" y="398"/>
                  </a:lnTo>
                  <a:cubicBezTo>
                    <a:pt x="71" y="384"/>
                    <a:pt x="89" y="366"/>
                    <a:pt x="103" y="338"/>
                  </a:cubicBezTo>
                  <a:cubicBezTo>
                    <a:pt x="117" y="324"/>
                    <a:pt x="145" y="296"/>
                    <a:pt x="159" y="264"/>
                  </a:cubicBezTo>
                  <a:cubicBezTo>
                    <a:pt x="191" y="236"/>
                    <a:pt x="219" y="222"/>
                    <a:pt x="264" y="190"/>
                  </a:cubicBezTo>
                  <a:cubicBezTo>
                    <a:pt x="335" y="148"/>
                    <a:pt x="440" y="102"/>
                    <a:pt x="556" y="102"/>
                  </a:cubicBezTo>
                  <a:cubicBezTo>
                    <a:pt x="616" y="102"/>
                    <a:pt x="672" y="120"/>
                    <a:pt x="718" y="134"/>
                  </a:cubicBezTo>
                  <a:cubicBezTo>
                    <a:pt x="774" y="148"/>
                    <a:pt x="834" y="162"/>
                    <a:pt x="880" y="208"/>
                  </a:cubicBezTo>
                  <a:cubicBezTo>
                    <a:pt x="982" y="264"/>
                    <a:pt x="1056" y="352"/>
                    <a:pt x="1098" y="454"/>
                  </a:cubicBezTo>
                  <a:cubicBezTo>
                    <a:pt x="1126" y="514"/>
                    <a:pt x="1144" y="560"/>
                    <a:pt x="1144" y="616"/>
                  </a:cubicBezTo>
                  <a:cubicBezTo>
                    <a:pt x="1158" y="662"/>
                    <a:pt x="1144" y="704"/>
                    <a:pt x="1144" y="764"/>
                  </a:cubicBezTo>
                  <a:cubicBezTo>
                    <a:pt x="1144" y="778"/>
                    <a:pt x="1144" y="792"/>
                    <a:pt x="1126" y="823"/>
                  </a:cubicBezTo>
                  <a:lnTo>
                    <a:pt x="1126" y="852"/>
                  </a:lnTo>
                  <a:lnTo>
                    <a:pt x="1112" y="866"/>
                  </a:lnTo>
                  <a:lnTo>
                    <a:pt x="1112" y="880"/>
                  </a:lnTo>
                  <a:cubicBezTo>
                    <a:pt x="1098" y="911"/>
                    <a:pt x="1084" y="939"/>
                    <a:pt x="1070" y="954"/>
                  </a:cubicBezTo>
                  <a:cubicBezTo>
                    <a:pt x="1056" y="982"/>
                    <a:pt x="1038" y="999"/>
                    <a:pt x="1038" y="1013"/>
                  </a:cubicBezTo>
                  <a:lnTo>
                    <a:pt x="1024" y="1027"/>
                  </a:lnTo>
                  <a:cubicBezTo>
                    <a:pt x="1010" y="1041"/>
                    <a:pt x="1010" y="1056"/>
                    <a:pt x="1024" y="1070"/>
                  </a:cubicBezTo>
                  <a:lnTo>
                    <a:pt x="1070" y="1070"/>
                  </a:lnTo>
                  <a:cubicBezTo>
                    <a:pt x="1070" y="1070"/>
                    <a:pt x="1070" y="1056"/>
                    <a:pt x="1084" y="1056"/>
                  </a:cubicBezTo>
                  <a:cubicBezTo>
                    <a:pt x="1098" y="1041"/>
                    <a:pt x="1112" y="1027"/>
                    <a:pt x="1126" y="999"/>
                  </a:cubicBezTo>
                  <a:cubicBezTo>
                    <a:pt x="1144" y="968"/>
                    <a:pt x="1172" y="939"/>
                    <a:pt x="1186" y="911"/>
                  </a:cubicBezTo>
                  <a:cubicBezTo>
                    <a:pt x="1200" y="880"/>
                    <a:pt x="1200" y="866"/>
                    <a:pt x="1214" y="852"/>
                  </a:cubicBezTo>
                  <a:cubicBezTo>
                    <a:pt x="1214" y="823"/>
                    <a:pt x="1232" y="792"/>
                    <a:pt x="1232" y="778"/>
                  </a:cubicBezTo>
                  <a:cubicBezTo>
                    <a:pt x="1246" y="718"/>
                    <a:pt x="1260" y="662"/>
                    <a:pt x="1246" y="602"/>
                  </a:cubicBezTo>
                  <a:cubicBezTo>
                    <a:pt x="1246" y="542"/>
                    <a:pt x="1232" y="486"/>
                    <a:pt x="1200" y="412"/>
                  </a:cubicBezTo>
                  <a:cubicBezTo>
                    <a:pt x="1186" y="352"/>
                    <a:pt x="1144" y="296"/>
                    <a:pt x="1098" y="250"/>
                  </a:cubicBezTo>
                  <a:cubicBezTo>
                    <a:pt x="1056" y="190"/>
                    <a:pt x="996" y="148"/>
                    <a:pt x="936" y="102"/>
                  </a:cubicBezTo>
                  <a:cubicBezTo>
                    <a:pt x="880" y="74"/>
                    <a:pt x="820" y="46"/>
                    <a:pt x="746" y="32"/>
                  </a:cubicBezTo>
                  <a:cubicBezTo>
                    <a:pt x="687" y="0"/>
                    <a:pt x="616" y="0"/>
                    <a:pt x="55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83"/>
            <p:cNvSpPr/>
            <p:nvPr/>
          </p:nvSpPr>
          <p:spPr>
            <a:xfrm>
              <a:off x="3612536" y="2890317"/>
              <a:ext cx="31886" cy="19622"/>
            </a:xfrm>
            <a:custGeom>
              <a:avLst/>
              <a:gdLst/>
              <a:ahLst/>
              <a:cxnLst/>
              <a:rect l="l" t="t" r="r" b="b"/>
              <a:pathLst>
                <a:path w="338" h="208" extrusionOk="0">
                  <a:moveTo>
                    <a:pt x="50" y="0"/>
                  </a:moveTo>
                  <a:cubicBezTo>
                    <a:pt x="30" y="0"/>
                    <a:pt x="10" y="15"/>
                    <a:pt x="0" y="35"/>
                  </a:cubicBezTo>
                  <a:cubicBezTo>
                    <a:pt x="0" y="50"/>
                    <a:pt x="0" y="78"/>
                    <a:pt x="28" y="95"/>
                  </a:cubicBezTo>
                  <a:lnTo>
                    <a:pt x="278" y="197"/>
                  </a:lnTo>
                  <a:cubicBezTo>
                    <a:pt x="285" y="204"/>
                    <a:pt x="296" y="208"/>
                    <a:pt x="306" y="208"/>
                  </a:cubicBezTo>
                  <a:cubicBezTo>
                    <a:pt x="316" y="208"/>
                    <a:pt x="324" y="204"/>
                    <a:pt x="324" y="197"/>
                  </a:cubicBezTo>
                  <a:cubicBezTo>
                    <a:pt x="338" y="166"/>
                    <a:pt x="324" y="152"/>
                    <a:pt x="310" y="137"/>
                  </a:cubicBezTo>
                  <a:lnTo>
                    <a:pt x="74" y="7"/>
                  </a:ln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83"/>
            <p:cNvSpPr/>
            <p:nvPr/>
          </p:nvSpPr>
          <p:spPr>
            <a:xfrm>
              <a:off x="3615177" y="2879657"/>
              <a:ext cx="34905" cy="15377"/>
            </a:xfrm>
            <a:custGeom>
              <a:avLst/>
              <a:gdLst/>
              <a:ahLst/>
              <a:cxnLst/>
              <a:rect l="l" t="t" r="r" b="b"/>
              <a:pathLst>
                <a:path w="370" h="163" extrusionOk="0">
                  <a:moveTo>
                    <a:pt x="60" y="1"/>
                  </a:moveTo>
                  <a:cubicBezTo>
                    <a:pt x="46" y="1"/>
                    <a:pt x="18" y="15"/>
                    <a:pt x="0" y="46"/>
                  </a:cubicBezTo>
                  <a:cubicBezTo>
                    <a:pt x="0" y="75"/>
                    <a:pt x="18" y="103"/>
                    <a:pt x="46" y="103"/>
                  </a:cubicBezTo>
                  <a:lnTo>
                    <a:pt x="324" y="163"/>
                  </a:lnTo>
                  <a:cubicBezTo>
                    <a:pt x="338" y="163"/>
                    <a:pt x="352" y="148"/>
                    <a:pt x="352" y="134"/>
                  </a:cubicBezTo>
                  <a:cubicBezTo>
                    <a:pt x="370" y="120"/>
                    <a:pt x="352" y="103"/>
                    <a:pt x="338" y="89"/>
                  </a:cubicBezTo>
                  <a:lnTo>
                    <a:pt x="74" y="1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83"/>
            <p:cNvSpPr/>
            <p:nvPr/>
          </p:nvSpPr>
          <p:spPr>
            <a:xfrm>
              <a:off x="3620838" y="2868714"/>
              <a:ext cx="33207" cy="8396"/>
            </a:xfrm>
            <a:custGeom>
              <a:avLst/>
              <a:gdLst/>
              <a:ahLst/>
              <a:cxnLst/>
              <a:rect l="l" t="t" r="r" b="b"/>
              <a:pathLst>
                <a:path w="352" h="89" extrusionOk="0">
                  <a:moveTo>
                    <a:pt x="46" y="1"/>
                  </a:moveTo>
                  <a:cubicBezTo>
                    <a:pt x="14" y="1"/>
                    <a:pt x="0" y="15"/>
                    <a:pt x="0" y="43"/>
                  </a:cubicBezTo>
                  <a:cubicBezTo>
                    <a:pt x="0" y="74"/>
                    <a:pt x="14" y="89"/>
                    <a:pt x="46" y="89"/>
                  </a:cubicBezTo>
                  <a:lnTo>
                    <a:pt x="324" y="89"/>
                  </a:lnTo>
                  <a:cubicBezTo>
                    <a:pt x="338" y="89"/>
                    <a:pt x="352" y="74"/>
                    <a:pt x="352" y="60"/>
                  </a:cubicBezTo>
                  <a:cubicBezTo>
                    <a:pt x="352" y="29"/>
                    <a:pt x="338" y="15"/>
                    <a:pt x="324" y="15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83"/>
            <p:cNvSpPr/>
            <p:nvPr/>
          </p:nvSpPr>
          <p:spPr>
            <a:xfrm>
              <a:off x="3280656" y="2337782"/>
              <a:ext cx="636212" cy="623571"/>
            </a:xfrm>
            <a:custGeom>
              <a:avLst/>
              <a:gdLst/>
              <a:ahLst/>
              <a:cxnLst/>
              <a:rect l="l" t="t" r="r" b="b"/>
              <a:pathLst>
                <a:path w="6744" h="6610" extrusionOk="0">
                  <a:moveTo>
                    <a:pt x="1759" y="1"/>
                  </a:moveTo>
                  <a:cubicBezTo>
                    <a:pt x="1481" y="15"/>
                    <a:pt x="1232" y="60"/>
                    <a:pt x="996" y="148"/>
                  </a:cubicBezTo>
                  <a:cubicBezTo>
                    <a:pt x="880" y="176"/>
                    <a:pt x="778" y="236"/>
                    <a:pt x="662" y="293"/>
                  </a:cubicBezTo>
                  <a:cubicBezTo>
                    <a:pt x="556" y="366"/>
                    <a:pt x="468" y="440"/>
                    <a:pt x="380" y="528"/>
                  </a:cubicBezTo>
                  <a:cubicBezTo>
                    <a:pt x="292" y="616"/>
                    <a:pt x="222" y="718"/>
                    <a:pt x="162" y="834"/>
                  </a:cubicBezTo>
                  <a:cubicBezTo>
                    <a:pt x="88" y="940"/>
                    <a:pt x="46" y="1056"/>
                    <a:pt x="1" y="1204"/>
                  </a:cubicBezTo>
                  <a:cubicBezTo>
                    <a:pt x="1" y="1218"/>
                    <a:pt x="1" y="1232"/>
                    <a:pt x="15" y="1232"/>
                  </a:cubicBezTo>
                  <a:cubicBezTo>
                    <a:pt x="1" y="1246"/>
                    <a:pt x="1" y="1260"/>
                    <a:pt x="15" y="1274"/>
                  </a:cubicBezTo>
                  <a:cubicBezTo>
                    <a:pt x="29" y="1292"/>
                    <a:pt x="46" y="1292"/>
                    <a:pt x="60" y="1292"/>
                  </a:cubicBezTo>
                  <a:lnTo>
                    <a:pt x="88" y="1292"/>
                  </a:lnTo>
                  <a:cubicBezTo>
                    <a:pt x="176" y="1204"/>
                    <a:pt x="278" y="1130"/>
                    <a:pt x="398" y="1056"/>
                  </a:cubicBezTo>
                  <a:cubicBezTo>
                    <a:pt x="556" y="968"/>
                    <a:pt x="732" y="894"/>
                    <a:pt x="926" y="834"/>
                  </a:cubicBezTo>
                  <a:lnTo>
                    <a:pt x="940" y="834"/>
                  </a:lnTo>
                  <a:cubicBezTo>
                    <a:pt x="1172" y="764"/>
                    <a:pt x="1436" y="718"/>
                    <a:pt x="1773" y="704"/>
                  </a:cubicBezTo>
                  <a:cubicBezTo>
                    <a:pt x="1819" y="1306"/>
                    <a:pt x="2009" y="1921"/>
                    <a:pt x="2315" y="2491"/>
                  </a:cubicBezTo>
                  <a:cubicBezTo>
                    <a:pt x="2639" y="3064"/>
                    <a:pt x="3064" y="3578"/>
                    <a:pt x="3564" y="3972"/>
                  </a:cubicBezTo>
                  <a:cubicBezTo>
                    <a:pt x="3782" y="4148"/>
                    <a:pt x="4018" y="4310"/>
                    <a:pt x="4267" y="4426"/>
                  </a:cubicBezTo>
                  <a:cubicBezTo>
                    <a:pt x="4383" y="4485"/>
                    <a:pt x="4514" y="4545"/>
                    <a:pt x="4647" y="4587"/>
                  </a:cubicBezTo>
                  <a:cubicBezTo>
                    <a:pt x="4707" y="4616"/>
                    <a:pt x="4777" y="4647"/>
                    <a:pt x="4851" y="4661"/>
                  </a:cubicBezTo>
                  <a:cubicBezTo>
                    <a:pt x="4883" y="4675"/>
                    <a:pt x="4925" y="4689"/>
                    <a:pt x="4971" y="4689"/>
                  </a:cubicBezTo>
                  <a:lnTo>
                    <a:pt x="4911" y="4763"/>
                  </a:lnTo>
                  <a:cubicBezTo>
                    <a:pt x="4865" y="4823"/>
                    <a:pt x="4823" y="4897"/>
                    <a:pt x="4795" y="4953"/>
                  </a:cubicBezTo>
                  <a:cubicBezTo>
                    <a:pt x="4689" y="5087"/>
                    <a:pt x="4619" y="5203"/>
                    <a:pt x="4545" y="5319"/>
                  </a:cubicBezTo>
                  <a:cubicBezTo>
                    <a:pt x="4471" y="5467"/>
                    <a:pt x="4397" y="5583"/>
                    <a:pt x="4355" y="5717"/>
                  </a:cubicBezTo>
                  <a:cubicBezTo>
                    <a:pt x="4310" y="5864"/>
                    <a:pt x="4281" y="5980"/>
                    <a:pt x="4281" y="6096"/>
                  </a:cubicBezTo>
                  <a:cubicBezTo>
                    <a:pt x="4295" y="6244"/>
                    <a:pt x="4338" y="6360"/>
                    <a:pt x="4412" y="6448"/>
                  </a:cubicBezTo>
                  <a:cubicBezTo>
                    <a:pt x="4426" y="6462"/>
                    <a:pt x="4457" y="6494"/>
                    <a:pt x="4485" y="6508"/>
                  </a:cubicBezTo>
                  <a:cubicBezTo>
                    <a:pt x="4514" y="6536"/>
                    <a:pt x="4545" y="6550"/>
                    <a:pt x="4559" y="6568"/>
                  </a:cubicBezTo>
                  <a:cubicBezTo>
                    <a:pt x="4619" y="6582"/>
                    <a:pt x="4675" y="6596"/>
                    <a:pt x="4749" y="6610"/>
                  </a:cubicBezTo>
                  <a:lnTo>
                    <a:pt x="4809" y="6610"/>
                  </a:lnTo>
                  <a:cubicBezTo>
                    <a:pt x="4851" y="6610"/>
                    <a:pt x="4897" y="6610"/>
                    <a:pt x="4939" y="6596"/>
                  </a:cubicBezTo>
                  <a:cubicBezTo>
                    <a:pt x="4999" y="6596"/>
                    <a:pt x="5059" y="6582"/>
                    <a:pt x="5129" y="6550"/>
                  </a:cubicBezTo>
                  <a:cubicBezTo>
                    <a:pt x="5249" y="6522"/>
                    <a:pt x="5365" y="6462"/>
                    <a:pt x="5453" y="6392"/>
                  </a:cubicBezTo>
                  <a:cubicBezTo>
                    <a:pt x="5569" y="6304"/>
                    <a:pt x="5657" y="6216"/>
                    <a:pt x="5745" y="6128"/>
                  </a:cubicBezTo>
                  <a:cubicBezTo>
                    <a:pt x="5762" y="6128"/>
                    <a:pt x="5762" y="6111"/>
                    <a:pt x="5776" y="6111"/>
                  </a:cubicBezTo>
                  <a:cubicBezTo>
                    <a:pt x="6040" y="5790"/>
                    <a:pt x="6230" y="5513"/>
                    <a:pt x="6378" y="5249"/>
                  </a:cubicBezTo>
                  <a:cubicBezTo>
                    <a:pt x="6554" y="4925"/>
                    <a:pt x="6656" y="4602"/>
                    <a:pt x="6712" y="4295"/>
                  </a:cubicBezTo>
                  <a:cubicBezTo>
                    <a:pt x="6744" y="4120"/>
                    <a:pt x="6744" y="3944"/>
                    <a:pt x="6744" y="3768"/>
                  </a:cubicBezTo>
                  <a:cubicBezTo>
                    <a:pt x="6730" y="3592"/>
                    <a:pt x="6712" y="3416"/>
                    <a:pt x="6670" y="3226"/>
                  </a:cubicBezTo>
                  <a:cubicBezTo>
                    <a:pt x="6596" y="2917"/>
                    <a:pt x="6480" y="2611"/>
                    <a:pt x="6332" y="2329"/>
                  </a:cubicBezTo>
                  <a:cubicBezTo>
                    <a:pt x="6184" y="2051"/>
                    <a:pt x="5994" y="1802"/>
                    <a:pt x="5790" y="1569"/>
                  </a:cubicBezTo>
                  <a:cubicBezTo>
                    <a:pt x="5586" y="1334"/>
                    <a:pt x="5337" y="1130"/>
                    <a:pt x="5087" y="954"/>
                  </a:cubicBezTo>
                  <a:cubicBezTo>
                    <a:pt x="4573" y="602"/>
                    <a:pt x="4003" y="338"/>
                    <a:pt x="3356" y="176"/>
                  </a:cubicBezTo>
                  <a:cubicBezTo>
                    <a:pt x="3226" y="148"/>
                    <a:pt x="3092" y="117"/>
                    <a:pt x="2931" y="89"/>
                  </a:cubicBezTo>
                  <a:cubicBezTo>
                    <a:pt x="2800" y="74"/>
                    <a:pt x="2684" y="43"/>
                    <a:pt x="2565" y="29"/>
                  </a:cubicBezTo>
                  <a:cubicBezTo>
                    <a:pt x="2347" y="15"/>
                    <a:pt x="2157" y="1"/>
                    <a:pt x="196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83"/>
            <p:cNvSpPr/>
            <p:nvPr/>
          </p:nvSpPr>
          <p:spPr>
            <a:xfrm>
              <a:off x="3481124" y="2405517"/>
              <a:ext cx="324898" cy="337540"/>
            </a:xfrm>
            <a:custGeom>
              <a:avLst/>
              <a:gdLst/>
              <a:ahLst/>
              <a:cxnLst/>
              <a:rect l="l" t="t" r="r" b="b"/>
              <a:pathLst>
                <a:path w="3444" h="3578" extrusionOk="0">
                  <a:moveTo>
                    <a:pt x="32" y="0"/>
                  </a:moveTo>
                  <a:lnTo>
                    <a:pt x="14" y="14"/>
                  </a:lnTo>
                  <a:cubicBezTo>
                    <a:pt x="0" y="14"/>
                    <a:pt x="0" y="28"/>
                    <a:pt x="0" y="46"/>
                  </a:cubicBezTo>
                  <a:cubicBezTo>
                    <a:pt x="74" y="352"/>
                    <a:pt x="190" y="644"/>
                    <a:pt x="324" y="939"/>
                  </a:cubicBezTo>
                  <a:cubicBezTo>
                    <a:pt x="398" y="1084"/>
                    <a:pt x="471" y="1231"/>
                    <a:pt x="559" y="1379"/>
                  </a:cubicBezTo>
                  <a:cubicBezTo>
                    <a:pt x="602" y="1453"/>
                    <a:pt x="647" y="1509"/>
                    <a:pt x="690" y="1583"/>
                  </a:cubicBezTo>
                  <a:cubicBezTo>
                    <a:pt x="735" y="1657"/>
                    <a:pt x="777" y="1731"/>
                    <a:pt x="837" y="1787"/>
                  </a:cubicBezTo>
                  <a:cubicBezTo>
                    <a:pt x="939" y="1935"/>
                    <a:pt x="1041" y="2068"/>
                    <a:pt x="1157" y="2199"/>
                  </a:cubicBezTo>
                  <a:cubicBezTo>
                    <a:pt x="1263" y="2315"/>
                    <a:pt x="1379" y="2448"/>
                    <a:pt x="1509" y="2564"/>
                  </a:cubicBezTo>
                  <a:cubicBezTo>
                    <a:pt x="1629" y="2684"/>
                    <a:pt x="1759" y="2786"/>
                    <a:pt x="1893" y="2888"/>
                  </a:cubicBezTo>
                  <a:cubicBezTo>
                    <a:pt x="2023" y="2990"/>
                    <a:pt x="2156" y="3078"/>
                    <a:pt x="2301" y="3166"/>
                  </a:cubicBezTo>
                  <a:cubicBezTo>
                    <a:pt x="2462" y="3268"/>
                    <a:pt x="2624" y="3342"/>
                    <a:pt x="2800" y="3416"/>
                  </a:cubicBezTo>
                  <a:cubicBezTo>
                    <a:pt x="2888" y="3444"/>
                    <a:pt x="2976" y="3475"/>
                    <a:pt x="3050" y="3504"/>
                  </a:cubicBezTo>
                  <a:cubicBezTo>
                    <a:pt x="3092" y="3518"/>
                    <a:pt x="3138" y="3532"/>
                    <a:pt x="3180" y="3546"/>
                  </a:cubicBezTo>
                  <a:cubicBezTo>
                    <a:pt x="3226" y="3563"/>
                    <a:pt x="3268" y="3563"/>
                    <a:pt x="3314" y="3577"/>
                  </a:cubicBezTo>
                  <a:cubicBezTo>
                    <a:pt x="3342" y="3577"/>
                    <a:pt x="3356" y="3577"/>
                    <a:pt x="3387" y="3563"/>
                  </a:cubicBezTo>
                  <a:cubicBezTo>
                    <a:pt x="3402" y="3546"/>
                    <a:pt x="3430" y="3532"/>
                    <a:pt x="3430" y="3504"/>
                  </a:cubicBezTo>
                  <a:cubicBezTo>
                    <a:pt x="3444" y="3458"/>
                    <a:pt x="3416" y="3402"/>
                    <a:pt x="3356" y="3388"/>
                  </a:cubicBezTo>
                  <a:cubicBezTo>
                    <a:pt x="3314" y="3370"/>
                    <a:pt x="3268" y="3356"/>
                    <a:pt x="3212" y="3342"/>
                  </a:cubicBezTo>
                  <a:cubicBezTo>
                    <a:pt x="3166" y="3328"/>
                    <a:pt x="3124" y="3314"/>
                    <a:pt x="3078" y="3300"/>
                  </a:cubicBezTo>
                  <a:cubicBezTo>
                    <a:pt x="2976" y="3268"/>
                    <a:pt x="2888" y="3240"/>
                    <a:pt x="2786" y="3194"/>
                  </a:cubicBezTo>
                  <a:cubicBezTo>
                    <a:pt x="2448" y="3050"/>
                    <a:pt x="2125" y="2860"/>
                    <a:pt x="1833" y="2638"/>
                  </a:cubicBezTo>
                  <a:lnTo>
                    <a:pt x="1847" y="2638"/>
                  </a:lnTo>
                  <a:lnTo>
                    <a:pt x="1833" y="2624"/>
                  </a:lnTo>
                  <a:cubicBezTo>
                    <a:pt x="1643" y="2476"/>
                    <a:pt x="1467" y="2315"/>
                    <a:pt x="1291" y="2139"/>
                  </a:cubicBezTo>
                  <a:cubicBezTo>
                    <a:pt x="1129" y="1963"/>
                    <a:pt x="967" y="1773"/>
                    <a:pt x="823" y="1569"/>
                  </a:cubicBezTo>
                  <a:cubicBezTo>
                    <a:pt x="763" y="1481"/>
                    <a:pt x="704" y="1393"/>
                    <a:pt x="647" y="1305"/>
                  </a:cubicBezTo>
                  <a:cubicBezTo>
                    <a:pt x="573" y="1217"/>
                    <a:pt x="514" y="1115"/>
                    <a:pt x="454" y="1013"/>
                  </a:cubicBezTo>
                  <a:cubicBezTo>
                    <a:pt x="352" y="837"/>
                    <a:pt x="264" y="630"/>
                    <a:pt x="176" y="426"/>
                  </a:cubicBezTo>
                  <a:lnTo>
                    <a:pt x="176" y="426"/>
                  </a:lnTo>
                  <a:lnTo>
                    <a:pt x="190" y="440"/>
                  </a:lnTo>
                  <a:cubicBezTo>
                    <a:pt x="134" y="310"/>
                    <a:pt x="88" y="162"/>
                    <a:pt x="46" y="28"/>
                  </a:cubicBezTo>
                  <a:cubicBezTo>
                    <a:pt x="46" y="14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83"/>
            <p:cNvSpPr/>
            <p:nvPr/>
          </p:nvSpPr>
          <p:spPr>
            <a:xfrm>
              <a:off x="3653950" y="2653058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0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1C4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83"/>
            <p:cNvSpPr/>
            <p:nvPr/>
          </p:nvSpPr>
          <p:spPr>
            <a:xfrm>
              <a:off x="3558764" y="2553438"/>
              <a:ext cx="94" cy="1509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1C4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83"/>
            <p:cNvSpPr/>
            <p:nvPr/>
          </p:nvSpPr>
          <p:spPr>
            <a:xfrm>
              <a:off x="3651309" y="2572683"/>
              <a:ext cx="210184" cy="127544"/>
            </a:xfrm>
            <a:custGeom>
              <a:avLst/>
              <a:gdLst/>
              <a:ahLst/>
              <a:cxnLst/>
              <a:rect l="l" t="t" r="r" b="b"/>
              <a:pathLst>
                <a:path w="2228" h="1352" extrusionOk="0">
                  <a:moveTo>
                    <a:pt x="29" y="1"/>
                  </a:moveTo>
                  <a:cubicBezTo>
                    <a:pt x="15" y="1"/>
                    <a:pt x="1" y="15"/>
                    <a:pt x="15" y="33"/>
                  </a:cubicBezTo>
                  <a:cubicBezTo>
                    <a:pt x="74" y="89"/>
                    <a:pt x="131" y="163"/>
                    <a:pt x="191" y="223"/>
                  </a:cubicBezTo>
                  <a:cubicBezTo>
                    <a:pt x="250" y="279"/>
                    <a:pt x="307" y="339"/>
                    <a:pt x="381" y="398"/>
                  </a:cubicBezTo>
                  <a:cubicBezTo>
                    <a:pt x="440" y="472"/>
                    <a:pt x="514" y="529"/>
                    <a:pt x="570" y="588"/>
                  </a:cubicBezTo>
                  <a:cubicBezTo>
                    <a:pt x="644" y="648"/>
                    <a:pt x="704" y="704"/>
                    <a:pt x="778" y="764"/>
                  </a:cubicBezTo>
                  <a:cubicBezTo>
                    <a:pt x="848" y="806"/>
                    <a:pt x="922" y="866"/>
                    <a:pt x="996" y="912"/>
                  </a:cubicBezTo>
                  <a:cubicBezTo>
                    <a:pt x="1070" y="968"/>
                    <a:pt x="1158" y="1014"/>
                    <a:pt x="1232" y="1056"/>
                  </a:cubicBezTo>
                  <a:cubicBezTo>
                    <a:pt x="1394" y="1144"/>
                    <a:pt x="1552" y="1218"/>
                    <a:pt x="1714" y="1264"/>
                  </a:cubicBezTo>
                  <a:cubicBezTo>
                    <a:pt x="1788" y="1292"/>
                    <a:pt x="1861" y="1306"/>
                    <a:pt x="1921" y="1320"/>
                  </a:cubicBezTo>
                  <a:cubicBezTo>
                    <a:pt x="1963" y="1320"/>
                    <a:pt x="1992" y="1334"/>
                    <a:pt x="2023" y="1334"/>
                  </a:cubicBezTo>
                  <a:cubicBezTo>
                    <a:pt x="2065" y="1334"/>
                    <a:pt x="2111" y="1352"/>
                    <a:pt x="2153" y="1352"/>
                  </a:cubicBezTo>
                  <a:cubicBezTo>
                    <a:pt x="2167" y="1352"/>
                    <a:pt x="2185" y="1334"/>
                    <a:pt x="2185" y="1334"/>
                  </a:cubicBezTo>
                  <a:cubicBezTo>
                    <a:pt x="2199" y="1320"/>
                    <a:pt x="2213" y="1306"/>
                    <a:pt x="2213" y="1292"/>
                  </a:cubicBezTo>
                  <a:cubicBezTo>
                    <a:pt x="2227" y="1264"/>
                    <a:pt x="2213" y="1246"/>
                    <a:pt x="2199" y="1232"/>
                  </a:cubicBezTo>
                  <a:cubicBezTo>
                    <a:pt x="2199" y="1218"/>
                    <a:pt x="2185" y="1204"/>
                    <a:pt x="2153" y="1204"/>
                  </a:cubicBezTo>
                  <a:cubicBezTo>
                    <a:pt x="2065" y="1190"/>
                    <a:pt x="1963" y="1190"/>
                    <a:pt x="1875" y="1176"/>
                  </a:cubicBezTo>
                  <a:cubicBezTo>
                    <a:pt x="1788" y="1158"/>
                    <a:pt x="1700" y="1130"/>
                    <a:pt x="1612" y="1102"/>
                  </a:cubicBezTo>
                  <a:cubicBezTo>
                    <a:pt x="1510" y="1070"/>
                    <a:pt x="1394" y="1028"/>
                    <a:pt x="1288" y="968"/>
                  </a:cubicBezTo>
                  <a:cubicBezTo>
                    <a:pt x="1186" y="926"/>
                    <a:pt x="1070" y="866"/>
                    <a:pt x="968" y="792"/>
                  </a:cubicBezTo>
                  <a:lnTo>
                    <a:pt x="968" y="792"/>
                  </a:lnTo>
                  <a:lnTo>
                    <a:pt x="982" y="806"/>
                  </a:lnTo>
                  <a:cubicBezTo>
                    <a:pt x="894" y="750"/>
                    <a:pt x="806" y="690"/>
                    <a:pt x="718" y="617"/>
                  </a:cubicBezTo>
                  <a:cubicBezTo>
                    <a:pt x="644" y="560"/>
                    <a:pt x="556" y="500"/>
                    <a:pt x="483" y="427"/>
                  </a:cubicBezTo>
                  <a:cubicBezTo>
                    <a:pt x="321" y="296"/>
                    <a:pt x="176" y="163"/>
                    <a:pt x="43" y="15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83"/>
            <p:cNvSpPr/>
            <p:nvPr/>
          </p:nvSpPr>
          <p:spPr>
            <a:xfrm>
              <a:off x="3723005" y="2791452"/>
              <a:ext cx="61131" cy="121507"/>
            </a:xfrm>
            <a:custGeom>
              <a:avLst/>
              <a:gdLst/>
              <a:ahLst/>
              <a:cxnLst/>
              <a:rect l="l" t="t" r="r" b="b"/>
              <a:pathLst>
                <a:path w="648" h="1288" extrusionOk="0">
                  <a:moveTo>
                    <a:pt x="634" y="0"/>
                  </a:moveTo>
                  <a:lnTo>
                    <a:pt x="616" y="14"/>
                  </a:lnTo>
                  <a:cubicBezTo>
                    <a:pt x="546" y="88"/>
                    <a:pt x="472" y="176"/>
                    <a:pt x="398" y="264"/>
                  </a:cubicBezTo>
                  <a:cubicBezTo>
                    <a:pt x="352" y="320"/>
                    <a:pt x="324" y="366"/>
                    <a:pt x="296" y="408"/>
                  </a:cubicBezTo>
                  <a:cubicBezTo>
                    <a:pt x="250" y="454"/>
                    <a:pt x="222" y="510"/>
                    <a:pt x="194" y="570"/>
                  </a:cubicBezTo>
                  <a:cubicBezTo>
                    <a:pt x="134" y="672"/>
                    <a:pt x="88" y="774"/>
                    <a:pt x="60" y="879"/>
                  </a:cubicBezTo>
                  <a:cubicBezTo>
                    <a:pt x="18" y="996"/>
                    <a:pt x="0" y="1112"/>
                    <a:pt x="0" y="1245"/>
                  </a:cubicBezTo>
                  <a:cubicBezTo>
                    <a:pt x="0" y="1273"/>
                    <a:pt x="32" y="1287"/>
                    <a:pt x="46" y="1287"/>
                  </a:cubicBezTo>
                  <a:cubicBezTo>
                    <a:pt x="74" y="1287"/>
                    <a:pt x="106" y="1273"/>
                    <a:pt x="106" y="1245"/>
                  </a:cubicBezTo>
                  <a:cubicBezTo>
                    <a:pt x="106" y="1171"/>
                    <a:pt x="106" y="1112"/>
                    <a:pt x="120" y="1038"/>
                  </a:cubicBezTo>
                  <a:cubicBezTo>
                    <a:pt x="120" y="981"/>
                    <a:pt x="134" y="922"/>
                    <a:pt x="148" y="862"/>
                  </a:cubicBezTo>
                  <a:cubicBezTo>
                    <a:pt x="162" y="806"/>
                    <a:pt x="194" y="746"/>
                    <a:pt x="208" y="704"/>
                  </a:cubicBezTo>
                  <a:cubicBezTo>
                    <a:pt x="250" y="598"/>
                    <a:pt x="296" y="510"/>
                    <a:pt x="352" y="422"/>
                  </a:cubicBezTo>
                  <a:cubicBezTo>
                    <a:pt x="412" y="334"/>
                    <a:pt x="472" y="246"/>
                    <a:pt x="528" y="158"/>
                  </a:cubicBezTo>
                  <a:cubicBezTo>
                    <a:pt x="560" y="116"/>
                    <a:pt x="602" y="70"/>
                    <a:pt x="634" y="28"/>
                  </a:cubicBezTo>
                  <a:cubicBezTo>
                    <a:pt x="648" y="28"/>
                    <a:pt x="648" y="14"/>
                    <a:pt x="634" y="14"/>
                  </a:cubicBezTo>
                  <a:lnTo>
                    <a:pt x="634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83"/>
            <p:cNvSpPr/>
            <p:nvPr/>
          </p:nvSpPr>
          <p:spPr>
            <a:xfrm>
              <a:off x="3626404" y="2373631"/>
              <a:ext cx="143770" cy="110941"/>
            </a:xfrm>
            <a:custGeom>
              <a:avLst/>
              <a:gdLst/>
              <a:ahLst/>
              <a:cxnLst/>
              <a:rect l="l" t="t" r="r" b="b"/>
              <a:pathLst>
                <a:path w="1524" h="1176" extrusionOk="0">
                  <a:moveTo>
                    <a:pt x="29" y="0"/>
                  </a:moveTo>
                  <a:cubicBezTo>
                    <a:pt x="15" y="0"/>
                    <a:pt x="1" y="0"/>
                    <a:pt x="1" y="15"/>
                  </a:cubicBezTo>
                  <a:cubicBezTo>
                    <a:pt x="1" y="32"/>
                    <a:pt x="1" y="46"/>
                    <a:pt x="15" y="60"/>
                  </a:cubicBezTo>
                  <a:cubicBezTo>
                    <a:pt x="177" y="120"/>
                    <a:pt x="321" y="190"/>
                    <a:pt x="469" y="278"/>
                  </a:cubicBezTo>
                  <a:cubicBezTo>
                    <a:pt x="585" y="352"/>
                    <a:pt x="690" y="426"/>
                    <a:pt x="792" y="514"/>
                  </a:cubicBezTo>
                  <a:cubicBezTo>
                    <a:pt x="894" y="602"/>
                    <a:pt x="996" y="704"/>
                    <a:pt x="1084" y="806"/>
                  </a:cubicBezTo>
                  <a:cubicBezTo>
                    <a:pt x="1186" y="912"/>
                    <a:pt x="1274" y="1028"/>
                    <a:pt x="1362" y="1144"/>
                  </a:cubicBezTo>
                  <a:cubicBezTo>
                    <a:pt x="1376" y="1158"/>
                    <a:pt x="1394" y="1175"/>
                    <a:pt x="1422" y="1175"/>
                  </a:cubicBezTo>
                  <a:cubicBezTo>
                    <a:pt x="1436" y="1175"/>
                    <a:pt x="1464" y="1175"/>
                    <a:pt x="1482" y="1158"/>
                  </a:cubicBezTo>
                  <a:cubicBezTo>
                    <a:pt x="1510" y="1130"/>
                    <a:pt x="1524" y="1087"/>
                    <a:pt x="1496" y="1042"/>
                  </a:cubicBezTo>
                  <a:cubicBezTo>
                    <a:pt x="1408" y="926"/>
                    <a:pt x="1288" y="806"/>
                    <a:pt x="1186" y="704"/>
                  </a:cubicBezTo>
                  <a:cubicBezTo>
                    <a:pt x="1084" y="602"/>
                    <a:pt x="968" y="500"/>
                    <a:pt x="834" y="412"/>
                  </a:cubicBezTo>
                  <a:cubicBezTo>
                    <a:pt x="602" y="236"/>
                    <a:pt x="321" y="102"/>
                    <a:pt x="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83"/>
            <p:cNvSpPr/>
            <p:nvPr/>
          </p:nvSpPr>
          <p:spPr>
            <a:xfrm>
              <a:off x="3248770" y="2401460"/>
              <a:ext cx="199241" cy="91413"/>
            </a:xfrm>
            <a:custGeom>
              <a:avLst/>
              <a:gdLst/>
              <a:ahLst/>
              <a:cxnLst/>
              <a:rect l="l" t="t" r="r" b="b"/>
              <a:pathLst>
                <a:path w="2112" h="969" extrusionOk="0">
                  <a:moveTo>
                    <a:pt x="2097" y="1"/>
                  </a:moveTo>
                  <a:cubicBezTo>
                    <a:pt x="1935" y="15"/>
                    <a:pt x="1774" y="15"/>
                    <a:pt x="1629" y="43"/>
                  </a:cubicBezTo>
                  <a:cubicBezTo>
                    <a:pt x="1468" y="57"/>
                    <a:pt x="1306" y="103"/>
                    <a:pt x="1144" y="131"/>
                  </a:cubicBezTo>
                  <a:cubicBezTo>
                    <a:pt x="1070" y="159"/>
                    <a:pt x="1000" y="177"/>
                    <a:pt x="926" y="205"/>
                  </a:cubicBezTo>
                  <a:cubicBezTo>
                    <a:pt x="838" y="233"/>
                    <a:pt x="764" y="265"/>
                    <a:pt x="690" y="307"/>
                  </a:cubicBezTo>
                  <a:cubicBezTo>
                    <a:pt x="543" y="367"/>
                    <a:pt x="398" y="469"/>
                    <a:pt x="279" y="571"/>
                  </a:cubicBezTo>
                  <a:cubicBezTo>
                    <a:pt x="177" y="645"/>
                    <a:pt x="89" y="747"/>
                    <a:pt x="15" y="849"/>
                  </a:cubicBezTo>
                  <a:cubicBezTo>
                    <a:pt x="1" y="880"/>
                    <a:pt x="1" y="923"/>
                    <a:pt x="33" y="951"/>
                  </a:cubicBezTo>
                  <a:cubicBezTo>
                    <a:pt x="33" y="968"/>
                    <a:pt x="61" y="968"/>
                    <a:pt x="75" y="968"/>
                  </a:cubicBezTo>
                  <a:cubicBezTo>
                    <a:pt x="89" y="968"/>
                    <a:pt x="120" y="968"/>
                    <a:pt x="135" y="951"/>
                  </a:cubicBezTo>
                  <a:cubicBezTo>
                    <a:pt x="177" y="880"/>
                    <a:pt x="237" y="821"/>
                    <a:pt x="296" y="761"/>
                  </a:cubicBezTo>
                  <a:cubicBezTo>
                    <a:pt x="353" y="704"/>
                    <a:pt x="426" y="659"/>
                    <a:pt x="486" y="599"/>
                  </a:cubicBezTo>
                  <a:cubicBezTo>
                    <a:pt x="676" y="469"/>
                    <a:pt x="880" y="353"/>
                    <a:pt x="1088" y="265"/>
                  </a:cubicBezTo>
                  <a:cubicBezTo>
                    <a:pt x="1366" y="159"/>
                    <a:pt x="1644" y="89"/>
                    <a:pt x="1935" y="57"/>
                  </a:cubicBezTo>
                  <a:cubicBezTo>
                    <a:pt x="1981" y="57"/>
                    <a:pt x="2038" y="57"/>
                    <a:pt x="2097" y="43"/>
                  </a:cubicBezTo>
                  <a:cubicBezTo>
                    <a:pt x="2111" y="43"/>
                    <a:pt x="2111" y="43"/>
                    <a:pt x="2111" y="29"/>
                  </a:cubicBezTo>
                  <a:cubicBezTo>
                    <a:pt x="2111" y="15"/>
                    <a:pt x="2111" y="1"/>
                    <a:pt x="2097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3" name="Google Shape;7543;p83"/>
          <p:cNvGrpSpPr/>
          <p:nvPr/>
        </p:nvGrpSpPr>
        <p:grpSpPr>
          <a:xfrm>
            <a:off x="1395486" y="1267539"/>
            <a:ext cx="1420040" cy="3168513"/>
            <a:chOff x="-109650" y="1942225"/>
            <a:chExt cx="1121674" cy="2502775"/>
          </a:xfrm>
        </p:grpSpPr>
        <p:sp>
          <p:nvSpPr>
            <p:cNvPr id="7544" name="Google Shape;7544;p83"/>
            <p:cNvSpPr/>
            <p:nvPr/>
          </p:nvSpPr>
          <p:spPr>
            <a:xfrm>
              <a:off x="96383" y="2903242"/>
              <a:ext cx="814416" cy="835359"/>
            </a:xfrm>
            <a:custGeom>
              <a:avLst/>
              <a:gdLst/>
              <a:ahLst/>
              <a:cxnLst/>
              <a:rect l="l" t="t" r="r" b="b"/>
              <a:pathLst>
                <a:path w="8633" h="8855" extrusionOk="0">
                  <a:moveTo>
                    <a:pt x="5220" y="0"/>
                  </a:moveTo>
                  <a:cubicBezTo>
                    <a:pt x="5101" y="0"/>
                    <a:pt x="4971" y="15"/>
                    <a:pt x="4823" y="15"/>
                  </a:cubicBezTo>
                  <a:cubicBezTo>
                    <a:pt x="4411" y="29"/>
                    <a:pt x="4003" y="117"/>
                    <a:pt x="3606" y="236"/>
                  </a:cubicBezTo>
                  <a:cubicBezTo>
                    <a:pt x="3240" y="352"/>
                    <a:pt x="2874" y="528"/>
                    <a:pt x="2522" y="750"/>
                  </a:cubicBezTo>
                  <a:cubicBezTo>
                    <a:pt x="2199" y="954"/>
                    <a:pt x="1893" y="1203"/>
                    <a:pt x="1615" y="1495"/>
                  </a:cubicBezTo>
                  <a:cubicBezTo>
                    <a:pt x="1070" y="2051"/>
                    <a:pt x="630" y="2741"/>
                    <a:pt x="366" y="3518"/>
                  </a:cubicBezTo>
                  <a:cubicBezTo>
                    <a:pt x="102" y="4281"/>
                    <a:pt x="0" y="5115"/>
                    <a:pt x="102" y="5920"/>
                  </a:cubicBezTo>
                  <a:cubicBezTo>
                    <a:pt x="120" y="6142"/>
                    <a:pt x="162" y="6346"/>
                    <a:pt x="208" y="6554"/>
                  </a:cubicBezTo>
                  <a:cubicBezTo>
                    <a:pt x="250" y="6758"/>
                    <a:pt x="324" y="6948"/>
                    <a:pt x="398" y="7138"/>
                  </a:cubicBezTo>
                  <a:cubicBezTo>
                    <a:pt x="560" y="7503"/>
                    <a:pt x="764" y="7799"/>
                    <a:pt x="1013" y="8063"/>
                  </a:cubicBezTo>
                  <a:cubicBezTo>
                    <a:pt x="1130" y="8179"/>
                    <a:pt x="1277" y="8281"/>
                    <a:pt x="1422" y="8383"/>
                  </a:cubicBezTo>
                  <a:cubicBezTo>
                    <a:pt x="1555" y="8471"/>
                    <a:pt x="1703" y="8545"/>
                    <a:pt x="1879" y="8618"/>
                  </a:cubicBezTo>
                  <a:cubicBezTo>
                    <a:pt x="2185" y="8752"/>
                    <a:pt x="2551" y="8822"/>
                    <a:pt x="2934" y="8854"/>
                  </a:cubicBezTo>
                  <a:lnTo>
                    <a:pt x="3198" y="8854"/>
                  </a:lnTo>
                  <a:cubicBezTo>
                    <a:pt x="3430" y="8854"/>
                    <a:pt x="3680" y="8840"/>
                    <a:pt x="3929" y="8794"/>
                  </a:cubicBezTo>
                  <a:cubicBezTo>
                    <a:pt x="4341" y="8780"/>
                    <a:pt x="4749" y="8720"/>
                    <a:pt x="5189" y="8632"/>
                  </a:cubicBezTo>
                  <a:cubicBezTo>
                    <a:pt x="5453" y="8590"/>
                    <a:pt x="5730" y="8516"/>
                    <a:pt x="6026" y="8428"/>
                  </a:cubicBezTo>
                  <a:cubicBezTo>
                    <a:pt x="6156" y="8400"/>
                    <a:pt x="6290" y="8355"/>
                    <a:pt x="6434" y="8312"/>
                  </a:cubicBezTo>
                  <a:cubicBezTo>
                    <a:pt x="6539" y="8267"/>
                    <a:pt x="6656" y="8224"/>
                    <a:pt x="6786" y="8179"/>
                  </a:cubicBezTo>
                  <a:cubicBezTo>
                    <a:pt x="6979" y="8105"/>
                    <a:pt x="7155" y="8017"/>
                    <a:pt x="7313" y="7915"/>
                  </a:cubicBezTo>
                  <a:cubicBezTo>
                    <a:pt x="7475" y="7813"/>
                    <a:pt x="7623" y="7711"/>
                    <a:pt x="7753" y="7577"/>
                  </a:cubicBezTo>
                  <a:cubicBezTo>
                    <a:pt x="7887" y="7461"/>
                    <a:pt x="7989" y="7313"/>
                    <a:pt x="8091" y="7169"/>
                  </a:cubicBezTo>
                  <a:cubicBezTo>
                    <a:pt x="8179" y="7021"/>
                    <a:pt x="8267" y="6846"/>
                    <a:pt x="8326" y="6670"/>
                  </a:cubicBezTo>
                  <a:cubicBezTo>
                    <a:pt x="8386" y="6480"/>
                    <a:pt x="8428" y="6290"/>
                    <a:pt x="8474" y="6068"/>
                  </a:cubicBezTo>
                  <a:cubicBezTo>
                    <a:pt x="8488" y="5952"/>
                    <a:pt x="8502" y="5833"/>
                    <a:pt x="8516" y="5716"/>
                  </a:cubicBezTo>
                  <a:cubicBezTo>
                    <a:pt x="8530" y="5586"/>
                    <a:pt x="8544" y="5467"/>
                    <a:pt x="8544" y="5351"/>
                  </a:cubicBezTo>
                  <a:cubicBezTo>
                    <a:pt x="8604" y="4795"/>
                    <a:pt x="8632" y="4281"/>
                    <a:pt x="8618" y="3810"/>
                  </a:cubicBezTo>
                  <a:cubicBezTo>
                    <a:pt x="8590" y="3254"/>
                    <a:pt x="8530" y="2755"/>
                    <a:pt x="8400" y="2315"/>
                  </a:cubicBezTo>
                  <a:cubicBezTo>
                    <a:pt x="8340" y="2083"/>
                    <a:pt x="8267" y="1861"/>
                    <a:pt x="8165" y="1643"/>
                  </a:cubicBezTo>
                  <a:cubicBezTo>
                    <a:pt x="8077" y="1453"/>
                    <a:pt x="7975" y="1277"/>
                    <a:pt x="7859" y="1116"/>
                  </a:cubicBezTo>
                  <a:cubicBezTo>
                    <a:pt x="7753" y="968"/>
                    <a:pt x="7623" y="820"/>
                    <a:pt x="7489" y="704"/>
                  </a:cubicBezTo>
                  <a:cubicBezTo>
                    <a:pt x="7359" y="588"/>
                    <a:pt x="7211" y="486"/>
                    <a:pt x="7067" y="398"/>
                  </a:cubicBezTo>
                  <a:cubicBezTo>
                    <a:pt x="6772" y="236"/>
                    <a:pt x="6434" y="134"/>
                    <a:pt x="6040" y="60"/>
                  </a:cubicBezTo>
                  <a:cubicBezTo>
                    <a:pt x="5790" y="29"/>
                    <a:pt x="5526" y="0"/>
                    <a:pt x="522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83"/>
            <p:cNvSpPr/>
            <p:nvPr/>
          </p:nvSpPr>
          <p:spPr>
            <a:xfrm>
              <a:off x="103364" y="3424551"/>
              <a:ext cx="174241" cy="261221"/>
            </a:xfrm>
            <a:custGeom>
              <a:avLst/>
              <a:gdLst/>
              <a:ahLst/>
              <a:cxnLst/>
              <a:rect l="l" t="t" r="r" b="b"/>
              <a:pathLst>
                <a:path w="1847" h="2769" extrusionOk="0">
                  <a:moveTo>
                    <a:pt x="1217" y="0"/>
                  </a:moveTo>
                  <a:cubicBezTo>
                    <a:pt x="1101" y="43"/>
                    <a:pt x="982" y="74"/>
                    <a:pt x="866" y="88"/>
                  </a:cubicBezTo>
                  <a:cubicBezTo>
                    <a:pt x="750" y="102"/>
                    <a:pt x="630" y="117"/>
                    <a:pt x="500" y="117"/>
                  </a:cubicBezTo>
                  <a:cubicBezTo>
                    <a:pt x="338" y="117"/>
                    <a:pt x="162" y="88"/>
                    <a:pt x="0" y="74"/>
                  </a:cubicBezTo>
                  <a:lnTo>
                    <a:pt x="0" y="74"/>
                  </a:lnTo>
                  <a:cubicBezTo>
                    <a:pt x="0" y="176"/>
                    <a:pt x="14" y="292"/>
                    <a:pt x="14" y="394"/>
                  </a:cubicBezTo>
                  <a:cubicBezTo>
                    <a:pt x="46" y="616"/>
                    <a:pt x="88" y="820"/>
                    <a:pt x="134" y="1028"/>
                  </a:cubicBezTo>
                  <a:cubicBezTo>
                    <a:pt x="176" y="1232"/>
                    <a:pt x="250" y="1422"/>
                    <a:pt x="324" y="1626"/>
                  </a:cubicBezTo>
                  <a:cubicBezTo>
                    <a:pt x="486" y="1977"/>
                    <a:pt x="690" y="2273"/>
                    <a:pt x="939" y="2537"/>
                  </a:cubicBezTo>
                  <a:cubicBezTo>
                    <a:pt x="1027" y="2625"/>
                    <a:pt x="1129" y="2698"/>
                    <a:pt x="1217" y="2769"/>
                  </a:cubicBezTo>
                  <a:lnTo>
                    <a:pt x="1291" y="2769"/>
                  </a:lnTo>
                  <a:cubicBezTo>
                    <a:pt x="1365" y="2755"/>
                    <a:pt x="1421" y="2741"/>
                    <a:pt x="1481" y="2713"/>
                  </a:cubicBezTo>
                  <a:cubicBezTo>
                    <a:pt x="1523" y="2698"/>
                    <a:pt x="1569" y="2667"/>
                    <a:pt x="1611" y="2639"/>
                  </a:cubicBezTo>
                  <a:cubicBezTo>
                    <a:pt x="1643" y="2611"/>
                    <a:pt x="1671" y="2579"/>
                    <a:pt x="1699" y="2551"/>
                  </a:cubicBezTo>
                  <a:cubicBezTo>
                    <a:pt x="1731" y="2505"/>
                    <a:pt x="1759" y="2463"/>
                    <a:pt x="1773" y="2417"/>
                  </a:cubicBezTo>
                  <a:cubicBezTo>
                    <a:pt x="1805" y="2361"/>
                    <a:pt x="1819" y="2287"/>
                    <a:pt x="1833" y="2213"/>
                  </a:cubicBezTo>
                  <a:cubicBezTo>
                    <a:pt x="1847" y="2083"/>
                    <a:pt x="1833" y="1949"/>
                    <a:pt x="1819" y="1801"/>
                  </a:cubicBezTo>
                  <a:cubicBezTo>
                    <a:pt x="1787" y="1612"/>
                    <a:pt x="1745" y="1408"/>
                    <a:pt x="1685" y="1218"/>
                  </a:cubicBezTo>
                  <a:cubicBezTo>
                    <a:pt x="1611" y="982"/>
                    <a:pt x="1523" y="764"/>
                    <a:pt x="1435" y="528"/>
                  </a:cubicBezTo>
                  <a:cubicBezTo>
                    <a:pt x="1393" y="440"/>
                    <a:pt x="1348" y="338"/>
                    <a:pt x="1319" y="250"/>
                  </a:cubicBezTo>
                  <a:cubicBezTo>
                    <a:pt x="1291" y="176"/>
                    <a:pt x="1260" y="88"/>
                    <a:pt x="1231" y="15"/>
                  </a:cubicBezTo>
                  <a:lnTo>
                    <a:pt x="1217" y="15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83"/>
            <p:cNvSpPr/>
            <p:nvPr/>
          </p:nvSpPr>
          <p:spPr>
            <a:xfrm>
              <a:off x="225154" y="3685677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83"/>
            <p:cNvSpPr/>
            <p:nvPr/>
          </p:nvSpPr>
          <p:spPr>
            <a:xfrm>
              <a:off x="126949" y="2903242"/>
              <a:ext cx="507441" cy="358105"/>
            </a:xfrm>
            <a:custGeom>
              <a:avLst/>
              <a:gdLst/>
              <a:ahLst/>
              <a:cxnLst/>
              <a:rect l="l" t="t" r="r" b="b"/>
              <a:pathLst>
                <a:path w="5379" h="3796" extrusionOk="0">
                  <a:moveTo>
                    <a:pt x="4896" y="0"/>
                  </a:moveTo>
                  <a:cubicBezTo>
                    <a:pt x="4777" y="0"/>
                    <a:pt x="4647" y="15"/>
                    <a:pt x="4499" y="15"/>
                  </a:cubicBezTo>
                  <a:cubicBezTo>
                    <a:pt x="4087" y="29"/>
                    <a:pt x="3679" y="102"/>
                    <a:pt x="3282" y="236"/>
                  </a:cubicBezTo>
                  <a:cubicBezTo>
                    <a:pt x="2916" y="352"/>
                    <a:pt x="2550" y="528"/>
                    <a:pt x="2198" y="750"/>
                  </a:cubicBezTo>
                  <a:cubicBezTo>
                    <a:pt x="1875" y="954"/>
                    <a:pt x="1569" y="1203"/>
                    <a:pt x="1291" y="1495"/>
                  </a:cubicBezTo>
                  <a:cubicBezTo>
                    <a:pt x="746" y="2051"/>
                    <a:pt x="306" y="2741"/>
                    <a:pt x="42" y="3518"/>
                  </a:cubicBezTo>
                  <a:cubicBezTo>
                    <a:pt x="28" y="3564"/>
                    <a:pt x="14" y="3606"/>
                    <a:pt x="0" y="3666"/>
                  </a:cubicBezTo>
                  <a:lnTo>
                    <a:pt x="42" y="3708"/>
                  </a:lnTo>
                  <a:cubicBezTo>
                    <a:pt x="88" y="3722"/>
                    <a:pt x="130" y="3754"/>
                    <a:pt x="176" y="3768"/>
                  </a:cubicBezTo>
                  <a:cubicBezTo>
                    <a:pt x="236" y="3782"/>
                    <a:pt x="306" y="3796"/>
                    <a:pt x="380" y="3796"/>
                  </a:cubicBezTo>
                  <a:cubicBezTo>
                    <a:pt x="482" y="3796"/>
                    <a:pt x="587" y="3796"/>
                    <a:pt x="675" y="3768"/>
                  </a:cubicBezTo>
                  <a:cubicBezTo>
                    <a:pt x="763" y="3754"/>
                    <a:pt x="834" y="3740"/>
                    <a:pt x="893" y="3694"/>
                  </a:cubicBezTo>
                  <a:cubicBezTo>
                    <a:pt x="939" y="3680"/>
                    <a:pt x="967" y="3652"/>
                    <a:pt x="1010" y="3620"/>
                  </a:cubicBezTo>
                  <a:cubicBezTo>
                    <a:pt x="1055" y="3592"/>
                    <a:pt x="1098" y="3564"/>
                    <a:pt x="1129" y="3532"/>
                  </a:cubicBezTo>
                  <a:cubicBezTo>
                    <a:pt x="1245" y="3430"/>
                    <a:pt x="1347" y="3314"/>
                    <a:pt x="1435" y="3212"/>
                  </a:cubicBezTo>
                  <a:cubicBezTo>
                    <a:pt x="1523" y="3078"/>
                    <a:pt x="1611" y="2962"/>
                    <a:pt x="1699" y="2829"/>
                  </a:cubicBezTo>
                  <a:cubicBezTo>
                    <a:pt x="1773" y="2698"/>
                    <a:pt x="1861" y="2565"/>
                    <a:pt x="1949" y="2435"/>
                  </a:cubicBezTo>
                  <a:cubicBezTo>
                    <a:pt x="2023" y="2315"/>
                    <a:pt x="2111" y="2185"/>
                    <a:pt x="2184" y="2069"/>
                  </a:cubicBezTo>
                  <a:cubicBezTo>
                    <a:pt x="2213" y="2023"/>
                    <a:pt x="2258" y="1981"/>
                    <a:pt x="2286" y="1935"/>
                  </a:cubicBezTo>
                  <a:cubicBezTo>
                    <a:pt x="2315" y="1907"/>
                    <a:pt x="2346" y="1861"/>
                    <a:pt x="2374" y="1833"/>
                  </a:cubicBezTo>
                  <a:cubicBezTo>
                    <a:pt x="2434" y="1745"/>
                    <a:pt x="2505" y="1671"/>
                    <a:pt x="2578" y="1597"/>
                  </a:cubicBezTo>
                  <a:cubicBezTo>
                    <a:pt x="2712" y="1453"/>
                    <a:pt x="2856" y="1320"/>
                    <a:pt x="3018" y="1189"/>
                  </a:cubicBezTo>
                  <a:cubicBezTo>
                    <a:pt x="3342" y="926"/>
                    <a:pt x="3708" y="704"/>
                    <a:pt x="4073" y="514"/>
                  </a:cubicBezTo>
                  <a:cubicBezTo>
                    <a:pt x="4471" y="324"/>
                    <a:pt x="4865" y="162"/>
                    <a:pt x="5290" y="46"/>
                  </a:cubicBezTo>
                  <a:cubicBezTo>
                    <a:pt x="5319" y="46"/>
                    <a:pt x="5350" y="29"/>
                    <a:pt x="5378" y="29"/>
                  </a:cubicBezTo>
                  <a:cubicBezTo>
                    <a:pt x="5231" y="15"/>
                    <a:pt x="5072" y="0"/>
                    <a:pt x="489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83"/>
            <p:cNvSpPr/>
            <p:nvPr/>
          </p:nvSpPr>
          <p:spPr>
            <a:xfrm>
              <a:off x="128270" y="3261253"/>
              <a:ext cx="41509" cy="163676"/>
            </a:xfrm>
            <a:custGeom>
              <a:avLst/>
              <a:gdLst/>
              <a:ahLst/>
              <a:cxnLst/>
              <a:rect l="l" t="t" r="r" b="b"/>
              <a:pathLst>
                <a:path w="440" h="1735" extrusionOk="0">
                  <a:moveTo>
                    <a:pt x="292" y="1"/>
                  </a:moveTo>
                  <a:cubicBezTo>
                    <a:pt x="236" y="1"/>
                    <a:pt x="176" y="47"/>
                    <a:pt x="162" y="103"/>
                  </a:cubicBezTo>
                  <a:cubicBezTo>
                    <a:pt x="102" y="353"/>
                    <a:pt x="60" y="602"/>
                    <a:pt x="28" y="852"/>
                  </a:cubicBezTo>
                  <a:cubicBezTo>
                    <a:pt x="0" y="1116"/>
                    <a:pt x="0" y="1380"/>
                    <a:pt x="46" y="1644"/>
                  </a:cubicBezTo>
                  <a:cubicBezTo>
                    <a:pt x="58" y="1705"/>
                    <a:pt x="121" y="1735"/>
                    <a:pt x="174" y="1735"/>
                  </a:cubicBezTo>
                  <a:cubicBezTo>
                    <a:pt x="185" y="1735"/>
                    <a:pt x="195" y="1734"/>
                    <a:pt x="204" y="1731"/>
                  </a:cubicBezTo>
                  <a:cubicBezTo>
                    <a:pt x="250" y="1731"/>
                    <a:pt x="278" y="1703"/>
                    <a:pt x="292" y="1672"/>
                  </a:cubicBezTo>
                  <a:cubicBezTo>
                    <a:pt x="310" y="1644"/>
                    <a:pt x="310" y="1615"/>
                    <a:pt x="310" y="1570"/>
                  </a:cubicBezTo>
                  <a:cubicBezTo>
                    <a:pt x="292" y="1542"/>
                    <a:pt x="292" y="1510"/>
                    <a:pt x="292" y="1468"/>
                  </a:cubicBezTo>
                  <a:cubicBezTo>
                    <a:pt x="264" y="1246"/>
                    <a:pt x="264" y="1014"/>
                    <a:pt x="292" y="792"/>
                  </a:cubicBezTo>
                  <a:cubicBezTo>
                    <a:pt x="324" y="588"/>
                    <a:pt x="366" y="367"/>
                    <a:pt x="426" y="163"/>
                  </a:cubicBezTo>
                  <a:cubicBezTo>
                    <a:pt x="440" y="103"/>
                    <a:pt x="398" y="33"/>
                    <a:pt x="32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83"/>
            <p:cNvSpPr/>
            <p:nvPr/>
          </p:nvSpPr>
          <p:spPr>
            <a:xfrm>
              <a:off x="263644" y="3658131"/>
              <a:ext cx="141129" cy="66508"/>
            </a:xfrm>
            <a:custGeom>
              <a:avLst/>
              <a:gdLst/>
              <a:ahLst/>
              <a:cxnLst/>
              <a:rect l="l" t="t" r="r" b="b"/>
              <a:pathLst>
                <a:path w="1496" h="705" extrusionOk="0">
                  <a:moveTo>
                    <a:pt x="134" y="1"/>
                  </a:moveTo>
                  <a:cubicBezTo>
                    <a:pt x="88" y="15"/>
                    <a:pt x="60" y="29"/>
                    <a:pt x="46" y="61"/>
                  </a:cubicBezTo>
                  <a:cubicBezTo>
                    <a:pt x="18" y="89"/>
                    <a:pt x="0" y="117"/>
                    <a:pt x="18" y="149"/>
                  </a:cubicBezTo>
                  <a:cubicBezTo>
                    <a:pt x="18" y="191"/>
                    <a:pt x="32" y="222"/>
                    <a:pt x="60" y="237"/>
                  </a:cubicBezTo>
                  <a:cubicBezTo>
                    <a:pt x="440" y="486"/>
                    <a:pt x="880" y="662"/>
                    <a:pt x="1337" y="704"/>
                  </a:cubicBezTo>
                  <a:cubicBezTo>
                    <a:pt x="1407" y="704"/>
                    <a:pt x="1481" y="662"/>
                    <a:pt x="1481" y="588"/>
                  </a:cubicBezTo>
                  <a:cubicBezTo>
                    <a:pt x="1495" y="528"/>
                    <a:pt x="1453" y="455"/>
                    <a:pt x="1379" y="441"/>
                  </a:cubicBezTo>
                  <a:cubicBezTo>
                    <a:pt x="1231" y="426"/>
                    <a:pt x="1101" y="412"/>
                    <a:pt x="968" y="367"/>
                  </a:cubicBezTo>
                  <a:cubicBezTo>
                    <a:pt x="749" y="310"/>
                    <a:pt x="528" y="205"/>
                    <a:pt x="324" y="89"/>
                  </a:cubicBezTo>
                  <a:cubicBezTo>
                    <a:pt x="296" y="75"/>
                    <a:pt x="250" y="61"/>
                    <a:pt x="222" y="29"/>
                  </a:cubicBezTo>
                  <a:cubicBezTo>
                    <a:pt x="194" y="15"/>
                    <a:pt x="176" y="1"/>
                    <a:pt x="148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83"/>
            <p:cNvSpPr/>
            <p:nvPr/>
          </p:nvSpPr>
          <p:spPr>
            <a:xfrm>
              <a:off x="155816" y="2196748"/>
              <a:ext cx="826963" cy="767341"/>
            </a:xfrm>
            <a:custGeom>
              <a:avLst/>
              <a:gdLst/>
              <a:ahLst/>
              <a:cxnLst/>
              <a:rect l="l" t="t" r="r" b="b"/>
              <a:pathLst>
                <a:path w="8766" h="8134" extrusionOk="0">
                  <a:moveTo>
                    <a:pt x="4882" y="1"/>
                  </a:moveTo>
                  <a:cubicBezTo>
                    <a:pt x="4573" y="1"/>
                    <a:pt x="4281" y="15"/>
                    <a:pt x="3989" y="74"/>
                  </a:cubicBezTo>
                  <a:cubicBezTo>
                    <a:pt x="3591" y="131"/>
                    <a:pt x="3212" y="236"/>
                    <a:pt x="2874" y="381"/>
                  </a:cubicBezTo>
                  <a:cubicBezTo>
                    <a:pt x="2698" y="468"/>
                    <a:pt x="2522" y="556"/>
                    <a:pt x="2360" y="658"/>
                  </a:cubicBezTo>
                  <a:cubicBezTo>
                    <a:pt x="2216" y="746"/>
                    <a:pt x="2068" y="852"/>
                    <a:pt x="1921" y="968"/>
                  </a:cubicBezTo>
                  <a:cubicBezTo>
                    <a:pt x="1805" y="1070"/>
                    <a:pt x="1688" y="1172"/>
                    <a:pt x="1569" y="1292"/>
                  </a:cubicBezTo>
                  <a:cubicBezTo>
                    <a:pt x="1453" y="1408"/>
                    <a:pt x="1351" y="1538"/>
                    <a:pt x="1277" y="1671"/>
                  </a:cubicBezTo>
                  <a:cubicBezTo>
                    <a:pt x="1115" y="1890"/>
                    <a:pt x="1027" y="2125"/>
                    <a:pt x="985" y="2347"/>
                  </a:cubicBezTo>
                  <a:cubicBezTo>
                    <a:pt x="967" y="2287"/>
                    <a:pt x="939" y="2227"/>
                    <a:pt x="897" y="2171"/>
                  </a:cubicBezTo>
                  <a:cubicBezTo>
                    <a:pt x="851" y="2111"/>
                    <a:pt x="809" y="2065"/>
                    <a:pt x="763" y="2009"/>
                  </a:cubicBezTo>
                  <a:cubicBezTo>
                    <a:pt x="721" y="1963"/>
                    <a:pt x="661" y="1935"/>
                    <a:pt x="602" y="1907"/>
                  </a:cubicBezTo>
                  <a:cubicBezTo>
                    <a:pt x="559" y="1890"/>
                    <a:pt x="514" y="1875"/>
                    <a:pt x="471" y="1875"/>
                  </a:cubicBezTo>
                  <a:lnTo>
                    <a:pt x="426" y="1875"/>
                  </a:lnTo>
                  <a:cubicBezTo>
                    <a:pt x="398" y="1890"/>
                    <a:pt x="369" y="1890"/>
                    <a:pt x="338" y="1907"/>
                  </a:cubicBezTo>
                  <a:cubicBezTo>
                    <a:pt x="310" y="1921"/>
                    <a:pt x="281" y="1935"/>
                    <a:pt x="264" y="1963"/>
                  </a:cubicBezTo>
                  <a:cubicBezTo>
                    <a:pt x="222" y="1995"/>
                    <a:pt x="208" y="2037"/>
                    <a:pt x="194" y="2083"/>
                  </a:cubicBezTo>
                  <a:cubicBezTo>
                    <a:pt x="194" y="2125"/>
                    <a:pt x="208" y="2185"/>
                    <a:pt x="236" y="2227"/>
                  </a:cubicBezTo>
                  <a:cubicBezTo>
                    <a:pt x="250" y="2273"/>
                    <a:pt x="281" y="2315"/>
                    <a:pt x="324" y="2361"/>
                  </a:cubicBezTo>
                  <a:cubicBezTo>
                    <a:pt x="369" y="2403"/>
                    <a:pt x="398" y="2449"/>
                    <a:pt x="457" y="2491"/>
                  </a:cubicBezTo>
                  <a:cubicBezTo>
                    <a:pt x="500" y="2537"/>
                    <a:pt x="545" y="2565"/>
                    <a:pt x="587" y="2593"/>
                  </a:cubicBezTo>
                  <a:lnTo>
                    <a:pt x="528" y="2593"/>
                  </a:lnTo>
                  <a:cubicBezTo>
                    <a:pt x="457" y="2593"/>
                    <a:pt x="383" y="2611"/>
                    <a:pt x="310" y="2625"/>
                  </a:cubicBezTo>
                  <a:cubicBezTo>
                    <a:pt x="236" y="2639"/>
                    <a:pt x="176" y="2667"/>
                    <a:pt x="120" y="2713"/>
                  </a:cubicBezTo>
                  <a:cubicBezTo>
                    <a:pt x="106" y="2727"/>
                    <a:pt x="74" y="2755"/>
                    <a:pt x="60" y="2787"/>
                  </a:cubicBezTo>
                  <a:cubicBezTo>
                    <a:pt x="46" y="2801"/>
                    <a:pt x="46" y="2815"/>
                    <a:pt x="32" y="2829"/>
                  </a:cubicBezTo>
                  <a:cubicBezTo>
                    <a:pt x="32" y="2843"/>
                    <a:pt x="32" y="2857"/>
                    <a:pt x="18" y="2889"/>
                  </a:cubicBezTo>
                  <a:lnTo>
                    <a:pt x="18" y="2962"/>
                  </a:lnTo>
                  <a:cubicBezTo>
                    <a:pt x="18" y="2991"/>
                    <a:pt x="32" y="3005"/>
                    <a:pt x="46" y="3033"/>
                  </a:cubicBezTo>
                  <a:cubicBezTo>
                    <a:pt x="60" y="3050"/>
                    <a:pt x="74" y="3064"/>
                    <a:pt x="88" y="3093"/>
                  </a:cubicBezTo>
                  <a:cubicBezTo>
                    <a:pt x="106" y="3107"/>
                    <a:pt x="134" y="3121"/>
                    <a:pt x="162" y="3121"/>
                  </a:cubicBezTo>
                  <a:cubicBezTo>
                    <a:pt x="208" y="3152"/>
                    <a:pt x="264" y="3166"/>
                    <a:pt x="324" y="3166"/>
                  </a:cubicBezTo>
                  <a:lnTo>
                    <a:pt x="440" y="3166"/>
                  </a:lnTo>
                  <a:cubicBezTo>
                    <a:pt x="352" y="3268"/>
                    <a:pt x="281" y="3384"/>
                    <a:pt x="222" y="3518"/>
                  </a:cubicBezTo>
                  <a:cubicBezTo>
                    <a:pt x="134" y="3680"/>
                    <a:pt x="74" y="3856"/>
                    <a:pt x="46" y="4046"/>
                  </a:cubicBezTo>
                  <a:cubicBezTo>
                    <a:pt x="18" y="4222"/>
                    <a:pt x="0" y="4412"/>
                    <a:pt x="0" y="4602"/>
                  </a:cubicBezTo>
                  <a:cubicBezTo>
                    <a:pt x="18" y="4791"/>
                    <a:pt x="46" y="4985"/>
                    <a:pt x="88" y="5175"/>
                  </a:cubicBezTo>
                  <a:cubicBezTo>
                    <a:pt x="176" y="5541"/>
                    <a:pt x="324" y="5907"/>
                    <a:pt x="528" y="6258"/>
                  </a:cubicBezTo>
                  <a:cubicBezTo>
                    <a:pt x="735" y="6596"/>
                    <a:pt x="967" y="6888"/>
                    <a:pt x="1249" y="7138"/>
                  </a:cubicBezTo>
                  <a:cubicBezTo>
                    <a:pt x="1495" y="7373"/>
                    <a:pt x="1790" y="7563"/>
                    <a:pt x="2111" y="7725"/>
                  </a:cubicBezTo>
                  <a:cubicBezTo>
                    <a:pt x="2406" y="7869"/>
                    <a:pt x="2744" y="7975"/>
                    <a:pt x="3078" y="8045"/>
                  </a:cubicBezTo>
                  <a:cubicBezTo>
                    <a:pt x="3373" y="8105"/>
                    <a:pt x="3679" y="8133"/>
                    <a:pt x="3989" y="8133"/>
                  </a:cubicBezTo>
                  <a:lnTo>
                    <a:pt x="4105" y="8133"/>
                  </a:lnTo>
                  <a:cubicBezTo>
                    <a:pt x="4457" y="8133"/>
                    <a:pt x="4794" y="8077"/>
                    <a:pt x="5132" y="7989"/>
                  </a:cubicBezTo>
                  <a:cubicBezTo>
                    <a:pt x="5822" y="7813"/>
                    <a:pt x="6437" y="7489"/>
                    <a:pt x="6933" y="7050"/>
                  </a:cubicBezTo>
                  <a:cubicBezTo>
                    <a:pt x="7169" y="6832"/>
                    <a:pt x="7373" y="6596"/>
                    <a:pt x="7549" y="6332"/>
                  </a:cubicBezTo>
                  <a:cubicBezTo>
                    <a:pt x="7623" y="6199"/>
                    <a:pt x="7710" y="6054"/>
                    <a:pt x="7784" y="5921"/>
                  </a:cubicBezTo>
                  <a:cubicBezTo>
                    <a:pt x="7858" y="5731"/>
                    <a:pt x="7960" y="5495"/>
                    <a:pt x="8002" y="5249"/>
                  </a:cubicBezTo>
                  <a:cubicBezTo>
                    <a:pt x="8002" y="5231"/>
                    <a:pt x="8002" y="5231"/>
                    <a:pt x="7988" y="5231"/>
                  </a:cubicBezTo>
                  <a:cubicBezTo>
                    <a:pt x="8136" y="5013"/>
                    <a:pt x="8252" y="4763"/>
                    <a:pt x="8354" y="4514"/>
                  </a:cubicBezTo>
                  <a:cubicBezTo>
                    <a:pt x="8400" y="4369"/>
                    <a:pt x="8442" y="4208"/>
                    <a:pt x="8474" y="4060"/>
                  </a:cubicBezTo>
                  <a:cubicBezTo>
                    <a:pt x="8516" y="3898"/>
                    <a:pt x="8530" y="3736"/>
                    <a:pt x="8530" y="3578"/>
                  </a:cubicBezTo>
                  <a:cubicBezTo>
                    <a:pt x="8530" y="3384"/>
                    <a:pt x="8502" y="3195"/>
                    <a:pt x="8442" y="3005"/>
                  </a:cubicBezTo>
                  <a:cubicBezTo>
                    <a:pt x="8386" y="2829"/>
                    <a:pt x="8298" y="2667"/>
                    <a:pt x="8196" y="2523"/>
                  </a:cubicBezTo>
                  <a:cubicBezTo>
                    <a:pt x="8238" y="2523"/>
                    <a:pt x="8298" y="2505"/>
                    <a:pt x="8354" y="2477"/>
                  </a:cubicBezTo>
                  <a:cubicBezTo>
                    <a:pt x="8428" y="2449"/>
                    <a:pt x="8502" y="2403"/>
                    <a:pt x="8562" y="2329"/>
                  </a:cubicBezTo>
                  <a:cubicBezTo>
                    <a:pt x="8678" y="2213"/>
                    <a:pt x="8752" y="2051"/>
                    <a:pt x="8752" y="1875"/>
                  </a:cubicBezTo>
                  <a:cubicBezTo>
                    <a:pt x="8766" y="1714"/>
                    <a:pt x="8724" y="1555"/>
                    <a:pt x="8636" y="1408"/>
                  </a:cubicBezTo>
                  <a:cubicBezTo>
                    <a:pt x="8562" y="1274"/>
                    <a:pt x="8460" y="1158"/>
                    <a:pt x="8312" y="1042"/>
                  </a:cubicBezTo>
                  <a:cubicBezTo>
                    <a:pt x="8196" y="940"/>
                    <a:pt x="8062" y="852"/>
                    <a:pt x="7886" y="746"/>
                  </a:cubicBezTo>
                  <a:cubicBezTo>
                    <a:pt x="7756" y="676"/>
                    <a:pt x="7623" y="616"/>
                    <a:pt x="7461" y="542"/>
                  </a:cubicBezTo>
                  <a:cubicBezTo>
                    <a:pt x="7123" y="395"/>
                    <a:pt x="6757" y="264"/>
                    <a:pt x="6363" y="176"/>
                  </a:cubicBezTo>
                  <a:cubicBezTo>
                    <a:pt x="5980" y="89"/>
                    <a:pt x="5586" y="29"/>
                    <a:pt x="5188" y="1"/>
                  </a:cubicBezTo>
                  <a:close/>
                </a:path>
              </a:pathLst>
            </a:custGeom>
            <a:solidFill>
              <a:srgbClr val="FBD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83"/>
            <p:cNvSpPr/>
            <p:nvPr/>
          </p:nvSpPr>
          <p:spPr>
            <a:xfrm>
              <a:off x="839009" y="2408158"/>
              <a:ext cx="95375" cy="275465"/>
            </a:xfrm>
            <a:custGeom>
              <a:avLst/>
              <a:gdLst/>
              <a:ahLst/>
              <a:cxnLst/>
              <a:rect l="l" t="t" r="r" b="b"/>
              <a:pathLst>
                <a:path w="1011" h="2920" extrusionOk="0">
                  <a:moveTo>
                    <a:pt x="264" y="0"/>
                  </a:moveTo>
                  <a:cubicBezTo>
                    <a:pt x="250" y="0"/>
                    <a:pt x="233" y="18"/>
                    <a:pt x="219" y="18"/>
                  </a:cubicBezTo>
                  <a:cubicBezTo>
                    <a:pt x="191" y="32"/>
                    <a:pt x="177" y="32"/>
                    <a:pt x="162" y="46"/>
                  </a:cubicBezTo>
                  <a:cubicBezTo>
                    <a:pt x="145" y="60"/>
                    <a:pt x="131" y="74"/>
                    <a:pt x="117" y="88"/>
                  </a:cubicBezTo>
                  <a:cubicBezTo>
                    <a:pt x="103" y="120"/>
                    <a:pt x="75" y="148"/>
                    <a:pt x="57" y="194"/>
                  </a:cubicBezTo>
                  <a:cubicBezTo>
                    <a:pt x="43" y="250"/>
                    <a:pt x="29" y="310"/>
                    <a:pt x="15" y="384"/>
                  </a:cubicBezTo>
                  <a:cubicBezTo>
                    <a:pt x="15" y="426"/>
                    <a:pt x="1" y="472"/>
                    <a:pt x="1" y="514"/>
                  </a:cubicBezTo>
                  <a:lnTo>
                    <a:pt x="1" y="662"/>
                  </a:lnTo>
                  <a:cubicBezTo>
                    <a:pt x="15" y="764"/>
                    <a:pt x="15" y="866"/>
                    <a:pt x="29" y="968"/>
                  </a:cubicBezTo>
                  <a:cubicBezTo>
                    <a:pt x="75" y="1305"/>
                    <a:pt x="177" y="1643"/>
                    <a:pt x="338" y="2023"/>
                  </a:cubicBezTo>
                  <a:cubicBezTo>
                    <a:pt x="454" y="2318"/>
                    <a:pt x="602" y="2610"/>
                    <a:pt x="792" y="2920"/>
                  </a:cubicBezTo>
                  <a:cubicBezTo>
                    <a:pt x="866" y="2800"/>
                    <a:pt x="936" y="2684"/>
                    <a:pt x="996" y="2550"/>
                  </a:cubicBezTo>
                  <a:lnTo>
                    <a:pt x="996" y="2287"/>
                  </a:lnTo>
                  <a:lnTo>
                    <a:pt x="996" y="2023"/>
                  </a:lnTo>
                  <a:lnTo>
                    <a:pt x="996" y="1921"/>
                  </a:lnTo>
                  <a:cubicBezTo>
                    <a:pt x="1010" y="1847"/>
                    <a:pt x="1010" y="1777"/>
                    <a:pt x="1010" y="1703"/>
                  </a:cubicBezTo>
                  <a:lnTo>
                    <a:pt x="1010" y="1379"/>
                  </a:lnTo>
                  <a:cubicBezTo>
                    <a:pt x="1010" y="1277"/>
                    <a:pt x="996" y="1175"/>
                    <a:pt x="996" y="1073"/>
                  </a:cubicBezTo>
                  <a:cubicBezTo>
                    <a:pt x="982" y="968"/>
                    <a:pt x="954" y="866"/>
                    <a:pt x="936" y="792"/>
                  </a:cubicBezTo>
                  <a:cubicBezTo>
                    <a:pt x="908" y="704"/>
                    <a:pt x="880" y="633"/>
                    <a:pt x="848" y="546"/>
                  </a:cubicBezTo>
                  <a:cubicBezTo>
                    <a:pt x="792" y="426"/>
                    <a:pt x="732" y="324"/>
                    <a:pt x="672" y="236"/>
                  </a:cubicBezTo>
                  <a:lnTo>
                    <a:pt x="542" y="106"/>
                  </a:lnTo>
                  <a:cubicBezTo>
                    <a:pt x="497" y="74"/>
                    <a:pt x="454" y="46"/>
                    <a:pt x="409" y="32"/>
                  </a:cubicBezTo>
                  <a:cubicBezTo>
                    <a:pt x="395" y="18"/>
                    <a:pt x="381" y="18"/>
                    <a:pt x="366" y="18"/>
                  </a:cubicBezTo>
                  <a:cubicBezTo>
                    <a:pt x="352" y="0"/>
                    <a:pt x="338" y="0"/>
                    <a:pt x="321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83"/>
            <p:cNvSpPr/>
            <p:nvPr/>
          </p:nvSpPr>
          <p:spPr>
            <a:xfrm>
              <a:off x="154401" y="2376649"/>
              <a:ext cx="305748" cy="582062"/>
            </a:xfrm>
            <a:custGeom>
              <a:avLst/>
              <a:gdLst/>
              <a:ahLst/>
              <a:cxnLst/>
              <a:rect l="l" t="t" r="r" b="b"/>
              <a:pathLst>
                <a:path w="3241" h="6170" extrusionOk="0">
                  <a:moveTo>
                    <a:pt x="353" y="0"/>
                  </a:moveTo>
                  <a:cubicBezTo>
                    <a:pt x="325" y="14"/>
                    <a:pt x="296" y="28"/>
                    <a:pt x="279" y="42"/>
                  </a:cubicBezTo>
                  <a:cubicBezTo>
                    <a:pt x="237" y="88"/>
                    <a:pt x="209" y="130"/>
                    <a:pt x="209" y="176"/>
                  </a:cubicBezTo>
                  <a:cubicBezTo>
                    <a:pt x="209" y="218"/>
                    <a:pt x="223" y="278"/>
                    <a:pt x="237" y="320"/>
                  </a:cubicBezTo>
                  <a:cubicBezTo>
                    <a:pt x="265" y="366"/>
                    <a:pt x="296" y="408"/>
                    <a:pt x="339" y="468"/>
                  </a:cubicBezTo>
                  <a:cubicBezTo>
                    <a:pt x="367" y="496"/>
                    <a:pt x="413" y="542"/>
                    <a:pt x="472" y="584"/>
                  </a:cubicBezTo>
                  <a:cubicBezTo>
                    <a:pt x="500" y="630"/>
                    <a:pt x="543" y="658"/>
                    <a:pt x="588" y="686"/>
                  </a:cubicBezTo>
                  <a:lnTo>
                    <a:pt x="543" y="686"/>
                  </a:lnTo>
                  <a:cubicBezTo>
                    <a:pt x="472" y="686"/>
                    <a:pt x="398" y="704"/>
                    <a:pt x="325" y="718"/>
                  </a:cubicBezTo>
                  <a:cubicBezTo>
                    <a:pt x="251" y="732"/>
                    <a:pt x="177" y="760"/>
                    <a:pt x="135" y="806"/>
                  </a:cubicBezTo>
                  <a:cubicBezTo>
                    <a:pt x="121" y="820"/>
                    <a:pt x="89" y="848"/>
                    <a:pt x="75" y="880"/>
                  </a:cubicBezTo>
                  <a:cubicBezTo>
                    <a:pt x="61" y="894"/>
                    <a:pt x="61" y="908"/>
                    <a:pt x="47" y="922"/>
                  </a:cubicBezTo>
                  <a:cubicBezTo>
                    <a:pt x="47" y="936"/>
                    <a:pt x="33" y="950"/>
                    <a:pt x="33" y="982"/>
                  </a:cubicBezTo>
                  <a:lnTo>
                    <a:pt x="33" y="1055"/>
                  </a:lnTo>
                  <a:cubicBezTo>
                    <a:pt x="33" y="1084"/>
                    <a:pt x="47" y="1098"/>
                    <a:pt x="61" y="1126"/>
                  </a:cubicBezTo>
                  <a:cubicBezTo>
                    <a:pt x="61" y="1143"/>
                    <a:pt x="75" y="1157"/>
                    <a:pt x="103" y="1186"/>
                  </a:cubicBezTo>
                  <a:cubicBezTo>
                    <a:pt x="121" y="1200"/>
                    <a:pt x="149" y="1214"/>
                    <a:pt x="177" y="1231"/>
                  </a:cubicBezTo>
                  <a:cubicBezTo>
                    <a:pt x="223" y="1245"/>
                    <a:pt x="279" y="1259"/>
                    <a:pt x="339" y="1259"/>
                  </a:cubicBezTo>
                  <a:cubicBezTo>
                    <a:pt x="353" y="1273"/>
                    <a:pt x="384" y="1273"/>
                    <a:pt x="398" y="1273"/>
                  </a:cubicBezTo>
                  <a:cubicBezTo>
                    <a:pt x="413" y="1273"/>
                    <a:pt x="441" y="1273"/>
                    <a:pt x="455" y="1259"/>
                  </a:cubicBezTo>
                  <a:lnTo>
                    <a:pt x="455" y="1259"/>
                  </a:lnTo>
                  <a:cubicBezTo>
                    <a:pt x="367" y="1361"/>
                    <a:pt x="296" y="1477"/>
                    <a:pt x="237" y="1611"/>
                  </a:cubicBezTo>
                  <a:cubicBezTo>
                    <a:pt x="149" y="1773"/>
                    <a:pt x="89" y="1949"/>
                    <a:pt x="61" y="2139"/>
                  </a:cubicBezTo>
                  <a:cubicBezTo>
                    <a:pt x="15" y="2315"/>
                    <a:pt x="1" y="2505"/>
                    <a:pt x="15" y="2695"/>
                  </a:cubicBezTo>
                  <a:cubicBezTo>
                    <a:pt x="33" y="2884"/>
                    <a:pt x="47" y="3078"/>
                    <a:pt x="103" y="3268"/>
                  </a:cubicBezTo>
                  <a:cubicBezTo>
                    <a:pt x="177" y="3634"/>
                    <a:pt x="339" y="4000"/>
                    <a:pt x="543" y="4351"/>
                  </a:cubicBezTo>
                  <a:cubicBezTo>
                    <a:pt x="750" y="4689"/>
                    <a:pt x="982" y="4981"/>
                    <a:pt x="1264" y="5245"/>
                  </a:cubicBezTo>
                  <a:cubicBezTo>
                    <a:pt x="1510" y="5466"/>
                    <a:pt x="1805" y="5656"/>
                    <a:pt x="2126" y="5818"/>
                  </a:cubicBezTo>
                  <a:cubicBezTo>
                    <a:pt x="2421" y="5962"/>
                    <a:pt x="2741" y="6068"/>
                    <a:pt x="3093" y="6138"/>
                  </a:cubicBezTo>
                  <a:cubicBezTo>
                    <a:pt x="3139" y="6156"/>
                    <a:pt x="3198" y="6170"/>
                    <a:pt x="3241" y="6170"/>
                  </a:cubicBezTo>
                  <a:cubicBezTo>
                    <a:pt x="3139" y="6082"/>
                    <a:pt x="3037" y="5994"/>
                    <a:pt x="2903" y="5906"/>
                  </a:cubicBezTo>
                  <a:cubicBezTo>
                    <a:pt x="2671" y="5716"/>
                    <a:pt x="2421" y="5540"/>
                    <a:pt x="2171" y="5364"/>
                  </a:cubicBezTo>
                  <a:lnTo>
                    <a:pt x="2143" y="5333"/>
                  </a:lnTo>
                  <a:cubicBezTo>
                    <a:pt x="2055" y="5276"/>
                    <a:pt x="1981" y="5231"/>
                    <a:pt x="1907" y="5171"/>
                  </a:cubicBezTo>
                  <a:cubicBezTo>
                    <a:pt x="1805" y="5101"/>
                    <a:pt x="1718" y="5041"/>
                    <a:pt x="1644" y="4981"/>
                  </a:cubicBezTo>
                  <a:cubicBezTo>
                    <a:pt x="1482" y="4837"/>
                    <a:pt x="1334" y="4689"/>
                    <a:pt x="1204" y="4527"/>
                  </a:cubicBezTo>
                  <a:cubicBezTo>
                    <a:pt x="1056" y="4365"/>
                    <a:pt x="940" y="4204"/>
                    <a:pt x="838" y="4045"/>
                  </a:cubicBezTo>
                  <a:cubicBezTo>
                    <a:pt x="736" y="3852"/>
                    <a:pt x="648" y="3662"/>
                    <a:pt x="574" y="3472"/>
                  </a:cubicBezTo>
                  <a:cubicBezTo>
                    <a:pt x="543" y="3370"/>
                    <a:pt x="515" y="3268"/>
                    <a:pt x="486" y="3166"/>
                  </a:cubicBezTo>
                  <a:cubicBezTo>
                    <a:pt x="472" y="3120"/>
                    <a:pt x="455" y="3060"/>
                    <a:pt x="441" y="3004"/>
                  </a:cubicBezTo>
                  <a:cubicBezTo>
                    <a:pt x="441" y="2958"/>
                    <a:pt x="427" y="2902"/>
                    <a:pt x="427" y="2856"/>
                  </a:cubicBezTo>
                  <a:cubicBezTo>
                    <a:pt x="398" y="2638"/>
                    <a:pt x="398" y="2431"/>
                    <a:pt x="427" y="2213"/>
                  </a:cubicBezTo>
                  <a:cubicBezTo>
                    <a:pt x="441" y="2005"/>
                    <a:pt x="500" y="1801"/>
                    <a:pt x="588" y="1625"/>
                  </a:cubicBezTo>
                  <a:cubicBezTo>
                    <a:pt x="631" y="1523"/>
                    <a:pt x="690" y="1421"/>
                    <a:pt x="750" y="1347"/>
                  </a:cubicBezTo>
                  <a:cubicBezTo>
                    <a:pt x="778" y="1288"/>
                    <a:pt x="807" y="1245"/>
                    <a:pt x="838" y="1214"/>
                  </a:cubicBezTo>
                  <a:cubicBezTo>
                    <a:pt x="866" y="1186"/>
                    <a:pt x="894" y="1143"/>
                    <a:pt x="926" y="1112"/>
                  </a:cubicBezTo>
                  <a:cubicBezTo>
                    <a:pt x="880" y="1098"/>
                    <a:pt x="852" y="1084"/>
                    <a:pt x="824" y="1069"/>
                  </a:cubicBezTo>
                  <a:cubicBezTo>
                    <a:pt x="807" y="1055"/>
                    <a:pt x="792" y="1055"/>
                    <a:pt x="778" y="1038"/>
                  </a:cubicBezTo>
                  <a:cubicBezTo>
                    <a:pt x="764" y="1038"/>
                    <a:pt x="764" y="1024"/>
                    <a:pt x="750" y="1024"/>
                  </a:cubicBezTo>
                  <a:cubicBezTo>
                    <a:pt x="736" y="1010"/>
                    <a:pt x="736" y="996"/>
                    <a:pt x="719" y="996"/>
                  </a:cubicBezTo>
                  <a:cubicBezTo>
                    <a:pt x="719" y="982"/>
                    <a:pt x="705" y="967"/>
                    <a:pt x="705" y="950"/>
                  </a:cubicBezTo>
                  <a:cubicBezTo>
                    <a:pt x="705" y="950"/>
                    <a:pt x="690" y="936"/>
                    <a:pt x="690" y="922"/>
                  </a:cubicBezTo>
                  <a:lnTo>
                    <a:pt x="690" y="908"/>
                  </a:lnTo>
                  <a:cubicBezTo>
                    <a:pt x="690" y="880"/>
                    <a:pt x="690" y="862"/>
                    <a:pt x="705" y="834"/>
                  </a:cubicBezTo>
                  <a:cubicBezTo>
                    <a:pt x="719" y="820"/>
                    <a:pt x="736" y="792"/>
                    <a:pt x="750" y="774"/>
                  </a:cubicBezTo>
                  <a:cubicBezTo>
                    <a:pt x="778" y="732"/>
                    <a:pt x="824" y="704"/>
                    <a:pt x="880" y="658"/>
                  </a:cubicBezTo>
                  <a:cubicBezTo>
                    <a:pt x="807" y="616"/>
                    <a:pt x="750" y="584"/>
                    <a:pt x="690" y="542"/>
                  </a:cubicBezTo>
                  <a:cubicBezTo>
                    <a:pt x="662" y="510"/>
                    <a:pt x="617" y="482"/>
                    <a:pt x="588" y="454"/>
                  </a:cubicBezTo>
                  <a:cubicBezTo>
                    <a:pt x="543" y="422"/>
                    <a:pt x="515" y="380"/>
                    <a:pt x="486" y="352"/>
                  </a:cubicBezTo>
                  <a:cubicBezTo>
                    <a:pt x="455" y="320"/>
                    <a:pt x="427" y="292"/>
                    <a:pt x="413" y="246"/>
                  </a:cubicBezTo>
                  <a:cubicBezTo>
                    <a:pt x="384" y="204"/>
                    <a:pt x="367" y="176"/>
                    <a:pt x="353" y="130"/>
                  </a:cubicBezTo>
                  <a:cubicBezTo>
                    <a:pt x="353" y="88"/>
                    <a:pt x="339" y="56"/>
                    <a:pt x="353" y="14"/>
                  </a:cubicBezTo>
                  <a:lnTo>
                    <a:pt x="353" y="0"/>
                  </a:ln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83"/>
            <p:cNvSpPr/>
            <p:nvPr/>
          </p:nvSpPr>
          <p:spPr>
            <a:xfrm>
              <a:off x="599769" y="2972297"/>
              <a:ext cx="173015" cy="174241"/>
            </a:xfrm>
            <a:custGeom>
              <a:avLst/>
              <a:gdLst/>
              <a:ahLst/>
              <a:cxnLst/>
              <a:rect l="l" t="t" r="r" b="b"/>
              <a:pathLst>
                <a:path w="1834" h="1847" extrusionOk="0">
                  <a:moveTo>
                    <a:pt x="968" y="0"/>
                  </a:moveTo>
                  <a:cubicBezTo>
                    <a:pt x="922" y="0"/>
                    <a:pt x="880" y="0"/>
                    <a:pt x="834" y="18"/>
                  </a:cubicBezTo>
                  <a:cubicBezTo>
                    <a:pt x="704" y="18"/>
                    <a:pt x="588" y="60"/>
                    <a:pt x="468" y="106"/>
                  </a:cubicBezTo>
                  <a:cubicBezTo>
                    <a:pt x="366" y="148"/>
                    <a:pt x="278" y="194"/>
                    <a:pt x="205" y="264"/>
                  </a:cubicBezTo>
                  <a:cubicBezTo>
                    <a:pt x="205" y="236"/>
                    <a:pt x="190" y="222"/>
                    <a:pt x="176" y="208"/>
                  </a:cubicBezTo>
                  <a:cubicBezTo>
                    <a:pt x="176" y="194"/>
                    <a:pt x="162" y="176"/>
                    <a:pt x="131" y="176"/>
                  </a:cubicBezTo>
                  <a:cubicBezTo>
                    <a:pt x="131" y="176"/>
                    <a:pt x="117" y="176"/>
                    <a:pt x="117" y="194"/>
                  </a:cubicBezTo>
                  <a:cubicBezTo>
                    <a:pt x="103" y="194"/>
                    <a:pt x="88" y="208"/>
                    <a:pt x="88" y="222"/>
                  </a:cubicBezTo>
                  <a:lnTo>
                    <a:pt x="88" y="250"/>
                  </a:lnTo>
                  <a:lnTo>
                    <a:pt x="103" y="264"/>
                  </a:lnTo>
                  <a:lnTo>
                    <a:pt x="103" y="281"/>
                  </a:lnTo>
                  <a:cubicBezTo>
                    <a:pt x="131" y="338"/>
                    <a:pt x="148" y="398"/>
                    <a:pt x="162" y="471"/>
                  </a:cubicBezTo>
                  <a:lnTo>
                    <a:pt x="162" y="704"/>
                  </a:lnTo>
                  <a:lnTo>
                    <a:pt x="162" y="721"/>
                  </a:lnTo>
                  <a:cubicBezTo>
                    <a:pt x="148" y="809"/>
                    <a:pt x="117" y="911"/>
                    <a:pt x="74" y="1013"/>
                  </a:cubicBezTo>
                  <a:lnTo>
                    <a:pt x="74" y="1027"/>
                  </a:lnTo>
                  <a:cubicBezTo>
                    <a:pt x="60" y="1055"/>
                    <a:pt x="29" y="1101"/>
                    <a:pt x="15" y="1129"/>
                  </a:cubicBezTo>
                  <a:cubicBezTo>
                    <a:pt x="1" y="1161"/>
                    <a:pt x="1" y="1189"/>
                    <a:pt x="29" y="1203"/>
                  </a:cubicBezTo>
                  <a:lnTo>
                    <a:pt x="43" y="1203"/>
                  </a:lnTo>
                  <a:cubicBezTo>
                    <a:pt x="176" y="1337"/>
                    <a:pt x="292" y="1425"/>
                    <a:pt x="412" y="1513"/>
                  </a:cubicBezTo>
                  <a:cubicBezTo>
                    <a:pt x="570" y="1615"/>
                    <a:pt x="718" y="1703"/>
                    <a:pt x="866" y="1759"/>
                  </a:cubicBezTo>
                  <a:cubicBezTo>
                    <a:pt x="940" y="1791"/>
                    <a:pt x="1028" y="1819"/>
                    <a:pt x="1098" y="1833"/>
                  </a:cubicBezTo>
                  <a:cubicBezTo>
                    <a:pt x="1158" y="1847"/>
                    <a:pt x="1218" y="1847"/>
                    <a:pt x="1291" y="1847"/>
                  </a:cubicBezTo>
                  <a:lnTo>
                    <a:pt x="1348" y="1847"/>
                  </a:lnTo>
                  <a:cubicBezTo>
                    <a:pt x="1422" y="1847"/>
                    <a:pt x="1510" y="1819"/>
                    <a:pt x="1583" y="1791"/>
                  </a:cubicBezTo>
                  <a:cubicBezTo>
                    <a:pt x="1643" y="1776"/>
                    <a:pt x="1699" y="1731"/>
                    <a:pt x="1745" y="1671"/>
                  </a:cubicBezTo>
                  <a:cubicBezTo>
                    <a:pt x="1787" y="1629"/>
                    <a:pt x="1801" y="1583"/>
                    <a:pt x="1819" y="1527"/>
                  </a:cubicBezTo>
                  <a:cubicBezTo>
                    <a:pt x="1833" y="1481"/>
                    <a:pt x="1833" y="1425"/>
                    <a:pt x="1833" y="1365"/>
                  </a:cubicBezTo>
                  <a:cubicBezTo>
                    <a:pt x="1833" y="1305"/>
                    <a:pt x="1819" y="1263"/>
                    <a:pt x="1787" y="1189"/>
                  </a:cubicBezTo>
                  <a:cubicBezTo>
                    <a:pt x="1773" y="1143"/>
                    <a:pt x="1745" y="1087"/>
                    <a:pt x="1699" y="1027"/>
                  </a:cubicBezTo>
                  <a:cubicBezTo>
                    <a:pt x="1699" y="1013"/>
                    <a:pt x="1685" y="1013"/>
                    <a:pt x="1685" y="1013"/>
                  </a:cubicBezTo>
                  <a:cubicBezTo>
                    <a:pt x="1657" y="925"/>
                    <a:pt x="1626" y="823"/>
                    <a:pt x="1612" y="721"/>
                  </a:cubicBezTo>
                  <a:cubicBezTo>
                    <a:pt x="1583" y="559"/>
                    <a:pt x="1583" y="398"/>
                    <a:pt x="1612" y="222"/>
                  </a:cubicBezTo>
                  <a:lnTo>
                    <a:pt x="1612" y="236"/>
                  </a:lnTo>
                  <a:cubicBezTo>
                    <a:pt x="1612" y="176"/>
                    <a:pt x="1626" y="134"/>
                    <a:pt x="1643" y="74"/>
                  </a:cubicBezTo>
                  <a:cubicBezTo>
                    <a:pt x="1643" y="46"/>
                    <a:pt x="1626" y="32"/>
                    <a:pt x="1597" y="18"/>
                  </a:cubicBezTo>
                  <a:lnTo>
                    <a:pt x="1583" y="18"/>
                  </a:lnTo>
                  <a:cubicBezTo>
                    <a:pt x="1569" y="18"/>
                    <a:pt x="1538" y="32"/>
                    <a:pt x="1538" y="46"/>
                  </a:cubicBezTo>
                  <a:cubicBezTo>
                    <a:pt x="1538" y="88"/>
                    <a:pt x="1524" y="134"/>
                    <a:pt x="1524" y="176"/>
                  </a:cubicBezTo>
                  <a:cubicBezTo>
                    <a:pt x="1436" y="106"/>
                    <a:pt x="1334" y="60"/>
                    <a:pt x="1218" y="32"/>
                  </a:cubicBezTo>
                  <a:cubicBezTo>
                    <a:pt x="1144" y="18"/>
                    <a:pt x="1056" y="0"/>
                    <a:pt x="968" y="0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83"/>
            <p:cNvSpPr/>
            <p:nvPr/>
          </p:nvSpPr>
          <p:spPr>
            <a:xfrm>
              <a:off x="608071" y="2972297"/>
              <a:ext cx="146789" cy="80753"/>
            </a:xfrm>
            <a:custGeom>
              <a:avLst/>
              <a:gdLst/>
              <a:ahLst/>
              <a:cxnLst/>
              <a:rect l="l" t="t" r="r" b="b"/>
              <a:pathLst>
                <a:path w="1556" h="856" extrusionOk="0">
                  <a:moveTo>
                    <a:pt x="746" y="0"/>
                  </a:moveTo>
                  <a:cubicBezTo>
                    <a:pt x="616" y="18"/>
                    <a:pt x="500" y="60"/>
                    <a:pt x="380" y="106"/>
                  </a:cubicBezTo>
                  <a:cubicBezTo>
                    <a:pt x="278" y="148"/>
                    <a:pt x="190" y="194"/>
                    <a:pt x="117" y="250"/>
                  </a:cubicBezTo>
                  <a:cubicBezTo>
                    <a:pt x="117" y="236"/>
                    <a:pt x="102" y="222"/>
                    <a:pt x="88" y="208"/>
                  </a:cubicBezTo>
                  <a:cubicBezTo>
                    <a:pt x="88" y="194"/>
                    <a:pt x="74" y="176"/>
                    <a:pt x="43" y="176"/>
                  </a:cubicBezTo>
                  <a:lnTo>
                    <a:pt x="29" y="176"/>
                  </a:lnTo>
                  <a:cubicBezTo>
                    <a:pt x="15" y="194"/>
                    <a:pt x="0" y="208"/>
                    <a:pt x="0" y="222"/>
                  </a:cubicBezTo>
                  <a:lnTo>
                    <a:pt x="0" y="250"/>
                  </a:lnTo>
                  <a:lnTo>
                    <a:pt x="15" y="264"/>
                  </a:lnTo>
                  <a:lnTo>
                    <a:pt x="15" y="281"/>
                  </a:lnTo>
                  <a:cubicBezTo>
                    <a:pt x="43" y="338"/>
                    <a:pt x="60" y="398"/>
                    <a:pt x="74" y="471"/>
                  </a:cubicBezTo>
                  <a:lnTo>
                    <a:pt x="74" y="545"/>
                  </a:lnTo>
                  <a:cubicBezTo>
                    <a:pt x="102" y="545"/>
                    <a:pt x="117" y="559"/>
                    <a:pt x="148" y="573"/>
                  </a:cubicBezTo>
                  <a:cubicBezTo>
                    <a:pt x="338" y="675"/>
                    <a:pt x="528" y="749"/>
                    <a:pt x="746" y="809"/>
                  </a:cubicBezTo>
                  <a:cubicBezTo>
                    <a:pt x="878" y="832"/>
                    <a:pt x="1020" y="855"/>
                    <a:pt x="1163" y="855"/>
                  </a:cubicBezTo>
                  <a:cubicBezTo>
                    <a:pt x="1195" y="855"/>
                    <a:pt x="1227" y="854"/>
                    <a:pt x="1260" y="851"/>
                  </a:cubicBezTo>
                  <a:cubicBezTo>
                    <a:pt x="1320" y="851"/>
                    <a:pt x="1379" y="851"/>
                    <a:pt x="1436" y="837"/>
                  </a:cubicBezTo>
                  <a:cubicBezTo>
                    <a:pt x="1467" y="837"/>
                    <a:pt x="1509" y="823"/>
                    <a:pt x="1538" y="823"/>
                  </a:cubicBezTo>
                  <a:cubicBezTo>
                    <a:pt x="1538" y="792"/>
                    <a:pt x="1524" y="749"/>
                    <a:pt x="1524" y="721"/>
                  </a:cubicBezTo>
                  <a:cubicBezTo>
                    <a:pt x="1495" y="559"/>
                    <a:pt x="1509" y="398"/>
                    <a:pt x="1524" y="222"/>
                  </a:cubicBezTo>
                  <a:lnTo>
                    <a:pt x="1524" y="236"/>
                  </a:lnTo>
                  <a:lnTo>
                    <a:pt x="1538" y="176"/>
                  </a:lnTo>
                  <a:cubicBezTo>
                    <a:pt x="1538" y="148"/>
                    <a:pt x="1538" y="106"/>
                    <a:pt x="1555" y="74"/>
                  </a:cubicBezTo>
                  <a:cubicBezTo>
                    <a:pt x="1555" y="46"/>
                    <a:pt x="1538" y="32"/>
                    <a:pt x="1509" y="18"/>
                  </a:cubicBezTo>
                  <a:lnTo>
                    <a:pt x="1495" y="18"/>
                  </a:lnTo>
                  <a:cubicBezTo>
                    <a:pt x="1481" y="18"/>
                    <a:pt x="1450" y="32"/>
                    <a:pt x="1450" y="46"/>
                  </a:cubicBezTo>
                  <a:cubicBezTo>
                    <a:pt x="1436" y="88"/>
                    <a:pt x="1436" y="134"/>
                    <a:pt x="1436" y="176"/>
                  </a:cubicBezTo>
                  <a:cubicBezTo>
                    <a:pt x="1348" y="106"/>
                    <a:pt x="1246" y="60"/>
                    <a:pt x="1130" y="32"/>
                  </a:cubicBezTo>
                  <a:cubicBezTo>
                    <a:pt x="1056" y="18"/>
                    <a:pt x="968" y="0"/>
                    <a:pt x="880" y="0"/>
                  </a:cubicBez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83"/>
            <p:cNvSpPr/>
            <p:nvPr/>
          </p:nvSpPr>
          <p:spPr>
            <a:xfrm>
              <a:off x="879197" y="2590607"/>
              <a:ext cx="121507" cy="171694"/>
            </a:xfrm>
            <a:custGeom>
              <a:avLst/>
              <a:gdLst/>
              <a:ahLst/>
              <a:cxnLst/>
              <a:rect l="l" t="t" r="r" b="b"/>
              <a:pathLst>
                <a:path w="1288" h="1820" extrusionOk="0">
                  <a:moveTo>
                    <a:pt x="598" y="1"/>
                  </a:moveTo>
                  <a:cubicBezTo>
                    <a:pt x="496" y="1"/>
                    <a:pt x="380" y="33"/>
                    <a:pt x="278" y="89"/>
                  </a:cubicBezTo>
                  <a:cubicBezTo>
                    <a:pt x="176" y="149"/>
                    <a:pt x="71" y="251"/>
                    <a:pt x="14" y="370"/>
                  </a:cubicBezTo>
                  <a:cubicBezTo>
                    <a:pt x="14" y="384"/>
                    <a:pt x="0" y="398"/>
                    <a:pt x="14" y="398"/>
                  </a:cubicBezTo>
                  <a:cubicBezTo>
                    <a:pt x="14" y="412"/>
                    <a:pt x="14" y="427"/>
                    <a:pt x="28" y="441"/>
                  </a:cubicBezTo>
                  <a:lnTo>
                    <a:pt x="71" y="441"/>
                  </a:lnTo>
                  <a:cubicBezTo>
                    <a:pt x="71" y="441"/>
                    <a:pt x="88" y="427"/>
                    <a:pt x="102" y="427"/>
                  </a:cubicBezTo>
                  <a:cubicBezTo>
                    <a:pt x="116" y="370"/>
                    <a:pt x="159" y="325"/>
                    <a:pt x="190" y="296"/>
                  </a:cubicBezTo>
                  <a:cubicBezTo>
                    <a:pt x="204" y="282"/>
                    <a:pt x="218" y="265"/>
                    <a:pt x="232" y="251"/>
                  </a:cubicBezTo>
                  <a:lnTo>
                    <a:pt x="232" y="251"/>
                  </a:lnTo>
                  <a:cubicBezTo>
                    <a:pt x="218" y="265"/>
                    <a:pt x="218" y="282"/>
                    <a:pt x="218" y="296"/>
                  </a:cubicBezTo>
                  <a:cubicBezTo>
                    <a:pt x="204" y="353"/>
                    <a:pt x="190" y="427"/>
                    <a:pt x="190" y="500"/>
                  </a:cubicBezTo>
                  <a:cubicBezTo>
                    <a:pt x="176" y="634"/>
                    <a:pt x="190" y="778"/>
                    <a:pt x="246" y="926"/>
                  </a:cubicBezTo>
                  <a:cubicBezTo>
                    <a:pt x="278" y="1074"/>
                    <a:pt x="352" y="1204"/>
                    <a:pt x="422" y="1320"/>
                  </a:cubicBezTo>
                  <a:cubicBezTo>
                    <a:pt x="510" y="1454"/>
                    <a:pt x="598" y="1556"/>
                    <a:pt x="704" y="1644"/>
                  </a:cubicBezTo>
                  <a:cubicBezTo>
                    <a:pt x="658" y="1689"/>
                    <a:pt x="598" y="1703"/>
                    <a:pt x="556" y="1732"/>
                  </a:cubicBezTo>
                  <a:cubicBezTo>
                    <a:pt x="528" y="1732"/>
                    <a:pt x="496" y="1746"/>
                    <a:pt x="496" y="1777"/>
                  </a:cubicBezTo>
                  <a:cubicBezTo>
                    <a:pt x="496" y="1791"/>
                    <a:pt x="496" y="1805"/>
                    <a:pt x="510" y="1805"/>
                  </a:cubicBezTo>
                  <a:cubicBezTo>
                    <a:pt x="528" y="1819"/>
                    <a:pt x="528" y="1819"/>
                    <a:pt x="542" y="1819"/>
                  </a:cubicBezTo>
                  <a:lnTo>
                    <a:pt x="598" y="1819"/>
                  </a:lnTo>
                  <a:cubicBezTo>
                    <a:pt x="616" y="1805"/>
                    <a:pt x="630" y="1805"/>
                    <a:pt x="644" y="1791"/>
                  </a:cubicBezTo>
                  <a:cubicBezTo>
                    <a:pt x="672" y="1777"/>
                    <a:pt x="704" y="1760"/>
                    <a:pt x="746" y="1746"/>
                  </a:cubicBezTo>
                  <a:cubicBezTo>
                    <a:pt x="806" y="1703"/>
                    <a:pt x="862" y="1658"/>
                    <a:pt x="908" y="1615"/>
                  </a:cubicBezTo>
                  <a:cubicBezTo>
                    <a:pt x="1010" y="1513"/>
                    <a:pt x="1098" y="1394"/>
                    <a:pt x="1172" y="1250"/>
                  </a:cubicBezTo>
                  <a:cubicBezTo>
                    <a:pt x="1231" y="1116"/>
                    <a:pt x="1260" y="968"/>
                    <a:pt x="1274" y="824"/>
                  </a:cubicBezTo>
                  <a:cubicBezTo>
                    <a:pt x="1288" y="676"/>
                    <a:pt x="1260" y="529"/>
                    <a:pt x="1200" y="398"/>
                  </a:cubicBezTo>
                  <a:cubicBezTo>
                    <a:pt x="1158" y="296"/>
                    <a:pt x="1070" y="194"/>
                    <a:pt x="968" y="121"/>
                  </a:cubicBezTo>
                  <a:cubicBezTo>
                    <a:pt x="862" y="47"/>
                    <a:pt x="746" y="19"/>
                    <a:pt x="630" y="1"/>
                  </a:cubicBez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83"/>
            <p:cNvSpPr/>
            <p:nvPr/>
          </p:nvSpPr>
          <p:spPr>
            <a:xfrm>
              <a:off x="906744" y="2618531"/>
              <a:ext cx="56791" cy="55187"/>
            </a:xfrm>
            <a:custGeom>
              <a:avLst/>
              <a:gdLst/>
              <a:ahLst/>
              <a:cxnLst/>
              <a:rect l="l" t="t" r="r" b="b"/>
              <a:pathLst>
                <a:path w="602" h="585" extrusionOk="0">
                  <a:moveTo>
                    <a:pt x="542" y="0"/>
                  </a:moveTo>
                  <a:cubicBezTo>
                    <a:pt x="482" y="14"/>
                    <a:pt x="426" y="43"/>
                    <a:pt x="366" y="74"/>
                  </a:cubicBezTo>
                  <a:cubicBezTo>
                    <a:pt x="306" y="102"/>
                    <a:pt x="250" y="145"/>
                    <a:pt x="204" y="190"/>
                  </a:cubicBezTo>
                  <a:cubicBezTo>
                    <a:pt x="116" y="278"/>
                    <a:pt x="60" y="394"/>
                    <a:pt x="14" y="514"/>
                  </a:cubicBezTo>
                  <a:cubicBezTo>
                    <a:pt x="0" y="542"/>
                    <a:pt x="28" y="570"/>
                    <a:pt x="42" y="584"/>
                  </a:cubicBezTo>
                  <a:cubicBezTo>
                    <a:pt x="74" y="584"/>
                    <a:pt x="102" y="570"/>
                    <a:pt x="116" y="542"/>
                  </a:cubicBezTo>
                  <a:cubicBezTo>
                    <a:pt x="116" y="528"/>
                    <a:pt x="130" y="496"/>
                    <a:pt x="148" y="482"/>
                  </a:cubicBezTo>
                  <a:cubicBezTo>
                    <a:pt x="176" y="408"/>
                    <a:pt x="204" y="352"/>
                    <a:pt x="250" y="292"/>
                  </a:cubicBezTo>
                  <a:cubicBezTo>
                    <a:pt x="278" y="250"/>
                    <a:pt x="306" y="218"/>
                    <a:pt x="352" y="190"/>
                  </a:cubicBezTo>
                  <a:cubicBezTo>
                    <a:pt x="394" y="162"/>
                    <a:pt x="426" y="131"/>
                    <a:pt x="468" y="116"/>
                  </a:cubicBezTo>
                  <a:cubicBezTo>
                    <a:pt x="500" y="102"/>
                    <a:pt x="528" y="88"/>
                    <a:pt x="556" y="88"/>
                  </a:cubicBezTo>
                  <a:cubicBezTo>
                    <a:pt x="588" y="88"/>
                    <a:pt x="602" y="57"/>
                    <a:pt x="602" y="29"/>
                  </a:cubicBezTo>
                  <a:cubicBezTo>
                    <a:pt x="588" y="14"/>
                    <a:pt x="570" y="0"/>
                    <a:pt x="556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83"/>
            <p:cNvSpPr/>
            <p:nvPr/>
          </p:nvSpPr>
          <p:spPr>
            <a:xfrm>
              <a:off x="250059" y="2347405"/>
              <a:ext cx="716116" cy="665079"/>
            </a:xfrm>
            <a:custGeom>
              <a:avLst/>
              <a:gdLst/>
              <a:ahLst/>
              <a:cxnLst/>
              <a:rect l="l" t="t" r="r" b="b"/>
              <a:pathLst>
                <a:path w="7591" h="7050" extrusionOk="0">
                  <a:moveTo>
                    <a:pt x="5069" y="1"/>
                  </a:moveTo>
                  <a:cubicBezTo>
                    <a:pt x="4910" y="1"/>
                    <a:pt x="4717" y="15"/>
                    <a:pt x="4499" y="29"/>
                  </a:cubicBezTo>
                  <a:cubicBezTo>
                    <a:pt x="4397" y="29"/>
                    <a:pt x="4295" y="46"/>
                    <a:pt x="4175" y="60"/>
                  </a:cubicBezTo>
                  <a:cubicBezTo>
                    <a:pt x="3943" y="89"/>
                    <a:pt x="3693" y="134"/>
                    <a:pt x="3430" y="191"/>
                  </a:cubicBezTo>
                  <a:cubicBezTo>
                    <a:pt x="3180" y="250"/>
                    <a:pt x="2916" y="324"/>
                    <a:pt x="2666" y="426"/>
                  </a:cubicBezTo>
                  <a:cubicBezTo>
                    <a:pt x="2403" y="514"/>
                    <a:pt x="2139" y="630"/>
                    <a:pt x="1903" y="750"/>
                  </a:cubicBezTo>
                  <a:cubicBezTo>
                    <a:pt x="1657" y="880"/>
                    <a:pt x="1421" y="1028"/>
                    <a:pt x="1217" y="1172"/>
                  </a:cubicBezTo>
                  <a:cubicBezTo>
                    <a:pt x="760" y="1524"/>
                    <a:pt x="468" y="1907"/>
                    <a:pt x="306" y="2333"/>
                  </a:cubicBezTo>
                  <a:cubicBezTo>
                    <a:pt x="264" y="2449"/>
                    <a:pt x="232" y="2565"/>
                    <a:pt x="218" y="2684"/>
                  </a:cubicBezTo>
                  <a:cubicBezTo>
                    <a:pt x="204" y="2815"/>
                    <a:pt x="190" y="2962"/>
                    <a:pt x="204" y="3124"/>
                  </a:cubicBezTo>
                  <a:cubicBezTo>
                    <a:pt x="204" y="3268"/>
                    <a:pt x="232" y="3430"/>
                    <a:pt x="264" y="3620"/>
                  </a:cubicBezTo>
                  <a:cubicBezTo>
                    <a:pt x="292" y="3782"/>
                    <a:pt x="338" y="3944"/>
                    <a:pt x="394" y="4120"/>
                  </a:cubicBezTo>
                  <a:cubicBezTo>
                    <a:pt x="454" y="4281"/>
                    <a:pt x="514" y="4426"/>
                    <a:pt x="584" y="4587"/>
                  </a:cubicBezTo>
                  <a:cubicBezTo>
                    <a:pt x="644" y="4689"/>
                    <a:pt x="704" y="4809"/>
                    <a:pt x="760" y="4897"/>
                  </a:cubicBezTo>
                  <a:cubicBezTo>
                    <a:pt x="718" y="4897"/>
                    <a:pt x="672" y="4883"/>
                    <a:pt x="630" y="4883"/>
                  </a:cubicBezTo>
                  <a:cubicBezTo>
                    <a:pt x="584" y="4883"/>
                    <a:pt x="542" y="4897"/>
                    <a:pt x="496" y="4897"/>
                  </a:cubicBezTo>
                  <a:cubicBezTo>
                    <a:pt x="440" y="4911"/>
                    <a:pt x="366" y="4939"/>
                    <a:pt x="306" y="4971"/>
                  </a:cubicBezTo>
                  <a:cubicBezTo>
                    <a:pt x="264" y="4999"/>
                    <a:pt x="204" y="5027"/>
                    <a:pt x="162" y="5073"/>
                  </a:cubicBezTo>
                  <a:cubicBezTo>
                    <a:pt x="88" y="5147"/>
                    <a:pt x="42" y="5249"/>
                    <a:pt x="14" y="5365"/>
                  </a:cubicBezTo>
                  <a:cubicBezTo>
                    <a:pt x="0" y="5467"/>
                    <a:pt x="0" y="5586"/>
                    <a:pt x="14" y="5717"/>
                  </a:cubicBezTo>
                  <a:cubicBezTo>
                    <a:pt x="28" y="5819"/>
                    <a:pt x="74" y="5938"/>
                    <a:pt x="130" y="6054"/>
                  </a:cubicBezTo>
                  <a:cubicBezTo>
                    <a:pt x="190" y="6156"/>
                    <a:pt x="250" y="6244"/>
                    <a:pt x="338" y="6332"/>
                  </a:cubicBezTo>
                  <a:cubicBezTo>
                    <a:pt x="380" y="6378"/>
                    <a:pt x="426" y="6420"/>
                    <a:pt x="496" y="6466"/>
                  </a:cubicBezTo>
                  <a:cubicBezTo>
                    <a:pt x="556" y="6508"/>
                    <a:pt x="630" y="6536"/>
                    <a:pt x="704" y="6568"/>
                  </a:cubicBezTo>
                  <a:cubicBezTo>
                    <a:pt x="848" y="6624"/>
                    <a:pt x="1010" y="6670"/>
                    <a:pt x="1171" y="6670"/>
                  </a:cubicBezTo>
                  <a:lnTo>
                    <a:pt x="1217" y="6670"/>
                  </a:lnTo>
                  <a:cubicBezTo>
                    <a:pt x="1347" y="6670"/>
                    <a:pt x="1481" y="6656"/>
                    <a:pt x="1597" y="6610"/>
                  </a:cubicBezTo>
                  <a:cubicBezTo>
                    <a:pt x="1671" y="6596"/>
                    <a:pt x="1727" y="6568"/>
                    <a:pt x="1801" y="6522"/>
                  </a:cubicBezTo>
                  <a:cubicBezTo>
                    <a:pt x="1847" y="6494"/>
                    <a:pt x="1889" y="6466"/>
                    <a:pt x="1949" y="6420"/>
                  </a:cubicBezTo>
                  <a:cubicBezTo>
                    <a:pt x="2051" y="6522"/>
                    <a:pt x="2167" y="6610"/>
                    <a:pt x="2300" y="6684"/>
                  </a:cubicBezTo>
                  <a:cubicBezTo>
                    <a:pt x="2431" y="6758"/>
                    <a:pt x="2592" y="6832"/>
                    <a:pt x="2768" y="6888"/>
                  </a:cubicBezTo>
                  <a:cubicBezTo>
                    <a:pt x="2916" y="6934"/>
                    <a:pt x="3078" y="6962"/>
                    <a:pt x="3268" y="6993"/>
                  </a:cubicBezTo>
                  <a:cubicBezTo>
                    <a:pt x="3416" y="7022"/>
                    <a:pt x="3591" y="7036"/>
                    <a:pt x="3767" y="7050"/>
                  </a:cubicBezTo>
                  <a:lnTo>
                    <a:pt x="4087" y="7050"/>
                  </a:lnTo>
                  <a:cubicBezTo>
                    <a:pt x="4661" y="7050"/>
                    <a:pt x="5188" y="6976"/>
                    <a:pt x="5670" y="6818"/>
                  </a:cubicBezTo>
                  <a:cubicBezTo>
                    <a:pt x="5980" y="6712"/>
                    <a:pt x="6272" y="6568"/>
                    <a:pt x="6522" y="6406"/>
                  </a:cubicBezTo>
                  <a:cubicBezTo>
                    <a:pt x="6652" y="6318"/>
                    <a:pt x="6785" y="6216"/>
                    <a:pt x="6901" y="6114"/>
                  </a:cubicBezTo>
                  <a:cubicBezTo>
                    <a:pt x="7021" y="5994"/>
                    <a:pt x="7123" y="5878"/>
                    <a:pt x="7211" y="5745"/>
                  </a:cubicBezTo>
                  <a:cubicBezTo>
                    <a:pt x="7267" y="5688"/>
                    <a:pt x="7313" y="5615"/>
                    <a:pt x="7355" y="5541"/>
                  </a:cubicBezTo>
                  <a:cubicBezTo>
                    <a:pt x="7401" y="5467"/>
                    <a:pt x="7443" y="5379"/>
                    <a:pt x="7475" y="5305"/>
                  </a:cubicBezTo>
                  <a:cubicBezTo>
                    <a:pt x="7503" y="5217"/>
                    <a:pt x="7531" y="5129"/>
                    <a:pt x="7563" y="5041"/>
                  </a:cubicBezTo>
                  <a:cubicBezTo>
                    <a:pt x="7577" y="4971"/>
                    <a:pt x="7591" y="4883"/>
                    <a:pt x="7591" y="4795"/>
                  </a:cubicBezTo>
                  <a:cubicBezTo>
                    <a:pt x="7591" y="4633"/>
                    <a:pt x="7577" y="4471"/>
                    <a:pt x="7531" y="4281"/>
                  </a:cubicBezTo>
                  <a:cubicBezTo>
                    <a:pt x="7489" y="4120"/>
                    <a:pt x="7443" y="3972"/>
                    <a:pt x="7373" y="3782"/>
                  </a:cubicBezTo>
                  <a:lnTo>
                    <a:pt x="7327" y="3666"/>
                  </a:lnTo>
                  <a:cubicBezTo>
                    <a:pt x="7225" y="3388"/>
                    <a:pt x="7123" y="3107"/>
                    <a:pt x="7077" y="2801"/>
                  </a:cubicBezTo>
                  <a:cubicBezTo>
                    <a:pt x="7077" y="2727"/>
                    <a:pt x="7063" y="2639"/>
                    <a:pt x="7063" y="2565"/>
                  </a:cubicBezTo>
                  <a:lnTo>
                    <a:pt x="7063" y="2537"/>
                  </a:lnTo>
                  <a:cubicBezTo>
                    <a:pt x="7049" y="2449"/>
                    <a:pt x="7049" y="2361"/>
                    <a:pt x="7049" y="2273"/>
                  </a:cubicBezTo>
                  <a:cubicBezTo>
                    <a:pt x="7021" y="2069"/>
                    <a:pt x="7003" y="1893"/>
                    <a:pt x="6989" y="1731"/>
                  </a:cubicBezTo>
                  <a:cubicBezTo>
                    <a:pt x="6961" y="1555"/>
                    <a:pt x="6915" y="1379"/>
                    <a:pt x="6873" y="1218"/>
                  </a:cubicBezTo>
                  <a:cubicBezTo>
                    <a:pt x="6828" y="1056"/>
                    <a:pt x="6771" y="880"/>
                    <a:pt x="6697" y="732"/>
                  </a:cubicBezTo>
                  <a:cubicBezTo>
                    <a:pt x="6581" y="486"/>
                    <a:pt x="6405" y="250"/>
                    <a:pt x="6198" y="46"/>
                  </a:cubicBezTo>
                  <a:cubicBezTo>
                    <a:pt x="6184" y="29"/>
                    <a:pt x="6170" y="29"/>
                    <a:pt x="6156" y="29"/>
                  </a:cubicBezTo>
                  <a:cubicBezTo>
                    <a:pt x="6142" y="29"/>
                    <a:pt x="6124" y="29"/>
                    <a:pt x="6124" y="46"/>
                  </a:cubicBezTo>
                  <a:cubicBezTo>
                    <a:pt x="6110" y="46"/>
                    <a:pt x="6110" y="60"/>
                    <a:pt x="6110" y="74"/>
                  </a:cubicBezTo>
                  <a:cubicBezTo>
                    <a:pt x="6110" y="89"/>
                    <a:pt x="6110" y="103"/>
                    <a:pt x="6124" y="103"/>
                  </a:cubicBezTo>
                  <a:lnTo>
                    <a:pt x="6124" y="117"/>
                  </a:lnTo>
                  <a:cubicBezTo>
                    <a:pt x="5846" y="46"/>
                    <a:pt x="5508" y="1"/>
                    <a:pt x="5115" y="1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83"/>
            <p:cNvSpPr/>
            <p:nvPr/>
          </p:nvSpPr>
          <p:spPr>
            <a:xfrm>
              <a:off x="436471" y="2666926"/>
              <a:ext cx="1415" cy="9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83"/>
            <p:cNvSpPr/>
            <p:nvPr/>
          </p:nvSpPr>
          <p:spPr>
            <a:xfrm>
              <a:off x="436471" y="2666926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83"/>
            <p:cNvSpPr/>
            <p:nvPr/>
          </p:nvSpPr>
          <p:spPr>
            <a:xfrm>
              <a:off x="320341" y="2846450"/>
              <a:ext cx="62546" cy="84432"/>
            </a:xfrm>
            <a:custGeom>
              <a:avLst/>
              <a:gdLst/>
              <a:ahLst/>
              <a:cxnLst/>
              <a:rect l="l" t="t" r="r" b="b"/>
              <a:pathLst>
                <a:path w="663" h="895" extrusionOk="0">
                  <a:moveTo>
                    <a:pt x="61" y="1"/>
                  </a:moveTo>
                  <a:cubicBezTo>
                    <a:pt x="32" y="1"/>
                    <a:pt x="1" y="33"/>
                    <a:pt x="1" y="75"/>
                  </a:cubicBezTo>
                  <a:cubicBezTo>
                    <a:pt x="1" y="251"/>
                    <a:pt x="61" y="427"/>
                    <a:pt x="177" y="574"/>
                  </a:cubicBezTo>
                  <a:cubicBezTo>
                    <a:pt x="208" y="617"/>
                    <a:pt x="236" y="648"/>
                    <a:pt x="265" y="676"/>
                  </a:cubicBezTo>
                  <a:cubicBezTo>
                    <a:pt x="296" y="704"/>
                    <a:pt x="324" y="736"/>
                    <a:pt x="367" y="764"/>
                  </a:cubicBezTo>
                  <a:cubicBezTo>
                    <a:pt x="440" y="824"/>
                    <a:pt x="514" y="866"/>
                    <a:pt x="602" y="894"/>
                  </a:cubicBezTo>
                  <a:cubicBezTo>
                    <a:pt x="630" y="894"/>
                    <a:pt x="648" y="880"/>
                    <a:pt x="662" y="866"/>
                  </a:cubicBezTo>
                  <a:cubicBezTo>
                    <a:pt x="662" y="838"/>
                    <a:pt x="648" y="824"/>
                    <a:pt x="630" y="806"/>
                  </a:cubicBezTo>
                  <a:cubicBezTo>
                    <a:pt x="616" y="806"/>
                    <a:pt x="588" y="792"/>
                    <a:pt x="574" y="792"/>
                  </a:cubicBezTo>
                  <a:cubicBezTo>
                    <a:pt x="528" y="764"/>
                    <a:pt x="472" y="736"/>
                    <a:pt x="426" y="704"/>
                  </a:cubicBezTo>
                  <a:lnTo>
                    <a:pt x="296" y="574"/>
                  </a:lnTo>
                  <a:cubicBezTo>
                    <a:pt x="250" y="515"/>
                    <a:pt x="222" y="455"/>
                    <a:pt x="191" y="384"/>
                  </a:cubicBezTo>
                  <a:cubicBezTo>
                    <a:pt x="163" y="310"/>
                    <a:pt x="148" y="237"/>
                    <a:pt x="134" y="163"/>
                  </a:cubicBezTo>
                  <a:cubicBezTo>
                    <a:pt x="120" y="135"/>
                    <a:pt x="120" y="103"/>
                    <a:pt x="120" y="75"/>
                  </a:cubicBezTo>
                  <a:cubicBezTo>
                    <a:pt x="120" y="33"/>
                    <a:pt x="89" y="1"/>
                    <a:pt x="61" y="1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83"/>
            <p:cNvSpPr/>
            <p:nvPr/>
          </p:nvSpPr>
          <p:spPr>
            <a:xfrm>
              <a:off x="269304" y="2843809"/>
              <a:ext cx="62451" cy="30660"/>
            </a:xfrm>
            <a:custGeom>
              <a:avLst/>
              <a:gdLst/>
              <a:ahLst/>
              <a:cxnLst/>
              <a:rect l="l" t="t" r="r" b="b"/>
              <a:pathLst>
                <a:path w="662" h="325" extrusionOk="0">
                  <a:moveTo>
                    <a:pt x="440" y="1"/>
                  </a:moveTo>
                  <a:cubicBezTo>
                    <a:pt x="366" y="1"/>
                    <a:pt x="310" y="29"/>
                    <a:pt x="250" y="61"/>
                  </a:cubicBezTo>
                  <a:cubicBezTo>
                    <a:pt x="190" y="75"/>
                    <a:pt x="148" y="117"/>
                    <a:pt x="102" y="163"/>
                  </a:cubicBezTo>
                  <a:cubicBezTo>
                    <a:pt x="60" y="191"/>
                    <a:pt x="28" y="251"/>
                    <a:pt x="0" y="307"/>
                  </a:cubicBezTo>
                  <a:cubicBezTo>
                    <a:pt x="0" y="307"/>
                    <a:pt x="0" y="324"/>
                    <a:pt x="14" y="324"/>
                  </a:cubicBezTo>
                  <a:lnTo>
                    <a:pt x="46" y="324"/>
                  </a:lnTo>
                  <a:cubicBezTo>
                    <a:pt x="46" y="293"/>
                    <a:pt x="60" y="279"/>
                    <a:pt x="60" y="265"/>
                  </a:cubicBezTo>
                  <a:cubicBezTo>
                    <a:pt x="72" y="241"/>
                    <a:pt x="84" y="224"/>
                    <a:pt x="104" y="203"/>
                  </a:cubicBezTo>
                  <a:lnTo>
                    <a:pt x="104" y="203"/>
                  </a:lnTo>
                  <a:cubicBezTo>
                    <a:pt x="135" y="176"/>
                    <a:pt x="163" y="162"/>
                    <a:pt x="190" y="149"/>
                  </a:cubicBezTo>
                  <a:cubicBezTo>
                    <a:pt x="222" y="131"/>
                    <a:pt x="250" y="117"/>
                    <a:pt x="292" y="103"/>
                  </a:cubicBezTo>
                  <a:cubicBezTo>
                    <a:pt x="324" y="89"/>
                    <a:pt x="366" y="89"/>
                    <a:pt x="398" y="89"/>
                  </a:cubicBezTo>
                  <a:cubicBezTo>
                    <a:pt x="426" y="89"/>
                    <a:pt x="468" y="89"/>
                    <a:pt x="500" y="103"/>
                  </a:cubicBezTo>
                  <a:cubicBezTo>
                    <a:pt x="514" y="103"/>
                    <a:pt x="528" y="117"/>
                    <a:pt x="542" y="117"/>
                  </a:cubicBezTo>
                  <a:lnTo>
                    <a:pt x="556" y="131"/>
                  </a:lnTo>
                  <a:cubicBezTo>
                    <a:pt x="563" y="138"/>
                    <a:pt x="575" y="143"/>
                    <a:pt x="588" y="143"/>
                  </a:cubicBezTo>
                  <a:cubicBezTo>
                    <a:pt x="604" y="143"/>
                    <a:pt x="622" y="135"/>
                    <a:pt x="630" y="117"/>
                  </a:cubicBezTo>
                  <a:cubicBezTo>
                    <a:pt x="644" y="103"/>
                    <a:pt x="661" y="89"/>
                    <a:pt x="644" y="75"/>
                  </a:cubicBezTo>
                  <a:lnTo>
                    <a:pt x="644" y="43"/>
                  </a:lnTo>
                  <a:cubicBezTo>
                    <a:pt x="630" y="43"/>
                    <a:pt x="630" y="29"/>
                    <a:pt x="616" y="29"/>
                  </a:cubicBezTo>
                  <a:cubicBezTo>
                    <a:pt x="587" y="15"/>
                    <a:pt x="556" y="15"/>
                    <a:pt x="528" y="1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83"/>
            <p:cNvSpPr/>
            <p:nvPr/>
          </p:nvSpPr>
          <p:spPr>
            <a:xfrm>
              <a:off x="680050" y="4248495"/>
              <a:ext cx="304050" cy="196505"/>
            </a:xfrm>
            <a:custGeom>
              <a:avLst/>
              <a:gdLst/>
              <a:ahLst/>
              <a:cxnLst/>
              <a:rect l="l" t="t" r="r" b="b"/>
              <a:pathLst>
                <a:path w="3223" h="2083" extrusionOk="0">
                  <a:moveTo>
                    <a:pt x="1214" y="1"/>
                  </a:moveTo>
                  <a:cubicBezTo>
                    <a:pt x="996" y="1"/>
                    <a:pt x="775" y="32"/>
                    <a:pt x="497" y="74"/>
                  </a:cubicBezTo>
                  <a:cubicBezTo>
                    <a:pt x="367" y="88"/>
                    <a:pt x="233" y="120"/>
                    <a:pt x="117" y="148"/>
                  </a:cubicBezTo>
                  <a:lnTo>
                    <a:pt x="71" y="148"/>
                  </a:lnTo>
                  <a:cubicBezTo>
                    <a:pt x="57" y="148"/>
                    <a:pt x="43" y="162"/>
                    <a:pt x="43" y="176"/>
                  </a:cubicBezTo>
                  <a:cubicBezTo>
                    <a:pt x="15" y="454"/>
                    <a:pt x="1" y="690"/>
                    <a:pt x="1" y="912"/>
                  </a:cubicBezTo>
                  <a:cubicBezTo>
                    <a:pt x="15" y="1144"/>
                    <a:pt x="57" y="1379"/>
                    <a:pt x="145" y="1569"/>
                  </a:cubicBezTo>
                  <a:lnTo>
                    <a:pt x="145" y="1597"/>
                  </a:lnTo>
                  <a:cubicBezTo>
                    <a:pt x="159" y="1615"/>
                    <a:pt x="177" y="1629"/>
                    <a:pt x="191" y="1643"/>
                  </a:cubicBezTo>
                  <a:cubicBezTo>
                    <a:pt x="191" y="1657"/>
                    <a:pt x="205" y="1657"/>
                    <a:pt x="205" y="1671"/>
                  </a:cubicBezTo>
                  <a:cubicBezTo>
                    <a:pt x="219" y="1671"/>
                    <a:pt x="233" y="1685"/>
                    <a:pt x="233" y="1703"/>
                  </a:cubicBezTo>
                  <a:cubicBezTo>
                    <a:pt x="247" y="1703"/>
                    <a:pt x="247" y="1703"/>
                    <a:pt x="265" y="1717"/>
                  </a:cubicBezTo>
                  <a:cubicBezTo>
                    <a:pt x="455" y="1833"/>
                    <a:pt x="687" y="1921"/>
                    <a:pt x="968" y="1995"/>
                  </a:cubicBezTo>
                  <a:cubicBezTo>
                    <a:pt x="1214" y="2055"/>
                    <a:pt x="1464" y="2083"/>
                    <a:pt x="1728" y="2083"/>
                  </a:cubicBezTo>
                  <a:lnTo>
                    <a:pt x="1904" y="2083"/>
                  </a:lnTo>
                  <a:cubicBezTo>
                    <a:pt x="2111" y="2069"/>
                    <a:pt x="2301" y="2037"/>
                    <a:pt x="2477" y="1995"/>
                  </a:cubicBezTo>
                  <a:cubicBezTo>
                    <a:pt x="2639" y="1949"/>
                    <a:pt x="2797" y="1893"/>
                    <a:pt x="2931" y="1819"/>
                  </a:cubicBezTo>
                  <a:cubicBezTo>
                    <a:pt x="2931" y="1805"/>
                    <a:pt x="2931" y="1805"/>
                    <a:pt x="2945" y="1805"/>
                  </a:cubicBezTo>
                  <a:cubicBezTo>
                    <a:pt x="2959" y="1791"/>
                    <a:pt x="2973" y="1791"/>
                    <a:pt x="2991" y="1773"/>
                  </a:cubicBezTo>
                  <a:cubicBezTo>
                    <a:pt x="2991" y="1759"/>
                    <a:pt x="3005" y="1759"/>
                    <a:pt x="3019" y="1745"/>
                  </a:cubicBezTo>
                  <a:cubicBezTo>
                    <a:pt x="3033" y="1717"/>
                    <a:pt x="3061" y="1685"/>
                    <a:pt x="3079" y="1657"/>
                  </a:cubicBezTo>
                  <a:cubicBezTo>
                    <a:pt x="3107" y="1629"/>
                    <a:pt x="3121" y="1597"/>
                    <a:pt x="3135" y="1555"/>
                  </a:cubicBezTo>
                  <a:cubicBezTo>
                    <a:pt x="3167" y="1481"/>
                    <a:pt x="3195" y="1408"/>
                    <a:pt x="3209" y="1306"/>
                  </a:cubicBezTo>
                  <a:cubicBezTo>
                    <a:pt x="3223" y="1232"/>
                    <a:pt x="3223" y="1158"/>
                    <a:pt x="3223" y="1070"/>
                  </a:cubicBezTo>
                  <a:cubicBezTo>
                    <a:pt x="3209" y="982"/>
                    <a:pt x="3195" y="912"/>
                    <a:pt x="3181" y="852"/>
                  </a:cubicBezTo>
                  <a:cubicBezTo>
                    <a:pt x="3167" y="792"/>
                    <a:pt x="3135" y="750"/>
                    <a:pt x="3107" y="704"/>
                  </a:cubicBezTo>
                  <a:cubicBezTo>
                    <a:pt x="3079" y="662"/>
                    <a:pt x="3033" y="630"/>
                    <a:pt x="2991" y="602"/>
                  </a:cubicBezTo>
                  <a:cubicBezTo>
                    <a:pt x="2903" y="542"/>
                    <a:pt x="2815" y="528"/>
                    <a:pt x="2709" y="514"/>
                  </a:cubicBezTo>
                  <a:cubicBezTo>
                    <a:pt x="2681" y="500"/>
                    <a:pt x="2653" y="500"/>
                    <a:pt x="2621" y="486"/>
                  </a:cubicBezTo>
                  <a:cubicBezTo>
                    <a:pt x="2579" y="486"/>
                    <a:pt x="2533" y="486"/>
                    <a:pt x="2505" y="472"/>
                  </a:cubicBezTo>
                  <a:cubicBezTo>
                    <a:pt x="2431" y="454"/>
                    <a:pt x="2375" y="440"/>
                    <a:pt x="2315" y="412"/>
                  </a:cubicBezTo>
                  <a:cubicBezTo>
                    <a:pt x="2287" y="398"/>
                    <a:pt x="2255" y="366"/>
                    <a:pt x="2227" y="352"/>
                  </a:cubicBezTo>
                  <a:cubicBezTo>
                    <a:pt x="2213" y="324"/>
                    <a:pt x="2182" y="310"/>
                    <a:pt x="2168" y="278"/>
                  </a:cubicBezTo>
                  <a:cubicBezTo>
                    <a:pt x="2153" y="250"/>
                    <a:pt x="2139" y="236"/>
                    <a:pt x="2139" y="208"/>
                  </a:cubicBezTo>
                  <a:cubicBezTo>
                    <a:pt x="2125" y="190"/>
                    <a:pt x="2111" y="176"/>
                    <a:pt x="2094" y="176"/>
                  </a:cubicBezTo>
                  <a:cubicBezTo>
                    <a:pt x="2080" y="176"/>
                    <a:pt x="2080" y="176"/>
                    <a:pt x="2066" y="190"/>
                  </a:cubicBezTo>
                  <a:cubicBezTo>
                    <a:pt x="2066" y="190"/>
                    <a:pt x="2051" y="190"/>
                    <a:pt x="2051" y="208"/>
                  </a:cubicBezTo>
                  <a:cubicBezTo>
                    <a:pt x="1978" y="148"/>
                    <a:pt x="1876" y="103"/>
                    <a:pt x="1760" y="74"/>
                  </a:cubicBezTo>
                  <a:cubicBezTo>
                    <a:pt x="1640" y="32"/>
                    <a:pt x="1510" y="15"/>
                    <a:pt x="1348" y="15"/>
                  </a:cubicBezTo>
                  <a:cubicBezTo>
                    <a:pt x="1302" y="1"/>
                    <a:pt x="1260" y="1"/>
                    <a:pt x="121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83"/>
            <p:cNvSpPr/>
            <p:nvPr/>
          </p:nvSpPr>
          <p:spPr>
            <a:xfrm>
              <a:off x="684013" y="4294249"/>
              <a:ext cx="300088" cy="150751"/>
            </a:xfrm>
            <a:custGeom>
              <a:avLst/>
              <a:gdLst/>
              <a:ahLst/>
              <a:cxnLst/>
              <a:rect l="l" t="t" r="r" b="b"/>
              <a:pathLst>
                <a:path w="3181" h="1598" extrusionOk="0">
                  <a:moveTo>
                    <a:pt x="2551" y="1"/>
                  </a:moveTo>
                  <a:cubicBezTo>
                    <a:pt x="2537" y="1"/>
                    <a:pt x="2523" y="15"/>
                    <a:pt x="2509" y="15"/>
                  </a:cubicBezTo>
                  <a:cubicBezTo>
                    <a:pt x="2477" y="43"/>
                    <a:pt x="2449" y="57"/>
                    <a:pt x="2421" y="89"/>
                  </a:cubicBezTo>
                  <a:cubicBezTo>
                    <a:pt x="2389" y="103"/>
                    <a:pt x="2361" y="131"/>
                    <a:pt x="2333" y="163"/>
                  </a:cubicBezTo>
                  <a:cubicBezTo>
                    <a:pt x="2301" y="191"/>
                    <a:pt x="2273" y="219"/>
                    <a:pt x="2245" y="265"/>
                  </a:cubicBezTo>
                  <a:cubicBezTo>
                    <a:pt x="2213" y="293"/>
                    <a:pt x="2185" y="339"/>
                    <a:pt x="2171" y="381"/>
                  </a:cubicBezTo>
                  <a:lnTo>
                    <a:pt x="2171" y="367"/>
                  </a:lnTo>
                  <a:cubicBezTo>
                    <a:pt x="2140" y="427"/>
                    <a:pt x="2111" y="483"/>
                    <a:pt x="2097" y="529"/>
                  </a:cubicBezTo>
                  <a:cubicBezTo>
                    <a:pt x="2069" y="585"/>
                    <a:pt x="2052" y="645"/>
                    <a:pt x="2038" y="704"/>
                  </a:cubicBezTo>
                  <a:lnTo>
                    <a:pt x="2038" y="690"/>
                  </a:lnTo>
                  <a:cubicBezTo>
                    <a:pt x="2009" y="821"/>
                    <a:pt x="1981" y="954"/>
                    <a:pt x="1995" y="1084"/>
                  </a:cubicBezTo>
                  <a:lnTo>
                    <a:pt x="1995" y="1200"/>
                  </a:lnTo>
                  <a:lnTo>
                    <a:pt x="1995" y="1232"/>
                  </a:lnTo>
                  <a:lnTo>
                    <a:pt x="1995" y="1246"/>
                  </a:lnTo>
                  <a:lnTo>
                    <a:pt x="1981" y="1246"/>
                  </a:lnTo>
                  <a:cubicBezTo>
                    <a:pt x="1922" y="1260"/>
                    <a:pt x="1862" y="1274"/>
                    <a:pt x="1805" y="1274"/>
                  </a:cubicBezTo>
                  <a:cubicBezTo>
                    <a:pt x="1733" y="1280"/>
                    <a:pt x="1662" y="1284"/>
                    <a:pt x="1592" y="1284"/>
                  </a:cubicBezTo>
                  <a:cubicBezTo>
                    <a:pt x="1493" y="1284"/>
                    <a:pt x="1395" y="1277"/>
                    <a:pt x="1292" y="1260"/>
                  </a:cubicBezTo>
                  <a:cubicBezTo>
                    <a:pt x="1130" y="1246"/>
                    <a:pt x="954" y="1200"/>
                    <a:pt x="792" y="1144"/>
                  </a:cubicBezTo>
                  <a:cubicBezTo>
                    <a:pt x="631" y="1098"/>
                    <a:pt x="469" y="1025"/>
                    <a:pt x="325" y="937"/>
                  </a:cubicBezTo>
                  <a:cubicBezTo>
                    <a:pt x="205" y="880"/>
                    <a:pt x="103" y="806"/>
                    <a:pt x="1" y="719"/>
                  </a:cubicBezTo>
                  <a:lnTo>
                    <a:pt x="1" y="719"/>
                  </a:lnTo>
                  <a:cubicBezTo>
                    <a:pt x="15" y="849"/>
                    <a:pt x="61" y="982"/>
                    <a:pt x="103" y="1098"/>
                  </a:cubicBezTo>
                  <a:lnTo>
                    <a:pt x="103" y="1112"/>
                  </a:lnTo>
                  <a:cubicBezTo>
                    <a:pt x="117" y="1130"/>
                    <a:pt x="135" y="1144"/>
                    <a:pt x="149" y="1158"/>
                  </a:cubicBezTo>
                  <a:cubicBezTo>
                    <a:pt x="149" y="1172"/>
                    <a:pt x="163" y="1172"/>
                    <a:pt x="163" y="1186"/>
                  </a:cubicBezTo>
                  <a:lnTo>
                    <a:pt x="191" y="1200"/>
                  </a:lnTo>
                  <a:lnTo>
                    <a:pt x="191" y="1218"/>
                  </a:lnTo>
                  <a:lnTo>
                    <a:pt x="223" y="1232"/>
                  </a:lnTo>
                  <a:cubicBezTo>
                    <a:pt x="413" y="1348"/>
                    <a:pt x="645" y="1436"/>
                    <a:pt x="926" y="1510"/>
                  </a:cubicBezTo>
                  <a:cubicBezTo>
                    <a:pt x="1172" y="1570"/>
                    <a:pt x="1422" y="1598"/>
                    <a:pt x="1686" y="1598"/>
                  </a:cubicBezTo>
                  <a:lnTo>
                    <a:pt x="1862" y="1598"/>
                  </a:lnTo>
                  <a:cubicBezTo>
                    <a:pt x="2069" y="1584"/>
                    <a:pt x="2259" y="1552"/>
                    <a:pt x="2435" y="1510"/>
                  </a:cubicBezTo>
                  <a:cubicBezTo>
                    <a:pt x="2597" y="1464"/>
                    <a:pt x="2755" y="1408"/>
                    <a:pt x="2889" y="1334"/>
                  </a:cubicBezTo>
                  <a:lnTo>
                    <a:pt x="2889" y="1320"/>
                  </a:lnTo>
                  <a:lnTo>
                    <a:pt x="2903" y="1320"/>
                  </a:lnTo>
                  <a:cubicBezTo>
                    <a:pt x="2917" y="1306"/>
                    <a:pt x="2931" y="1306"/>
                    <a:pt x="2949" y="1288"/>
                  </a:cubicBezTo>
                  <a:cubicBezTo>
                    <a:pt x="2949" y="1274"/>
                    <a:pt x="2963" y="1274"/>
                    <a:pt x="2977" y="1260"/>
                  </a:cubicBezTo>
                  <a:cubicBezTo>
                    <a:pt x="2991" y="1232"/>
                    <a:pt x="3019" y="1200"/>
                    <a:pt x="3037" y="1172"/>
                  </a:cubicBezTo>
                  <a:cubicBezTo>
                    <a:pt x="3065" y="1144"/>
                    <a:pt x="3079" y="1112"/>
                    <a:pt x="3093" y="1070"/>
                  </a:cubicBezTo>
                  <a:cubicBezTo>
                    <a:pt x="3139" y="996"/>
                    <a:pt x="3153" y="923"/>
                    <a:pt x="3167" y="821"/>
                  </a:cubicBezTo>
                  <a:cubicBezTo>
                    <a:pt x="3181" y="747"/>
                    <a:pt x="3181" y="659"/>
                    <a:pt x="3181" y="571"/>
                  </a:cubicBezTo>
                  <a:cubicBezTo>
                    <a:pt x="3167" y="497"/>
                    <a:pt x="3167" y="427"/>
                    <a:pt x="3139" y="367"/>
                  </a:cubicBezTo>
                  <a:cubicBezTo>
                    <a:pt x="3125" y="307"/>
                    <a:pt x="3093" y="265"/>
                    <a:pt x="3065" y="219"/>
                  </a:cubicBezTo>
                  <a:cubicBezTo>
                    <a:pt x="3037" y="177"/>
                    <a:pt x="2991" y="145"/>
                    <a:pt x="2949" y="117"/>
                  </a:cubicBezTo>
                  <a:cubicBezTo>
                    <a:pt x="2861" y="57"/>
                    <a:pt x="2773" y="43"/>
                    <a:pt x="2667" y="15"/>
                  </a:cubicBezTo>
                  <a:cubicBezTo>
                    <a:pt x="2639" y="15"/>
                    <a:pt x="2611" y="15"/>
                    <a:pt x="25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83"/>
            <p:cNvSpPr/>
            <p:nvPr/>
          </p:nvSpPr>
          <p:spPr>
            <a:xfrm>
              <a:off x="858254" y="4276324"/>
              <a:ext cx="40282" cy="35943"/>
            </a:xfrm>
            <a:custGeom>
              <a:avLst/>
              <a:gdLst/>
              <a:ahLst/>
              <a:cxnLst/>
              <a:rect l="l" t="t" r="r" b="b"/>
              <a:pathLst>
                <a:path w="427" h="381" extrusionOk="0">
                  <a:moveTo>
                    <a:pt x="352" y="1"/>
                  </a:moveTo>
                  <a:cubicBezTo>
                    <a:pt x="205" y="57"/>
                    <a:pt x="75" y="159"/>
                    <a:pt x="1" y="307"/>
                  </a:cubicBezTo>
                  <a:lnTo>
                    <a:pt x="1" y="335"/>
                  </a:lnTo>
                  <a:cubicBezTo>
                    <a:pt x="1" y="353"/>
                    <a:pt x="15" y="367"/>
                    <a:pt x="29" y="381"/>
                  </a:cubicBezTo>
                  <a:lnTo>
                    <a:pt x="60" y="381"/>
                  </a:lnTo>
                  <a:cubicBezTo>
                    <a:pt x="75" y="381"/>
                    <a:pt x="89" y="367"/>
                    <a:pt x="89" y="353"/>
                  </a:cubicBezTo>
                  <a:cubicBezTo>
                    <a:pt x="103" y="321"/>
                    <a:pt x="134" y="293"/>
                    <a:pt x="148" y="247"/>
                  </a:cubicBezTo>
                  <a:cubicBezTo>
                    <a:pt x="177" y="219"/>
                    <a:pt x="222" y="191"/>
                    <a:pt x="250" y="159"/>
                  </a:cubicBezTo>
                  <a:cubicBezTo>
                    <a:pt x="293" y="131"/>
                    <a:pt x="338" y="103"/>
                    <a:pt x="398" y="89"/>
                  </a:cubicBezTo>
                  <a:cubicBezTo>
                    <a:pt x="412" y="89"/>
                    <a:pt x="412" y="71"/>
                    <a:pt x="412" y="57"/>
                  </a:cubicBezTo>
                  <a:cubicBezTo>
                    <a:pt x="426" y="43"/>
                    <a:pt x="426" y="29"/>
                    <a:pt x="412" y="15"/>
                  </a:cubicBezTo>
                  <a:cubicBezTo>
                    <a:pt x="412" y="15"/>
                    <a:pt x="398" y="1"/>
                    <a:pt x="38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83"/>
            <p:cNvSpPr/>
            <p:nvPr/>
          </p:nvSpPr>
          <p:spPr>
            <a:xfrm>
              <a:off x="873537" y="4281702"/>
              <a:ext cx="41603" cy="41131"/>
            </a:xfrm>
            <a:custGeom>
              <a:avLst/>
              <a:gdLst/>
              <a:ahLst/>
              <a:cxnLst/>
              <a:rect l="l" t="t" r="r" b="b"/>
              <a:pathLst>
                <a:path w="441" h="436" extrusionOk="0">
                  <a:moveTo>
                    <a:pt x="366" y="0"/>
                  </a:moveTo>
                  <a:cubicBezTo>
                    <a:pt x="219" y="88"/>
                    <a:pt x="88" y="208"/>
                    <a:pt x="15" y="366"/>
                  </a:cubicBezTo>
                  <a:cubicBezTo>
                    <a:pt x="15" y="384"/>
                    <a:pt x="0" y="384"/>
                    <a:pt x="15" y="398"/>
                  </a:cubicBezTo>
                  <a:cubicBezTo>
                    <a:pt x="15" y="412"/>
                    <a:pt x="15" y="426"/>
                    <a:pt x="29" y="426"/>
                  </a:cubicBezTo>
                  <a:cubicBezTo>
                    <a:pt x="42" y="432"/>
                    <a:pt x="54" y="435"/>
                    <a:pt x="65" y="435"/>
                  </a:cubicBezTo>
                  <a:cubicBezTo>
                    <a:pt x="81" y="435"/>
                    <a:pt x="94" y="428"/>
                    <a:pt x="102" y="412"/>
                  </a:cubicBezTo>
                  <a:cubicBezTo>
                    <a:pt x="117" y="366"/>
                    <a:pt x="148" y="324"/>
                    <a:pt x="176" y="296"/>
                  </a:cubicBezTo>
                  <a:cubicBezTo>
                    <a:pt x="219" y="236"/>
                    <a:pt x="278" y="176"/>
                    <a:pt x="338" y="134"/>
                  </a:cubicBezTo>
                  <a:cubicBezTo>
                    <a:pt x="366" y="120"/>
                    <a:pt x="380" y="102"/>
                    <a:pt x="412" y="88"/>
                  </a:cubicBezTo>
                  <a:cubicBezTo>
                    <a:pt x="440" y="74"/>
                    <a:pt x="440" y="46"/>
                    <a:pt x="426" y="32"/>
                  </a:cubicBezTo>
                  <a:cubicBezTo>
                    <a:pt x="426" y="14"/>
                    <a:pt x="412" y="0"/>
                    <a:pt x="38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83"/>
            <p:cNvSpPr/>
            <p:nvPr/>
          </p:nvSpPr>
          <p:spPr>
            <a:xfrm>
              <a:off x="701937" y="4302550"/>
              <a:ext cx="74810" cy="74055"/>
            </a:xfrm>
            <a:custGeom>
              <a:avLst/>
              <a:gdLst/>
              <a:ahLst/>
              <a:cxnLst/>
              <a:rect l="l" t="t" r="r" b="b"/>
              <a:pathLst>
                <a:path w="793" h="785" extrusionOk="0">
                  <a:moveTo>
                    <a:pt x="441" y="103"/>
                  </a:moveTo>
                  <a:cubicBezTo>
                    <a:pt x="472" y="117"/>
                    <a:pt x="500" y="117"/>
                    <a:pt x="529" y="131"/>
                  </a:cubicBezTo>
                  <a:cubicBezTo>
                    <a:pt x="543" y="145"/>
                    <a:pt x="574" y="163"/>
                    <a:pt x="588" y="177"/>
                  </a:cubicBezTo>
                  <a:lnTo>
                    <a:pt x="631" y="219"/>
                  </a:lnTo>
                  <a:cubicBezTo>
                    <a:pt x="648" y="251"/>
                    <a:pt x="662" y="265"/>
                    <a:pt x="676" y="293"/>
                  </a:cubicBezTo>
                  <a:cubicBezTo>
                    <a:pt x="676" y="321"/>
                    <a:pt x="690" y="339"/>
                    <a:pt x="690" y="367"/>
                  </a:cubicBezTo>
                  <a:lnTo>
                    <a:pt x="690" y="441"/>
                  </a:lnTo>
                  <a:cubicBezTo>
                    <a:pt x="676" y="469"/>
                    <a:pt x="676" y="497"/>
                    <a:pt x="662" y="514"/>
                  </a:cubicBezTo>
                  <a:cubicBezTo>
                    <a:pt x="648" y="543"/>
                    <a:pt x="631" y="557"/>
                    <a:pt x="616" y="585"/>
                  </a:cubicBezTo>
                  <a:cubicBezTo>
                    <a:pt x="602" y="602"/>
                    <a:pt x="588" y="616"/>
                    <a:pt x="560" y="631"/>
                  </a:cubicBezTo>
                  <a:cubicBezTo>
                    <a:pt x="543" y="645"/>
                    <a:pt x="514" y="659"/>
                    <a:pt x="500" y="673"/>
                  </a:cubicBezTo>
                  <a:cubicBezTo>
                    <a:pt x="472" y="673"/>
                    <a:pt x="441" y="673"/>
                    <a:pt x="427" y="690"/>
                  </a:cubicBezTo>
                  <a:cubicBezTo>
                    <a:pt x="398" y="690"/>
                    <a:pt x="367" y="690"/>
                    <a:pt x="353" y="673"/>
                  </a:cubicBezTo>
                  <a:cubicBezTo>
                    <a:pt x="325" y="673"/>
                    <a:pt x="296" y="659"/>
                    <a:pt x="265" y="659"/>
                  </a:cubicBezTo>
                  <a:cubicBezTo>
                    <a:pt x="251" y="645"/>
                    <a:pt x="223" y="631"/>
                    <a:pt x="208" y="616"/>
                  </a:cubicBezTo>
                  <a:cubicBezTo>
                    <a:pt x="191" y="602"/>
                    <a:pt x="177" y="585"/>
                    <a:pt x="163" y="557"/>
                  </a:cubicBezTo>
                  <a:cubicBezTo>
                    <a:pt x="149" y="543"/>
                    <a:pt x="135" y="514"/>
                    <a:pt x="120" y="497"/>
                  </a:cubicBezTo>
                  <a:cubicBezTo>
                    <a:pt x="120" y="469"/>
                    <a:pt x="103" y="441"/>
                    <a:pt x="103" y="409"/>
                  </a:cubicBezTo>
                  <a:lnTo>
                    <a:pt x="103" y="339"/>
                  </a:lnTo>
                  <a:lnTo>
                    <a:pt x="120" y="339"/>
                  </a:lnTo>
                  <a:lnTo>
                    <a:pt x="120" y="321"/>
                  </a:lnTo>
                  <a:cubicBezTo>
                    <a:pt x="120" y="307"/>
                    <a:pt x="135" y="279"/>
                    <a:pt x="135" y="265"/>
                  </a:cubicBezTo>
                  <a:cubicBezTo>
                    <a:pt x="135" y="251"/>
                    <a:pt x="149" y="233"/>
                    <a:pt x="149" y="233"/>
                  </a:cubicBezTo>
                  <a:cubicBezTo>
                    <a:pt x="163" y="219"/>
                    <a:pt x="163" y="205"/>
                    <a:pt x="177" y="205"/>
                  </a:cubicBezTo>
                  <a:cubicBezTo>
                    <a:pt x="191" y="191"/>
                    <a:pt x="208" y="163"/>
                    <a:pt x="237" y="145"/>
                  </a:cubicBezTo>
                  <a:cubicBezTo>
                    <a:pt x="237" y="145"/>
                    <a:pt x="251" y="145"/>
                    <a:pt x="265" y="131"/>
                  </a:cubicBezTo>
                  <a:cubicBezTo>
                    <a:pt x="265" y="131"/>
                    <a:pt x="279" y="117"/>
                    <a:pt x="296" y="117"/>
                  </a:cubicBezTo>
                  <a:cubicBezTo>
                    <a:pt x="325" y="117"/>
                    <a:pt x="339" y="103"/>
                    <a:pt x="367" y="103"/>
                  </a:cubicBezTo>
                  <a:close/>
                  <a:moveTo>
                    <a:pt x="384" y="1"/>
                  </a:moveTo>
                  <a:cubicBezTo>
                    <a:pt x="310" y="1"/>
                    <a:pt x="251" y="29"/>
                    <a:pt x="191" y="57"/>
                  </a:cubicBezTo>
                  <a:cubicBezTo>
                    <a:pt x="163" y="75"/>
                    <a:pt x="135" y="103"/>
                    <a:pt x="120" y="131"/>
                  </a:cubicBezTo>
                  <a:lnTo>
                    <a:pt x="103" y="131"/>
                  </a:lnTo>
                  <a:cubicBezTo>
                    <a:pt x="103" y="145"/>
                    <a:pt x="89" y="145"/>
                    <a:pt x="89" y="163"/>
                  </a:cubicBezTo>
                  <a:cubicBezTo>
                    <a:pt x="75" y="177"/>
                    <a:pt x="61" y="191"/>
                    <a:pt x="61" y="205"/>
                  </a:cubicBezTo>
                  <a:cubicBezTo>
                    <a:pt x="15" y="265"/>
                    <a:pt x="1" y="321"/>
                    <a:pt x="1" y="395"/>
                  </a:cubicBezTo>
                  <a:cubicBezTo>
                    <a:pt x="1" y="497"/>
                    <a:pt x="47" y="585"/>
                    <a:pt x="103" y="659"/>
                  </a:cubicBezTo>
                  <a:cubicBezTo>
                    <a:pt x="135" y="690"/>
                    <a:pt x="177" y="718"/>
                    <a:pt x="208" y="733"/>
                  </a:cubicBezTo>
                  <a:cubicBezTo>
                    <a:pt x="251" y="761"/>
                    <a:pt x="296" y="778"/>
                    <a:pt x="353" y="778"/>
                  </a:cubicBezTo>
                  <a:cubicBezTo>
                    <a:pt x="368" y="783"/>
                    <a:pt x="383" y="785"/>
                    <a:pt x="397" y="785"/>
                  </a:cubicBezTo>
                  <a:cubicBezTo>
                    <a:pt x="427" y="785"/>
                    <a:pt x="456" y="778"/>
                    <a:pt x="486" y="778"/>
                  </a:cubicBezTo>
                  <a:cubicBezTo>
                    <a:pt x="529" y="761"/>
                    <a:pt x="574" y="747"/>
                    <a:pt x="616" y="718"/>
                  </a:cubicBezTo>
                  <a:cubicBezTo>
                    <a:pt x="690" y="659"/>
                    <a:pt x="750" y="585"/>
                    <a:pt x="778" y="497"/>
                  </a:cubicBezTo>
                  <a:cubicBezTo>
                    <a:pt x="792" y="455"/>
                    <a:pt x="792" y="395"/>
                    <a:pt x="778" y="353"/>
                  </a:cubicBezTo>
                  <a:cubicBezTo>
                    <a:pt x="778" y="307"/>
                    <a:pt x="764" y="265"/>
                    <a:pt x="750" y="219"/>
                  </a:cubicBezTo>
                  <a:cubicBezTo>
                    <a:pt x="736" y="191"/>
                    <a:pt x="704" y="145"/>
                    <a:pt x="676" y="117"/>
                  </a:cubicBezTo>
                  <a:cubicBezTo>
                    <a:pt x="648" y="89"/>
                    <a:pt x="602" y="57"/>
                    <a:pt x="560" y="43"/>
                  </a:cubicBezTo>
                  <a:cubicBezTo>
                    <a:pt x="514" y="15"/>
                    <a:pt x="455" y="1"/>
                    <a:pt x="3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83"/>
            <p:cNvSpPr/>
            <p:nvPr/>
          </p:nvSpPr>
          <p:spPr>
            <a:xfrm>
              <a:off x="701937" y="4307928"/>
              <a:ext cx="44622" cy="68112"/>
            </a:xfrm>
            <a:custGeom>
              <a:avLst/>
              <a:gdLst/>
              <a:ahLst/>
              <a:cxnLst/>
              <a:rect l="l" t="t" r="r" b="b"/>
              <a:pathLst>
                <a:path w="473" h="722" extrusionOk="0">
                  <a:moveTo>
                    <a:pt x="177" y="0"/>
                  </a:moveTo>
                  <a:cubicBezTo>
                    <a:pt x="163" y="32"/>
                    <a:pt x="135" y="46"/>
                    <a:pt x="103" y="74"/>
                  </a:cubicBezTo>
                  <a:cubicBezTo>
                    <a:pt x="103" y="88"/>
                    <a:pt x="89" y="88"/>
                    <a:pt x="89" y="106"/>
                  </a:cubicBezTo>
                  <a:cubicBezTo>
                    <a:pt x="75" y="120"/>
                    <a:pt x="61" y="134"/>
                    <a:pt x="61" y="148"/>
                  </a:cubicBezTo>
                  <a:cubicBezTo>
                    <a:pt x="15" y="208"/>
                    <a:pt x="1" y="264"/>
                    <a:pt x="1" y="338"/>
                  </a:cubicBezTo>
                  <a:cubicBezTo>
                    <a:pt x="1" y="426"/>
                    <a:pt x="47" y="528"/>
                    <a:pt x="103" y="602"/>
                  </a:cubicBezTo>
                  <a:cubicBezTo>
                    <a:pt x="135" y="633"/>
                    <a:pt x="177" y="661"/>
                    <a:pt x="208" y="676"/>
                  </a:cubicBezTo>
                  <a:cubicBezTo>
                    <a:pt x="251" y="704"/>
                    <a:pt x="296" y="721"/>
                    <a:pt x="353" y="721"/>
                  </a:cubicBezTo>
                  <a:lnTo>
                    <a:pt x="472" y="721"/>
                  </a:lnTo>
                  <a:cubicBezTo>
                    <a:pt x="441" y="690"/>
                    <a:pt x="427" y="661"/>
                    <a:pt x="398" y="633"/>
                  </a:cubicBezTo>
                  <a:cubicBezTo>
                    <a:pt x="384" y="633"/>
                    <a:pt x="367" y="633"/>
                    <a:pt x="353" y="616"/>
                  </a:cubicBezTo>
                  <a:cubicBezTo>
                    <a:pt x="325" y="616"/>
                    <a:pt x="296" y="602"/>
                    <a:pt x="265" y="602"/>
                  </a:cubicBezTo>
                  <a:cubicBezTo>
                    <a:pt x="251" y="588"/>
                    <a:pt x="223" y="574"/>
                    <a:pt x="208" y="559"/>
                  </a:cubicBezTo>
                  <a:cubicBezTo>
                    <a:pt x="191" y="545"/>
                    <a:pt x="177" y="528"/>
                    <a:pt x="163" y="500"/>
                  </a:cubicBezTo>
                  <a:cubicBezTo>
                    <a:pt x="149" y="486"/>
                    <a:pt x="135" y="457"/>
                    <a:pt x="120" y="440"/>
                  </a:cubicBezTo>
                  <a:cubicBezTo>
                    <a:pt x="120" y="412"/>
                    <a:pt x="103" y="384"/>
                    <a:pt x="103" y="352"/>
                  </a:cubicBezTo>
                  <a:lnTo>
                    <a:pt x="103" y="282"/>
                  </a:lnTo>
                  <a:lnTo>
                    <a:pt x="120" y="282"/>
                  </a:lnTo>
                  <a:lnTo>
                    <a:pt x="120" y="264"/>
                  </a:lnTo>
                  <a:cubicBezTo>
                    <a:pt x="120" y="250"/>
                    <a:pt x="120" y="236"/>
                    <a:pt x="135" y="222"/>
                  </a:cubicBezTo>
                  <a:lnTo>
                    <a:pt x="135" y="208"/>
                  </a:lnTo>
                  <a:cubicBezTo>
                    <a:pt x="135" y="194"/>
                    <a:pt x="149" y="176"/>
                    <a:pt x="149" y="176"/>
                  </a:cubicBezTo>
                  <a:cubicBezTo>
                    <a:pt x="163" y="162"/>
                    <a:pt x="163" y="148"/>
                    <a:pt x="177" y="148"/>
                  </a:cubicBezTo>
                  <a:cubicBezTo>
                    <a:pt x="177" y="134"/>
                    <a:pt x="191" y="134"/>
                    <a:pt x="208" y="120"/>
                  </a:cubicBezTo>
                  <a:cubicBezTo>
                    <a:pt x="191" y="74"/>
                    <a:pt x="191" y="46"/>
                    <a:pt x="177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83"/>
            <p:cNvSpPr/>
            <p:nvPr/>
          </p:nvSpPr>
          <p:spPr>
            <a:xfrm>
              <a:off x="106006" y="4094630"/>
              <a:ext cx="244994" cy="310276"/>
            </a:xfrm>
            <a:custGeom>
              <a:avLst/>
              <a:gdLst/>
              <a:ahLst/>
              <a:cxnLst/>
              <a:rect l="l" t="t" r="r" b="b"/>
              <a:pathLst>
                <a:path w="2597" h="3289" extrusionOk="0">
                  <a:moveTo>
                    <a:pt x="1057" y="0"/>
                  </a:moveTo>
                  <a:cubicBezTo>
                    <a:pt x="1051" y="0"/>
                    <a:pt x="1046" y="2"/>
                    <a:pt x="1042" y="6"/>
                  </a:cubicBezTo>
                  <a:cubicBezTo>
                    <a:pt x="809" y="151"/>
                    <a:pt x="616" y="284"/>
                    <a:pt x="458" y="432"/>
                  </a:cubicBezTo>
                  <a:cubicBezTo>
                    <a:pt x="282" y="590"/>
                    <a:pt x="134" y="784"/>
                    <a:pt x="32" y="974"/>
                  </a:cubicBezTo>
                  <a:cubicBezTo>
                    <a:pt x="18" y="974"/>
                    <a:pt x="18" y="988"/>
                    <a:pt x="18" y="988"/>
                  </a:cubicBezTo>
                  <a:cubicBezTo>
                    <a:pt x="18" y="1002"/>
                    <a:pt x="0" y="1030"/>
                    <a:pt x="0" y="1048"/>
                  </a:cubicBezTo>
                  <a:lnTo>
                    <a:pt x="0" y="1076"/>
                  </a:lnTo>
                  <a:lnTo>
                    <a:pt x="0" y="1118"/>
                  </a:lnTo>
                  <a:lnTo>
                    <a:pt x="0" y="1150"/>
                  </a:lnTo>
                  <a:cubicBezTo>
                    <a:pt x="32" y="1368"/>
                    <a:pt x="106" y="1617"/>
                    <a:pt x="236" y="1867"/>
                  </a:cubicBezTo>
                  <a:cubicBezTo>
                    <a:pt x="338" y="2103"/>
                    <a:pt x="486" y="2307"/>
                    <a:pt x="648" y="2511"/>
                  </a:cubicBezTo>
                  <a:cubicBezTo>
                    <a:pt x="690" y="2557"/>
                    <a:pt x="736" y="2599"/>
                    <a:pt x="764" y="2645"/>
                  </a:cubicBezTo>
                  <a:cubicBezTo>
                    <a:pt x="897" y="2789"/>
                    <a:pt x="1042" y="2922"/>
                    <a:pt x="1189" y="3039"/>
                  </a:cubicBezTo>
                  <a:cubicBezTo>
                    <a:pt x="1337" y="3141"/>
                    <a:pt x="1467" y="3214"/>
                    <a:pt x="1615" y="3274"/>
                  </a:cubicBezTo>
                  <a:lnTo>
                    <a:pt x="1629" y="3274"/>
                  </a:lnTo>
                  <a:cubicBezTo>
                    <a:pt x="1643" y="3274"/>
                    <a:pt x="1671" y="3288"/>
                    <a:pt x="1689" y="3288"/>
                  </a:cubicBezTo>
                  <a:lnTo>
                    <a:pt x="1833" y="3288"/>
                  </a:lnTo>
                  <a:cubicBezTo>
                    <a:pt x="1865" y="3288"/>
                    <a:pt x="1907" y="3274"/>
                    <a:pt x="1953" y="3260"/>
                  </a:cubicBezTo>
                  <a:cubicBezTo>
                    <a:pt x="2023" y="3246"/>
                    <a:pt x="2097" y="3214"/>
                    <a:pt x="2185" y="3172"/>
                  </a:cubicBezTo>
                  <a:cubicBezTo>
                    <a:pt x="2245" y="3126"/>
                    <a:pt x="2318" y="3084"/>
                    <a:pt x="2375" y="3010"/>
                  </a:cubicBezTo>
                  <a:cubicBezTo>
                    <a:pt x="2435" y="2965"/>
                    <a:pt x="2480" y="2908"/>
                    <a:pt x="2522" y="2849"/>
                  </a:cubicBezTo>
                  <a:cubicBezTo>
                    <a:pt x="2551" y="2806"/>
                    <a:pt x="2568" y="2747"/>
                    <a:pt x="2582" y="2701"/>
                  </a:cubicBezTo>
                  <a:cubicBezTo>
                    <a:pt x="2596" y="2659"/>
                    <a:pt x="2596" y="2599"/>
                    <a:pt x="2596" y="2557"/>
                  </a:cubicBezTo>
                  <a:cubicBezTo>
                    <a:pt x="2582" y="2455"/>
                    <a:pt x="2537" y="2349"/>
                    <a:pt x="2494" y="2279"/>
                  </a:cubicBezTo>
                  <a:cubicBezTo>
                    <a:pt x="2480" y="2247"/>
                    <a:pt x="2449" y="2219"/>
                    <a:pt x="2435" y="2191"/>
                  </a:cubicBezTo>
                  <a:cubicBezTo>
                    <a:pt x="2420" y="2159"/>
                    <a:pt x="2406" y="2117"/>
                    <a:pt x="2375" y="2085"/>
                  </a:cubicBezTo>
                  <a:lnTo>
                    <a:pt x="2392" y="2085"/>
                  </a:lnTo>
                  <a:cubicBezTo>
                    <a:pt x="2347" y="2029"/>
                    <a:pt x="2333" y="1969"/>
                    <a:pt x="2318" y="1909"/>
                  </a:cubicBezTo>
                  <a:cubicBezTo>
                    <a:pt x="2304" y="1867"/>
                    <a:pt x="2304" y="1839"/>
                    <a:pt x="2304" y="1793"/>
                  </a:cubicBezTo>
                  <a:cubicBezTo>
                    <a:pt x="2304" y="1765"/>
                    <a:pt x="2318" y="1734"/>
                    <a:pt x="2318" y="1705"/>
                  </a:cubicBezTo>
                  <a:cubicBezTo>
                    <a:pt x="2333" y="1677"/>
                    <a:pt x="2333" y="1663"/>
                    <a:pt x="2347" y="1632"/>
                  </a:cubicBezTo>
                  <a:cubicBezTo>
                    <a:pt x="2361" y="1617"/>
                    <a:pt x="2361" y="1603"/>
                    <a:pt x="2347" y="1589"/>
                  </a:cubicBezTo>
                  <a:lnTo>
                    <a:pt x="2333" y="1575"/>
                  </a:lnTo>
                  <a:cubicBezTo>
                    <a:pt x="2318" y="1558"/>
                    <a:pt x="2304" y="1558"/>
                    <a:pt x="2304" y="1558"/>
                  </a:cubicBezTo>
                  <a:cubicBezTo>
                    <a:pt x="2304" y="1470"/>
                    <a:pt x="2273" y="1368"/>
                    <a:pt x="2216" y="1252"/>
                  </a:cubicBezTo>
                  <a:cubicBezTo>
                    <a:pt x="2171" y="1150"/>
                    <a:pt x="2097" y="1030"/>
                    <a:pt x="2009" y="914"/>
                  </a:cubicBezTo>
                  <a:cubicBezTo>
                    <a:pt x="1981" y="872"/>
                    <a:pt x="1953" y="840"/>
                    <a:pt x="1921" y="798"/>
                  </a:cubicBezTo>
                  <a:cubicBezTo>
                    <a:pt x="1791" y="636"/>
                    <a:pt x="1629" y="474"/>
                    <a:pt x="1407" y="284"/>
                  </a:cubicBezTo>
                  <a:cubicBezTo>
                    <a:pt x="1320" y="196"/>
                    <a:pt x="1218" y="123"/>
                    <a:pt x="1115" y="35"/>
                  </a:cubicBezTo>
                  <a:lnTo>
                    <a:pt x="1101" y="20"/>
                  </a:lnTo>
                  <a:cubicBezTo>
                    <a:pt x="1101" y="6"/>
                    <a:pt x="1087" y="6"/>
                    <a:pt x="1087" y="6"/>
                  </a:cubicBezTo>
                  <a:cubicBezTo>
                    <a:pt x="1078" y="6"/>
                    <a:pt x="1067" y="0"/>
                    <a:pt x="10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83"/>
            <p:cNvSpPr/>
            <p:nvPr/>
          </p:nvSpPr>
          <p:spPr>
            <a:xfrm>
              <a:off x="106006" y="4155950"/>
              <a:ext cx="244994" cy="248957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250" y="0"/>
                  </a:moveTo>
                  <a:cubicBezTo>
                    <a:pt x="162" y="102"/>
                    <a:pt x="88" y="204"/>
                    <a:pt x="32" y="324"/>
                  </a:cubicBezTo>
                  <a:lnTo>
                    <a:pt x="18" y="324"/>
                  </a:lnTo>
                  <a:lnTo>
                    <a:pt x="18" y="338"/>
                  </a:lnTo>
                  <a:cubicBezTo>
                    <a:pt x="18" y="352"/>
                    <a:pt x="0" y="380"/>
                    <a:pt x="0" y="398"/>
                  </a:cubicBezTo>
                  <a:lnTo>
                    <a:pt x="0" y="426"/>
                  </a:lnTo>
                  <a:lnTo>
                    <a:pt x="0" y="454"/>
                  </a:lnTo>
                  <a:lnTo>
                    <a:pt x="0" y="468"/>
                  </a:lnTo>
                  <a:lnTo>
                    <a:pt x="0" y="500"/>
                  </a:lnTo>
                  <a:cubicBezTo>
                    <a:pt x="32" y="718"/>
                    <a:pt x="106" y="967"/>
                    <a:pt x="236" y="1217"/>
                  </a:cubicBezTo>
                  <a:cubicBezTo>
                    <a:pt x="338" y="1453"/>
                    <a:pt x="486" y="1671"/>
                    <a:pt x="648" y="1861"/>
                  </a:cubicBezTo>
                  <a:cubicBezTo>
                    <a:pt x="690" y="1907"/>
                    <a:pt x="722" y="1963"/>
                    <a:pt x="764" y="1995"/>
                  </a:cubicBezTo>
                  <a:cubicBezTo>
                    <a:pt x="897" y="2139"/>
                    <a:pt x="1042" y="2272"/>
                    <a:pt x="1189" y="2389"/>
                  </a:cubicBezTo>
                  <a:cubicBezTo>
                    <a:pt x="1337" y="2491"/>
                    <a:pt x="1467" y="2564"/>
                    <a:pt x="1615" y="2624"/>
                  </a:cubicBezTo>
                  <a:lnTo>
                    <a:pt x="1629" y="2624"/>
                  </a:lnTo>
                  <a:cubicBezTo>
                    <a:pt x="1643" y="2624"/>
                    <a:pt x="1671" y="2638"/>
                    <a:pt x="1689" y="2638"/>
                  </a:cubicBezTo>
                  <a:lnTo>
                    <a:pt x="1833" y="2638"/>
                  </a:lnTo>
                  <a:cubicBezTo>
                    <a:pt x="1865" y="2638"/>
                    <a:pt x="1907" y="2624"/>
                    <a:pt x="1953" y="2624"/>
                  </a:cubicBezTo>
                  <a:cubicBezTo>
                    <a:pt x="2023" y="2596"/>
                    <a:pt x="2097" y="2564"/>
                    <a:pt x="2185" y="2522"/>
                  </a:cubicBezTo>
                  <a:cubicBezTo>
                    <a:pt x="2245" y="2476"/>
                    <a:pt x="2318" y="2434"/>
                    <a:pt x="2375" y="2374"/>
                  </a:cubicBezTo>
                  <a:cubicBezTo>
                    <a:pt x="2435" y="2315"/>
                    <a:pt x="2480" y="2258"/>
                    <a:pt x="2522" y="2199"/>
                  </a:cubicBezTo>
                  <a:cubicBezTo>
                    <a:pt x="2551" y="2156"/>
                    <a:pt x="2568" y="2097"/>
                    <a:pt x="2582" y="2051"/>
                  </a:cubicBezTo>
                  <a:cubicBezTo>
                    <a:pt x="2596" y="2009"/>
                    <a:pt x="2596" y="1949"/>
                    <a:pt x="2596" y="1907"/>
                  </a:cubicBezTo>
                  <a:cubicBezTo>
                    <a:pt x="2582" y="1805"/>
                    <a:pt x="2537" y="1699"/>
                    <a:pt x="2494" y="1629"/>
                  </a:cubicBezTo>
                  <a:cubicBezTo>
                    <a:pt x="2480" y="1597"/>
                    <a:pt x="2463" y="1569"/>
                    <a:pt x="2435" y="1541"/>
                  </a:cubicBezTo>
                  <a:lnTo>
                    <a:pt x="2435" y="1523"/>
                  </a:lnTo>
                  <a:lnTo>
                    <a:pt x="2420" y="1509"/>
                  </a:lnTo>
                  <a:cubicBezTo>
                    <a:pt x="2420" y="1509"/>
                    <a:pt x="2406" y="1495"/>
                    <a:pt x="2392" y="1495"/>
                  </a:cubicBezTo>
                  <a:cubicBezTo>
                    <a:pt x="2347" y="1481"/>
                    <a:pt x="2318" y="1467"/>
                    <a:pt x="2273" y="1467"/>
                  </a:cubicBezTo>
                  <a:cubicBezTo>
                    <a:pt x="2245" y="1453"/>
                    <a:pt x="2199" y="1453"/>
                    <a:pt x="2171" y="1453"/>
                  </a:cubicBezTo>
                  <a:cubicBezTo>
                    <a:pt x="2129" y="1435"/>
                    <a:pt x="2083" y="1435"/>
                    <a:pt x="2041" y="1435"/>
                  </a:cubicBezTo>
                  <a:cubicBezTo>
                    <a:pt x="1981" y="1453"/>
                    <a:pt x="1935" y="1453"/>
                    <a:pt x="1893" y="1453"/>
                  </a:cubicBezTo>
                  <a:cubicBezTo>
                    <a:pt x="1833" y="1467"/>
                    <a:pt x="1791" y="1481"/>
                    <a:pt x="1731" y="1495"/>
                  </a:cubicBezTo>
                  <a:cubicBezTo>
                    <a:pt x="1671" y="1509"/>
                    <a:pt x="1615" y="1541"/>
                    <a:pt x="1555" y="1569"/>
                  </a:cubicBezTo>
                  <a:lnTo>
                    <a:pt x="1569" y="1555"/>
                  </a:lnTo>
                  <a:lnTo>
                    <a:pt x="1569" y="1555"/>
                  </a:lnTo>
                  <a:cubicBezTo>
                    <a:pt x="1439" y="1611"/>
                    <a:pt x="1337" y="1685"/>
                    <a:pt x="1232" y="1773"/>
                  </a:cubicBezTo>
                  <a:cubicBezTo>
                    <a:pt x="1203" y="1787"/>
                    <a:pt x="1175" y="1819"/>
                    <a:pt x="1144" y="1847"/>
                  </a:cubicBezTo>
                  <a:cubicBezTo>
                    <a:pt x="1144" y="1861"/>
                    <a:pt x="1144" y="1861"/>
                    <a:pt x="1130" y="1861"/>
                  </a:cubicBezTo>
                  <a:lnTo>
                    <a:pt x="1130" y="1875"/>
                  </a:lnTo>
                  <a:lnTo>
                    <a:pt x="1101" y="1875"/>
                  </a:lnTo>
                  <a:lnTo>
                    <a:pt x="968" y="1745"/>
                  </a:lnTo>
                  <a:cubicBezTo>
                    <a:pt x="852" y="1629"/>
                    <a:pt x="750" y="1495"/>
                    <a:pt x="662" y="1347"/>
                  </a:cubicBezTo>
                  <a:cubicBezTo>
                    <a:pt x="560" y="1203"/>
                    <a:pt x="486" y="1041"/>
                    <a:pt x="426" y="880"/>
                  </a:cubicBezTo>
                  <a:cubicBezTo>
                    <a:pt x="370" y="732"/>
                    <a:pt x="310" y="556"/>
                    <a:pt x="282" y="398"/>
                  </a:cubicBezTo>
                  <a:cubicBezTo>
                    <a:pt x="264" y="264"/>
                    <a:pt x="250" y="134"/>
                    <a:pt x="25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83"/>
            <p:cNvSpPr/>
            <p:nvPr/>
          </p:nvSpPr>
          <p:spPr>
            <a:xfrm>
              <a:off x="280247" y="4253589"/>
              <a:ext cx="49810" cy="17264"/>
            </a:xfrm>
            <a:custGeom>
              <a:avLst/>
              <a:gdLst/>
              <a:ahLst/>
              <a:cxnLst/>
              <a:rect l="l" t="t" r="r" b="b"/>
              <a:pathLst>
                <a:path w="528" h="183" extrusionOk="0">
                  <a:moveTo>
                    <a:pt x="199" y="1"/>
                  </a:moveTo>
                  <a:cubicBezTo>
                    <a:pt x="149" y="1"/>
                    <a:pt x="97" y="7"/>
                    <a:pt x="46" y="20"/>
                  </a:cubicBezTo>
                  <a:cubicBezTo>
                    <a:pt x="32" y="20"/>
                    <a:pt x="32" y="20"/>
                    <a:pt x="18" y="34"/>
                  </a:cubicBezTo>
                  <a:cubicBezTo>
                    <a:pt x="18" y="49"/>
                    <a:pt x="0" y="66"/>
                    <a:pt x="18" y="80"/>
                  </a:cubicBezTo>
                  <a:cubicBezTo>
                    <a:pt x="18" y="80"/>
                    <a:pt x="18" y="94"/>
                    <a:pt x="32" y="108"/>
                  </a:cubicBezTo>
                  <a:cubicBezTo>
                    <a:pt x="32" y="108"/>
                    <a:pt x="44" y="115"/>
                    <a:pt x="53" y="115"/>
                  </a:cubicBezTo>
                  <a:cubicBezTo>
                    <a:pt x="57" y="115"/>
                    <a:pt x="60" y="113"/>
                    <a:pt x="60" y="108"/>
                  </a:cubicBezTo>
                  <a:cubicBezTo>
                    <a:pt x="106" y="108"/>
                    <a:pt x="148" y="94"/>
                    <a:pt x="176" y="94"/>
                  </a:cubicBezTo>
                  <a:cubicBezTo>
                    <a:pt x="222" y="94"/>
                    <a:pt x="264" y="108"/>
                    <a:pt x="310" y="108"/>
                  </a:cubicBezTo>
                  <a:cubicBezTo>
                    <a:pt x="369" y="122"/>
                    <a:pt x="412" y="154"/>
                    <a:pt x="471" y="182"/>
                  </a:cubicBezTo>
                  <a:lnTo>
                    <a:pt x="500" y="182"/>
                  </a:lnTo>
                  <a:cubicBezTo>
                    <a:pt x="514" y="168"/>
                    <a:pt x="528" y="168"/>
                    <a:pt x="528" y="154"/>
                  </a:cubicBezTo>
                  <a:lnTo>
                    <a:pt x="528" y="108"/>
                  </a:lnTo>
                  <a:lnTo>
                    <a:pt x="528" y="94"/>
                  </a:lnTo>
                  <a:cubicBezTo>
                    <a:pt x="514" y="94"/>
                    <a:pt x="514" y="94"/>
                    <a:pt x="500" y="80"/>
                  </a:cubicBezTo>
                  <a:cubicBezTo>
                    <a:pt x="411" y="30"/>
                    <a:pt x="307" y="1"/>
                    <a:pt x="19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83"/>
            <p:cNvSpPr/>
            <p:nvPr/>
          </p:nvSpPr>
          <p:spPr>
            <a:xfrm>
              <a:off x="283172" y="4272740"/>
              <a:ext cx="53867" cy="14717"/>
            </a:xfrm>
            <a:custGeom>
              <a:avLst/>
              <a:gdLst/>
              <a:ahLst/>
              <a:cxnLst/>
              <a:rect l="l" t="t" r="r" b="b"/>
              <a:pathLst>
                <a:path w="571" h="156" extrusionOk="0">
                  <a:moveTo>
                    <a:pt x="214" y="1"/>
                  </a:moveTo>
                  <a:cubicBezTo>
                    <a:pt x="156" y="1"/>
                    <a:pt x="99" y="7"/>
                    <a:pt x="43" y="21"/>
                  </a:cubicBezTo>
                  <a:cubicBezTo>
                    <a:pt x="29" y="21"/>
                    <a:pt x="15" y="21"/>
                    <a:pt x="1" y="39"/>
                  </a:cubicBezTo>
                  <a:lnTo>
                    <a:pt x="1" y="67"/>
                  </a:lnTo>
                  <a:cubicBezTo>
                    <a:pt x="1" y="90"/>
                    <a:pt x="19" y="114"/>
                    <a:pt x="40" y="114"/>
                  </a:cubicBezTo>
                  <a:cubicBezTo>
                    <a:pt x="46" y="114"/>
                    <a:pt x="51" y="113"/>
                    <a:pt x="57" y="109"/>
                  </a:cubicBezTo>
                  <a:cubicBezTo>
                    <a:pt x="103" y="109"/>
                    <a:pt x="145" y="95"/>
                    <a:pt x="205" y="95"/>
                  </a:cubicBezTo>
                  <a:cubicBezTo>
                    <a:pt x="279" y="95"/>
                    <a:pt x="353" y="109"/>
                    <a:pt x="426" y="127"/>
                  </a:cubicBezTo>
                  <a:cubicBezTo>
                    <a:pt x="455" y="127"/>
                    <a:pt x="469" y="141"/>
                    <a:pt x="497" y="155"/>
                  </a:cubicBezTo>
                  <a:cubicBezTo>
                    <a:pt x="528" y="155"/>
                    <a:pt x="557" y="155"/>
                    <a:pt x="557" y="127"/>
                  </a:cubicBezTo>
                  <a:cubicBezTo>
                    <a:pt x="571" y="109"/>
                    <a:pt x="571" y="81"/>
                    <a:pt x="557" y="67"/>
                  </a:cubicBezTo>
                  <a:cubicBezTo>
                    <a:pt x="557" y="67"/>
                    <a:pt x="542" y="67"/>
                    <a:pt x="542" y="53"/>
                  </a:cubicBezTo>
                  <a:cubicBezTo>
                    <a:pt x="436" y="23"/>
                    <a:pt x="324" y="1"/>
                    <a:pt x="21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83"/>
            <p:cNvSpPr/>
            <p:nvPr/>
          </p:nvSpPr>
          <p:spPr>
            <a:xfrm>
              <a:off x="144779" y="4147648"/>
              <a:ext cx="74810" cy="73961"/>
            </a:xfrm>
            <a:custGeom>
              <a:avLst/>
              <a:gdLst/>
              <a:ahLst/>
              <a:cxnLst/>
              <a:rect l="l" t="t" r="r" b="b"/>
              <a:pathLst>
                <a:path w="793" h="784" extrusionOk="0">
                  <a:moveTo>
                    <a:pt x="398" y="102"/>
                  </a:moveTo>
                  <a:cubicBezTo>
                    <a:pt x="427" y="102"/>
                    <a:pt x="455" y="102"/>
                    <a:pt x="486" y="116"/>
                  </a:cubicBezTo>
                  <a:lnTo>
                    <a:pt x="515" y="116"/>
                  </a:lnTo>
                  <a:cubicBezTo>
                    <a:pt x="515" y="134"/>
                    <a:pt x="529" y="134"/>
                    <a:pt x="543" y="134"/>
                  </a:cubicBezTo>
                  <a:cubicBezTo>
                    <a:pt x="574" y="148"/>
                    <a:pt x="588" y="176"/>
                    <a:pt x="602" y="190"/>
                  </a:cubicBezTo>
                  <a:cubicBezTo>
                    <a:pt x="617" y="204"/>
                    <a:pt x="645" y="222"/>
                    <a:pt x="645" y="250"/>
                  </a:cubicBezTo>
                  <a:cubicBezTo>
                    <a:pt x="662" y="278"/>
                    <a:pt x="676" y="292"/>
                    <a:pt x="690" y="324"/>
                  </a:cubicBezTo>
                  <a:lnTo>
                    <a:pt x="690" y="398"/>
                  </a:lnTo>
                  <a:cubicBezTo>
                    <a:pt x="690" y="426"/>
                    <a:pt x="690" y="454"/>
                    <a:pt x="676" y="468"/>
                  </a:cubicBezTo>
                  <a:cubicBezTo>
                    <a:pt x="676" y="500"/>
                    <a:pt x="662" y="514"/>
                    <a:pt x="645" y="542"/>
                  </a:cubicBezTo>
                  <a:cubicBezTo>
                    <a:pt x="631" y="556"/>
                    <a:pt x="617" y="588"/>
                    <a:pt x="602" y="602"/>
                  </a:cubicBezTo>
                  <a:cubicBezTo>
                    <a:pt x="588" y="616"/>
                    <a:pt x="557" y="630"/>
                    <a:pt x="543" y="644"/>
                  </a:cubicBezTo>
                  <a:cubicBezTo>
                    <a:pt x="515" y="661"/>
                    <a:pt x="500" y="676"/>
                    <a:pt x="469" y="676"/>
                  </a:cubicBezTo>
                  <a:cubicBezTo>
                    <a:pt x="441" y="676"/>
                    <a:pt x="427" y="690"/>
                    <a:pt x="398" y="690"/>
                  </a:cubicBezTo>
                  <a:cubicBezTo>
                    <a:pt x="367" y="690"/>
                    <a:pt x="339" y="676"/>
                    <a:pt x="325" y="676"/>
                  </a:cubicBezTo>
                  <a:cubicBezTo>
                    <a:pt x="293" y="661"/>
                    <a:pt x="265" y="661"/>
                    <a:pt x="251" y="644"/>
                  </a:cubicBezTo>
                  <a:cubicBezTo>
                    <a:pt x="223" y="630"/>
                    <a:pt x="205" y="616"/>
                    <a:pt x="191" y="602"/>
                  </a:cubicBezTo>
                  <a:cubicBezTo>
                    <a:pt x="177" y="574"/>
                    <a:pt x="163" y="556"/>
                    <a:pt x="149" y="542"/>
                  </a:cubicBezTo>
                  <a:cubicBezTo>
                    <a:pt x="135" y="514"/>
                    <a:pt x="117" y="486"/>
                    <a:pt x="117" y="454"/>
                  </a:cubicBezTo>
                  <a:cubicBezTo>
                    <a:pt x="103" y="440"/>
                    <a:pt x="103" y="412"/>
                    <a:pt x="103" y="398"/>
                  </a:cubicBezTo>
                  <a:cubicBezTo>
                    <a:pt x="103" y="366"/>
                    <a:pt x="117" y="338"/>
                    <a:pt x="117" y="310"/>
                  </a:cubicBezTo>
                  <a:cubicBezTo>
                    <a:pt x="117" y="292"/>
                    <a:pt x="135" y="264"/>
                    <a:pt x="149" y="250"/>
                  </a:cubicBezTo>
                  <a:cubicBezTo>
                    <a:pt x="163" y="222"/>
                    <a:pt x="177" y="204"/>
                    <a:pt x="191" y="176"/>
                  </a:cubicBezTo>
                  <a:cubicBezTo>
                    <a:pt x="223" y="162"/>
                    <a:pt x="237" y="148"/>
                    <a:pt x="251" y="134"/>
                  </a:cubicBezTo>
                  <a:lnTo>
                    <a:pt x="279" y="134"/>
                  </a:lnTo>
                  <a:cubicBezTo>
                    <a:pt x="293" y="116"/>
                    <a:pt x="311" y="116"/>
                    <a:pt x="325" y="102"/>
                  </a:cubicBezTo>
                  <a:close/>
                  <a:moveTo>
                    <a:pt x="381" y="0"/>
                  </a:moveTo>
                  <a:cubicBezTo>
                    <a:pt x="367" y="0"/>
                    <a:pt x="339" y="0"/>
                    <a:pt x="325" y="14"/>
                  </a:cubicBezTo>
                  <a:cubicBezTo>
                    <a:pt x="265" y="14"/>
                    <a:pt x="205" y="46"/>
                    <a:pt x="149" y="88"/>
                  </a:cubicBezTo>
                  <a:cubicBezTo>
                    <a:pt x="75" y="162"/>
                    <a:pt x="29" y="250"/>
                    <a:pt x="15" y="338"/>
                  </a:cubicBezTo>
                  <a:cubicBezTo>
                    <a:pt x="1" y="380"/>
                    <a:pt x="1" y="426"/>
                    <a:pt x="15" y="468"/>
                  </a:cubicBezTo>
                  <a:cubicBezTo>
                    <a:pt x="29" y="514"/>
                    <a:pt x="47" y="556"/>
                    <a:pt x="75" y="602"/>
                  </a:cubicBezTo>
                  <a:cubicBezTo>
                    <a:pt x="89" y="644"/>
                    <a:pt x="135" y="676"/>
                    <a:pt x="163" y="704"/>
                  </a:cubicBezTo>
                  <a:cubicBezTo>
                    <a:pt x="205" y="732"/>
                    <a:pt x="251" y="749"/>
                    <a:pt x="293" y="764"/>
                  </a:cubicBezTo>
                  <a:cubicBezTo>
                    <a:pt x="332" y="776"/>
                    <a:pt x="372" y="783"/>
                    <a:pt x="412" y="783"/>
                  </a:cubicBezTo>
                  <a:cubicBezTo>
                    <a:pt x="460" y="783"/>
                    <a:pt x="508" y="773"/>
                    <a:pt x="557" y="749"/>
                  </a:cubicBezTo>
                  <a:cubicBezTo>
                    <a:pt x="602" y="732"/>
                    <a:pt x="645" y="704"/>
                    <a:pt x="676" y="676"/>
                  </a:cubicBezTo>
                  <a:cubicBezTo>
                    <a:pt x="704" y="630"/>
                    <a:pt x="733" y="602"/>
                    <a:pt x="750" y="556"/>
                  </a:cubicBezTo>
                  <a:cubicBezTo>
                    <a:pt x="764" y="528"/>
                    <a:pt x="778" y="486"/>
                    <a:pt x="792" y="440"/>
                  </a:cubicBezTo>
                  <a:cubicBezTo>
                    <a:pt x="792" y="398"/>
                    <a:pt x="792" y="338"/>
                    <a:pt x="778" y="292"/>
                  </a:cubicBezTo>
                  <a:cubicBezTo>
                    <a:pt x="764" y="236"/>
                    <a:pt x="733" y="190"/>
                    <a:pt x="704" y="148"/>
                  </a:cubicBezTo>
                  <a:lnTo>
                    <a:pt x="690" y="134"/>
                  </a:lnTo>
                  <a:cubicBezTo>
                    <a:pt x="645" y="88"/>
                    <a:pt x="588" y="46"/>
                    <a:pt x="529" y="28"/>
                  </a:cubicBezTo>
                  <a:cubicBezTo>
                    <a:pt x="486" y="14"/>
                    <a:pt x="455" y="0"/>
                    <a:pt x="4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83"/>
            <p:cNvSpPr/>
            <p:nvPr/>
          </p:nvSpPr>
          <p:spPr>
            <a:xfrm>
              <a:off x="144779" y="4147648"/>
              <a:ext cx="48584" cy="65093"/>
            </a:xfrm>
            <a:custGeom>
              <a:avLst/>
              <a:gdLst/>
              <a:ahLst/>
              <a:cxnLst/>
              <a:rect l="l" t="t" r="r" b="b"/>
              <a:pathLst>
                <a:path w="515" h="690" extrusionOk="0">
                  <a:moveTo>
                    <a:pt x="381" y="0"/>
                  </a:moveTo>
                  <a:cubicBezTo>
                    <a:pt x="367" y="0"/>
                    <a:pt x="339" y="0"/>
                    <a:pt x="325" y="14"/>
                  </a:cubicBezTo>
                  <a:cubicBezTo>
                    <a:pt x="265" y="14"/>
                    <a:pt x="205" y="46"/>
                    <a:pt x="149" y="88"/>
                  </a:cubicBezTo>
                  <a:cubicBezTo>
                    <a:pt x="75" y="148"/>
                    <a:pt x="29" y="236"/>
                    <a:pt x="15" y="338"/>
                  </a:cubicBezTo>
                  <a:cubicBezTo>
                    <a:pt x="1" y="380"/>
                    <a:pt x="1" y="426"/>
                    <a:pt x="15" y="468"/>
                  </a:cubicBezTo>
                  <a:cubicBezTo>
                    <a:pt x="29" y="514"/>
                    <a:pt x="47" y="556"/>
                    <a:pt x="75" y="602"/>
                  </a:cubicBezTo>
                  <a:cubicBezTo>
                    <a:pt x="75" y="616"/>
                    <a:pt x="89" y="630"/>
                    <a:pt x="103" y="644"/>
                  </a:cubicBezTo>
                  <a:cubicBezTo>
                    <a:pt x="103" y="661"/>
                    <a:pt x="135" y="676"/>
                    <a:pt x="149" y="690"/>
                  </a:cubicBezTo>
                  <a:cubicBezTo>
                    <a:pt x="149" y="661"/>
                    <a:pt x="163" y="616"/>
                    <a:pt x="177" y="588"/>
                  </a:cubicBezTo>
                  <a:cubicBezTo>
                    <a:pt x="163" y="574"/>
                    <a:pt x="149" y="556"/>
                    <a:pt x="149" y="542"/>
                  </a:cubicBezTo>
                  <a:cubicBezTo>
                    <a:pt x="135" y="514"/>
                    <a:pt x="117" y="486"/>
                    <a:pt x="117" y="454"/>
                  </a:cubicBezTo>
                  <a:cubicBezTo>
                    <a:pt x="103" y="440"/>
                    <a:pt x="103" y="412"/>
                    <a:pt x="103" y="398"/>
                  </a:cubicBezTo>
                  <a:cubicBezTo>
                    <a:pt x="103" y="366"/>
                    <a:pt x="117" y="338"/>
                    <a:pt x="117" y="310"/>
                  </a:cubicBezTo>
                  <a:cubicBezTo>
                    <a:pt x="117" y="292"/>
                    <a:pt x="135" y="264"/>
                    <a:pt x="149" y="250"/>
                  </a:cubicBezTo>
                  <a:cubicBezTo>
                    <a:pt x="163" y="222"/>
                    <a:pt x="177" y="204"/>
                    <a:pt x="191" y="176"/>
                  </a:cubicBezTo>
                  <a:cubicBezTo>
                    <a:pt x="223" y="162"/>
                    <a:pt x="237" y="148"/>
                    <a:pt x="251" y="134"/>
                  </a:cubicBezTo>
                  <a:lnTo>
                    <a:pt x="279" y="134"/>
                  </a:lnTo>
                  <a:cubicBezTo>
                    <a:pt x="293" y="116"/>
                    <a:pt x="311" y="116"/>
                    <a:pt x="325" y="116"/>
                  </a:cubicBezTo>
                  <a:lnTo>
                    <a:pt x="325" y="102"/>
                  </a:lnTo>
                  <a:lnTo>
                    <a:pt x="441" y="102"/>
                  </a:lnTo>
                  <a:cubicBezTo>
                    <a:pt x="469" y="74"/>
                    <a:pt x="486" y="46"/>
                    <a:pt x="515" y="14"/>
                  </a:cubicBezTo>
                  <a:cubicBezTo>
                    <a:pt x="486" y="14"/>
                    <a:pt x="455" y="0"/>
                    <a:pt x="427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83"/>
            <p:cNvSpPr/>
            <p:nvPr/>
          </p:nvSpPr>
          <p:spPr>
            <a:xfrm>
              <a:off x="650900" y="3580868"/>
              <a:ext cx="291786" cy="721776"/>
            </a:xfrm>
            <a:custGeom>
              <a:avLst/>
              <a:gdLst/>
              <a:ahLst/>
              <a:cxnLst/>
              <a:rect l="l" t="t" r="r" b="b"/>
              <a:pathLst>
                <a:path w="3093" h="7651" extrusionOk="0">
                  <a:moveTo>
                    <a:pt x="102" y="1713"/>
                  </a:moveTo>
                  <a:cubicBezTo>
                    <a:pt x="115" y="2075"/>
                    <a:pt x="116" y="2422"/>
                    <a:pt x="116" y="2768"/>
                  </a:cubicBezTo>
                  <a:lnTo>
                    <a:pt x="116" y="2768"/>
                  </a:lnTo>
                  <a:cubicBezTo>
                    <a:pt x="102" y="2607"/>
                    <a:pt x="102" y="2462"/>
                    <a:pt x="102" y="2315"/>
                  </a:cubicBezTo>
                  <a:lnTo>
                    <a:pt x="102" y="2255"/>
                  </a:lnTo>
                  <a:lnTo>
                    <a:pt x="102" y="2111"/>
                  </a:lnTo>
                  <a:lnTo>
                    <a:pt x="102" y="1977"/>
                  </a:lnTo>
                  <a:lnTo>
                    <a:pt x="102" y="1903"/>
                  </a:lnTo>
                  <a:lnTo>
                    <a:pt x="102" y="1713"/>
                  </a:lnTo>
                  <a:close/>
                  <a:moveTo>
                    <a:pt x="1643" y="0"/>
                  </a:moveTo>
                  <a:cubicBezTo>
                    <a:pt x="1495" y="0"/>
                    <a:pt x="1347" y="14"/>
                    <a:pt x="1203" y="42"/>
                  </a:cubicBezTo>
                  <a:cubicBezTo>
                    <a:pt x="894" y="102"/>
                    <a:pt x="630" y="232"/>
                    <a:pt x="440" y="408"/>
                  </a:cubicBezTo>
                  <a:cubicBezTo>
                    <a:pt x="380" y="454"/>
                    <a:pt x="338" y="514"/>
                    <a:pt x="292" y="556"/>
                  </a:cubicBezTo>
                  <a:cubicBezTo>
                    <a:pt x="250" y="616"/>
                    <a:pt x="222" y="672"/>
                    <a:pt x="176" y="746"/>
                  </a:cubicBezTo>
                  <a:cubicBezTo>
                    <a:pt x="102" y="880"/>
                    <a:pt x="60" y="1041"/>
                    <a:pt x="28" y="1260"/>
                  </a:cubicBezTo>
                  <a:cubicBezTo>
                    <a:pt x="14" y="1435"/>
                    <a:pt x="0" y="1611"/>
                    <a:pt x="0" y="1787"/>
                  </a:cubicBezTo>
                  <a:lnTo>
                    <a:pt x="0" y="2009"/>
                  </a:lnTo>
                  <a:lnTo>
                    <a:pt x="0" y="2051"/>
                  </a:lnTo>
                  <a:lnTo>
                    <a:pt x="0" y="2287"/>
                  </a:lnTo>
                  <a:lnTo>
                    <a:pt x="0" y="2315"/>
                  </a:lnTo>
                  <a:cubicBezTo>
                    <a:pt x="0" y="2712"/>
                    <a:pt x="28" y="3106"/>
                    <a:pt x="74" y="3532"/>
                  </a:cubicBezTo>
                  <a:cubicBezTo>
                    <a:pt x="74" y="3560"/>
                    <a:pt x="102" y="3574"/>
                    <a:pt x="116" y="3574"/>
                  </a:cubicBezTo>
                  <a:cubicBezTo>
                    <a:pt x="134" y="3606"/>
                    <a:pt x="134" y="3620"/>
                    <a:pt x="134" y="3634"/>
                  </a:cubicBezTo>
                  <a:cubicBezTo>
                    <a:pt x="148" y="4425"/>
                    <a:pt x="162" y="5350"/>
                    <a:pt x="236" y="6258"/>
                  </a:cubicBezTo>
                  <a:cubicBezTo>
                    <a:pt x="250" y="6610"/>
                    <a:pt x="292" y="6947"/>
                    <a:pt x="324" y="7285"/>
                  </a:cubicBezTo>
                  <a:cubicBezTo>
                    <a:pt x="324" y="7299"/>
                    <a:pt x="324" y="7313"/>
                    <a:pt x="338" y="7313"/>
                  </a:cubicBezTo>
                  <a:cubicBezTo>
                    <a:pt x="338" y="7327"/>
                    <a:pt x="352" y="7341"/>
                    <a:pt x="352" y="7341"/>
                  </a:cubicBezTo>
                  <a:cubicBezTo>
                    <a:pt x="440" y="7415"/>
                    <a:pt x="542" y="7475"/>
                    <a:pt x="676" y="7517"/>
                  </a:cubicBezTo>
                  <a:cubicBezTo>
                    <a:pt x="792" y="7563"/>
                    <a:pt x="925" y="7605"/>
                    <a:pt x="1070" y="7619"/>
                  </a:cubicBezTo>
                  <a:cubicBezTo>
                    <a:pt x="1172" y="7637"/>
                    <a:pt x="1291" y="7651"/>
                    <a:pt x="1393" y="7651"/>
                  </a:cubicBezTo>
                  <a:cubicBezTo>
                    <a:pt x="1435" y="7651"/>
                    <a:pt x="1467" y="7651"/>
                    <a:pt x="1509" y="7637"/>
                  </a:cubicBezTo>
                  <a:cubicBezTo>
                    <a:pt x="1657" y="7637"/>
                    <a:pt x="1805" y="7619"/>
                    <a:pt x="1935" y="7591"/>
                  </a:cubicBezTo>
                  <a:cubicBezTo>
                    <a:pt x="2156" y="7531"/>
                    <a:pt x="2332" y="7461"/>
                    <a:pt x="2477" y="7355"/>
                  </a:cubicBezTo>
                  <a:cubicBezTo>
                    <a:pt x="2477" y="7355"/>
                    <a:pt x="2491" y="7341"/>
                    <a:pt x="2491" y="7327"/>
                  </a:cubicBezTo>
                  <a:lnTo>
                    <a:pt x="2508" y="7313"/>
                  </a:lnTo>
                  <a:cubicBezTo>
                    <a:pt x="2550" y="6814"/>
                    <a:pt x="2579" y="6374"/>
                    <a:pt x="2624" y="5966"/>
                  </a:cubicBezTo>
                  <a:cubicBezTo>
                    <a:pt x="2652" y="5656"/>
                    <a:pt x="2684" y="5364"/>
                    <a:pt x="2712" y="5055"/>
                  </a:cubicBezTo>
                  <a:lnTo>
                    <a:pt x="2754" y="4615"/>
                  </a:lnTo>
                  <a:cubicBezTo>
                    <a:pt x="2842" y="3796"/>
                    <a:pt x="2930" y="2842"/>
                    <a:pt x="3004" y="1903"/>
                  </a:cubicBezTo>
                  <a:cubicBezTo>
                    <a:pt x="3050" y="1362"/>
                    <a:pt x="3078" y="880"/>
                    <a:pt x="3092" y="408"/>
                  </a:cubicBezTo>
                  <a:cubicBezTo>
                    <a:pt x="3092" y="408"/>
                    <a:pt x="3078" y="394"/>
                    <a:pt x="3078" y="380"/>
                  </a:cubicBezTo>
                  <a:cubicBezTo>
                    <a:pt x="3064" y="366"/>
                    <a:pt x="3050" y="366"/>
                    <a:pt x="3036" y="366"/>
                  </a:cubicBezTo>
                  <a:cubicBezTo>
                    <a:pt x="3018" y="366"/>
                    <a:pt x="2990" y="394"/>
                    <a:pt x="2990" y="408"/>
                  </a:cubicBezTo>
                  <a:lnTo>
                    <a:pt x="2990" y="542"/>
                  </a:lnTo>
                  <a:cubicBezTo>
                    <a:pt x="2842" y="408"/>
                    <a:pt x="2712" y="320"/>
                    <a:pt x="2579" y="250"/>
                  </a:cubicBezTo>
                  <a:cubicBezTo>
                    <a:pt x="2420" y="144"/>
                    <a:pt x="2244" y="74"/>
                    <a:pt x="2083" y="42"/>
                  </a:cubicBezTo>
                  <a:cubicBezTo>
                    <a:pt x="1949" y="14"/>
                    <a:pt x="1805" y="0"/>
                    <a:pt x="16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83"/>
            <p:cNvSpPr/>
            <p:nvPr/>
          </p:nvSpPr>
          <p:spPr>
            <a:xfrm>
              <a:off x="195910" y="3602754"/>
              <a:ext cx="527064" cy="651495"/>
            </a:xfrm>
            <a:custGeom>
              <a:avLst/>
              <a:gdLst/>
              <a:ahLst/>
              <a:cxnLst/>
              <a:rect l="l" t="t" r="r" b="b"/>
              <a:pathLst>
                <a:path w="5587" h="6906" extrusionOk="0">
                  <a:moveTo>
                    <a:pt x="3606" y="0"/>
                  </a:moveTo>
                  <a:cubicBezTo>
                    <a:pt x="3490" y="0"/>
                    <a:pt x="3374" y="18"/>
                    <a:pt x="3240" y="18"/>
                  </a:cubicBezTo>
                  <a:cubicBezTo>
                    <a:pt x="2948" y="46"/>
                    <a:pt x="2670" y="106"/>
                    <a:pt x="2407" y="194"/>
                  </a:cubicBezTo>
                  <a:lnTo>
                    <a:pt x="2407" y="134"/>
                  </a:lnTo>
                  <a:cubicBezTo>
                    <a:pt x="2407" y="120"/>
                    <a:pt x="2389" y="106"/>
                    <a:pt x="2375" y="106"/>
                  </a:cubicBezTo>
                  <a:cubicBezTo>
                    <a:pt x="2361" y="426"/>
                    <a:pt x="2361" y="764"/>
                    <a:pt x="2361" y="1101"/>
                  </a:cubicBezTo>
                  <a:cubicBezTo>
                    <a:pt x="2361" y="1305"/>
                    <a:pt x="2347" y="1513"/>
                    <a:pt x="2333" y="1717"/>
                  </a:cubicBezTo>
                  <a:cubicBezTo>
                    <a:pt x="2319" y="1907"/>
                    <a:pt x="2301" y="2111"/>
                    <a:pt x="2287" y="2304"/>
                  </a:cubicBezTo>
                  <a:cubicBezTo>
                    <a:pt x="2273" y="2392"/>
                    <a:pt x="2259" y="2480"/>
                    <a:pt x="2231" y="2568"/>
                  </a:cubicBezTo>
                  <a:cubicBezTo>
                    <a:pt x="2213" y="2656"/>
                    <a:pt x="2185" y="2726"/>
                    <a:pt x="2157" y="2800"/>
                  </a:cubicBezTo>
                  <a:cubicBezTo>
                    <a:pt x="2097" y="2962"/>
                    <a:pt x="2023" y="3110"/>
                    <a:pt x="1935" y="3240"/>
                  </a:cubicBezTo>
                  <a:cubicBezTo>
                    <a:pt x="1759" y="3518"/>
                    <a:pt x="1541" y="3768"/>
                    <a:pt x="1306" y="4003"/>
                  </a:cubicBezTo>
                  <a:cubicBezTo>
                    <a:pt x="1190" y="4119"/>
                    <a:pt x="1070" y="4239"/>
                    <a:pt x="954" y="4355"/>
                  </a:cubicBezTo>
                  <a:cubicBezTo>
                    <a:pt x="894" y="4397"/>
                    <a:pt x="838" y="4457"/>
                    <a:pt x="778" y="4517"/>
                  </a:cubicBezTo>
                  <a:cubicBezTo>
                    <a:pt x="704" y="4591"/>
                    <a:pt x="648" y="4647"/>
                    <a:pt x="574" y="4707"/>
                  </a:cubicBezTo>
                  <a:cubicBezTo>
                    <a:pt x="440" y="4837"/>
                    <a:pt x="296" y="4971"/>
                    <a:pt x="148" y="5087"/>
                  </a:cubicBezTo>
                  <a:cubicBezTo>
                    <a:pt x="103" y="5132"/>
                    <a:pt x="46" y="5161"/>
                    <a:pt x="1" y="5206"/>
                  </a:cubicBezTo>
                  <a:cubicBezTo>
                    <a:pt x="32" y="5453"/>
                    <a:pt x="134" y="5716"/>
                    <a:pt x="310" y="5980"/>
                  </a:cubicBezTo>
                  <a:cubicBezTo>
                    <a:pt x="500" y="6262"/>
                    <a:pt x="750" y="6525"/>
                    <a:pt x="1028" y="6715"/>
                  </a:cubicBezTo>
                  <a:cubicBezTo>
                    <a:pt x="1144" y="6789"/>
                    <a:pt x="1263" y="6860"/>
                    <a:pt x="1380" y="6905"/>
                  </a:cubicBezTo>
                  <a:lnTo>
                    <a:pt x="1439" y="6905"/>
                  </a:lnTo>
                  <a:cubicBezTo>
                    <a:pt x="1745" y="6715"/>
                    <a:pt x="2069" y="6494"/>
                    <a:pt x="2477" y="6188"/>
                  </a:cubicBezTo>
                  <a:cubicBezTo>
                    <a:pt x="2583" y="6114"/>
                    <a:pt x="2685" y="6040"/>
                    <a:pt x="2787" y="5966"/>
                  </a:cubicBezTo>
                  <a:lnTo>
                    <a:pt x="2962" y="5836"/>
                  </a:lnTo>
                  <a:cubicBezTo>
                    <a:pt x="3022" y="5790"/>
                    <a:pt x="3079" y="5748"/>
                    <a:pt x="3138" y="5702"/>
                  </a:cubicBezTo>
                  <a:cubicBezTo>
                    <a:pt x="3226" y="5646"/>
                    <a:pt x="3300" y="5586"/>
                    <a:pt x="3388" y="5526"/>
                  </a:cubicBezTo>
                  <a:cubicBezTo>
                    <a:pt x="3620" y="5351"/>
                    <a:pt x="3916" y="5132"/>
                    <a:pt x="4165" y="4897"/>
                  </a:cubicBezTo>
                  <a:cubicBezTo>
                    <a:pt x="4429" y="4647"/>
                    <a:pt x="4647" y="4383"/>
                    <a:pt x="4809" y="4119"/>
                  </a:cubicBezTo>
                  <a:cubicBezTo>
                    <a:pt x="4897" y="3989"/>
                    <a:pt x="4985" y="3827"/>
                    <a:pt x="5045" y="3666"/>
                  </a:cubicBezTo>
                  <a:cubicBezTo>
                    <a:pt x="5101" y="3504"/>
                    <a:pt x="5161" y="3328"/>
                    <a:pt x="5221" y="3138"/>
                  </a:cubicBezTo>
                  <a:cubicBezTo>
                    <a:pt x="5337" y="2772"/>
                    <a:pt x="5425" y="2392"/>
                    <a:pt x="5484" y="2009"/>
                  </a:cubicBezTo>
                  <a:cubicBezTo>
                    <a:pt x="5555" y="1569"/>
                    <a:pt x="5587" y="1161"/>
                    <a:pt x="5572" y="778"/>
                  </a:cubicBezTo>
                  <a:cubicBezTo>
                    <a:pt x="5572" y="750"/>
                    <a:pt x="5555" y="722"/>
                    <a:pt x="5527" y="722"/>
                  </a:cubicBezTo>
                  <a:cubicBezTo>
                    <a:pt x="5513" y="722"/>
                    <a:pt x="5499" y="736"/>
                    <a:pt x="5484" y="736"/>
                  </a:cubicBezTo>
                  <a:lnTo>
                    <a:pt x="5484" y="778"/>
                  </a:lnTo>
                  <a:lnTo>
                    <a:pt x="5484" y="838"/>
                  </a:lnTo>
                  <a:cubicBezTo>
                    <a:pt x="5453" y="792"/>
                    <a:pt x="5439" y="750"/>
                    <a:pt x="5411" y="722"/>
                  </a:cubicBezTo>
                  <a:cubicBezTo>
                    <a:pt x="5323" y="602"/>
                    <a:pt x="5203" y="486"/>
                    <a:pt x="5045" y="384"/>
                  </a:cubicBezTo>
                  <a:cubicBezTo>
                    <a:pt x="4809" y="222"/>
                    <a:pt x="4517" y="106"/>
                    <a:pt x="4165" y="46"/>
                  </a:cubicBezTo>
                  <a:cubicBezTo>
                    <a:pt x="3990" y="18"/>
                    <a:pt x="3796" y="0"/>
                    <a:pt x="360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83"/>
            <p:cNvSpPr/>
            <p:nvPr/>
          </p:nvSpPr>
          <p:spPr>
            <a:xfrm>
              <a:off x="760049" y="3062200"/>
              <a:ext cx="137167" cy="107450"/>
            </a:xfrm>
            <a:custGeom>
              <a:avLst/>
              <a:gdLst/>
              <a:ahLst/>
              <a:cxnLst/>
              <a:rect l="l" t="t" r="r" b="b"/>
              <a:pathLst>
                <a:path w="1454" h="1139" extrusionOk="0">
                  <a:moveTo>
                    <a:pt x="88" y="0"/>
                  </a:moveTo>
                  <a:cubicBezTo>
                    <a:pt x="74" y="14"/>
                    <a:pt x="46" y="14"/>
                    <a:pt x="15" y="14"/>
                  </a:cubicBezTo>
                  <a:cubicBezTo>
                    <a:pt x="15" y="32"/>
                    <a:pt x="0" y="32"/>
                    <a:pt x="0" y="46"/>
                  </a:cubicBezTo>
                  <a:cubicBezTo>
                    <a:pt x="0" y="74"/>
                    <a:pt x="15" y="88"/>
                    <a:pt x="46" y="88"/>
                  </a:cubicBezTo>
                  <a:cubicBezTo>
                    <a:pt x="88" y="88"/>
                    <a:pt x="134" y="102"/>
                    <a:pt x="176" y="102"/>
                  </a:cubicBezTo>
                  <a:cubicBezTo>
                    <a:pt x="250" y="120"/>
                    <a:pt x="324" y="148"/>
                    <a:pt x="384" y="162"/>
                  </a:cubicBezTo>
                  <a:cubicBezTo>
                    <a:pt x="352" y="176"/>
                    <a:pt x="338" y="190"/>
                    <a:pt x="324" y="208"/>
                  </a:cubicBezTo>
                  <a:cubicBezTo>
                    <a:pt x="310" y="236"/>
                    <a:pt x="296" y="264"/>
                    <a:pt x="310" y="296"/>
                  </a:cubicBezTo>
                  <a:cubicBezTo>
                    <a:pt x="310" y="324"/>
                    <a:pt x="324" y="338"/>
                    <a:pt x="352" y="352"/>
                  </a:cubicBezTo>
                  <a:cubicBezTo>
                    <a:pt x="398" y="384"/>
                    <a:pt x="440" y="398"/>
                    <a:pt x="486" y="426"/>
                  </a:cubicBezTo>
                  <a:cubicBezTo>
                    <a:pt x="528" y="454"/>
                    <a:pt x="588" y="486"/>
                    <a:pt x="630" y="514"/>
                  </a:cubicBezTo>
                  <a:cubicBezTo>
                    <a:pt x="718" y="574"/>
                    <a:pt x="792" y="630"/>
                    <a:pt x="880" y="690"/>
                  </a:cubicBezTo>
                  <a:lnTo>
                    <a:pt x="866" y="690"/>
                  </a:lnTo>
                  <a:lnTo>
                    <a:pt x="880" y="704"/>
                  </a:lnTo>
                  <a:cubicBezTo>
                    <a:pt x="1028" y="823"/>
                    <a:pt x="1158" y="968"/>
                    <a:pt x="1277" y="1115"/>
                  </a:cubicBezTo>
                  <a:cubicBezTo>
                    <a:pt x="1294" y="1132"/>
                    <a:pt x="1316" y="1139"/>
                    <a:pt x="1341" y="1139"/>
                  </a:cubicBezTo>
                  <a:cubicBezTo>
                    <a:pt x="1358" y="1139"/>
                    <a:pt x="1376" y="1135"/>
                    <a:pt x="1393" y="1129"/>
                  </a:cubicBezTo>
                  <a:cubicBezTo>
                    <a:pt x="1422" y="1115"/>
                    <a:pt x="1453" y="1070"/>
                    <a:pt x="1439" y="1027"/>
                  </a:cubicBezTo>
                  <a:cubicBezTo>
                    <a:pt x="1407" y="880"/>
                    <a:pt x="1320" y="750"/>
                    <a:pt x="1232" y="616"/>
                  </a:cubicBezTo>
                  <a:cubicBezTo>
                    <a:pt x="1130" y="500"/>
                    <a:pt x="1014" y="398"/>
                    <a:pt x="880" y="310"/>
                  </a:cubicBezTo>
                  <a:cubicBezTo>
                    <a:pt x="764" y="222"/>
                    <a:pt x="616" y="148"/>
                    <a:pt x="472" y="88"/>
                  </a:cubicBezTo>
                  <a:cubicBezTo>
                    <a:pt x="352" y="46"/>
                    <a:pt x="222" y="14"/>
                    <a:pt x="8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83"/>
            <p:cNvSpPr/>
            <p:nvPr/>
          </p:nvSpPr>
          <p:spPr>
            <a:xfrm>
              <a:off x="842972" y="3127199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83"/>
            <p:cNvSpPr/>
            <p:nvPr/>
          </p:nvSpPr>
          <p:spPr>
            <a:xfrm>
              <a:off x="780992" y="3074842"/>
              <a:ext cx="26226" cy="9717"/>
            </a:xfrm>
            <a:custGeom>
              <a:avLst/>
              <a:gdLst/>
              <a:ahLst/>
              <a:cxnLst/>
              <a:rect l="l" t="t" r="r" b="b"/>
              <a:pathLst>
                <a:path w="278" h="103" extrusionOk="0">
                  <a:moveTo>
                    <a:pt x="28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14"/>
                    <a:pt x="14" y="42"/>
                    <a:pt x="14" y="42"/>
                  </a:cubicBezTo>
                  <a:cubicBezTo>
                    <a:pt x="56" y="56"/>
                    <a:pt x="88" y="74"/>
                    <a:pt x="116" y="74"/>
                  </a:cubicBezTo>
                  <a:cubicBezTo>
                    <a:pt x="144" y="88"/>
                    <a:pt x="162" y="88"/>
                    <a:pt x="190" y="88"/>
                  </a:cubicBezTo>
                  <a:lnTo>
                    <a:pt x="204" y="88"/>
                  </a:lnTo>
                  <a:cubicBezTo>
                    <a:pt x="218" y="102"/>
                    <a:pt x="232" y="102"/>
                    <a:pt x="232" y="102"/>
                  </a:cubicBezTo>
                  <a:lnTo>
                    <a:pt x="264" y="102"/>
                  </a:lnTo>
                  <a:cubicBezTo>
                    <a:pt x="264" y="88"/>
                    <a:pt x="278" y="88"/>
                    <a:pt x="278" y="74"/>
                  </a:cubicBezTo>
                  <a:lnTo>
                    <a:pt x="278" y="56"/>
                  </a:lnTo>
                  <a:cubicBezTo>
                    <a:pt x="264" y="42"/>
                    <a:pt x="264" y="42"/>
                    <a:pt x="250" y="42"/>
                  </a:cubicBezTo>
                  <a:cubicBezTo>
                    <a:pt x="218" y="42"/>
                    <a:pt x="176" y="28"/>
                    <a:pt x="144" y="28"/>
                  </a:cubicBezTo>
                  <a:lnTo>
                    <a:pt x="130" y="28"/>
                  </a:lnTo>
                  <a:cubicBezTo>
                    <a:pt x="102" y="14"/>
                    <a:pt x="74" y="0"/>
                    <a:pt x="4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83"/>
            <p:cNvSpPr/>
            <p:nvPr/>
          </p:nvSpPr>
          <p:spPr>
            <a:xfrm>
              <a:off x="784954" y="3070502"/>
              <a:ext cx="45848" cy="16698"/>
            </a:xfrm>
            <a:custGeom>
              <a:avLst/>
              <a:gdLst/>
              <a:ahLst/>
              <a:cxnLst/>
              <a:rect l="l" t="t" r="r" b="b"/>
              <a:pathLst>
                <a:path w="486" h="177" extrusionOk="0">
                  <a:moveTo>
                    <a:pt x="14" y="0"/>
                  </a:moveTo>
                  <a:cubicBezTo>
                    <a:pt x="0" y="0"/>
                    <a:pt x="0" y="0"/>
                    <a:pt x="0" y="14"/>
                  </a:cubicBezTo>
                  <a:cubicBezTo>
                    <a:pt x="0" y="14"/>
                    <a:pt x="0" y="32"/>
                    <a:pt x="14" y="32"/>
                  </a:cubicBezTo>
                  <a:cubicBezTo>
                    <a:pt x="88" y="60"/>
                    <a:pt x="162" y="74"/>
                    <a:pt x="236" y="102"/>
                  </a:cubicBezTo>
                  <a:cubicBezTo>
                    <a:pt x="310" y="120"/>
                    <a:pt x="384" y="148"/>
                    <a:pt x="454" y="176"/>
                  </a:cubicBezTo>
                  <a:lnTo>
                    <a:pt x="486" y="176"/>
                  </a:lnTo>
                  <a:lnTo>
                    <a:pt x="486" y="162"/>
                  </a:lnTo>
                  <a:lnTo>
                    <a:pt x="472" y="148"/>
                  </a:lnTo>
                  <a:cubicBezTo>
                    <a:pt x="324" y="88"/>
                    <a:pt x="176" y="46"/>
                    <a:pt x="1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83"/>
            <p:cNvSpPr/>
            <p:nvPr/>
          </p:nvSpPr>
          <p:spPr>
            <a:xfrm>
              <a:off x="771369" y="3067861"/>
              <a:ext cx="39905" cy="11037"/>
            </a:xfrm>
            <a:custGeom>
              <a:avLst/>
              <a:gdLst/>
              <a:ahLst/>
              <a:cxnLst/>
              <a:rect l="l" t="t" r="r" b="b"/>
              <a:pathLst>
                <a:path w="423" h="117" extrusionOk="0">
                  <a:moveTo>
                    <a:pt x="0" y="0"/>
                  </a:moveTo>
                  <a:lnTo>
                    <a:pt x="0" y="14"/>
                  </a:lnTo>
                  <a:lnTo>
                    <a:pt x="0" y="28"/>
                  </a:lnTo>
                  <a:lnTo>
                    <a:pt x="70" y="28"/>
                  </a:lnTo>
                  <a:cubicBezTo>
                    <a:pt x="116" y="42"/>
                    <a:pt x="176" y="60"/>
                    <a:pt x="232" y="74"/>
                  </a:cubicBezTo>
                  <a:cubicBezTo>
                    <a:pt x="292" y="88"/>
                    <a:pt x="352" y="102"/>
                    <a:pt x="408" y="116"/>
                  </a:cubicBezTo>
                  <a:lnTo>
                    <a:pt x="422" y="116"/>
                  </a:lnTo>
                  <a:lnTo>
                    <a:pt x="422" y="102"/>
                  </a:lnTo>
                  <a:lnTo>
                    <a:pt x="408" y="88"/>
                  </a:lnTo>
                  <a:cubicBezTo>
                    <a:pt x="380" y="74"/>
                    <a:pt x="352" y="74"/>
                    <a:pt x="320" y="60"/>
                  </a:cubicBezTo>
                  <a:cubicBezTo>
                    <a:pt x="292" y="42"/>
                    <a:pt x="246" y="42"/>
                    <a:pt x="218" y="28"/>
                  </a:cubicBezTo>
                  <a:cubicBezTo>
                    <a:pt x="144" y="14"/>
                    <a:pt x="88" y="0"/>
                    <a:pt x="1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83"/>
            <p:cNvSpPr/>
            <p:nvPr/>
          </p:nvSpPr>
          <p:spPr>
            <a:xfrm>
              <a:off x="767030" y="3066540"/>
              <a:ext cx="24999" cy="5377"/>
            </a:xfrm>
            <a:custGeom>
              <a:avLst/>
              <a:gdLst/>
              <a:ahLst/>
              <a:cxnLst/>
              <a:rect l="l" t="t" r="r" b="b"/>
              <a:pathLst>
                <a:path w="265" h="57" extrusionOk="0">
                  <a:moveTo>
                    <a:pt x="0" y="0"/>
                  </a:moveTo>
                  <a:lnTo>
                    <a:pt x="0" y="14"/>
                  </a:lnTo>
                  <a:lnTo>
                    <a:pt x="0" y="28"/>
                  </a:lnTo>
                  <a:lnTo>
                    <a:pt x="14" y="28"/>
                  </a:lnTo>
                  <a:cubicBezTo>
                    <a:pt x="88" y="42"/>
                    <a:pt x="148" y="42"/>
                    <a:pt x="222" y="56"/>
                  </a:cubicBezTo>
                  <a:lnTo>
                    <a:pt x="264" y="56"/>
                  </a:lnTo>
                  <a:lnTo>
                    <a:pt x="264" y="42"/>
                  </a:lnTo>
                  <a:lnTo>
                    <a:pt x="264" y="28"/>
                  </a:lnTo>
                  <a:cubicBezTo>
                    <a:pt x="176" y="14"/>
                    <a:pt x="102" y="0"/>
                    <a:pt x="1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83"/>
            <p:cNvSpPr/>
            <p:nvPr/>
          </p:nvSpPr>
          <p:spPr>
            <a:xfrm>
              <a:off x="764388" y="3065219"/>
              <a:ext cx="20660" cy="6698"/>
            </a:xfrm>
            <a:custGeom>
              <a:avLst/>
              <a:gdLst/>
              <a:ahLst/>
              <a:cxnLst/>
              <a:rect l="l" t="t" r="r" b="b"/>
              <a:pathLst>
                <a:path w="219" h="71" extrusionOk="0">
                  <a:moveTo>
                    <a:pt x="28" y="0"/>
                  </a:moveTo>
                  <a:cubicBezTo>
                    <a:pt x="14" y="0"/>
                    <a:pt x="0" y="14"/>
                    <a:pt x="0" y="28"/>
                  </a:cubicBezTo>
                  <a:lnTo>
                    <a:pt x="0" y="42"/>
                  </a:lnTo>
                  <a:cubicBezTo>
                    <a:pt x="14" y="42"/>
                    <a:pt x="14" y="42"/>
                    <a:pt x="28" y="56"/>
                  </a:cubicBezTo>
                  <a:lnTo>
                    <a:pt x="162" y="56"/>
                  </a:lnTo>
                  <a:cubicBezTo>
                    <a:pt x="176" y="70"/>
                    <a:pt x="176" y="70"/>
                    <a:pt x="190" y="70"/>
                  </a:cubicBezTo>
                  <a:cubicBezTo>
                    <a:pt x="190" y="70"/>
                    <a:pt x="204" y="70"/>
                    <a:pt x="204" y="56"/>
                  </a:cubicBezTo>
                  <a:cubicBezTo>
                    <a:pt x="204" y="56"/>
                    <a:pt x="218" y="56"/>
                    <a:pt x="218" y="42"/>
                  </a:cubicBezTo>
                  <a:cubicBezTo>
                    <a:pt x="218" y="42"/>
                    <a:pt x="218" y="14"/>
                    <a:pt x="204" y="14"/>
                  </a:cubicBezTo>
                  <a:cubicBezTo>
                    <a:pt x="144" y="14"/>
                    <a:pt x="88" y="0"/>
                    <a:pt x="2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83"/>
            <p:cNvSpPr/>
            <p:nvPr/>
          </p:nvSpPr>
          <p:spPr>
            <a:xfrm>
              <a:off x="761369" y="3065219"/>
              <a:ext cx="18301" cy="5377"/>
            </a:xfrm>
            <a:custGeom>
              <a:avLst/>
              <a:gdLst/>
              <a:ahLst/>
              <a:cxnLst/>
              <a:rect l="l" t="t" r="r" b="b"/>
              <a:pathLst>
                <a:path w="194" h="57" extrusionOk="0">
                  <a:moveTo>
                    <a:pt x="18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28"/>
                    <a:pt x="1" y="42"/>
                    <a:pt x="18" y="42"/>
                  </a:cubicBezTo>
                  <a:cubicBezTo>
                    <a:pt x="74" y="42"/>
                    <a:pt x="120" y="42"/>
                    <a:pt x="176" y="56"/>
                  </a:cubicBezTo>
                  <a:cubicBezTo>
                    <a:pt x="176" y="56"/>
                    <a:pt x="194" y="42"/>
                    <a:pt x="194" y="28"/>
                  </a:cubicBezTo>
                  <a:lnTo>
                    <a:pt x="194" y="14"/>
                  </a:lnTo>
                  <a:lnTo>
                    <a:pt x="176" y="14"/>
                  </a:lnTo>
                  <a:cubicBezTo>
                    <a:pt x="120" y="0"/>
                    <a:pt x="74" y="0"/>
                    <a:pt x="3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83"/>
            <p:cNvSpPr/>
            <p:nvPr/>
          </p:nvSpPr>
          <p:spPr>
            <a:xfrm>
              <a:off x="757407" y="3063521"/>
              <a:ext cx="19339" cy="6321"/>
            </a:xfrm>
            <a:custGeom>
              <a:avLst/>
              <a:gdLst/>
              <a:ahLst/>
              <a:cxnLst/>
              <a:rect l="l" t="t" r="r" b="b"/>
              <a:pathLst>
                <a:path w="205" h="67" extrusionOk="0">
                  <a:moveTo>
                    <a:pt x="28" y="0"/>
                  </a:moveTo>
                  <a:cubicBezTo>
                    <a:pt x="14" y="18"/>
                    <a:pt x="14" y="18"/>
                    <a:pt x="0" y="18"/>
                  </a:cubicBezTo>
                  <a:lnTo>
                    <a:pt x="14" y="32"/>
                  </a:lnTo>
                  <a:lnTo>
                    <a:pt x="14" y="46"/>
                  </a:lnTo>
                  <a:lnTo>
                    <a:pt x="14" y="60"/>
                  </a:lnTo>
                  <a:lnTo>
                    <a:pt x="176" y="60"/>
                  </a:lnTo>
                  <a:cubicBezTo>
                    <a:pt x="180" y="64"/>
                    <a:pt x="184" y="66"/>
                    <a:pt x="188" y="66"/>
                  </a:cubicBezTo>
                  <a:cubicBezTo>
                    <a:pt x="197" y="66"/>
                    <a:pt x="204" y="56"/>
                    <a:pt x="204" y="46"/>
                  </a:cubicBezTo>
                  <a:cubicBezTo>
                    <a:pt x="204" y="46"/>
                    <a:pt x="204" y="32"/>
                    <a:pt x="190" y="32"/>
                  </a:cubicBezTo>
                  <a:cubicBezTo>
                    <a:pt x="190" y="32"/>
                    <a:pt x="190" y="18"/>
                    <a:pt x="176" y="18"/>
                  </a:cubicBezTo>
                  <a:cubicBezTo>
                    <a:pt x="130" y="18"/>
                    <a:pt x="74" y="18"/>
                    <a:pt x="2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83"/>
            <p:cNvSpPr/>
            <p:nvPr/>
          </p:nvSpPr>
          <p:spPr>
            <a:xfrm>
              <a:off x="757407" y="3063521"/>
              <a:ext cx="18018" cy="5755"/>
            </a:xfrm>
            <a:custGeom>
              <a:avLst/>
              <a:gdLst/>
              <a:ahLst/>
              <a:cxnLst/>
              <a:rect l="l" t="t" r="r" b="b"/>
              <a:pathLst>
                <a:path w="191" h="61" extrusionOk="0">
                  <a:moveTo>
                    <a:pt x="28" y="0"/>
                  </a:moveTo>
                  <a:cubicBezTo>
                    <a:pt x="14" y="18"/>
                    <a:pt x="14" y="18"/>
                    <a:pt x="0" y="18"/>
                  </a:cubicBezTo>
                  <a:lnTo>
                    <a:pt x="14" y="32"/>
                  </a:lnTo>
                  <a:lnTo>
                    <a:pt x="14" y="46"/>
                  </a:lnTo>
                  <a:cubicBezTo>
                    <a:pt x="74" y="60"/>
                    <a:pt x="116" y="60"/>
                    <a:pt x="176" y="60"/>
                  </a:cubicBezTo>
                  <a:cubicBezTo>
                    <a:pt x="190" y="60"/>
                    <a:pt x="190" y="46"/>
                    <a:pt x="190" y="46"/>
                  </a:cubicBezTo>
                  <a:lnTo>
                    <a:pt x="190" y="32"/>
                  </a:lnTo>
                  <a:lnTo>
                    <a:pt x="176" y="18"/>
                  </a:lnTo>
                  <a:cubicBezTo>
                    <a:pt x="130" y="18"/>
                    <a:pt x="74" y="18"/>
                    <a:pt x="2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83"/>
            <p:cNvSpPr/>
            <p:nvPr/>
          </p:nvSpPr>
          <p:spPr>
            <a:xfrm>
              <a:off x="757407" y="3063521"/>
              <a:ext cx="19339" cy="5755"/>
            </a:xfrm>
            <a:custGeom>
              <a:avLst/>
              <a:gdLst/>
              <a:ahLst/>
              <a:cxnLst/>
              <a:rect l="l" t="t" r="r" b="b"/>
              <a:pathLst>
                <a:path w="205" h="61" extrusionOk="0">
                  <a:moveTo>
                    <a:pt x="88" y="0"/>
                  </a:moveTo>
                  <a:cubicBezTo>
                    <a:pt x="60" y="0"/>
                    <a:pt x="28" y="0"/>
                    <a:pt x="0" y="18"/>
                  </a:cubicBezTo>
                  <a:lnTo>
                    <a:pt x="14" y="32"/>
                  </a:lnTo>
                  <a:cubicBezTo>
                    <a:pt x="14" y="46"/>
                    <a:pt x="28" y="46"/>
                    <a:pt x="28" y="46"/>
                  </a:cubicBezTo>
                  <a:lnTo>
                    <a:pt x="116" y="46"/>
                  </a:lnTo>
                  <a:cubicBezTo>
                    <a:pt x="130" y="60"/>
                    <a:pt x="162" y="60"/>
                    <a:pt x="176" y="60"/>
                  </a:cubicBezTo>
                  <a:lnTo>
                    <a:pt x="190" y="60"/>
                  </a:lnTo>
                  <a:cubicBezTo>
                    <a:pt x="204" y="60"/>
                    <a:pt x="204" y="46"/>
                    <a:pt x="204" y="46"/>
                  </a:cubicBezTo>
                  <a:cubicBezTo>
                    <a:pt x="204" y="32"/>
                    <a:pt x="204" y="18"/>
                    <a:pt x="190" y="18"/>
                  </a:cubicBezTo>
                  <a:cubicBezTo>
                    <a:pt x="162" y="0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83"/>
            <p:cNvSpPr/>
            <p:nvPr/>
          </p:nvSpPr>
          <p:spPr>
            <a:xfrm>
              <a:off x="768350" y="3067861"/>
              <a:ext cx="1415" cy="9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83"/>
            <p:cNvSpPr/>
            <p:nvPr/>
          </p:nvSpPr>
          <p:spPr>
            <a:xfrm>
              <a:off x="758728" y="3063521"/>
              <a:ext cx="16698" cy="5377"/>
            </a:xfrm>
            <a:custGeom>
              <a:avLst/>
              <a:gdLst/>
              <a:ahLst/>
              <a:cxnLst/>
              <a:rect l="l" t="t" r="r" b="b"/>
              <a:pathLst>
                <a:path w="177" h="57" extrusionOk="0">
                  <a:moveTo>
                    <a:pt x="88" y="0"/>
                  </a:moveTo>
                  <a:cubicBezTo>
                    <a:pt x="60" y="0"/>
                    <a:pt x="29" y="0"/>
                    <a:pt x="0" y="18"/>
                  </a:cubicBezTo>
                  <a:cubicBezTo>
                    <a:pt x="0" y="32"/>
                    <a:pt x="0" y="46"/>
                    <a:pt x="14" y="46"/>
                  </a:cubicBezTo>
                  <a:lnTo>
                    <a:pt x="148" y="46"/>
                  </a:lnTo>
                  <a:cubicBezTo>
                    <a:pt x="155" y="53"/>
                    <a:pt x="159" y="57"/>
                    <a:pt x="162" y="57"/>
                  </a:cubicBezTo>
                  <a:cubicBezTo>
                    <a:pt x="166" y="57"/>
                    <a:pt x="169" y="53"/>
                    <a:pt x="176" y="46"/>
                  </a:cubicBezTo>
                  <a:lnTo>
                    <a:pt x="176" y="32"/>
                  </a:lnTo>
                  <a:cubicBezTo>
                    <a:pt x="176" y="32"/>
                    <a:pt x="176" y="18"/>
                    <a:pt x="162" y="18"/>
                  </a:cubicBezTo>
                  <a:cubicBezTo>
                    <a:pt x="134" y="0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83"/>
            <p:cNvSpPr/>
            <p:nvPr/>
          </p:nvSpPr>
          <p:spPr>
            <a:xfrm>
              <a:off x="757407" y="3063521"/>
              <a:ext cx="15377" cy="4434"/>
            </a:xfrm>
            <a:custGeom>
              <a:avLst/>
              <a:gdLst/>
              <a:ahLst/>
              <a:cxnLst/>
              <a:rect l="l" t="t" r="r" b="b"/>
              <a:pathLst>
                <a:path w="163" h="47" extrusionOk="0">
                  <a:moveTo>
                    <a:pt x="0" y="0"/>
                  </a:moveTo>
                  <a:lnTo>
                    <a:pt x="0" y="18"/>
                  </a:lnTo>
                  <a:lnTo>
                    <a:pt x="14" y="32"/>
                  </a:lnTo>
                  <a:cubicBezTo>
                    <a:pt x="60" y="32"/>
                    <a:pt x="102" y="46"/>
                    <a:pt x="148" y="46"/>
                  </a:cubicBezTo>
                  <a:lnTo>
                    <a:pt x="162" y="32"/>
                  </a:lnTo>
                  <a:lnTo>
                    <a:pt x="162" y="1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83"/>
            <p:cNvSpPr/>
            <p:nvPr/>
          </p:nvSpPr>
          <p:spPr>
            <a:xfrm>
              <a:off x="757407" y="3062200"/>
              <a:ext cx="14056" cy="4434"/>
            </a:xfrm>
            <a:custGeom>
              <a:avLst/>
              <a:gdLst/>
              <a:ahLst/>
              <a:cxnLst/>
              <a:rect l="l" t="t" r="r" b="b"/>
              <a:pathLst>
                <a:path w="149" h="47" extrusionOk="0">
                  <a:moveTo>
                    <a:pt x="43" y="0"/>
                  </a:moveTo>
                  <a:cubicBezTo>
                    <a:pt x="28" y="0"/>
                    <a:pt x="14" y="0"/>
                    <a:pt x="0" y="14"/>
                  </a:cubicBezTo>
                  <a:lnTo>
                    <a:pt x="0" y="32"/>
                  </a:lnTo>
                  <a:lnTo>
                    <a:pt x="14" y="46"/>
                  </a:lnTo>
                  <a:lnTo>
                    <a:pt x="148" y="46"/>
                  </a:lnTo>
                  <a:lnTo>
                    <a:pt x="148" y="32"/>
                  </a:lnTo>
                  <a:lnTo>
                    <a:pt x="148" y="14"/>
                  </a:lnTo>
                  <a:lnTo>
                    <a:pt x="130" y="14"/>
                  </a:lnTo>
                  <a:cubicBezTo>
                    <a:pt x="102" y="0"/>
                    <a:pt x="74" y="0"/>
                    <a:pt x="43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83"/>
            <p:cNvSpPr/>
            <p:nvPr/>
          </p:nvSpPr>
          <p:spPr>
            <a:xfrm>
              <a:off x="757407" y="3062200"/>
              <a:ext cx="16698" cy="4434"/>
            </a:xfrm>
            <a:custGeom>
              <a:avLst/>
              <a:gdLst/>
              <a:ahLst/>
              <a:cxnLst/>
              <a:rect l="l" t="t" r="r" b="b"/>
              <a:pathLst>
                <a:path w="177" h="47" extrusionOk="0">
                  <a:moveTo>
                    <a:pt x="0" y="0"/>
                  </a:moveTo>
                  <a:lnTo>
                    <a:pt x="0" y="32"/>
                  </a:lnTo>
                  <a:cubicBezTo>
                    <a:pt x="28" y="32"/>
                    <a:pt x="60" y="46"/>
                    <a:pt x="88" y="46"/>
                  </a:cubicBezTo>
                  <a:lnTo>
                    <a:pt x="162" y="46"/>
                  </a:lnTo>
                  <a:lnTo>
                    <a:pt x="176" y="32"/>
                  </a:lnTo>
                  <a:cubicBezTo>
                    <a:pt x="176" y="14"/>
                    <a:pt x="176" y="14"/>
                    <a:pt x="162" y="14"/>
                  </a:cubicBezTo>
                  <a:cubicBezTo>
                    <a:pt x="130" y="0"/>
                    <a:pt x="102" y="0"/>
                    <a:pt x="7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83"/>
            <p:cNvSpPr/>
            <p:nvPr/>
          </p:nvSpPr>
          <p:spPr>
            <a:xfrm>
              <a:off x="757407" y="3062200"/>
              <a:ext cx="16698" cy="4434"/>
            </a:xfrm>
            <a:custGeom>
              <a:avLst/>
              <a:gdLst/>
              <a:ahLst/>
              <a:cxnLst/>
              <a:rect l="l" t="t" r="r" b="b"/>
              <a:pathLst>
                <a:path w="177" h="47" extrusionOk="0">
                  <a:moveTo>
                    <a:pt x="14" y="0"/>
                  </a:moveTo>
                  <a:lnTo>
                    <a:pt x="0" y="14"/>
                  </a:lnTo>
                  <a:lnTo>
                    <a:pt x="14" y="32"/>
                  </a:lnTo>
                  <a:cubicBezTo>
                    <a:pt x="60" y="32"/>
                    <a:pt x="116" y="46"/>
                    <a:pt x="162" y="46"/>
                  </a:cubicBezTo>
                  <a:cubicBezTo>
                    <a:pt x="162" y="46"/>
                    <a:pt x="176" y="46"/>
                    <a:pt x="176" y="32"/>
                  </a:cubicBezTo>
                  <a:cubicBezTo>
                    <a:pt x="176" y="32"/>
                    <a:pt x="176" y="14"/>
                    <a:pt x="162" y="14"/>
                  </a:cubicBezTo>
                  <a:cubicBezTo>
                    <a:pt x="130" y="14"/>
                    <a:pt x="102" y="0"/>
                    <a:pt x="7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83"/>
            <p:cNvSpPr/>
            <p:nvPr/>
          </p:nvSpPr>
          <p:spPr>
            <a:xfrm>
              <a:off x="757407" y="3062200"/>
              <a:ext cx="30565" cy="7075"/>
            </a:xfrm>
            <a:custGeom>
              <a:avLst/>
              <a:gdLst/>
              <a:ahLst/>
              <a:cxnLst/>
              <a:rect l="l" t="t" r="r" b="b"/>
              <a:pathLst>
                <a:path w="324" h="75" extrusionOk="0">
                  <a:moveTo>
                    <a:pt x="0" y="0"/>
                  </a:moveTo>
                  <a:lnTo>
                    <a:pt x="0" y="32"/>
                  </a:lnTo>
                  <a:lnTo>
                    <a:pt x="14" y="46"/>
                  </a:lnTo>
                  <a:lnTo>
                    <a:pt x="43" y="46"/>
                  </a:lnTo>
                  <a:cubicBezTo>
                    <a:pt x="130" y="46"/>
                    <a:pt x="204" y="74"/>
                    <a:pt x="292" y="74"/>
                  </a:cubicBezTo>
                  <a:cubicBezTo>
                    <a:pt x="306" y="74"/>
                    <a:pt x="306" y="74"/>
                    <a:pt x="324" y="60"/>
                  </a:cubicBezTo>
                  <a:lnTo>
                    <a:pt x="306" y="46"/>
                  </a:lnTo>
                  <a:cubicBezTo>
                    <a:pt x="250" y="32"/>
                    <a:pt x="204" y="32"/>
                    <a:pt x="162" y="14"/>
                  </a:cubicBezTo>
                  <a:cubicBezTo>
                    <a:pt x="102" y="14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83"/>
            <p:cNvSpPr/>
            <p:nvPr/>
          </p:nvSpPr>
          <p:spPr>
            <a:xfrm>
              <a:off x="758728" y="3063521"/>
              <a:ext cx="29245" cy="5755"/>
            </a:xfrm>
            <a:custGeom>
              <a:avLst/>
              <a:gdLst/>
              <a:ahLst/>
              <a:cxnLst/>
              <a:rect l="l" t="t" r="r" b="b"/>
              <a:pathLst>
                <a:path w="310" h="61" extrusionOk="0">
                  <a:moveTo>
                    <a:pt x="29" y="0"/>
                  </a:moveTo>
                  <a:cubicBezTo>
                    <a:pt x="14" y="0"/>
                    <a:pt x="0" y="0"/>
                    <a:pt x="0" y="18"/>
                  </a:cubicBezTo>
                  <a:cubicBezTo>
                    <a:pt x="14" y="32"/>
                    <a:pt x="14" y="32"/>
                    <a:pt x="29" y="32"/>
                  </a:cubicBezTo>
                  <a:lnTo>
                    <a:pt x="102" y="32"/>
                  </a:lnTo>
                  <a:cubicBezTo>
                    <a:pt x="162" y="32"/>
                    <a:pt x="222" y="46"/>
                    <a:pt x="292" y="60"/>
                  </a:cubicBezTo>
                  <a:cubicBezTo>
                    <a:pt x="292" y="60"/>
                    <a:pt x="310" y="60"/>
                    <a:pt x="310" y="46"/>
                  </a:cubicBezTo>
                  <a:cubicBezTo>
                    <a:pt x="310" y="32"/>
                    <a:pt x="310" y="32"/>
                    <a:pt x="292" y="32"/>
                  </a:cubicBezTo>
                  <a:cubicBezTo>
                    <a:pt x="250" y="18"/>
                    <a:pt x="204" y="18"/>
                    <a:pt x="16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83"/>
            <p:cNvSpPr/>
            <p:nvPr/>
          </p:nvSpPr>
          <p:spPr>
            <a:xfrm>
              <a:off x="608071" y="3019371"/>
              <a:ext cx="352539" cy="548950"/>
            </a:xfrm>
            <a:custGeom>
              <a:avLst/>
              <a:gdLst/>
              <a:ahLst/>
              <a:cxnLst/>
              <a:rect l="l" t="t" r="r" b="b"/>
              <a:pathLst>
                <a:path w="3737" h="5819" extrusionOk="0">
                  <a:moveTo>
                    <a:pt x="1801" y="1"/>
                  </a:moveTo>
                  <a:cubicBezTo>
                    <a:pt x="1759" y="1"/>
                    <a:pt x="1731" y="1"/>
                    <a:pt x="1685" y="15"/>
                  </a:cubicBezTo>
                  <a:cubicBezTo>
                    <a:pt x="1671" y="15"/>
                    <a:pt x="1657" y="46"/>
                    <a:pt x="1657" y="74"/>
                  </a:cubicBezTo>
                  <a:lnTo>
                    <a:pt x="1657" y="89"/>
                  </a:lnTo>
                  <a:cubicBezTo>
                    <a:pt x="1671" y="103"/>
                    <a:pt x="1685" y="117"/>
                    <a:pt x="1699" y="117"/>
                  </a:cubicBezTo>
                  <a:lnTo>
                    <a:pt x="1713" y="117"/>
                  </a:lnTo>
                  <a:cubicBezTo>
                    <a:pt x="1787" y="162"/>
                    <a:pt x="1847" y="191"/>
                    <a:pt x="1921" y="250"/>
                  </a:cubicBezTo>
                  <a:cubicBezTo>
                    <a:pt x="2037" y="338"/>
                    <a:pt x="2139" y="454"/>
                    <a:pt x="2259" y="588"/>
                  </a:cubicBezTo>
                  <a:cubicBezTo>
                    <a:pt x="2361" y="718"/>
                    <a:pt x="2449" y="866"/>
                    <a:pt x="2537" y="1028"/>
                  </a:cubicBezTo>
                  <a:cubicBezTo>
                    <a:pt x="2610" y="1172"/>
                    <a:pt x="2681" y="1306"/>
                    <a:pt x="2741" y="1453"/>
                  </a:cubicBezTo>
                  <a:cubicBezTo>
                    <a:pt x="2800" y="1583"/>
                    <a:pt x="2843" y="1685"/>
                    <a:pt x="2874" y="1805"/>
                  </a:cubicBezTo>
                  <a:cubicBezTo>
                    <a:pt x="2902" y="1921"/>
                    <a:pt x="2931" y="2069"/>
                    <a:pt x="2945" y="2199"/>
                  </a:cubicBezTo>
                  <a:cubicBezTo>
                    <a:pt x="2990" y="2449"/>
                    <a:pt x="2990" y="2699"/>
                    <a:pt x="2962" y="2948"/>
                  </a:cubicBezTo>
                  <a:cubicBezTo>
                    <a:pt x="2931" y="3064"/>
                    <a:pt x="2916" y="3180"/>
                    <a:pt x="2888" y="3282"/>
                  </a:cubicBezTo>
                  <a:cubicBezTo>
                    <a:pt x="2857" y="3388"/>
                    <a:pt x="2829" y="3490"/>
                    <a:pt x="2786" y="3592"/>
                  </a:cubicBezTo>
                  <a:cubicBezTo>
                    <a:pt x="2681" y="3810"/>
                    <a:pt x="2551" y="4032"/>
                    <a:pt x="2403" y="4236"/>
                  </a:cubicBezTo>
                  <a:cubicBezTo>
                    <a:pt x="2227" y="4457"/>
                    <a:pt x="2023" y="4661"/>
                    <a:pt x="1787" y="4837"/>
                  </a:cubicBezTo>
                  <a:cubicBezTo>
                    <a:pt x="1524" y="5041"/>
                    <a:pt x="1218" y="5235"/>
                    <a:pt x="880" y="5365"/>
                  </a:cubicBezTo>
                  <a:cubicBezTo>
                    <a:pt x="616" y="5481"/>
                    <a:pt x="324" y="5569"/>
                    <a:pt x="29" y="5629"/>
                  </a:cubicBezTo>
                  <a:cubicBezTo>
                    <a:pt x="29" y="5643"/>
                    <a:pt x="15" y="5643"/>
                    <a:pt x="0" y="5657"/>
                  </a:cubicBezTo>
                  <a:lnTo>
                    <a:pt x="0" y="5703"/>
                  </a:lnTo>
                  <a:cubicBezTo>
                    <a:pt x="0" y="5717"/>
                    <a:pt x="15" y="5731"/>
                    <a:pt x="15" y="5731"/>
                  </a:cubicBezTo>
                  <a:cubicBezTo>
                    <a:pt x="43" y="5762"/>
                    <a:pt x="88" y="5790"/>
                    <a:pt x="117" y="5805"/>
                  </a:cubicBezTo>
                  <a:cubicBezTo>
                    <a:pt x="131" y="5819"/>
                    <a:pt x="131" y="5819"/>
                    <a:pt x="148" y="5819"/>
                  </a:cubicBezTo>
                  <a:lnTo>
                    <a:pt x="190" y="5819"/>
                  </a:lnTo>
                  <a:cubicBezTo>
                    <a:pt x="556" y="5745"/>
                    <a:pt x="922" y="5643"/>
                    <a:pt x="1274" y="5527"/>
                  </a:cubicBezTo>
                  <a:cubicBezTo>
                    <a:pt x="1626" y="5379"/>
                    <a:pt x="1949" y="5217"/>
                    <a:pt x="2241" y="5027"/>
                  </a:cubicBezTo>
                  <a:cubicBezTo>
                    <a:pt x="2403" y="4939"/>
                    <a:pt x="2551" y="4823"/>
                    <a:pt x="2681" y="4721"/>
                  </a:cubicBezTo>
                  <a:cubicBezTo>
                    <a:pt x="2814" y="4602"/>
                    <a:pt x="2931" y="4485"/>
                    <a:pt x="3050" y="4355"/>
                  </a:cubicBezTo>
                  <a:cubicBezTo>
                    <a:pt x="3296" y="4091"/>
                    <a:pt x="3472" y="3782"/>
                    <a:pt x="3592" y="3476"/>
                  </a:cubicBezTo>
                  <a:cubicBezTo>
                    <a:pt x="3648" y="3300"/>
                    <a:pt x="3694" y="3107"/>
                    <a:pt x="3722" y="2917"/>
                  </a:cubicBezTo>
                  <a:cubicBezTo>
                    <a:pt x="3736" y="2727"/>
                    <a:pt x="3736" y="2537"/>
                    <a:pt x="3708" y="2333"/>
                  </a:cubicBezTo>
                  <a:cubicBezTo>
                    <a:pt x="3680" y="2139"/>
                    <a:pt x="3634" y="1949"/>
                    <a:pt x="3560" y="1773"/>
                  </a:cubicBezTo>
                  <a:cubicBezTo>
                    <a:pt x="3518" y="1643"/>
                    <a:pt x="3458" y="1510"/>
                    <a:pt x="3370" y="1348"/>
                  </a:cubicBezTo>
                  <a:cubicBezTo>
                    <a:pt x="3208" y="1070"/>
                    <a:pt x="3033" y="820"/>
                    <a:pt x="2843" y="616"/>
                  </a:cubicBezTo>
                  <a:cubicBezTo>
                    <a:pt x="2741" y="486"/>
                    <a:pt x="2625" y="380"/>
                    <a:pt x="2523" y="310"/>
                  </a:cubicBezTo>
                  <a:cubicBezTo>
                    <a:pt x="2491" y="293"/>
                    <a:pt x="2463" y="264"/>
                    <a:pt x="2435" y="250"/>
                  </a:cubicBezTo>
                  <a:cubicBezTo>
                    <a:pt x="2347" y="191"/>
                    <a:pt x="2259" y="148"/>
                    <a:pt x="2171" y="103"/>
                  </a:cubicBezTo>
                  <a:cubicBezTo>
                    <a:pt x="2097" y="60"/>
                    <a:pt x="2009" y="29"/>
                    <a:pt x="1935" y="15"/>
                  </a:cubicBezTo>
                  <a:cubicBezTo>
                    <a:pt x="1889" y="1"/>
                    <a:pt x="1847" y="1"/>
                    <a:pt x="180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83"/>
            <p:cNvSpPr/>
            <p:nvPr/>
          </p:nvSpPr>
          <p:spPr>
            <a:xfrm>
              <a:off x="751747" y="3002768"/>
              <a:ext cx="73395" cy="37075"/>
            </a:xfrm>
            <a:custGeom>
              <a:avLst/>
              <a:gdLst/>
              <a:ahLst/>
              <a:cxnLst/>
              <a:rect l="l" t="t" r="r" b="b"/>
              <a:pathLst>
                <a:path w="778" h="393" extrusionOk="0">
                  <a:moveTo>
                    <a:pt x="630" y="1"/>
                  </a:moveTo>
                  <a:cubicBezTo>
                    <a:pt x="440" y="1"/>
                    <a:pt x="250" y="46"/>
                    <a:pt x="88" y="134"/>
                  </a:cubicBezTo>
                  <a:cubicBezTo>
                    <a:pt x="60" y="163"/>
                    <a:pt x="32" y="177"/>
                    <a:pt x="15" y="222"/>
                  </a:cubicBezTo>
                  <a:cubicBezTo>
                    <a:pt x="1" y="250"/>
                    <a:pt x="15" y="279"/>
                    <a:pt x="32" y="310"/>
                  </a:cubicBezTo>
                  <a:cubicBezTo>
                    <a:pt x="43" y="362"/>
                    <a:pt x="93" y="393"/>
                    <a:pt x="141" y="393"/>
                  </a:cubicBezTo>
                  <a:cubicBezTo>
                    <a:pt x="159" y="393"/>
                    <a:pt x="176" y="389"/>
                    <a:pt x="190" y="381"/>
                  </a:cubicBezTo>
                  <a:cubicBezTo>
                    <a:pt x="250" y="352"/>
                    <a:pt x="310" y="324"/>
                    <a:pt x="366" y="310"/>
                  </a:cubicBezTo>
                  <a:cubicBezTo>
                    <a:pt x="440" y="279"/>
                    <a:pt x="500" y="279"/>
                    <a:pt x="574" y="265"/>
                  </a:cubicBezTo>
                  <a:lnTo>
                    <a:pt x="630" y="265"/>
                  </a:lnTo>
                  <a:cubicBezTo>
                    <a:pt x="662" y="265"/>
                    <a:pt x="704" y="265"/>
                    <a:pt x="736" y="236"/>
                  </a:cubicBezTo>
                  <a:cubicBezTo>
                    <a:pt x="750" y="205"/>
                    <a:pt x="764" y="177"/>
                    <a:pt x="778" y="148"/>
                  </a:cubicBezTo>
                  <a:cubicBezTo>
                    <a:pt x="778" y="75"/>
                    <a:pt x="718" y="1"/>
                    <a:pt x="64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83"/>
            <p:cNvSpPr/>
            <p:nvPr/>
          </p:nvSpPr>
          <p:spPr>
            <a:xfrm>
              <a:off x="897121" y="3257290"/>
              <a:ext cx="114903" cy="174336"/>
            </a:xfrm>
            <a:custGeom>
              <a:avLst/>
              <a:gdLst/>
              <a:ahLst/>
              <a:cxnLst/>
              <a:rect l="l" t="t" r="r" b="b"/>
              <a:pathLst>
                <a:path w="1218" h="1848" extrusionOk="0">
                  <a:moveTo>
                    <a:pt x="1070" y="1"/>
                  </a:moveTo>
                  <a:cubicBezTo>
                    <a:pt x="1055" y="1"/>
                    <a:pt x="1055" y="1"/>
                    <a:pt x="1041" y="15"/>
                  </a:cubicBezTo>
                  <a:lnTo>
                    <a:pt x="1010" y="15"/>
                  </a:lnTo>
                  <a:cubicBezTo>
                    <a:pt x="848" y="75"/>
                    <a:pt x="704" y="145"/>
                    <a:pt x="584" y="250"/>
                  </a:cubicBezTo>
                  <a:cubicBezTo>
                    <a:pt x="514" y="293"/>
                    <a:pt x="454" y="352"/>
                    <a:pt x="394" y="409"/>
                  </a:cubicBezTo>
                  <a:cubicBezTo>
                    <a:pt x="338" y="468"/>
                    <a:pt x="292" y="528"/>
                    <a:pt x="232" y="602"/>
                  </a:cubicBezTo>
                  <a:cubicBezTo>
                    <a:pt x="190" y="658"/>
                    <a:pt x="162" y="732"/>
                    <a:pt x="130" y="806"/>
                  </a:cubicBezTo>
                  <a:cubicBezTo>
                    <a:pt x="88" y="894"/>
                    <a:pt x="56" y="968"/>
                    <a:pt x="42" y="1042"/>
                  </a:cubicBezTo>
                  <a:cubicBezTo>
                    <a:pt x="14" y="1130"/>
                    <a:pt x="14" y="1218"/>
                    <a:pt x="0" y="1306"/>
                  </a:cubicBezTo>
                  <a:cubicBezTo>
                    <a:pt x="0" y="1376"/>
                    <a:pt x="14" y="1450"/>
                    <a:pt x="28" y="1510"/>
                  </a:cubicBezTo>
                  <a:cubicBezTo>
                    <a:pt x="28" y="1552"/>
                    <a:pt x="42" y="1584"/>
                    <a:pt x="56" y="1612"/>
                  </a:cubicBezTo>
                  <a:cubicBezTo>
                    <a:pt x="74" y="1626"/>
                    <a:pt x="88" y="1657"/>
                    <a:pt x="102" y="1671"/>
                  </a:cubicBezTo>
                  <a:cubicBezTo>
                    <a:pt x="130" y="1728"/>
                    <a:pt x="176" y="1773"/>
                    <a:pt x="218" y="1802"/>
                  </a:cubicBezTo>
                  <a:cubicBezTo>
                    <a:pt x="278" y="1833"/>
                    <a:pt x="352" y="1847"/>
                    <a:pt x="426" y="1847"/>
                  </a:cubicBezTo>
                  <a:cubicBezTo>
                    <a:pt x="454" y="1847"/>
                    <a:pt x="496" y="1847"/>
                    <a:pt x="542" y="1833"/>
                  </a:cubicBezTo>
                  <a:cubicBezTo>
                    <a:pt x="584" y="1816"/>
                    <a:pt x="644" y="1802"/>
                    <a:pt x="690" y="1773"/>
                  </a:cubicBezTo>
                  <a:cubicBezTo>
                    <a:pt x="746" y="1745"/>
                    <a:pt x="792" y="1700"/>
                    <a:pt x="848" y="1657"/>
                  </a:cubicBezTo>
                  <a:cubicBezTo>
                    <a:pt x="894" y="1612"/>
                    <a:pt x="936" y="1552"/>
                    <a:pt x="982" y="1496"/>
                  </a:cubicBezTo>
                  <a:cubicBezTo>
                    <a:pt x="1024" y="1422"/>
                    <a:pt x="1070" y="1348"/>
                    <a:pt x="1098" y="1260"/>
                  </a:cubicBezTo>
                  <a:cubicBezTo>
                    <a:pt x="1112" y="1218"/>
                    <a:pt x="1129" y="1172"/>
                    <a:pt x="1143" y="1130"/>
                  </a:cubicBezTo>
                  <a:cubicBezTo>
                    <a:pt x="1172" y="1070"/>
                    <a:pt x="1172" y="1010"/>
                    <a:pt x="1186" y="968"/>
                  </a:cubicBezTo>
                  <a:cubicBezTo>
                    <a:pt x="1200" y="866"/>
                    <a:pt x="1217" y="746"/>
                    <a:pt x="1217" y="644"/>
                  </a:cubicBezTo>
                  <a:cubicBezTo>
                    <a:pt x="1217" y="468"/>
                    <a:pt x="1200" y="307"/>
                    <a:pt x="1143" y="145"/>
                  </a:cubicBezTo>
                  <a:cubicBezTo>
                    <a:pt x="1143" y="131"/>
                    <a:pt x="1129" y="117"/>
                    <a:pt x="1129" y="103"/>
                  </a:cubicBezTo>
                  <a:cubicBezTo>
                    <a:pt x="1112" y="75"/>
                    <a:pt x="1098" y="29"/>
                    <a:pt x="107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83"/>
            <p:cNvSpPr/>
            <p:nvPr/>
          </p:nvSpPr>
          <p:spPr>
            <a:xfrm>
              <a:off x="890140" y="3159085"/>
              <a:ext cx="114903" cy="185279"/>
            </a:xfrm>
            <a:custGeom>
              <a:avLst/>
              <a:gdLst/>
              <a:ahLst/>
              <a:cxnLst/>
              <a:rect l="l" t="t" r="r" b="b"/>
              <a:pathLst>
                <a:path w="1218" h="1964" extrusionOk="0">
                  <a:moveTo>
                    <a:pt x="528" y="0"/>
                  </a:moveTo>
                  <a:cubicBezTo>
                    <a:pt x="514" y="15"/>
                    <a:pt x="500" y="15"/>
                    <a:pt x="482" y="29"/>
                  </a:cubicBezTo>
                  <a:cubicBezTo>
                    <a:pt x="440" y="60"/>
                    <a:pt x="426" y="102"/>
                    <a:pt x="426" y="148"/>
                  </a:cubicBezTo>
                  <a:lnTo>
                    <a:pt x="426" y="190"/>
                  </a:lnTo>
                  <a:cubicBezTo>
                    <a:pt x="394" y="162"/>
                    <a:pt x="380" y="148"/>
                    <a:pt x="352" y="131"/>
                  </a:cubicBezTo>
                  <a:cubicBezTo>
                    <a:pt x="338" y="117"/>
                    <a:pt x="324" y="102"/>
                    <a:pt x="292" y="88"/>
                  </a:cubicBezTo>
                  <a:cubicBezTo>
                    <a:pt x="264" y="74"/>
                    <a:pt x="250" y="74"/>
                    <a:pt x="218" y="74"/>
                  </a:cubicBezTo>
                  <a:lnTo>
                    <a:pt x="162" y="74"/>
                  </a:lnTo>
                  <a:cubicBezTo>
                    <a:pt x="130" y="88"/>
                    <a:pt x="116" y="117"/>
                    <a:pt x="102" y="131"/>
                  </a:cubicBezTo>
                  <a:cubicBezTo>
                    <a:pt x="74" y="162"/>
                    <a:pt x="74" y="176"/>
                    <a:pt x="60" y="204"/>
                  </a:cubicBezTo>
                  <a:cubicBezTo>
                    <a:pt x="43" y="236"/>
                    <a:pt x="43" y="250"/>
                    <a:pt x="43" y="278"/>
                  </a:cubicBezTo>
                  <a:cubicBezTo>
                    <a:pt x="43" y="306"/>
                    <a:pt x="43" y="338"/>
                    <a:pt x="60" y="352"/>
                  </a:cubicBezTo>
                  <a:cubicBezTo>
                    <a:pt x="60" y="412"/>
                    <a:pt x="88" y="454"/>
                    <a:pt x="116" y="514"/>
                  </a:cubicBezTo>
                  <a:cubicBezTo>
                    <a:pt x="130" y="542"/>
                    <a:pt x="148" y="556"/>
                    <a:pt x="148" y="570"/>
                  </a:cubicBezTo>
                  <a:cubicBezTo>
                    <a:pt x="130" y="570"/>
                    <a:pt x="116" y="570"/>
                    <a:pt x="102" y="588"/>
                  </a:cubicBezTo>
                  <a:cubicBezTo>
                    <a:pt x="88" y="588"/>
                    <a:pt x="88" y="588"/>
                    <a:pt x="74" y="602"/>
                  </a:cubicBezTo>
                  <a:cubicBezTo>
                    <a:pt x="43" y="616"/>
                    <a:pt x="28" y="644"/>
                    <a:pt x="14" y="676"/>
                  </a:cubicBezTo>
                  <a:cubicBezTo>
                    <a:pt x="0" y="718"/>
                    <a:pt x="0" y="764"/>
                    <a:pt x="0" y="806"/>
                  </a:cubicBezTo>
                  <a:cubicBezTo>
                    <a:pt x="14" y="820"/>
                    <a:pt x="14" y="852"/>
                    <a:pt x="28" y="880"/>
                  </a:cubicBezTo>
                  <a:cubicBezTo>
                    <a:pt x="28" y="908"/>
                    <a:pt x="43" y="922"/>
                    <a:pt x="43" y="954"/>
                  </a:cubicBezTo>
                  <a:cubicBezTo>
                    <a:pt x="74" y="996"/>
                    <a:pt x="88" y="1042"/>
                    <a:pt x="116" y="1084"/>
                  </a:cubicBezTo>
                  <a:lnTo>
                    <a:pt x="88" y="1084"/>
                  </a:lnTo>
                  <a:cubicBezTo>
                    <a:pt x="14" y="1130"/>
                    <a:pt x="0" y="1232"/>
                    <a:pt x="0" y="1305"/>
                  </a:cubicBezTo>
                  <a:cubicBezTo>
                    <a:pt x="14" y="1422"/>
                    <a:pt x="43" y="1538"/>
                    <a:pt x="116" y="1626"/>
                  </a:cubicBezTo>
                  <a:cubicBezTo>
                    <a:pt x="148" y="1671"/>
                    <a:pt x="190" y="1714"/>
                    <a:pt x="250" y="1759"/>
                  </a:cubicBezTo>
                  <a:cubicBezTo>
                    <a:pt x="292" y="1801"/>
                    <a:pt x="338" y="1833"/>
                    <a:pt x="380" y="1861"/>
                  </a:cubicBezTo>
                  <a:cubicBezTo>
                    <a:pt x="454" y="1889"/>
                    <a:pt x="528" y="1921"/>
                    <a:pt x="588" y="1949"/>
                  </a:cubicBezTo>
                  <a:cubicBezTo>
                    <a:pt x="658" y="1963"/>
                    <a:pt x="732" y="1963"/>
                    <a:pt x="792" y="1963"/>
                  </a:cubicBezTo>
                  <a:cubicBezTo>
                    <a:pt x="820" y="1963"/>
                    <a:pt x="834" y="1949"/>
                    <a:pt x="866" y="1949"/>
                  </a:cubicBezTo>
                  <a:cubicBezTo>
                    <a:pt x="908" y="1935"/>
                    <a:pt x="940" y="1921"/>
                    <a:pt x="982" y="1889"/>
                  </a:cubicBezTo>
                  <a:cubicBezTo>
                    <a:pt x="1042" y="1847"/>
                    <a:pt x="1084" y="1787"/>
                    <a:pt x="1129" y="1714"/>
                  </a:cubicBezTo>
                  <a:cubicBezTo>
                    <a:pt x="1186" y="1597"/>
                    <a:pt x="1217" y="1450"/>
                    <a:pt x="1203" y="1291"/>
                  </a:cubicBezTo>
                  <a:cubicBezTo>
                    <a:pt x="1203" y="1218"/>
                    <a:pt x="1186" y="1130"/>
                    <a:pt x="1158" y="1028"/>
                  </a:cubicBezTo>
                  <a:cubicBezTo>
                    <a:pt x="1129" y="922"/>
                    <a:pt x="1098" y="820"/>
                    <a:pt x="1070" y="718"/>
                  </a:cubicBezTo>
                  <a:cubicBezTo>
                    <a:pt x="1056" y="704"/>
                    <a:pt x="1042" y="676"/>
                    <a:pt x="1042" y="644"/>
                  </a:cubicBezTo>
                  <a:cubicBezTo>
                    <a:pt x="1027" y="616"/>
                    <a:pt x="1010" y="570"/>
                    <a:pt x="996" y="528"/>
                  </a:cubicBezTo>
                  <a:cubicBezTo>
                    <a:pt x="982" y="500"/>
                    <a:pt x="968" y="468"/>
                    <a:pt x="954" y="440"/>
                  </a:cubicBezTo>
                  <a:cubicBezTo>
                    <a:pt x="922" y="366"/>
                    <a:pt x="894" y="292"/>
                    <a:pt x="852" y="219"/>
                  </a:cubicBezTo>
                  <a:cubicBezTo>
                    <a:pt x="806" y="148"/>
                    <a:pt x="764" y="102"/>
                    <a:pt x="718" y="60"/>
                  </a:cubicBezTo>
                  <a:cubicBezTo>
                    <a:pt x="676" y="15"/>
                    <a:pt x="630" y="0"/>
                    <a:pt x="588" y="0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83"/>
            <p:cNvSpPr/>
            <p:nvPr/>
          </p:nvSpPr>
          <p:spPr>
            <a:xfrm>
              <a:off x="902404" y="3212857"/>
              <a:ext cx="11415" cy="15377"/>
            </a:xfrm>
            <a:custGeom>
              <a:avLst/>
              <a:gdLst/>
              <a:ahLst/>
              <a:cxnLst/>
              <a:rect l="l" t="t" r="r" b="b"/>
              <a:pathLst>
                <a:path w="121" h="163" extrusionOk="0">
                  <a:moveTo>
                    <a:pt x="18" y="0"/>
                  </a:moveTo>
                  <a:lnTo>
                    <a:pt x="18" y="18"/>
                  </a:lnTo>
                  <a:cubicBezTo>
                    <a:pt x="18" y="18"/>
                    <a:pt x="0" y="18"/>
                    <a:pt x="0" y="32"/>
                  </a:cubicBezTo>
                  <a:cubicBezTo>
                    <a:pt x="0" y="32"/>
                    <a:pt x="0" y="46"/>
                    <a:pt x="18" y="46"/>
                  </a:cubicBezTo>
                  <a:cubicBezTo>
                    <a:pt x="18" y="60"/>
                    <a:pt x="32" y="88"/>
                    <a:pt x="46" y="106"/>
                  </a:cubicBezTo>
                  <a:cubicBezTo>
                    <a:pt x="60" y="134"/>
                    <a:pt x="74" y="148"/>
                    <a:pt x="88" y="162"/>
                  </a:cubicBezTo>
                  <a:lnTo>
                    <a:pt x="120" y="162"/>
                  </a:lnTo>
                  <a:lnTo>
                    <a:pt x="120" y="134"/>
                  </a:lnTo>
                  <a:lnTo>
                    <a:pt x="120" y="120"/>
                  </a:lnTo>
                  <a:lnTo>
                    <a:pt x="106" y="120"/>
                  </a:lnTo>
                  <a:cubicBezTo>
                    <a:pt x="88" y="106"/>
                    <a:pt x="74" y="74"/>
                    <a:pt x="74" y="60"/>
                  </a:cubicBezTo>
                  <a:cubicBezTo>
                    <a:pt x="60" y="46"/>
                    <a:pt x="46" y="32"/>
                    <a:pt x="46" y="18"/>
                  </a:cubicBezTo>
                  <a:cubicBezTo>
                    <a:pt x="46" y="0"/>
                    <a:pt x="32" y="0"/>
                    <a:pt x="18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83"/>
            <p:cNvSpPr/>
            <p:nvPr/>
          </p:nvSpPr>
          <p:spPr>
            <a:xfrm>
              <a:off x="899763" y="3259366"/>
              <a:ext cx="11037" cy="13302"/>
            </a:xfrm>
            <a:custGeom>
              <a:avLst/>
              <a:gdLst/>
              <a:ahLst/>
              <a:cxnLst/>
              <a:rect l="l" t="t" r="r" b="b"/>
              <a:pathLst>
                <a:path w="117" h="141" extrusionOk="0">
                  <a:moveTo>
                    <a:pt x="33" y="1"/>
                  </a:moveTo>
                  <a:cubicBezTo>
                    <a:pt x="30" y="1"/>
                    <a:pt x="28" y="2"/>
                    <a:pt x="28" y="7"/>
                  </a:cubicBezTo>
                  <a:lnTo>
                    <a:pt x="14" y="7"/>
                  </a:lnTo>
                  <a:cubicBezTo>
                    <a:pt x="14" y="7"/>
                    <a:pt x="0" y="35"/>
                    <a:pt x="14" y="35"/>
                  </a:cubicBezTo>
                  <a:cubicBezTo>
                    <a:pt x="28" y="67"/>
                    <a:pt x="60" y="109"/>
                    <a:pt x="74" y="123"/>
                  </a:cubicBezTo>
                  <a:cubicBezTo>
                    <a:pt x="74" y="140"/>
                    <a:pt x="88" y="140"/>
                    <a:pt x="88" y="140"/>
                  </a:cubicBezTo>
                  <a:lnTo>
                    <a:pt x="102" y="140"/>
                  </a:lnTo>
                  <a:lnTo>
                    <a:pt x="116" y="123"/>
                  </a:lnTo>
                  <a:lnTo>
                    <a:pt x="116" y="95"/>
                  </a:lnTo>
                  <a:cubicBezTo>
                    <a:pt x="88" y="67"/>
                    <a:pt x="74" y="35"/>
                    <a:pt x="46" y="7"/>
                  </a:cubicBezTo>
                  <a:cubicBezTo>
                    <a:pt x="46" y="7"/>
                    <a:pt x="38" y="1"/>
                    <a:pt x="33" y="1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83"/>
            <p:cNvSpPr/>
            <p:nvPr/>
          </p:nvSpPr>
          <p:spPr>
            <a:xfrm>
              <a:off x="928913" y="3177764"/>
              <a:ext cx="38584" cy="43112"/>
            </a:xfrm>
            <a:custGeom>
              <a:avLst/>
              <a:gdLst/>
              <a:ahLst/>
              <a:cxnLst/>
              <a:rect l="l" t="t" r="r" b="b"/>
              <a:pathLst>
                <a:path w="409" h="457" extrusionOk="0">
                  <a:moveTo>
                    <a:pt x="19" y="0"/>
                  </a:moveTo>
                  <a:cubicBezTo>
                    <a:pt x="17" y="0"/>
                    <a:pt x="15" y="2"/>
                    <a:pt x="15" y="6"/>
                  </a:cubicBezTo>
                  <a:cubicBezTo>
                    <a:pt x="1" y="6"/>
                    <a:pt x="1" y="21"/>
                    <a:pt x="15" y="21"/>
                  </a:cubicBezTo>
                  <a:cubicBezTo>
                    <a:pt x="57" y="108"/>
                    <a:pt x="117" y="182"/>
                    <a:pt x="177" y="256"/>
                  </a:cubicBezTo>
                  <a:cubicBezTo>
                    <a:pt x="233" y="330"/>
                    <a:pt x="293" y="390"/>
                    <a:pt x="353" y="446"/>
                  </a:cubicBezTo>
                  <a:cubicBezTo>
                    <a:pt x="360" y="453"/>
                    <a:pt x="370" y="457"/>
                    <a:pt x="379" y="457"/>
                  </a:cubicBezTo>
                  <a:cubicBezTo>
                    <a:pt x="388" y="457"/>
                    <a:pt x="395" y="453"/>
                    <a:pt x="395" y="446"/>
                  </a:cubicBezTo>
                  <a:cubicBezTo>
                    <a:pt x="409" y="432"/>
                    <a:pt x="409" y="404"/>
                    <a:pt x="395" y="404"/>
                  </a:cubicBezTo>
                  <a:cubicBezTo>
                    <a:pt x="293" y="316"/>
                    <a:pt x="205" y="228"/>
                    <a:pt x="117" y="126"/>
                  </a:cubicBezTo>
                  <a:cubicBezTo>
                    <a:pt x="89" y="80"/>
                    <a:pt x="57" y="52"/>
                    <a:pt x="29" y="6"/>
                  </a:cubicBezTo>
                  <a:cubicBezTo>
                    <a:pt x="29" y="6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83"/>
            <p:cNvSpPr/>
            <p:nvPr/>
          </p:nvSpPr>
          <p:spPr>
            <a:xfrm>
              <a:off x="399302" y="3059559"/>
              <a:ext cx="561308" cy="659419"/>
            </a:xfrm>
            <a:custGeom>
              <a:avLst/>
              <a:gdLst/>
              <a:ahLst/>
              <a:cxnLst/>
              <a:rect l="l" t="t" r="r" b="b"/>
              <a:pathLst>
                <a:path w="5950" h="6990" extrusionOk="0">
                  <a:moveTo>
                    <a:pt x="2126" y="0"/>
                  </a:moveTo>
                  <a:cubicBezTo>
                    <a:pt x="1848" y="204"/>
                    <a:pt x="1598" y="426"/>
                    <a:pt x="1376" y="658"/>
                  </a:cubicBezTo>
                  <a:cubicBezTo>
                    <a:pt x="1186" y="894"/>
                    <a:pt x="1010" y="1143"/>
                    <a:pt x="866" y="1421"/>
                  </a:cubicBezTo>
                  <a:cubicBezTo>
                    <a:pt x="616" y="1889"/>
                    <a:pt x="441" y="2448"/>
                    <a:pt x="321" y="3166"/>
                  </a:cubicBezTo>
                  <a:cubicBezTo>
                    <a:pt x="265" y="3504"/>
                    <a:pt x="219" y="3841"/>
                    <a:pt x="191" y="4119"/>
                  </a:cubicBezTo>
                  <a:cubicBezTo>
                    <a:pt x="177" y="4281"/>
                    <a:pt x="145" y="4439"/>
                    <a:pt x="131" y="4601"/>
                  </a:cubicBezTo>
                  <a:lnTo>
                    <a:pt x="131" y="4661"/>
                  </a:lnTo>
                  <a:cubicBezTo>
                    <a:pt x="117" y="4851"/>
                    <a:pt x="89" y="5027"/>
                    <a:pt x="75" y="5203"/>
                  </a:cubicBezTo>
                  <a:lnTo>
                    <a:pt x="43" y="5393"/>
                  </a:lnTo>
                  <a:lnTo>
                    <a:pt x="29" y="5495"/>
                  </a:lnTo>
                  <a:lnTo>
                    <a:pt x="15" y="5614"/>
                  </a:lnTo>
                  <a:cubicBezTo>
                    <a:pt x="15" y="5702"/>
                    <a:pt x="1" y="5776"/>
                    <a:pt x="1" y="5846"/>
                  </a:cubicBezTo>
                  <a:lnTo>
                    <a:pt x="1" y="5878"/>
                  </a:lnTo>
                  <a:cubicBezTo>
                    <a:pt x="1" y="5892"/>
                    <a:pt x="15" y="5892"/>
                    <a:pt x="15" y="5906"/>
                  </a:cubicBezTo>
                  <a:cubicBezTo>
                    <a:pt x="381" y="6318"/>
                    <a:pt x="894" y="6624"/>
                    <a:pt x="1584" y="6800"/>
                  </a:cubicBezTo>
                  <a:cubicBezTo>
                    <a:pt x="1862" y="6888"/>
                    <a:pt x="2185" y="6947"/>
                    <a:pt x="2505" y="6975"/>
                  </a:cubicBezTo>
                  <a:cubicBezTo>
                    <a:pt x="2695" y="6990"/>
                    <a:pt x="2889" y="6990"/>
                    <a:pt x="3079" y="6990"/>
                  </a:cubicBezTo>
                  <a:lnTo>
                    <a:pt x="3416" y="6990"/>
                  </a:lnTo>
                  <a:cubicBezTo>
                    <a:pt x="3782" y="6961"/>
                    <a:pt x="4120" y="6919"/>
                    <a:pt x="4440" y="6814"/>
                  </a:cubicBezTo>
                  <a:cubicBezTo>
                    <a:pt x="4792" y="6712"/>
                    <a:pt x="5129" y="6567"/>
                    <a:pt x="5439" y="6374"/>
                  </a:cubicBezTo>
                  <a:cubicBezTo>
                    <a:pt x="5569" y="6286"/>
                    <a:pt x="5703" y="6184"/>
                    <a:pt x="5819" y="6082"/>
                  </a:cubicBezTo>
                  <a:lnTo>
                    <a:pt x="5819" y="6068"/>
                  </a:lnTo>
                  <a:cubicBezTo>
                    <a:pt x="5833" y="6054"/>
                    <a:pt x="5833" y="6040"/>
                    <a:pt x="5833" y="6022"/>
                  </a:cubicBezTo>
                  <a:cubicBezTo>
                    <a:pt x="5935" y="5129"/>
                    <a:pt x="5949" y="4309"/>
                    <a:pt x="5879" y="3532"/>
                  </a:cubicBezTo>
                  <a:cubicBezTo>
                    <a:pt x="5833" y="3106"/>
                    <a:pt x="5759" y="2698"/>
                    <a:pt x="5671" y="2315"/>
                  </a:cubicBezTo>
                  <a:cubicBezTo>
                    <a:pt x="5583" y="1977"/>
                    <a:pt x="5467" y="1671"/>
                    <a:pt x="5319" y="1393"/>
                  </a:cubicBezTo>
                  <a:cubicBezTo>
                    <a:pt x="5158" y="1098"/>
                    <a:pt x="4968" y="834"/>
                    <a:pt x="4736" y="602"/>
                  </a:cubicBezTo>
                  <a:cubicBezTo>
                    <a:pt x="4500" y="366"/>
                    <a:pt x="4222" y="190"/>
                    <a:pt x="3926" y="60"/>
                  </a:cubicBezTo>
                  <a:cubicBezTo>
                    <a:pt x="3912" y="60"/>
                    <a:pt x="3898" y="42"/>
                    <a:pt x="3884" y="42"/>
                  </a:cubicBezTo>
                  <a:lnTo>
                    <a:pt x="3870" y="28"/>
                  </a:lnTo>
                  <a:cubicBezTo>
                    <a:pt x="3856" y="28"/>
                    <a:pt x="3839" y="42"/>
                    <a:pt x="3839" y="42"/>
                  </a:cubicBezTo>
                  <a:cubicBezTo>
                    <a:pt x="3824" y="42"/>
                    <a:pt x="3824" y="60"/>
                    <a:pt x="3810" y="74"/>
                  </a:cubicBezTo>
                  <a:cubicBezTo>
                    <a:pt x="3810" y="88"/>
                    <a:pt x="3810" y="102"/>
                    <a:pt x="3824" y="116"/>
                  </a:cubicBezTo>
                  <a:lnTo>
                    <a:pt x="3824" y="130"/>
                  </a:lnTo>
                  <a:lnTo>
                    <a:pt x="3824" y="204"/>
                  </a:lnTo>
                  <a:cubicBezTo>
                    <a:pt x="3824" y="236"/>
                    <a:pt x="3824" y="264"/>
                    <a:pt x="3810" y="306"/>
                  </a:cubicBezTo>
                  <a:cubicBezTo>
                    <a:pt x="3796" y="380"/>
                    <a:pt x="3768" y="440"/>
                    <a:pt x="3737" y="482"/>
                  </a:cubicBezTo>
                  <a:cubicBezTo>
                    <a:pt x="3722" y="528"/>
                    <a:pt x="3694" y="556"/>
                    <a:pt x="3680" y="588"/>
                  </a:cubicBezTo>
                  <a:cubicBezTo>
                    <a:pt x="3649" y="602"/>
                    <a:pt x="3620" y="616"/>
                    <a:pt x="3606" y="630"/>
                  </a:cubicBezTo>
                  <a:cubicBezTo>
                    <a:pt x="3575" y="644"/>
                    <a:pt x="3533" y="658"/>
                    <a:pt x="3504" y="676"/>
                  </a:cubicBezTo>
                  <a:cubicBezTo>
                    <a:pt x="3473" y="676"/>
                    <a:pt x="3431" y="690"/>
                    <a:pt x="3385" y="690"/>
                  </a:cubicBezTo>
                  <a:cubicBezTo>
                    <a:pt x="3311" y="690"/>
                    <a:pt x="3255" y="676"/>
                    <a:pt x="3181" y="658"/>
                  </a:cubicBezTo>
                  <a:cubicBezTo>
                    <a:pt x="3047" y="616"/>
                    <a:pt x="2917" y="556"/>
                    <a:pt x="2783" y="482"/>
                  </a:cubicBezTo>
                  <a:cubicBezTo>
                    <a:pt x="2681" y="426"/>
                    <a:pt x="2593" y="352"/>
                    <a:pt x="2505" y="292"/>
                  </a:cubicBezTo>
                  <a:cubicBezTo>
                    <a:pt x="2417" y="218"/>
                    <a:pt x="2344" y="162"/>
                    <a:pt x="2287" y="88"/>
                  </a:cubicBezTo>
                  <a:cubicBezTo>
                    <a:pt x="2256" y="74"/>
                    <a:pt x="2242" y="42"/>
                    <a:pt x="2213" y="14"/>
                  </a:cubicBezTo>
                  <a:lnTo>
                    <a:pt x="2199" y="14"/>
                  </a:lnTo>
                  <a:cubicBezTo>
                    <a:pt x="2185" y="0"/>
                    <a:pt x="2168" y="0"/>
                    <a:pt x="214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83"/>
            <p:cNvSpPr/>
            <p:nvPr/>
          </p:nvSpPr>
          <p:spPr>
            <a:xfrm>
              <a:off x="270625" y="3059559"/>
              <a:ext cx="338860" cy="438386"/>
            </a:xfrm>
            <a:custGeom>
              <a:avLst/>
              <a:gdLst/>
              <a:ahLst/>
              <a:cxnLst/>
              <a:rect l="l" t="t" r="r" b="b"/>
              <a:pathLst>
                <a:path w="3592" h="4647" extrusionOk="0">
                  <a:moveTo>
                    <a:pt x="3430" y="0"/>
                  </a:moveTo>
                  <a:cubicBezTo>
                    <a:pt x="3285" y="14"/>
                    <a:pt x="3138" y="42"/>
                    <a:pt x="3004" y="88"/>
                  </a:cubicBezTo>
                  <a:cubicBezTo>
                    <a:pt x="2846" y="130"/>
                    <a:pt x="2670" y="204"/>
                    <a:pt x="2508" y="278"/>
                  </a:cubicBezTo>
                  <a:cubicBezTo>
                    <a:pt x="2213" y="426"/>
                    <a:pt x="1907" y="630"/>
                    <a:pt x="1615" y="894"/>
                  </a:cubicBezTo>
                  <a:cubicBezTo>
                    <a:pt x="1351" y="1115"/>
                    <a:pt x="1101" y="1361"/>
                    <a:pt x="865" y="1657"/>
                  </a:cubicBezTo>
                  <a:cubicBezTo>
                    <a:pt x="749" y="1787"/>
                    <a:pt x="647" y="1935"/>
                    <a:pt x="542" y="2097"/>
                  </a:cubicBezTo>
                  <a:cubicBezTo>
                    <a:pt x="426" y="2258"/>
                    <a:pt x="338" y="2417"/>
                    <a:pt x="264" y="2579"/>
                  </a:cubicBezTo>
                  <a:cubicBezTo>
                    <a:pt x="176" y="2754"/>
                    <a:pt x="102" y="2930"/>
                    <a:pt x="60" y="3106"/>
                  </a:cubicBezTo>
                  <a:cubicBezTo>
                    <a:pt x="14" y="3268"/>
                    <a:pt x="0" y="3430"/>
                    <a:pt x="0" y="3578"/>
                  </a:cubicBezTo>
                  <a:cubicBezTo>
                    <a:pt x="0" y="3680"/>
                    <a:pt x="0" y="3796"/>
                    <a:pt x="32" y="3898"/>
                  </a:cubicBezTo>
                  <a:cubicBezTo>
                    <a:pt x="74" y="4059"/>
                    <a:pt x="148" y="4221"/>
                    <a:pt x="236" y="4369"/>
                  </a:cubicBezTo>
                  <a:cubicBezTo>
                    <a:pt x="250" y="4397"/>
                    <a:pt x="264" y="4425"/>
                    <a:pt x="296" y="4457"/>
                  </a:cubicBezTo>
                  <a:cubicBezTo>
                    <a:pt x="338" y="4499"/>
                    <a:pt x="366" y="4545"/>
                    <a:pt x="412" y="4573"/>
                  </a:cubicBezTo>
                  <a:lnTo>
                    <a:pt x="426" y="4587"/>
                  </a:lnTo>
                  <a:cubicBezTo>
                    <a:pt x="454" y="4615"/>
                    <a:pt x="500" y="4615"/>
                    <a:pt x="528" y="4633"/>
                  </a:cubicBezTo>
                  <a:cubicBezTo>
                    <a:pt x="559" y="4647"/>
                    <a:pt x="588" y="4647"/>
                    <a:pt x="630" y="4647"/>
                  </a:cubicBezTo>
                  <a:lnTo>
                    <a:pt x="735" y="4647"/>
                  </a:lnTo>
                  <a:cubicBezTo>
                    <a:pt x="806" y="4633"/>
                    <a:pt x="880" y="4601"/>
                    <a:pt x="925" y="4587"/>
                  </a:cubicBezTo>
                  <a:cubicBezTo>
                    <a:pt x="982" y="4559"/>
                    <a:pt x="1041" y="4513"/>
                    <a:pt x="1115" y="4471"/>
                  </a:cubicBezTo>
                  <a:cubicBezTo>
                    <a:pt x="1245" y="4383"/>
                    <a:pt x="1365" y="4281"/>
                    <a:pt x="1481" y="4176"/>
                  </a:cubicBezTo>
                  <a:cubicBezTo>
                    <a:pt x="1541" y="4119"/>
                    <a:pt x="1583" y="4074"/>
                    <a:pt x="1643" y="4031"/>
                  </a:cubicBezTo>
                  <a:cubicBezTo>
                    <a:pt x="1685" y="3986"/>
                    <a:pt x="1731" y="3957"/>
                    <a:pt x="1773" y="3929"/>
                  </a:cubicBezTo>
                  <a:lnTo>
                    <a:pt x="1819" y="3884"/>
                  </a:lnTo>
                  <a:cubicBezTo>
                    <a:pt x="1949" y="3782"/>
                    <a:pt x="2097" y="3680"/>
                    <a:pt x="2230" y="3546"/>
                  </a:cubicBezTo>
                  <a:cubicBezTo>
                    <a:pt x="2536" y="3282"/>
                    <a:pt x="2758" y="3018"/>
                    <a:pt x="2902" y="2754"/>
                  </a:cubicBezTo>
                  <a:cubicBezTo>
                    <a:pt x="2948" y="2681"/>
                    <a:pt x="2976" y="2593"/>
                    <a:pt x="3022" y="2505"/>
                  </a:cubicBezTo>
                  <a:cubicBezTo>
                    <a:pt x="3064" y="2403"/>
                    <a:pt x="3092" y="2315"/>
                    <a:pt x="3124" y="2213"/>
                  </a:cubicBezTo>
                  <a:cubicBezTo>
                    <a:pt x="3180" y="2037"/>
                    <a:pt x="3240" y="1847"/>
                    <a:pt x="3285" y="1611"/>
                  </a:cubicBezTo>
                  <a:cubicBezTo>
                    <a:pt x="3328" y="1421"/>
                    <a:pt x="3356" y="1217"/>
                    <a:pt x="3402" y="1027"/>
                  </a:cubicBezTo>
                  <a:cubicBezTo>
                    <a:pt x="3430" y="820"/>
                    <a:pt x="3475" y="616"/>
                    <a:pt x="3518" y="412"/>
                  </a:cubicBezTo>
                  <a:lnTo>
                    <a:pt x="3532" y="338"/>
                  </a:lnTo>
                  <a:lnTo>
                    <a:pt x="3549" y="250"/>
                  </a:lnTo>
                  <a:cubicBezTo>
                    <a:pt x="3563" y="204"/>
                    <a:pt x="3577" y="148"/>
                    <a:pt x="3592" y="88"/>
                  </a:cubicBezTo>
                  <a:cubicBezTo>
                    <a:pt x="3592" y="60"/>
                    <a:pt x="3592" y="42"/>
                    <a:pt x="3563" y="28"/>
                  </a:cubicBezTo>
                  <a:cubicBezTo>
                    <a:pt x="3563" y="14"/>
                    <a:pt x="3563" y="14"/>
                    <a:pt x="354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83"/>
            <p:cNvSpPr/>
            <p:nvPr/>
          </p:nvSpPr>
          <p:spPr>
            <a:xfrm>
              <a:off x="339963" y="3028993"/>
              <a:ext cx="352445" cy="548950"/>
            </a:xfrm>
            <a:custGeom>
              <a:avLst/>
              <a:gdLst/>
              <a:ahLst/>
              <a:cxnLst/>
              <a:rect l="l" t="t" r="r" b="b"/>
              <a:pathLst>
                <a:path w="3736" h="5819" extrusionOk="0">
                  <a:moveTo>
                    <a:pt x="1801" y="1"/>
                  </a:moveTo>
                  <a:cubicBezTo>
                    <a:pt x="1759" y="1"/>
                    <a:pt x="1727" y="15"/>
                    <a:pt x="1685" y="15"/>
                  </a:cubicBezTo>
                  <a:cubicBezTo>
                    <a:pt x="1671" y="32"/>
                    <a:pt x="1639" y="60"/>
                    <a:pt x="1654" y="74"/>
                  </a:cubicBezTo>
                  <a:lnTo>
                    <a:pt x="1654" y="103"/>
                  </a:lnTo>
                  <a:cubicBezTo>
                    <a:pt x="1671" y="120"/>
                    <a:pt x="1685" y="120"/>
                    <a:pt x="1685" y="120"/>
                  </a:cubicBezTo>
                  <a:lnTo>
                    <a:pt x="1713" y="134"/>
                  </a:lnTo>
                  <a:cubicBezTo>
                    <a:pt x="1773" y="162"/>
                    <a:pt x="1847" y="208"/>
                    <a:pt x="1917" y="250"/>
                  </a:cubicBezTo>
                  <a:cubicBezTo>
                    <a:pt x="2037" y="338"/>
                    <a:pt x="2139" y="454"/>
                    <a:pt x="2255" y="602"/>
                  </a:cubicBezTo>
                  <a:cubicBezTo>
                    <a:pt x="2343" y="736"/>
                    <a:pt x="2445" y="880"/>
                    <a:pt x="2533" y="1042"/>
                  </a:cubicBezTo>
                  <a:cubicBezTo>
                    <a:pt x="2607" y="1175"/>
                    <a:pt x="2681" y="1320"/>
                    <a:pt x="2740" y="1467"/>
                  </a:cubicBezTo>
                  <a:cubicBezTo>
                    <a:pt x="2797" y="1583"/>
                    <a:pt x="2828" y="1703"/>
                    <a:pt x="2871" y="1805"/>
                  </a:cubicBezTo>
                  <a:cubicBezTo>
                    <a:pt x="2902" y="1935"/>
                    <a:pt x="2930" y="2069"/>
                    <a:pt x="2944" y="2199"/>
                  </a:cubicBezTo>
                  <a:cubicBezTo>
                    <a:pt x="2990" y="2449"/>
                    <a:pt x="2990" y="2713"/>
                    <a:pt x="2944" y="2962"/>
                  </a:cubicBezTo>
                  <a:cubicBezTo>
                    <a:pt x="2930" y="3064"/>
                    <a:pt x="2916" y="3180"/>
                    <a:pt x="2885" y="3300"/>
                  </a:cubicBezTo>
                  <a:cubicBezTo>
                    <a:pt x="2857" y="3388"/>
                    <a:pt x="2814" y="3490"/>
                    <a:pt x="2769" y="3592"/>
                  </a:cubicBezTo>
                  <a:cubicBezTo>
                    <a:pt x="2681" y="3828"/>
                    <a:pt x="2550" y="4046"/>
                    <a:pt x="2389" y="4253"/>
                  </a:cubicBezTo>
                  <a:cubicBezTo>
                    <a:pt x="2227" y="4471"/>
                    <a:pt x="2023" y="4661"/>
                    <a:pt x="1787" y="4851"/>
                  </a:cubicBezTo>
                  <a:cubicBezTo>
                    <a:pt x="1523" y="5059"/>
                    <a:pt x="1214" y="5235"/>
                    <a:pt x="880" y="5379"/>
                  </a:cubicBezTo>
                  <a:cubicBezTo>
                    <a:pt x="598" y="5498"/>
                    <a:pt x="320" y="5586"/>
                    <a:pt x="28" y="5643"/>
                  </a:cubicBezTo>
                  <a:cubicBezTo>
                    <a:pt x="14" y="5643"/>
                    <a:pt x="14" y="5660"/>
                    <a:pt x="0" y="5660"/>
                  </a:cubicBezTo>
                  <a:lnTo>
                    <a:pt x="0" y="5703"/>
                  </a:lnTo>
                  <a:lnTo>
                    <a:pt x="0" y="5717"/>
                  </a:lnTo>
                  <a:cubicBezTo>
                    <a:pt x="0" y="5717"/>
                    <a:pt x="0" y="5731"/>
                    <a:pt x="14" y="5731"/>
                  </a:cubicBezTo>
                  <a:cubicBezTo>
                    <a:pt x="42" y="5776"/>
                    <a:pt x="71" y="5805"/>
                    <a:pt x="116" y="5819"/>
                  </a:cubicBezTo>
                  <a:lnTo>
                    <a:pt x="190" y="5819"/>
                  </a:lnTo>
                  <a:cubicBezTo>
                    <a:pt x="556" y="5762"/>
                    <a:pt x="922" y="5660"/>
                    <a:pt x="1260" y="5527"/>
                  </a:cubicBezTo>
                  <a:cubicBezTo>
                    <a:pt x="1625" y="5396"/>
                    <a:pt x="1949" y="5235"/>
                    <a:pt x="2241" y="5045"/>
                  </a:cubicBezTo>
                  <a:cubicBezTo>
                    <a:pt x="2403" y="4939"/>
                    <a:pt x="2550" y="4837"/>
                    <a:pt x="2681" y="4721"/>
                  </a:cubicBezTo>
                  <a:cubicBezTo>
                    <a:pt x="2814" y="4619"/>
                    <a:pt x="2930" y="4485"/>
                    <a:pt x="3046" y="4369"/>
                  </a:cubicBezTo>
                  <a:cubicBezTo>
                    <a:pt x="3282" y="4091"/>
                    <a:pt x="3472" y="3796"/>
                    <a:pt x="3588" y="3490"/>
                  </a:cubicBezTo>
                  <a:cubicBezTo>
                    <a:pt x="3648" y="3314"/>
                    <a:pt x="3694" y="3124"/>
                    <a:pt x="3708" y="2917"/>
                  </a:cubicBezTo>
                  <a:cubicBezTo>
                    <a:pt x="3736" y="2727"/>
                    <a:pt x="3736" y="2537"/>
                    <a:pt x="3708" y="2347"/>
                  </a:cubicBezTo>
                  <a:cubicBezTo>
                    <a:pt x="3676" y="2157"/>
                    <a:pt x="3634" y="1967"/>
                    <a:pt x="3560" y="1773"/>
                  </a:cubicBezTo>
                  <a:cubicBezTo>
                    <a:pt x="3518" y="1657"/>
                    <a:pt x="3458" y="1527"/>
                    <a:pt x="3370" y="1351"/>
                  </a:cubicBezTo>
                  <a:cubicBezTo>
                    <a:pt x="3208" y="1070"/>
                    <a:pt x="3032" y="824"/>
                    <a:pt x="2842" y="616"/>
                  </a:cubicBezTo>
                  <a:cubicBezTo>
                    <a:pt x="2740" y="500"/>
                    <a:pt x="2621" y="398"/>
                    <a:pt x="2505" y="310"/>
                  </a:cubicBezTo>
                  <a:cubicBezTo>
                    <a:pt x="2491" y="296"/>
                    <a:pt x="2463" y="278"/>
                    <a:pt x="2431" y="264"/>
                  </a:cubicBezTo>
                  <a:lnTo>
                    <a:pt x="2417" y="250"/>
                  </a:lnTo>
                  <a:cubicBezTo>
                    <a:pt x="2343" y="191"/>
                    <a:pt x="2255" y="148"/>
                    <a:pt x="2167" y="120"/>
                  </a:cubicBezTo>
                  <a:cubicBezTo>
                    <a:pt x="2093" y="74"/>
                    <a:pt x="2005" y="46"/>
                    <a:pt x="1935" y="15"/>
                  </a:cubicBezTo>
                  <a:cubicBezTo>
                    <a:pt x="1889" y="15"/>
                    <a:pt x="1847" y="1"/>
                    <a:pt x="180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83"/>
            <p:cNvSpPr/>
            <p:nvPr/>
          </p:nvSpPr>
          <p:spPr>
            <a:xfrm>
              <a:off x="464395" y="3015409"/>
              <a:ext cx="92639" cy="60942"/>
            </a:xfrm>
            <a:custGeom>
              <a:avLst/>
              <a:gdLst/>
              <a:ahLst/>
              <a:cxnLst/>
              <a:rect l="l" t="t" r="r" b="b"/>
              <a:pathLst>
                <a:path w="982" h="646" extrusionOk="0">
                  <a:moveTo>
                    <a:pt x="834" y="0"/>
                  </a:moveTo>
                  <a:cubicBezTo>
                    <a:pt x="760" y="0"/>
                    <a:pt x="686" y="14"/>
                    <a:pt x="616" y="43"/>
                  </a:cubicBezTo>
                  <a:cubicBezTo>
                    <a:pt x="542" y="71"/>
                    <a:pt x="468" y="102"/>
                    <a:pt x="394" y="131"/>
                  </a:cubicBezTo>
                  <a:cubicBezTo>
                    <a:pt x="264" y="204"/>
                    <a:pt x="131" y="306"/>
                    <a:pt x="43" y="422"/>
                  </a:cubicBezTo>
                  <a:cubicBezTo>
                    <a:pt x="0" y="482"/>
                    <a:pt x="0" y="556"/>
                    <a:pt x="57" y="616"/>
                  </a:cubicBezTo>
                  <a:cubicBezTo>
                    <a:pt x="78" y="635"/>
                    <a:pt x="107" y="646"/>
                    <a:pt x="137" y="646"/>
                  </a:cubicBezTo>
                  <a:cubicBezTo>
                    <a:pt x="173" y="646"/>
                    <a:pt x="210" y="631"/>
                    <a:pt x="233" y="598"/>
                  </a:cubicBezTo>
                  <a:cubicBezTo>
                    <a:pt x="264" y="556"/>
                    <a:pt x="306" y="528"/>
                    <a:pt x="335" y="496"/>
                  </a:cubicBezTo>
                  <a:cubicBezTo>
                    <a:pt x="408" y="440"/>
                    <a:pt x="482" y="380"/>
                    <a:pt x="570" y="352"/>
                  </a:cubicBezTo>
                  <a:cubicBezTo>
                    <a:pt x="644" y="306"/>
                    <a:pt x="718" y="278"/>
                    <a:pt x="806" y="264"/>
                  </a:cubicBezTo>
                  <a:lnTo>
                    <a:pt x="848" y="264"/>
                  </a:lnTo>
                  <a:cubicBezTo>
                    <a:pt x="880" y="247"/>
                    <a:pt x="908" y="247"/>
                    <a:pt x="936" y="218"/>
                  </a:cubicBezTo>
                  <a:cubicBezTo>
                    <a:pt x="968" y="190"/>
                    <a:pt x="982" y="159"/>
                    <a:pt x="968" y="116"/>
                  </a:cubicBezTo>
                  <a:cubicBezTo>
                    <a:pt x="968" y="57"/>
                    <a:pt x="908" y="0"/>
                    <a:pt x="84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83"/>
            <p:cNvSpPr/>
            <p:nvPr/>
          </p:nvSpPr>
          <p:spPr>
            <a:xfrm>
              <a:off x="319020" y="3536341"/>
              <a:ext cx="72074" cy="63112"/>
            </a:xfrm>
            <a:custGeom>
              <a:avLst/>
              <a:gdLst/>
              <a:ahLst/>
              <a:cxnLst/>
              <a:rect l="l" t="t" r="r" b="b"/>
              <a:pathLst>
                <a:path w="764" h="669" extrusionOk="0">
                  <a:moveTo>
                    <a:pt x="148" y="1"/>
                  </a:moveTo>
                  <a:cubicBezTo>
                    <a:pt x="117" y="1"/>
                    <a:pt x="103" y="1"/>
                    <a:pt x="89" y="18"/>
                  </a:cubicBezTo>
                  <a:cubicBezTo>
                    <a:pt x="15" y="61"/>
                    <a:pt x="1" y="135"/>
                    <a:pt x="29" y="208"/>
                  </a:cubicBezTo>
                  <a:cubicBezTo>
                    <a:pt x="89" y="310"/>
                    <a:pt x="162" y="398"/>
                    <a:pt x="250" y="472"/>
                  </a:cubicBezTo>
                  <a:cubicBezTo>
                    <a:pt x="352" y="560"/>
                    <a:pt x="469" y="616"/>
                    <a:pt x="588" y="662"/>
                  </a:cubicBezTo>
                  <a:cubicBezTo>
                    <a:pt x="596" y="666"/>
                    <a:pt x="606" y="668"/>
                    <a:pt x="616" y="668"/>
                  </a:cubicBezTo>
                  <a:cubicBezTo>
                    <a:pt x="642" y="668"/>
                    <a:pt x="670" y="658"/>
                    <a:pt x="690" y="648"/>
                  </a:cubicBezTo>
                  <a:cubicBezTo>
                    <a:pt x="718" y="634"/>
                    <a:pt x="732" y="602"/>
                    <a:pt x="750" y="560"/>
                  </a:cubicBezTo>
                  <a:cubicBezTo>
                    <a:pt x="764" y="529"/>
                    <a:pt x="750" y="500"/>
                    <a:pt x="732" y="472"/>
                  </a:cubicBezTo>
                  <a:cubicBezTo>
                    <a:pt x="718" y="427"/>
                    <a:pt x="690" y="412"/>
                    <a:pt x="662" y="398"/>
                  </a:cubicBezTo>
                  <a:lnTo>
                    <a:pt x="616" y="398"/>
                  </a:lnTo>
                  <a:cubicBezTo>
                    <a:pt x="556" y="370"/>
                    <a:pt x="500" y="325"/>
                    <a:pt x="440" y="296"/>
                  </a:cubicBezTo>
                  <a:cubicBezTo>
                    <a:pt x="398" y="251"/>
                    <a:pt x="367" y="208"/>
                    <a:pt x="324" y="163"/>
                  </a:cubicBezTo>
                  <a:cubicBezTo>
                    <a:pt x="310" y="135"/>
                    <a:pt x="279" y="106"/>
                    <a:pt x="264" y="61"/>
                  </a:cubicBezTo>
                  <a:cubicBezTo>
                    <a:pt x="236" y="33"/>
                    <a:pt x="191" y="1"/>
                    <a:pt x="14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83"/>
            <p:cNvSpPr/>
            <p:nvPr/>
          </p:nvSpPr>
          <p:spPr>
            <a:xfrm>
              <a:off x="602411" y="3156444"/>
              <a:ext cx="138487" cy="189241"/>
            </a:xfrm>
            <a:custGeom>
              <a:avLst/>
              <a:gdLst/>
              <a:ahLst/>
              <a:cxnLst/>
              <a:rect l="l" t="t" r="r" b="b"/>
              <a:pathLst>
                <a:path w="1468" h="2006" extrusionOk="0">
                  <a:moveTo>
                    <a:pt x="954" y="0"/>
                  </a:moveTo>
                  <a:cubicBezTo>
                    <a:pt x="940" y="0"/>
                    <a:pt x="912" y="0"/>
                    <a:pt x="894" y="14"/>
                  </a:cubicBezTo>
                  <a:cubicBezTo>
                    <a:pt x="866" y="14"/>
                    <a:pt x="852" y="28"/>
                    <a:pt x="824" y="43"/>
                  </a:cubicBezTo>
                  <a:cubicBezTo>
                    <a:pt x="792" y="57"/>
                    <a:pt x="778" y="88"/>
                    <a:pt x="764" y="102"/>
                  </a:cubicBezTo>
                  <a:cubicBezTo>
                    <a:pt x="736" y="130"/>
                    <a:pt x="718" y="145"/>
                    <a:pt x="704" y="176"/>
                  </a:cubicBezTo>
                  <a:cubicBezTo>
                    <a:pt x="704" y="159"/>
                    <a:pt x="704" y="145"/>
                    <a:pt x="690" y="145"/>
                  </a:cubicBezTo>
                  <a:cubicBezTo>
                    <a:pt x="676" y="102"/>
                    <a:pt x="648" y="57"/>
                    <a:pt x="602" y="43"/>
                  </a:cubicBezTo>
                  <a:cubicBezTo>
                    <a:pt x="588" y="28"/>
                    <a:pt x="560" y="28"/>
                    <a:pt x="528" y="28"/>
                  </a:cubicBezTo>
                  <a:cubicBezTo>
                    <a:pt x="514" y="28"/>
                    <a:pt x="500" y="28"/>
                    <a:pt x="472" y="43"/>
                  </a:cubicBezTo>
                  <a:cubicBezTo>
                    <a:pt x="426" y="57"/>
                    <a:pt x="384" y="88"/>
                    <a:pt x="338" y="130"/>
                  </a:cubicBezTo>
                  <a:cubicBezTo>
                    <a:pt x="296" y="190"/>
                    <a:pt x="250" y="247"/>
                    <a:pt x="222" y="334"/>
                  </a:cubicBezTo>
                  <a:cubicBezTo>
                    <a:pt x="177" y="408"/>
                    <a:pt x="162" y="496"/>
                    <a:pt x="148" y="570"/>
                  </a:cubicBezTo>
                  <a:cubicBezTo>
                    <a:pt x="148" y="598"/>
                    <a:pt x="148" y="644"/>
                    <a:pt x="134" y="672"/>
                  </a:cubicBezTo>
                  <a:cubicBezTo>
                    <a:pt x="134" y="718"/>
                    <a:pt x="120" y="760"/>
                    <a:pt x="120" y="806"/>
                  </a:cubicBezTo>
                  <a:cubicBezTo>
                    <a:pt x="103" y="894"/>
                    <a:pt x="75" y="950"/>
                    <a:pt x="46" y="1010"/>
                  </a:cubicBezTo>
                  <a:cubicBezTo>
                    <a:pt x="46" y="1038"/>
                    <a:pt x="32" y="1070"/>
                    <a:pt x="15" y="1084"/>
                  </a:cubicBezTo>
                  <a:cubicBezTo>
                    <a:pt x="1" y="1098"/>
                    <a:pt x="1" y="1112"/>
                    <a:pt x="1" y="1126"/>
                  </a:cubicBezTo>
                  <a:cubicBezTo>
                    <a:pt x="1" y="1144"/>
                    <a:pt x="15" y="1158"/>
                    <a:pt x="32" y="1158"/>
                  </a:cubicBezTo>
                  <a:lnTo>
                    <a:pt x="46" y="1172"/>
                  </a:lnTo>
                  <a:lnTo>
                    <a:pt x="60" y="1172"/>
                  </a:lnTo>
                  <a:cubicBezTo>
                    <a:pt x="60" y="1288"/>
                    <a:pt x="60" y="1376"/>
                    <a:pt x="75" y="1464"/>
                  </a:cubicBezTo>
                  <a:cubicBezTo>
                    <a:pt x="103" y="1639"/>
                    <a:pt x="177" y="1773"/>
                    <a:pt x="264" y="1861"/>
                  </a:cubicBezTo>
                  <a:cubicBezTo>
                    <a:pt x="324" y="1917"/>
                    <a:pt x="398" y="1963"/>
                    <a:pt x="486" y="1991"/>
                  </a:cubicBezTo>
                  <a:cubicBezTo>
                    <a:pt x="528" y="2005"/>
                    <a:pt x="574" y="2005"/>
                    <a:pt x="630" y="2005"/>
                  </a:cubicBezTo>
                  <a:lnTo>
                    <a:pt x="718" y="2005"/>
                  </a:lnTo>
                  <a:cubicBezTo>
                    <a:pt x="792" y="1991"/>
                    <a:pt x="866" y="1963"/>
                    <a:pt x="940" y="1935"/>
                  </a:cubicBezTo>
                  <a:cubicBezTo>
                    <a:pt x="1014" y="1889"/>
                    <a:pt x="1070" y="1847"/>
                    <a:pt x="1144" y="1787"/>
                  </a:cubicBezTo>
                  <a:lnTo>
                    <a:pt x="1292" y="1639"/>
                  </a:lnTo>
                  <a:cubicBezTo>
                    <a:pt x="1334" y="1583"/>
                    <a:pt x="1380" y="1537"/>
                    <a:pt x="1394" y="1495"/>
                  </a:cubicBezTo>
                  <a:cubicBezTo>
                    <a:pt x="1453" y="1376"/>
                    <a:pt x="1467" y="1260"/>
                    <a:pt x="1453" y="1144"/>
                  </a:cubicBezTo>
                  <a:cubicBezTo>
                    <a:pt x="1439" y="1070"/>
                    <a:pt x="1380" y="968"/>
                    <a:pt x="1292" y="950"/>
                  </a:cubicBezTo>
                  <a:lnTo>
                    <a:pt x="1278" y="950"/>
                  </a:lnTo>
                  <a:cubicBezTo>
                    <a:pt x="1292" y="908"/>
                    <a:pt x="1306" y="862"/>
                    <a:pt x="1306" y="820"/>
                  </a:cubicBezTo>
                  <a:cubicBezTo>
                    <a:pt x="1320" y="792"/>
                    <a:pt x="1320" y="760"/>
                    <a:pt x="1320" y="732"/>
                  </a:cubicBezTo>
                  <a:lnTo>
                    <a:pt x="1320" y="658"/>
                  </a:lnTo>
                  <a:cubicBezTo>
                    <a:pt x="1320" y="616"/>
                    <a:pt x="1306" y="570"/>
                    <a:pt x="1278" y="528"/>
                  </a:cubicBezTo>
                  <a:cubicBezTo>
                    <a:pt x="1263" y="496"/>
                    <a:pt x="1232" y="482"/>
                    <a:pt x="1204" y="468"/>
                  </a:cubicBezTo>
                  <a:lnTo>
                    <a:pt x="1158" y="468"/>
                  </a:lnTo>
                  <a:cubicBezTo>
                    <a:pt x="1144" y="468"/>
                    <a:pt x="1130" y="468"/>
                    <a:pt x="1102" y="482"/>
                  </a:cubicBezTo>
                  <a:cubicBezTo>
                    <a:pt x="1116" y="454"/>
                    <a:pt x="1116" y="440"/>
                    <a:pt x="1130" y="408"/>
                  </a:cubicBezTo>
                  <a:cubicBezTo>
                    <a:pt x="1144" y="352"/>
                    <a:pt x="1158" y="292"/>
                    <a:pt x="1158" y="232"/>
                  </a:cubicBezTo>
                  <a:lnTo>
                    <a:pt x="1158" y="159"/>
                  </a:lnTo>
                  <a:cubicBezTo>
                    <a:pt x="1144" y="130"/>
                    <a:pt x="1130" y="116"/>
                    <a:pt x="1116" y="88"/>
                  </a:cubicBezTo>
                  <a:cubicBezTo>
                    <a:pt x="1102" y="71"/>
                    <a:pt x="1088" y="43"/>
                    <a:pt x="1056" y="28"/>
                  </a:cubicBezTo>
                  <a:cubicBezTo>
                    <a:pt x="1028" y="14"/>
                    <a:pt x="1000" y="0"/>
                    <a:pt x="968" y="0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83"/>
            <p:cNvSpPr/>
            <p:nvPr/>
          </p:nvSpPr>
          <p:spPr>
            <a:xfrm>
              <a:off x="697975" y="3201914"/>
              <a:ext cx="11037" cy="16698"/>
            </a:xfrm>
            <a:custGeom>
              <a:avLst/>
              <a:gdLst/>
              <a:ahLst/>
              <a:cxnLst/>
              <a:rect l="l" t="t" r="r" b="b"/>
              <a:pathLst>
                <a:path w="117" h="177" extrusionOk="0">
                  <a:moveTo>
                    <a:pt x="89" y="0"/>
                  </a:moveTo>
                  <a:cubicBezTo>
                    <a:pt x="89" y="0"/>
                    <a:pt x="75" y="0"/>
                    <a:pt x="75" y="14"/>
                  </a:cubicBezTo>
                  <a:cubicBezTo>
                    <a:pt x="57" y="28"/>
                    <a:pt x="57" y="46"/>
                    <a:pt x="43" y="60"/>
                  </a:cubicBezTo>
                  <a:cubicBezTo>
                    <a:pt x="43" y="88"/>
                    <a:pt x="29" y="102"/>
                    <a:pt x="15" y="116"/>
                  </a:cubicBezTo>
                  <a:lnTo>
                    <a:pt x="15" y="134"/>
                  </a:lnTo>
                  <a:cubicBezTo>
                    <a:pt x="1" y="148"/>
                    <a:pt x="1" y="148"/>
                    <a:pt x="1" y="162"/>
                  </a:cubicBezTo>
                  <a:cubicBezTo>
                    <a:pt x="1" y="162"/>
                    <a:pt x="15" y="162"/>
                    <a:pt x="15" y="176"/>
                  </a:cubicBezTo>
                  <a:lnTo>
                    <a:pt x="29" y="176"/>
                  </a:lnTo>
                  <a:cubicBezTo>
                    <a:pt x="43" y="176"/>
                    <a:pt x="43" y="176"/>
                    <a:pt x="43" y="162"/>
                  </a:cubicBezTo>
                  <a:cubicBezTo>
                    <a:pt x="57" y="148"/>
                    <a:pt x="75" y="134"/>
                    <a:pt x="89" y="102"/>
                  </a:cubicBezTo>
                  <a:cubicBezTo>
                    <a:pt x="89" y="74"/>
                    <a:pt x="103" y="60"/>
                    <a:pt x="117" y="28"/>
                  </a:cubicBezTo>
                  <a:lnTo>
                    <a:pt x="117" y="1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83"/>
            <p:cNvSpPr/>
            <p:nvPr/>
          </p:nvSpPr>
          <p:spPr>
            <a:xfrm>
              <a:off x="713257" y="3246064"/>
              <a:ext cx="9717" cy="13962"/>
            </a:xfrm>
            <a:custGeom>
              <a:avLst/>
              <a:gdLst/>
              <a:ahLst/>
              <a:cxnLst/>
              <a:rect l="l" t="t" r="r" b="b"/>
              <a:pathLst>
                <a:path w="103" h="148" extrusionOk="0">
                  <a:moveTo>
                    <a:pt x="71" y="0"/>
                  </a:moveTo>
                  <a:cubicBezTo>
                    <a:pt x="57" y="0"/>
                    <a:pt x="57" y="0"/>
                    <a:pt x="43" y="18"/>
                  </a:cubicBezTo>
                  <a:cubicBezTo>
                    <a:pt x="29" y="46"/>
                    <a:pt x="15" y="74"/>
                    <a:pt x="0" y="120"/>
                  </a:cubicBezTo>
                  <a:lnTo>
                    <a:pt x="0" y="134"/>
                  </a:lnTo>
                  <a:lnTo>
                    <a:pt x="15" y="148"/>
                  </a:lnTo>
                  <a:lnTo>
                    <a:pt x="29" y="148"/>
                  </a:lnTo>
                  <a:cubicBezTo>
                    <a:pt x="43" y="148"/>
                    <a:pt x="43" y="134"/>
                    <a:pt x="43" y="134"/>
                  </a:cubicBezTo>
                  <a:cubicBezTo>
                    <a:pt x="71" y="106"/>
                    <a:pt x="88" y="60"/>
                    <a:pt x="103" y="32"/>
                  </a:cubicBezTo>
                  <a:cubicBezTo>
                    <a:pt x="103" y="18"/>
                    <a:pt x="103" y="0"/>
                    <a:pt x="88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83"/>
            <p:cNvSpPr/>
            <p:nvPr/>
          </p:nvSpPr>
          <p:spPr>
            <a:xfrm>
              <a:off x="635617" y="3174368"/>
              <a:ext cx="34622" cy="51131"/>
            </a:xfrm>
            <a:custGeom>
              <a:avLst/>
              <a:gdLst/>
              <a:ahLst/>
              <a:cxnLst/>
              <a:rect l="l" t="t" r="r" b="b"/>
              <a:pathLst>
                <a:path w="367" h="542" extrusionOk="0">
                  <a:moveTo>
                    <a:pt x="352" y="0"/>
                  </a:moveTo>
                  <a:cubicBezTo>
                    <a:pt x="338" y="0"/>
                    <a:pt x="338" y="0"/>
                    <a:pt x="338" y="14"/>
                  </a:cubicBezTo>
                  <a:cubicBezTo>
                    <a:pt x="310" y="57"/>
                    <a:pt x="296" y="102"/>
                    <a:pt x="264" y="144"/>
                  </a:cubicBezTo>
                  <a:cubicBezTo>
                    <a:pt x="190" y="264"/>
                    <a:pt x="102" y="380"/>
                    <a:pt x="14" y="496"/>
                  </a:cubicBezTo>
                  <a:cubicBezTo>
                    <a:pt x="0" y="514"/>
                    <a:pt x="0" y="528"/>
                    <a:pt x="14" y="542"/>
                  </a:cubicBezTo>
                  <a:cubicBezTo>
                    <a:pt x="32" y="542"/>
                    <a:pt x="60" y="542"/>
                    <a:pt x="60" y="528"/>
                  </a:cubicBezTo>
                  <a:cubicBezTo>
                    <a:pt x="120" y="454"/>
                    <a:pt x="176" y="380"/>
                    <a:pt x="222" y="292"/>
                  </a:cubicBezTo>
                  <a:cubicBezTo>
                    <a:pt x="278" y="204"/>
                    <a:pt x="324" y="116"/>
                    <a:pt x="366" y="28"/>
                  </a:cubicBezTo>
                  <a:cubicBezTo>
                    <a:pt x="366" y="14"/>
                    <a:pt x="366" y="0"/>
                    <a:pt x="352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83"/>
            <p:cNvSpPr/>
            <p:nvPr/>
          </p:nvSpPr>
          <p:spPr>
            <a:xfrm>
              <a:off x="280247" y="3244649"/>
              <a:ext cx="392916" cy="275277"/>
            </a:xfrm>
            <a:custGeom>
              <a:avLst/>
              <a:gdLst/>
              <a:ahLst/>
              <a:cxnLst/>
              <a:rect l="l" t="t" r="r" b="b"/>
              <a:pathLst>
                <a:path w="4165" h="2918" extrusionOk="0">
                  <a:moveTo>
                    <a:pt x="3402" y="1"/>
                  </a:moveTo>
                  <a:cubicBezTo>
                    <a:pt x="3152" y="121"/>
                    <a:pt x="2874" y="209"/>
                    <a:pt x="2550" y="311"/>
                  </a:cubicBezTo>
                  <a:cubicBezTo>
                    <a:pt x="2448" y="325"/>
                    <a:pt x="2360" y="353"/>
                    <a:pt x="2272" y="384"/>
                  </a:cubicBezTo>
                  <a:cubicBezTo>
                    <a:pt x="2054" y="441"/>
                    <a:pt x="1833" y="500"/>
                    <a:pt x="1629" y="574"/>
                  </a:cubicBezTo>
                  <a:cubicBezTo>
                    <a:pt x="1277" y="676"/>
                    <a:pt x="1013" y="792"/>
                    <a:pt x="778" y="940"/>
                  </a:cubicBezTo>
                  <a:cubicBezTo>
                    <a:pt x="647" y="1028"/>
                    <a:pt x="528" y="1116"/>
                    <a:pt x="412" y="1204"/>
                  </a:cubicBezTo>
                  <a:cubicBezTo>
                    <a:pt x="352" y="1264"/>
                    <a:pt x="296" y="1320"/>
                    <a:pt x="250" y="1380"/>
                  </a:cubicBezTo>
                  <a:cubicBezTo>
                    <a:pt x="194" y="1454"/>
                    <a:pt x="134" y="1528"/>
                    <a:pt x="106" y="1616"/>
                  </a:cubicBezTo>
                  <a:cubicBezTo>
                    <a:pt x="32" y="1746"/>
                    <a:pt x="0" y="1893"/>
                    <a:pt x="0" y="2038"/>
                  </a:cubicBezTo>
                  <a:cubicBezTo>
                    <a:pt x="18" y="2171"/>
                    <a:pt x="60" y="2301"/>
                    <a:pt x="134" y="2421"/>
                  </a:cubicBezTo>
                  <a:cubicBezTo>
                    <a:pt x="162" y="2463"/>
                    <a:pt x="208" y="2523"/>
                    <a:pt x="264" y="2583"/>
                  </a:cubicBezTo>
                  <a:cubicBezTo>
                    <a:pt x="324" y="2625"/>
                    <a:pt x="369" y="2671"/>
                    <a:pt x="440" y="2713"/>
                  </a:cubicBezTo>
                  <a:cubicBezTo>
                    <a:pt x="559" y="2787"/>
                    <a:pt x="704" y="2847"/>
                    <a:pt x="851" y="2875"/>
                  </a:cubicBezTo>
                  <a:cubicBezTo>
                    <a:pt x="953" y="2903"/>
                    <a:pt x="1055" y="2917"/>
                    <a:pt x="1161" y="2917"/>
                  </a:cubicBezTo>
                  <a:cubicBezTo>
                    <a:pt x="1217" y="2917"/>
                    <a:pt x="1277" y="2903"/>
                    <a:pt x="1337" y="2903"/>
                  </a:cubicBezTo>
                  <a:cubicBezTo>
                    <a:pt x="1513" y="2875"/>
                    <a:pt x="1689" y="2847"/>
                    <a:pt x="1847" y="2787"/>
                  </a:cubicBezTo>
                  <a:cubicBezTo>
                    <a:pt x="2156" y="2699"/>
                    <a:pt x="2462" y="2551"/>
                    <a:pt x="2772" y="2361"/>
                  </a:cubicBezTo>
                  <a:cubicBezTo>
                    <a:pt x="3314" y="2024"/>
                    <a:pt x="3781" y="1542"/>
                    <a:pt x="4151" y="1176"/>
                  </a:cubicBezTo>
                  <a:cubicBezTo>
                    <a:pt x="4165" y="1158"/>
                    <a:pt x="4165" y="1144"/>
                    <a:pt x="4165" y="1130"/>
                  </a:cubicBezTo>
                  <a:lnTo>
                    <a:pt x="4165" y="1116"/>
                  </a:lnTo>
                  <a:cubicBezTo>
                    <a:pt x="4165" y="1042"/>
                    <a:pt x="4151" y="982"/>
                    <a:pt x="4133" y="912"/>
                  </a:cubicBezTo>
                  <a:cubicBezTo>
                    <a:pt x="4105" y="852"/>
                    <a:pt x="4091" y="792"/>
                    <a:pt x="4045" y="704"/>
                  </a:cubicBezTo>
                  <a:cubicBezTo>
                    <a:pt x="4031" y="676"/>
                    <a:pt x="4003" y="631"/>
                    <a:pt x="3975" y="588"/>
                  </a:cubicBezTo>
                  <a:lnTo>
                    <a:pt x="3957" y="560"/>
                  </a:lnTo>
                  <a:cubicBezTo>
                    <a:pt x="3943" y="515"/>
                    <a:pt x="3915" y="486"/>
                    <a:pt x="3887" y="441"/>
                  </a:cubicBezTo>
                  <a:cubicBezTo>
                    <a:pt x="3813" y="325"/>
                    <a:pt x="3753" y="237"/>
                    <a:pt x="3694" y="163"/>
                  </a:cubicBezTo>
                  <a:cubicBezTo>
                    <a:pt x="3651" y="135"/>
                    <a:pt x="3606" y="89"/>
                    <a:pt x="3563" y="61"/>
                  </a:cubicBezTo>
                  <a:cubicBezTo>
                    <a:pt x="3535" y="47"/>
                    <a:pt x="3504" y="15"/>
                    <a:pt x="3461" y="15"/>
                  </a:cubicBezTo>
                  <a:cubicBezTo>
                    <a:pt x="3447" y="1"/>
                    <a:pt x="3430" y="1"/>
                    <a:pt x="34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83"/>
            <p:cNvSpPr/>
            <p:nvPr/>
          </p:nvSpPr>
          <p:spPr>
            <a:xfrm>
              <a:off x="305058" y="3244649"/>
              <a:ext cx="312729" cy="127544"/>
            </a:xfrm>
            <a:custGeom>
              <a:avLst/>
              <a:gdLst/>
              <a:ahLst/>
              <a:cxnLst/>
              <a:rect l="l" t="t" r="r" b="b"/>
              <a:pathLst>
                <a:path w="3315" h="1352" extrusionOk="0">
                  <a:moveTo>
                    <a:pt x="3139" y="1"/>
                  </a:moveTo>
                  <a:cubicBezTo>
                    <a:pt x="2875" y="121"/>
                    <a:pt x="2611" y="209"/>
                    <a:pt x="2287" y="296"/>
                  </a:cubicBezTo>
                  <a:cubicBezTo>
                    <a:pt x="2185" y="325"/>
                    <a:pt x="2097" y="353"/>
                    <a:pt x="2009" y="384"/>
                  </a:cubicBezTo>
                  <a:lnTo>
                    <a:pt x="1995" y="384"/>
                  </a:lnTo>
                  <a:cubicBezTo>
                    <a:pt x="1791" y="441"/>
                    <a:pt x="1570" y="500"/>
                    <a:pt x="1366" y="574"/>
                  </a:cubicBezTo>
                  <a:cubicBezTo>
                    <a:pt x="1014" y="676"/>
                    <a:pt x="750" y="792"/>
                    <a:pt x="515" y="940"/>
                  </a:cubicBezTo>
                  <a:cubicBezTo>
                    <a:pt x="384" y="1014"/>
                    <a:pt x="251" y="1116"/>
                    <a:pt x="149" y="1204"/>
                  </a:cubicBezTo>
                  <a:cubicBezTo>
                    <a:pt x="106" y="1264"/>
                    <a:pt x="47" y="1306"/>
                    <a:pt x="1" y="1352"/>
                  </a:cubicBezTo>
                  <a:cubicBezTo>
                    <a:pt x="33" y="1334"/>
                    <a:pt x="47" y="1320"/>
                    <a:pt x="61" y="1306"/>
                  </a:cubicBezTo>
                  <a:cubicBezTo>
                    <a:pt x="163" y="1232"/>
                    <a:pt x="251" y="1158"/>
                    <a:pt x="353" y="1116"/>
                  </a:cubicBezTo>
                  <a:cubicBezTo>
                    <a:pt x="458" y="1056"/>
                    <a:pt x="574" y="1000"/>
                    <a:pt x="676" y="954"/>
                  </a:cubicBezTo>
                  <a:cubicBezTo>
                    <a:pt x="778" y="912"/>
                    <a:pt x="880" y="880"/>
                    <a:pt x="986" y="838"/>
                  </a:cubicBezTo>
                  <a:cubicBezTo>
                    <a:pt x="1278" y="736"/>
                    <a:pt x="1584" y="662"/>
                    <a:pt x="1893" y="574"/>
                  </a:cubicBezTo>
                  <a:cubicBezTo>
                    <a:pt x="2199" y="486"/>
                    <a:pt x="2509" y="413"/>
                    <a:pt x="2801" y="296"/>
                  </a:cubicBezTo>
                  <a:cubicBezTo>
                    <a:pt x="2949" y="237"/>
                    <a:pt x="3096" y="177"/>
                    <a:pt x="3241" y="103"/>
                  </a:cubicBezTo>
                  <a:cubicBezTo>
                    <a:pt x="3272" y="103"/>
                    <a:pt x="3300" y="89"/>
                    <a:pt x="3314" y="75"/>
                  </a:cubicBezTo>
                  <a:lnTo>
                    <a:pt x="3314" y="61"/>
                  </a:lnTo>
                  <a:cubicBezTo>
                    <a:pt x="3272" y="47"/>
                    <a:pt x="3241" y="15"/>
                    <a:pt x="3198" y="15"/>
                  </a:cubicBezTo>
                  <a:cubicBezTo>
                    <a:pt x="3184" y="1"/>
                    <a:pt x="3167" y="1"/>
                    <a:pt x="316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83"/>
            <p:cNvSpPr/>
            <p:nvPr/>
          </p:nvSpPr>
          <p:spPr>
            <a:xfrm>
              <a:off x="569204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83"/>
            <p:cNvSpPr/>
            <p:nvPr/>
          </p:nvSpPr>
          <p:spPr>
            <a:xfrm>
              <a:off x="302417" y="3322383"/>
              <a:ext cx="370746" cy="197543"/>
            </a:xfrm>
            <a:custGeom>
              <a:avLst/>
              <a:gdLst/>
              <a:ahLst/>
              <a:cxnLst/>
              <a:rect l="l" t="t" r="r" b="b"/>
              <a:pathLst>
                <a:path w="3930" h="2094" extrusionOk="0">
                  <a:moveTo>
                    <a:pt x="3856" y="0"/>
                  </a:moveTo>
                  <a:cubicBezTo>
                    <a:pt x="3694" y="190"/>
                    <a:pt x="3518" y="380"/>
                    <a:pt x="3328" y="570"/>
                  </a:cubicBezTo>
                  <a:cubicBezTo>
                    <a:pt x="3093" y="792"/>
                    <a:pt x="2829" y="1010"/>
                    <a:pt x="2565" y="1200"/>
                  </a:cubicBezTo>
                  <a:cubicBezTo>
                    <a:pt x="2435" y="1302"/>
                    <a:pt x="2287" y="1375"/>
                    <a:pt x="2157" y="1463"/>
                  </a:cubicBezTo>
                  <a:cubicBezTo>
                    <a:pt x="2009" y="1537"/>
                    <a:pt x="1876" y="1611"/>
                    <a:pt x="1731" y="1671"/>
                  </a:cubicBezTo>
                  <a:cubicBezTo>
                    <a:pt x="1584" y="1713"/>
                    <a:pt x="1454" y="1773"/>
                    <a:pt x="1306" y="1801"/>
                  </a:cubicBezTo>
                  <a:cubicBezTo>
                    <a:pt x="1172" y="1829"/>
                    <a:pt x="1042" y="1861"/>
                    <a:pt x="908" y="1861"/>
                  </a:cubicBezTo>
                  <a:cubicBezTo>
                    <a:pt x="874" y="1865"/>
                    <a:pt x="839" y="1867"/>
                    <a:pt x="803" y="1867"/>
                  </a:cubicBezTo>
                  <a:cubicBezTo>
                    <a:pt x="716" y="1867"/>
                    <a:pt x="623" y="1857"/>
                    <a:pt x="528" y="1847"/>
                  </a:cubicBezTo>
                  <a:cubicBezTo>
                    <a:pt x="398" y="1829"/>
                    <a:pt x="265" y="1815"/>
                    <a:pt x="134" y="1773"/>
                  </a:cubicBezTo>
                  <a:cubicBezTo>
                    <a:pt x="89" y="1759"/>
                    <a:pt x="47" y="1727"/>
                    <a:pt x="1" y="1713"/>
                  </a:cubicBezTo>
                  <a:lnTo>
                    <a:pt x="1" y="1713"/>
                  </a:lnTo>
                  <a:cubicBezTo>
                    <a:pt x="1" y="1727"/>
                    <a:pt x="15" y="1741"/>
                    <a:pt x="29" y="1759"/>
                  </a:cubicBezTo>
                  <a:cubicBezTo>
                    <a:pt x="75" y="1801"/>
                    <a:pt x="134" y="1847"/>
                    <a:pt x="205" y="1889"/>
                  </a:cubicBezTo>
                  <a:cubicBezTo>
                    <a:pt x="324" y="1963"/>
                    <a:pt x="469" y="2023"/>
                    <a:pt x="616" y="2051"/>
                  </a:cubicBezTo>
                  <a:cubicBezTo>
                    <a:pt x="718" y="2079"/>
                    <a:pt x="820" y="2093"/>
                    <a:pt x="926" y="2093"/>
                  </a:cubicBezTo>
                  <a:cubicBezTo>
                    <a:pt x="982" y="2093"/>
                    <a:pt x="1042" y="2079"/>
                    <a:pt x="1102" y="2079"/>
                  </a:cubicBezTo>
                  <a:cubicBezTo>
                    <a:pt x="1278" y="2051"/>
                    <a:pt x="1454" y="2023"/>
                    <a:pt x="1629" y="1963"/>
                  </a:cubicBezTo>
                  <a:cubicBezTo>
                    <a:pt x="1921" y="1875"/>
                    <a:pt x="2227" y="1727"/>
                    <a:pt x="2537" y="1537"/>
                  </a:cubicBezTo>
                  <a:cubicBezTo>
                    <a:pt x="3079" y="1200"/>
                    <a:pt x="3546" y="718"/>
                    <a:pt x="3930" y="352"/>
                  </a:cubicBezTo>
                  <a:lnTo>
                    <a:pt x="3930" y="306"/>
                  </a:lnTo>
                  <a:lnTo>
                    <a:pt x="3930" y="292"/>
                  </a:lnTo>
                  <a:cubicBezTo>
                    <a:pt x="3930" y="218"/>
                    <a:pt x="3916" y="144"/>
                    <a:pt x="3898" y="88"/>
                  </a:cubicBezTo>
                  <a:cubicBezTo>
                    <a:pt x="3884" y="56"/>
                    <a:pt x="3870" y="28"/>
                    <a:pt x="385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83"/>
            <p:cNvSpPr/>
            <p:nvPr/>
          </p:nvSpPr>
          <p:spPr>
            <a:xfrm>
              <a:off x="250059" y="2281085"/>
              <a:ext cx="638854" cy="548950"/>
            </a:xfrm>
            <a:custGeom>
              <a:avLst/>
              <a:gdLst/>
              <a:ahLst/>
              <a:cxnLst/>
              <a:rect l="l" t="t" r="r" b="b"/>
              <a:pathLst>
                <a:path w="6772" h="5819" extrusionOk="0">
                  <a:moveTo>
                    <a:pt x="4647" y="0"/>
                  </a:moveTo>
                  <a:cubicBezTo>
                    <a:pt x="4527" y="0"/>
                    <a:pt x="4411" y="14"/>
                    <a:pt x="4295" y="14"/>
                  </a:cubicBezTo>
                  <a:cubicBezTo>
                    <a:pt x="4101" y="28"/>
                    <a:pt x="3912" y="46"/>
                    <a:pt x="3722" y="74"/>
                  </a:cubicBezTo>
                  <a:cubicBezTo>
                    <a:pt x="3486" y="102"/>
                    <a:pt x="3240" y="162"/>
                    <a:pt x="2976" y="236"/>
                  </a:cubicBezTo>
                  <a:cubicBezTo>
                    <a:pt x="2666" y="324"/>
                    <a:pt x="2374" y="440"/>
                    <a:pt x="2096" y="588"/>
                  </a:cubicBezTo>
                  <a:cubicBezTo>
                    <a:pt x="1801" y="732"/>
                    <a:pt x="1537" y="894"/>
                    <a:pt x="1287" y="1083"/>
                  </a:cubicBezTo>
                  <a:cubicBezTo>
                    <a:pt x="1055" y="1291"/>
                    <a:pt x="834" y="1509"/>
                    <a:pt x="644" y="1745"/>
                  </a:cubicBezTo>
                  <a:cubicBezTo>
                    <a:pt x="454" y="1995"/>
                    <a:pt x="306" y="2258"/>
                    <a:pt x="190" y="2550"/>
                  </a:cubicBezTo>
                  <a:cubicBezTo>
                    <a:pt x="88" y="2842"/>
                    <a:pt x="14" y="3152"/>
                    <a:pt x="0" y="3489"/>
                  </a:cubicBezTo>
                  <a:lnTo>
                    <a:pt x="0" y="3897"/>
                  </a:lnTo>
                  <a:cubicBezTo>
                    <a:pt x="0" y="4031"/>
                    <a:pt x="14" y="4179"/>
                    <a:pt x="42" y="4323"/>
                  </a:cubicBezTo>
                  <a:cubicBezTo>
                    <a:pt x="56" y="4471"/>
                    <a:pt x="88" y="4601"/>
                    <a:pt x="116" y="4749"/>
                  </a:cubicBezTo>
                  <a:cubicBezTo>
                    <a:pt x="144" y="4865"/>
                    <a:pt x="176" y="4984"/>
                    <a:pt x="218" y="5100"/>
                  </a:cubicBezTo>
                  <a:cubicBezTo>
                    <a:pt x="204" y="5115"/>
                    <a:pt x="204" y="5146"/>
                    <a:pt x="218" y="5160"/>
                  </a:cubicBezTo>
                  <a:cubicBezTo>
                    <a:pt x="292" y="5305"/>
                    <a:pt x="366" y="5424"/>
                    <a:pt x="454" y="5526"/>
                  </a:cubicBezTo>
                  <a:cubicBezTo>
                    <a:pt x="570" y="5674"/>
                    <a:pt x="672" y="5762"/>
                    <a:pt x="791" y="5804"/>
                  </a:cubicBezTo>
                  <a:cubicBezTo>
                    <a:pt x="820" y="5818"/>
                    <a:pt x="848" y="5818"/>
                    <a:pt x="879" y="5818"/>
                  </a:cubicBezTo>
                  <a:lnTo>
                    <a:pt x="981" y="5818"/>
                  </a:lnTo>
                  <a:cubicBezTo>
                    <a:pt x="1041" y="5818"/>
                    <a:pt x="1083" y="5790"/>
                    <a:pt x="1143" y="5762"/>
                  </a:cubicBezTo>
                  <a:cubicBezTo>
                    <a:pt x="1231" y="5702"/>
                    <a:pt x="1305" y="5614"/>
                    <a:pt x="1375" y="5466"/>
                  </a:cubicBezTo>
                  <a:cubicBezTo>
                    <a:pt x="1435" y="5378"/>
                    <a:pt x="1481" y="5262"/>
                    <a:pt x="1523" y="5115"/>
                  </a:cubicBezTo>
                  <a:cubicBezTo>
                    <a:pt x="1569" y="4998"/>
                    <a:pt x="1597" y="4865"/>
                    <a:pt x="1625" y="4749"/>
                  </a:cubicBezTo>
                  <a:cubicBezTo>
                    <a:pt x="1685" y="4425"/>
                    <a:pt x="1699" y="4091"/>
                    <a:pt x="1671" y="3722"/>
                  </a:cubicBezTo>
                  <a:cubicBezTo>
                    <a:pt x="1657" y="3475"/>
                    <a:pt x="1625" y="3212"/>
                    <a:pt x="1569" y="2976"/>
                  </a:cubicBezTo>
                  <a:cubicBezTo>
                    <a:pt x="1509" y="2772"/>
                    <a:pt x="1449" y="2596"/>
                    <a:pt x="1375" y="2420"/>
                  </a:cubicBezTo>
                  <a:lnTo>
                    <a:pt x="1375" y="2420"/>
                  </a:lnTo>
                  <a:cubicBezTo>
                    <a:pt x="1583" y="2522"/>
                    <a:pt x="1833" y="2596"/>
                    <a:pt x="2096" y="2638"/>
                  </a:cubicBezTo>
                  <a:cubicBezTo>
                    <a:pt x="2255" y="2666"/>
                    <a:pt x="2431" y="2684"/>
                    <a:pt x="2607" y="2684"/>
                  </a:cubicBezTo>
                  <a:cubicBezTo>
                    <a:pt x="2740" y="2684"/>
                    <a:pt x="2870" y="2684"/>
                    <a:pt x="3004" y="2666"/>
                  </a:cubicBezTo>
                  <a:cubicBezTo>
                    <a:pt x="3296" y="2624"/>
                    <a:pt x="3574" y="2550"/>
                    <a:pt x="3838" y="2420"/>
                  </a:cubicBezTo>
                  <a:cubicBezTo>
                    <a:pt x="3971" y="2360"/>
                    <a:pt x="4087" y="2286"/>
                    <a:pt x="4207" y="2199"/>
                  </a:cubicBezTo>
                  <a:cubicBezTo>
                    <a:pt x="4323" y="2125"/>
                    <a:pt x="4425" y="2037"/>
                    <a:pt x="4513" y="1935"/>
                  </a:cubicBezTo>
                  <a:cubicBezTo>
                    <a:pt x="4615" y="1995"/>
                    <a:pt x="4717" y="2037"/>
                    <a:pt x="4837" y="2082"/>
                  </a:cubicBezTo>
                  <a:cubicBezTo>
                    <a:pt x="4967" y="2125"/>
                    <a:pt x="5100" y="2139"/>
                    <a:pt x="5231" y="2156"/>
                  </a:cubicBezTo>
                  <a:lnTo>
                    <a:pt x="5350" y="2156"/>
                  </a:lnTo>
                  <a:cubicBezTo>
                    <a:pt x="5582" y="2156"/>
                    <a:pt x="5818" y="2111"/>
                    <a:pt x="6036" y="2009"/>
                  </a:cubicBezTo>
                  <a:cubicBezTo>
                    <a:pt x="6198" y="1949"/>
                    <a:pt x="6346" y="1847"/>
                    <a:pt x="6462" y="1731"/>
                  </a:cubicBezTo>
                  <a:cubicBezTo>
                    <a:pt x="6581" y="1611"/>
                    <a:pt x="6683" y="1481"/>
                    <a:pt x="6757" y="1319"/>
                  </a:cubicBezTo>
                  <a:lnTo>
                    <a:pt x="6757" y="1305"/>
                  </a:lnTo>
                  <a:lnTo>
                    <a:pt x="6757" y="1277"/>
                  </a:lnTo>
                  <a:cubicBezTo>
                    <a:pt x="6771" y="1171"/>
                    <a:pt x="6771" y="1069"/>
                    <a:pt x="6757" y="981"/>
                  </a:cubicBezTo>
                  <a:cubicBezTo>
                    <a:pt x="6740" y="879"/>
                    <a:pt x="6697" y="792"/>
                    <a:pt x="6652" y="704"/>
                  </a:cubicBezTo>
                  <a:cubicBezTo>
                    <a:pt x="6581" y="556"/>
                    <a:pt x="6434" y="426"/>
                    <a:pt x="6258" y="324"/>
                  </a:cubicBezTo>
                  <a:cubicBezTo>
                    <a:pt x="6170" y="278"/>
                    <a:pt x="6082" y="236"/>
                    <a:pt x="5980" y="190"/>
                  </a:cubicBezTo>
                  <a:cubicBezTo>
                    <a:pt x="5878" y="162"/>
                    <a:pt x="5772" y="134"/>
                    <a:pt x="5656" y="102"/>
                  </a:cubicBezTo>
                  <a:cubicBezTo>
                    <a:pt x="5452" y="60"/>
                    <a:pt x="5231" y="28"/>
                    <a:pt x="4967" y="14"/>
                  </a:cubicBezTo>
                  <a:cubicBezTo>
                    <a:pt x="4865" y="14"/>
                    <a:pt x="4749" y="0"/>
                    <a:pt x="4647" y="0"/>
                  </a:cubicBezTo>
                  <a:close/>
                </a:path>
              </a:pathLst>
            </a:custGeom>
            <a:solidFill>
              <a:srgbClr val="FBD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83"/>
            <p:cNvSpPr/>
            <p:nvPr/>
          </p:nvSpPr>
          <p:spPr>
            <a:xfrm>
              <a:off x="308077" y="2434667"/>
              <a:ext cx="319332" cy="63961"/>
            </a:xfrm>
            <a:custGeom>
              <a:avLst/>
              <a:gdLst/>
              <a:ahLst/>
              <a:cxnLst/>
              <a:rect l="l" t="t" r="r" b="b"/>
              <a:pathLst>
                <a:path w="3385" h="678" extrusionOk="0">
                  <a:moveTo>
                    <a:pt x="3282" y="1"/>
                  </a:moveTo>
                  <a:cubicBezTo>
                    <a:pt x="3254" y="1"/>
                    <a:pt x="3240" y="1"/>
                    <a:pt x="3223" y="29"/>
                  </a:cubicBezTo>
                  <a:cubicBezTo>
                    <a:pt x="3195" y="43"/>
                    <a:pt x="3166" y="71"/>
                    <a:pt x="3135" y="89"/>
                  </a:cubicBezTo>
                  <a:lnTo>
                    <a:pt x="3152" y="89"/>
                  </a:lnTo>
                  <a:cubicBezTo>
                    <a:pt x="3033" y="177"/>
                    <a:pt x="2903" y="265"/>
                    <a:pt x="2769" y="321"/>
                  </a:cubicBezTo>
                  <a:cubicBezTo>
                    <a:pt x="2607" y="395"/>
                    <a:pt x="2417" y="454"/>
                    <a:pt x="2241" y="483"/>
                  </a:cubicBezTo>
                  <a:cubicBezTo>
                    <a:pt x="2097" y="511"/>
                    <a:pt x="1963" y="528"/>
                    <a:pt x="1816" y="528"/>
                  </a:cubicBezTo>
                  <a:cubicBezTo>
                    <a:pt x="1671" y="528"/>
                    <a:pt x="1524" y="528"/>
                    <a:pt x="1394" y="511"/>
                  </a:cubicBezTo>
                  <a:cubicBezTo>
                    <a:pt x="1070" y="483"/>
                    <a:pt x="760" y="409"/>
                    <a:pt x="468" y="307"/>
                  </a:cubicBezTo>
                  <a:lnTo>
                    <a:pt x="483" y="307"/>
                  </a:lnTo>
                  <a:cubicBezTo>
                    <a:pt x="321" y="247"/>
                    <a:pt x="176" y="177"/>
                    <a:pt x="43" y="103"/>
                  </a:cubicBezTo>
                  <a:cubicBezTo>
                    <a:pt x="38" y="98"/>
                    <a:pt x="33" y="96"/>
                    <a:pt x="29" y="96"/>
                  </a:cubicBezTo>
                  <a:cubicBezTo>
                    <a:pt x="21" y="96"/>
                    <a:pt x="15" y="103"/>
                    <a:pt x="15" y="103"/>
                  </a:cubicBezTo>
                  <a:cubicBezTo>
                    <a:pt x="1" y="117"/>
                    <a:pt x="15" y="131"/>
                    <a:pt x="15" y="145"/>
                  </a:cubicBezTo>
                  <a:cubicBezTo>
                    <a:pt x="131" y="219"/>
                    <a:pt x="250" y="279"/>
                    <a:pt x="380" y="335"/>
                  </a:cubicBezTo>
                  <a:cubicBezTo>
                    <a:pt x="514" y="395"/>
                    <a:pt x="644" y="454"/>
                    <a:pt x="792" y="497"/>
                  </a:cubicBezTo>
                  <a:cubicBezTo>
                    <a:pt x="922" y="542"/>
                    <a:pt x="1070" y="571"/>
                    <a:pt x="1218" y="599"/>
                  </a:cubicBezTo>
                  <a:cubicBezTo>
                    <a:pt x="1376" y="644"/>
                    <a:pt x="1524" y="658"/>
                    <a:pt x="1685" y="673"/>
                  </a:cubicBezTo>
                  <a:cubicBezTo>
                    <a:pt x="1748" y="676"/>
                    <a:pt x="1811" y="677"/>
                    <a:pt x="1874" y="677"/>
                  </a:cubicBezTo>
                  <a:cubicBezTo>
                    <a:pt x="2109" y="677"/>
                    <a:pt x="2349" y="654"/>
                    <a:pt x="2579" y="585"/>
                  </a:cubicBezTo>
                  <a:cubicBezTo>
                    <a:pt x="2713" y="556"/>
                    <a:pt x="2857" y="497"/>
                    <a:pt x="2990" y="423"/>
                  </a:cubicBezTo>
                  <a:cubicBezTo>
                    <a:pt x="3047" y="395"/>
                    <a:pt x="3107" y="352"/>
                    <a:pt x="3166" y="321"/>
                  </a:cubicBezTo>
                  <a:cubicBezTo>
                    <a:pt x="3223" y="279"/>
                    <a:pt x="3282" y="219"/>
                    <a:pt x="3342" y="177"/>
                  </a:cubicBezTo>
                  <a:cubicBezTo>
                    <a:pt x="3342" y="159"/>
                    <a:pt x="3342" y="159"/>
                    <a:pt x="3356" y="145"/>
                  </a:cubicBezTo>
                  <a:cubicBezTo>
                    <a:pt x="3384" y="117"/>
                    <a:pt x="3384" y="57"/>
                    <a:pt x="3356" y="15"/>
                  </a:cubicBezTo>
                  <a:cubicBezTo>
                    <a:pt x="3328" y="1"/>
                    <a:pt x="3311" y="1"/>
                    <a:pt x="3282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83"/>
            <p:cNvSpPr/>
            <p:nvPr/>
          </p:nvSpPr>
          <p:spPr>
            <a:xfrm>
              <a:off x="500243" y="2336462"/>
              <a:ext cx="157732" cy="103583"/>
            </a:xfrm>
            <a:custGeom>
              <a:avLst/>
              <a:gdLst/>
              <a:ahLst/>
              <a:cxnLst/>
              <a:rect l="l" t="t" r="r" b="b"/>
              <a:pathLst>
                <a:path w="1672" h="1098" extrusionOk="0">
                  <a:moveTo>
                    <a:pt x="1583" y="1"/>
                  </a:moveTo>
                  <a:cubicBezTo>
                    <a:pt x="1569" y="1"/>
                    <a:pt x="1569" y="15"/>
                    <a:pt x="1555" y="15"/>
                  </a:cubicBezTo>
                  <a:cubicBezTo>
                    <a:pt x="1537" y="15"/>
                    <a:pt x="1523" y="29"/>
                    <a:pt x="1509" y="29"/>
                  </a:cubicBezTo>
                  <a:cubicBezTo>
                    <a:pt x="1509" y="43"/>
                    <a:pt x="1495" y="57"/>
                    <a:pt x="1495" y="74"/>
                  </a:cubicBezTo>
                  <a:cubicBezTo>
                    <a:pt x="1467" y="131"/>
                    <a:pt x="1449" y="190"/>
                    <a:pt x="1421" y="250"/>
                  </a:cubicBezTo>
                  <a:cubicBezTo>
                    <a:pt x="1393" y="292"/>
                    <a:pt x="1347" y="352"/>
                    <a:pt x="1319" y="394"/>
                  </a:cubicBezTo>
                  <a:cubicBezTo>
                    <a:pt x="1245" y="496"/>
                    <a:pt x="1158" y="602"/>
                    <a:pt x="1056" y="672"/>
                  </a:cubicBezTo>
                  <a:lnTo>
                    <a:pt x="1069" y="658"/>
                  </a:lnTo>
                  <a:lnTo>
                    <a:pt x="1069" y="658"/>
                  </a:lnTo>
                  <a:cubicBezTo>
                    <a:pt x="967" y="760"/>
                    <a:pt x="851" y="834"/>
                    <a:pt x="718" y="894"/>
                  </a:cubicBezTo>
                  <a:cubicBezTo>
                    <a:pt x="588" y="954"/>
                    <a:pt x="454" y="996"/>
                    <a:pt x="324" y="1024"/>
                  </a:cubicBezTo>
                  <a:cubicBezTo>
                    <a:pt x="248" y="1037"/>
                    <a:pt x="182" y="1047"/>
                    <a:pt x="113" y="1047"/>
                  </a:cubicBezTo>
                  <a:cubicBezTo>
                    <a:pt x="86" y="1047"/>
                    <a:pt x="58" y="1046"/>
                    <a:pt x="28" y="1042"/>
                  </a:cubicBezTo>
                  <a:cubicBezTo>
                    <a:pt x="14" y="1042"/>
                    <a:pt x="0" y="1056"/>
                    <a:pt x="0" y="1070"/>
                  </a:cubicBezTo>
                  <a:cubicBezTo>
                    <a:pt x="0" y="1084"/>
                    <a:pt x="14" y="1098"/>
                    <a:pt x="28" y="1098"/>
                  </a:cubicBezTo>
                  <a:lnTo>
                    <a:pt x="264" y="1098"/>
                  </a:lnTo>
                  <a:cubicBezTo>
                    <a:pt x="338" y="1084"/>
                    <a:pt x="412" y="1070"/>
                    <a:pt x="482" y="1056"/>
                  </a:cubicBezTo>
                  <a:cubicBezTo>
                    <a:pt x="644" y="1024"/>
                    <a:pt x="792" y="968"/>
                    <a:pt x="939" y="894"/>
                  </a:cubicBezTo>
                  <a:cubicBezTo>
                    <a:pt x="1070" y="806"/>
                    <a:pt x="1203" y="718"/>
                    <a:pt x="1319" y="602"/>
                  </a:cubicBezTo>
                  <a:cubicBezTo>
                    <a:pt x="1379" y="556"/>
                    <a:pt x="1421" y="496"/>
                    <a:pt x="1481" y="440"/>
                  </a:cubicBezTo>
                  <a:cubicBezTo>
                    <a:pt x="1523" y="366"/>
                    <a:pt x="1569" y="307"/>
                    <a:pt x="1611" y="233"/>
                  </a:cubicBezTo>
                  <a:cubicBezTo>
                    <a:pt x="1625" y="205"/>
                    <a:pt x="1643" y="176"/>
                    <a:pt x="1657" y="131"/>
                  </a:cubicBezTo>
                  <a:cubicBezTo>
                    <a:pt x="1657" y="131"/>
                    <a:pt x="1657" y="117"/>
                    <a:pt x="1671" y="117"/>
                  </a:cubicBezTo>
                  <a:cubicBezTo>
                    <a:pt x="1671" y="103"/>
                    <a:pt x="1671" y="88"/>
                    <a:pt x="1657" y="74"/>
                  </a:cubicBezTo>
                  <a:cubicBezTo>
                    <a:pt x="1657" y="43"/>
                    <a:pt x="1643" y="29"/>
                    <a:pt x="1625" y="15"/>
                  </a:cubicBezTo>
                  <a:cubicBezTo>
                    <a:pt x="1611" y="15"/>
                    <a:pt x="1597" y="1"/>
                    <a:pt x="1583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83"/>
            <p:cNvSpPr/>
            <p:nvPr/>
          </p:nvSpPr>
          <p:spPr>
            <a:xfrm>
              <a:off x="670145" y="2368348"/>
              <a:ext cx="238014" cy="115186"/>
            </a:xfrm>
            <a:custGeom>
              <a:avLst/>
              <a:gdLst/>
              <a:ahLst/>
              <a:cxnLst/>
              <a:rect l="l" t="t" r="r" b="b"/>
              <a:pathLst>
                <a:path w="2523" h="1221" extrusionOk="0">
                  <a:moveTo>
                    <a:pt x="2420" y="0"/>
                  </a:moveTo>
                  <a:cubicBezTo>
                    <a:pt x="2406" y="0"/>
                    <a:pt x="2375" y="0"/>
                    <a:pt x="2360" y="14"/>
                  </a:cubicBezTo>
                  <a:cubicBezTo>
                    <a:pt x="2346" y="28"/>
                    <a:pt x="2332" y="42"/>
                    <a:pt x="2332" y="71"/>
                  </a:cubicBezTo>
                  <a:cubicBezTo>
                    <a:pt x="2318" y="102"/>
                    <a:pt x="2304" y="130"/>
                    <a:pt x="2304" y="158"/>
                  </a:cubicBezTo>
                  <a:cubicBezTo>
                    <a:pt x="2244" y="278"/>
                    <a:pt x="2185" y="394"/>
                    <a:pt x="2111" y="510"/>
                  </a:cubicBezTo>
                  <a:cubicBezTo>
                    <a:pt x="2040" y="598"/>
                    <a:pt x="1967" y="686"/>
                    <a:pt x="1879" y="760"/>
                  </a:cubicBezTo>
                  <a:cubicBezTo>
                    <a:pt x="1777" y="834"/>
                    <a:pt x="1689" y="908"/>
                    <a:pt x="1569" y="950"/>
                  </a:cubicBezTo>
                  <a:cubicBezTo>
                    <a:pt x="1439" y="1010"/>
                    <a:pt x="1291" y="1055"/>
                    <a:pt x="1129" y="1084"/>
                  </a:cubicBezTo>
                  <a:lnTo>
                    <a:pt x="1161" y="1084"/>
                  </a:lnTo>
                  <a:cubicBezTo>
                    <a:pt x="1066" y="1100"/>
                    <a:pt x="971" y="1107"/>
                    <a:pt x="877" y="1107"/>
                  </a:cubicBezTo>
                  <a:cubicBezTo>
                    <a:pt x="810" y="1107"/>
                    <a:pt x="743" y="1103"/>
                    <a:pt x="676" y="1098"/>
                  </a:cubicBezTo>
                  <a:cubicBezTo>
                    <a:pt x="486" y="1084"/>
                    <a:pt x="310" y="1038"/>
                    <a:pt x="134" y="982"/>
                  </a:cubicBezTo>
                  <a:cubicBezTo>
                    <a:pt x="120" y="968"/>
                    <a:pt x="106" y="968"/>
                    <a:pt x="74" y="950"/>
                  </a:cubicBezTo>
                  <a:cubicBezTo>
                    <a:pt x="60" y="950"/>
                    <a:pt x="32" y="950"/>
                    <a:pt x="18" y="968"/>
                  </a:cubicBezTo>
                  <a:cubicBezTo>
                    <a:pt x="0" y="996"/>
                    <a:pt x="18" y="1024"/>
                    <a:pt x="32" y="1038"/>
                  </a:cubicBezTo>
                  <a:cubicBezTo>
                    <a:pt x="176" y="1084"/>
                    <a:pt x="310" y="1143"/>
                    <a:pt x="457" y="1172"/>
                  </a:cubicBezTo>
                  <a:cubicBezTo>
                    <a:pt x="588" y="1200"/>
                    <a:pt x="735" y="1214"/>
                    <a:pt x="880" y="1214"/>
                  </a:cubicBezTo>
                  <a:cubicBezTo>
                    <a:pt x="920" y="1219"/>
                    <a:pt x="961" y="1221"/>
                    <a:pt x="1002" y="1221"/>
                  </a:cubicBezTo>
                  <a:cubicBezTo>
                    <a:pt x="1108" y="1221"/>
                    <a:pt x="1211" y="1206"/>
                    <a:pt x="1305" y="1186"/>
                  </a:cubicBezTo>
                  <a:cubicBezTo>
                    <a:pt x="1453" y="1172"/>
                    <a:pt x="1583" y="1112"/>
                    <a:pt x="1703" y="1055"/>
                  </a:cubicBezTo>
                  <a:cubicBezTo>
                    <a:pt x="1893" y="982"/>
                    <a:pt x="2054" y="848"/>
                    <a:pt x="2185" y="704"/>
                  </a:cubicBezTo>
                  <a:cubicBezTo>
                    <a:pt x="2332" y="542"/>
                    <a:pt x="2448" y="334"/>
                    <a:pt x="2508" y="116"/>
                  </a:cubicBezTo>
                  <a:cubicBezTo>
                    <a:pt x="2522" y="56"/>
                    <a:pt x="2480" y="14"/>
                    <a:pt x="2434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83"/>
            <p:cNvSpPr/>
            <p:nvPr/>
          </p:nvSpPr>
          <p:spPr>
            <a:xfrm>
              <a:off x="336944" y="2535608"/>
              <a:ext cx="34622" cy="213486"/>
            </a:xfrm>
            <a:custGeom>
              <a:avLst/>
              <a:gdLst/>
              <a:ahLst/>
              <a:cxnLst/>
              <a:rect l="l" t="t" r="r" b="b"/>
              <a:pathLst>
                <a:path w="367" h="2263" extrusionOk="0">
                  <a:moveTo>
                    <a:pt x="60" y="0"/>
                  </a:moveTo>
                  <a:cubicBezTo>
                    <a:pt x="46" y="0"/>
                    <a:pt x="46" y="14"/>
                    <a:pt x="46" y="28"/>
                  </a:cubicBezTo>
                  <a:cubicBezTo>
                    <a:pt x="74" y="74"/>
                    <a:pt x="89" y="130"/>
                    <a:pt x="120" y="190"/>
                  </a:cubicBezTo>
                  <a:cubicBezTo>
                    <a:pt x="134" y="232"/>
                    <a:pt x="148" y="278"/>
                    <a:pt x="162" y="320"/>
                  </a:cubicBezTo>
                  <a:cubicBezTo>
                    <a:pt x="177" y="380"/>
                    <a:pt x="191" y="426"/>
                    <a:pt x="208" y="468"/>
                  </a:cubicBezTo>
                  <a:cubicBezTo>
                    <a:pt x="222" y="570"/>
                    <a:pt x="236" y="672"/>
                    <a:pt x="250" y="777"/>
                  </a:cubicBezTo>
                  <a:cubicBezTo>
                    <a:pt x="264" y="893"/>
                    <a:pt x="264" y="1010"/>
                    <a:pt x="264" y="1143"/>
                  </a:cubicBezTo>
                  <a:cubicBezTo>
                    <a:pt x="264" y="1259"/>
                    <a:pt x="250" y="1375"/>
                    <a:pt x="236" y="1481"/>
                  </a:cubicBezTo>
                  <a:cubicBezTo>
                    <a:pt x="191" y="1671"/>
                    <a:pt x="148" y="1861"/>
                    <a:pt x="60" y="2037"/>
                  </a:cubicBezTo>
                  <a:cubicBezTo>
                    <a:pt x="46" y="2079"/>
                    <a:pt x="32" y="2111"/>
                    <a:pt x="15" y="2153"/>
                  </a:cubicBezTo>
                  <a:cubicBezTo>
                    <a:pt x="1" y="2167"/>
                    <a:pt x="1" y="2184"/>
                    <a:pt x="1" y="2213"/>
                  </a:cubicBezTo>
                  <a:cubicBezTo>
                    <a:pt x="1" y="2227"/>
                    <a:pt x="15" y="2241"/>
                    <a:pt x="32" y="2255"/>
                  </a:cubicBezTo>
                  <a:cubicBezTo>
                    <a:pt x="42" y="2255"/>
                    <a:pt x="57" y="2263"/>
                    <a:pt x="71" y="2263"/>
                  </a:cubicBezTo>
                  <a:cubicBezTo>
                    <a:pt x="78" y="2263"/>
                    <a:pt x="84" y="2261"/>
                    <a:pt x="89" y="2255"/>
                  </a:cubicBezTo>
                  <a:cubicBezTo>
                    <a:pt x="103" y="2255"/>
                    <a:pt x="134" y="2241"/>
                    <a:pt x="134" y="2227"/>
                  </a:cubicBezTo>
                  <a:cubicBezTo>
                    <a:pt x="208" y="2079"/>
                    <a:pt x="264" y="1921"/>
                    <a:pt x="310" y="1759"/>
                  </a:cubicBezTo>
                  <a:cubicBezTo>
                    <a:pt x="338" y="1583"/>
                    <a:pt x="366" y="1407"/>
                    <a:pt x="366" y="1231"/>
                  </a:cubicBezTo>
                  <a:cubicBezTo>
                    <a:pt x="366" y="1055"/>
                    <a:pt x="352" y="879"/>
                    <a:pt x="324" y="718"/>
                  </a:cubicBezTo>
                  <a:cubicBezTo>
                    <a:pt x="296" y="542"/>
                    <a:pt x="236" y="380"/>
                    <a:pt x="177" y="232"/>
                  </a:cubicBezTo>
                  <a:cubicBezTo>
                    <a:pt x="148" y="162"/>
                    <a:pt x="103" y="88"/>
                    <a:pt x="74" y="14"/>
                  </a:cubicBezTo>
                  <a:cubicBezTo>
                    <a:pt x="74" y="0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83"/>
            <p:cNvSpPr/>
            <p:nvPr/>
          </p:nvSpPr>
          <p:spPr>
            <a:xfrm>
              <a:off x="303738" y="2605890"/>
              <a:ext cx="18018" cy="101035"/>
            </a:xfrm>
            <a:custGeom>
              <a:avLst/>
              <a:gdLst/>
              <a:ahLst/>
              <a:cxnLst/>
              <a:rect l="l" t="t" r="r" b="b"/>
              <a:pathLst>
                <a:path w="191" h="1071" extrusionOk="0">
                  <a:moveTo>
                    <a:pt x="61" y="1"/>
                  </a:moveTo>
                  <a:cubicBezTo>
                    <a:pt x="47" y="1"/>
                    <a:pt x="33" y="15"/>
                    <a:pt x="47" y="46"/>
                  </a:cubicBezTo>
                  <a:cubicBezTo>
                    <a:pt x="61" y="89"/>
                    <a:pt x="75" y="134"/>
                    <a:pt x="75" y="191"/>
                  </a:cubicBezTo>
                  <a:cubicBezTo>
                    <a:pt x="89" y="236"/>
                    <a:pt x="89" y="279"/>
                    <a:pt x="103" y="338"/>
                  </a:cubicBezTo>
                  <a:cubicBezTo>
                    <a:pt x="120" y="472"/>
                    <a:pt x="103" y="602"/>
                    <a:pt x="89" y="736"/>
                  </a:cubicBezTo>
                  <a:cubicBezTo>
                    <a:pt x="75" y="824"/>
                    <a:pt x="47" y="912"/>
                    <a:pt x="15" y="1000"/>
                  </a:cubicBezTo>
                  <a:cubicBezTo>
                    <a:pt x="1" y="1028"/>
                    <a:pt x="15" y="1056"/>
                    <a:pt x="47" y="1070"/>
                  </a:cubicBezTo>
                  <a:cubicBezTo>
                    <a:pt x="75" y="1070"/>
                    <a:pt x="103" y="1056"/>
                    <a:pt x="120" y="1028"/>
                  </a:cubicBezTo>
                  <a:cubicBezTo>
                    <a:pt x="163" y="866"/>
                    <a:pt x="191" y="690"/>
                    <a:pt x="191" y="528"/>
                  </a:cubicBezTo>
                  <a:cubicBezTo>
                    <a:pt x="191" y="440"/>
                    <a:pt x="191" y="352"/>
                    <a:pt x="177" y="279"/>
                  </a:cubicBezTo>
                  <a:cubicBezTo>
                    <a:pt x="163" y="236"/>
                    <a:pt x="149" y="191"/>
                    <a:pt x="149" y="148"/>
                  </a:cubicBezTo>
                  <a:cubicBezTo>
                    <a:pt x="135" y="103"/>
                    <a:pt x="120" y="61"/>
                    <a:pt x="103" y="15"/>
                  </a:cubicBezTo>
                  <a:cubicBezTo>
                    <a:pt x="103" y="15"/>
                    <a:pt x="103" y="1"/>
                    <a:pt x="89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83"/>
            <p:cNvSpPr/>
            <p:nvPr/>
          </p:nvSpPr>
          <p:spPr>
            <a:xfrm>
              <a:off x="281851" y="2232596"/>
              <a:ext cx="394048" cy="179524"/>
            </a:xfrm>
            <a:custGeom>
              <a:avLst/>
              <a:gdLst/>
              <a:ahLst/>
              <a:cxnLst/>
              <a:rect l="l" t="t" r="r" b="b"/>
              <a:pathLst>
                <a:path w="4177" h="1903" extrusionOk="0">
                  <a:moveTo>
                    <a:pt x="2246" y="361"/>
                  </a:moveTo>
                  <a:lnTo>
                    <a:pt x="2246" y="361"/>
                  </a:lnTo>
                  <a:cubicBezTo>
                    <a:pt x="2240" y="363"/>
                    <a:pt x="2234" y="365"/>
                    <a:pt x="2227" y="366"/>
                  </a:cubicBezTo>
                  <a:cubicBezTo>
                    <a:pt x="2237" y="366"/>
                    <a:pt x="2240" y="366"/>
                    <a:pt x="2246" y="361"/>
                  </a:cubicBezTo>
                  <a:close/>
                  <a:moveTo>
                    <a:pt x="3518" y="1"/>
                  </a:moveTo>
                  <a:cubicBezTo>
                    <a:pt x="3413" y="1"/>
                    <a:pt x="3311" y="15"/>
                    <a:pt x="3209" y="15"/>
                  </a:cubicBezTo>
                  <a:cubicBezTo>
                    <a:pt x="2903" y="46"/>
                    <a:pt x="2593" y="103"/>
                    <a:pt x="2287" y="190"/>
                  </a:cubicBezTo>
                  <a:cubicBezTo>
                    <a:pt x="1992" y="278"/>
                    <a:pt x="1686" y="398"/>
                    <a:pt x="1408" y="542"/>
                  </a:cubicBezTo>
                  <a:cubicBezTo>
                    <a:pt x="1126" y="690"/>
                    <a:pt x="863" y="880"/>
                    <a:pt x="630" y="1087"/>
                  </a:cubicBezTo>
                  <a:cubicBezTo>
                    <a:pt x="511" y="1189"/>
                    <a:pt x="395" y="1306"/>
                    <a:pt x="293" y="1439"/>
                  </a:cubicBezTo>
                  <a:cubicBezTo>
                    <a:pt x="191" y="1555"/>
                    <a:pt x="89" y="1703"/>
                    <a:pt x="15" y="1833"/>
                  </a:cubicBezTo>
                  <a:cubicBezTo>
                    <a:pt x="1" y="1847"/>
                    <a:pt x="1" y="1879"/>
                    <a:pt x="29" y="1893"/>
                  </a:cubicBezTo>
                  <a:cubicBezTo>
                    <a:pt x="35" y="1899"/>
                    <a:pt x="43" y="1902"/>
                    <a:pt x="51" y="1902"/>
                  </a:cubicBezTo>
                  <a:cubicBezTo>
                    <a:pt x="61" y="1902"/>
                    <a:pt x="71" y="1895"/>
                    <a:pt x="71" y="1879"/>
                  </a:cubicBezTo>
                  <a:cubicBezTo>
                    <a:pt x="177" y="1717"/>
                    <a:pt x="293" y="1569"/>
                    <a:pt x="423" y="1439"/>
                  </a:cubicBezTo>
                  <a:lnTo>
                    <a:pt x="409" y="1439"/>
                  </a:lnTo>
                  <a:cubicBezTo>
                    <a:pt x="630" y="1204"/>
                    <a:pt x="880" y="1014"/>
                    <a:pt x="1158" y="838"/>
                  </a:cubicBezTo>
                  <a:cubicBezTo>
                    <a:pt x="1496" y="630"/>
                    <a:pt x="1861" y="472"/>
                    <a:pt x="2255" y="352"/>
                  </a:cubicBezTo>
                  <a:lnTo>
                    <a:pt x="2255" y="352"/>
                  </a:lnTo>
                  <a:cubicBezTo>
                    <a:pt x="2252" y="356"/>
                    <a:pt x="2249" y="359"/>
                    <a:pt x="2246" y="361"/>
                  </a:cubicBezTo>
                  <a:lnTo>
                    <a:pt x="2246" y="361"/>
                  </a:lnTo>
                  <a:cubicBezTo>
                    <a:pt x="2606" y="262"/>
                    <a:pt x="2979" y="190"/>
                    <a:pt x="3342" y="190"/>
                  </a:cubicBezTo>
                  <a:cubicBezTo>
                    <a:pt x="3386" y="186"/>
                    <a:pt x="3428" y="184"/>
                    <a:pt x="3468" y="184"/>
                  </a:cubicBezTo>
                  <a:cubicBezTo>
                    <a:pt x="3550" y="184"/>
                    <a:pt x="3628" y="190"/>
                    <a:pt x="3708" y="190"/>
                  </a:cubicBezTo>
                  <a:cubicBezTo>
                    <a:pt x="3838" y="208"/>
                    <a:pt x="3958" y="222"/>
                    <a:pt x="4074" y="250"/>
                  </a:cubicBezTo>
                  <a:cubicBezTo>
                    <a:pt x="4088" y="250"/>
                    <a:pt x="4116" y="250"/>
                    <a:pt x="4148" y="236"/>
                  </a:cubicBezTo>
                  <a:cubicBezTo>
                    <a:pt x="4162" y="222"/>
                    <a:pt x="4176" y="190"/>
                    <a:pt x="4176" y="162"/>
                  </a:cubicBezTo>
                  <a:cubicBezTo>
                    <a:pt x="4176" y="148"/>
                    <a:pt x="4176" y="120"/>
                    <a:pt x="4162" y="88"/>
                  </a:cubicBezTo>
                  <a:cubicBezTo>
                    <a:pt x="4148" y="74"/>
                    <a:pt x="4116" y="60"/>
                    <a:pt x="4088" y="60"/>
                  </a:cubicBezTo>
                  <a:cubicBezTo>
                    <a:pt x="3898" y="15"/>
                    <a:pt x="3708" y="1"/>
                    <a:pt x="3518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83"/>
            <p:cNvSpPr/>
            <p:nvPr/>
          </p:nvSpPr>
          <p:spPr>
            <a:xfrm>
              <a:off x="-109650" y="3684356"/>
              <a:ext cx="292069" cy="366501"/>
            </a:xfrm>
            <a:custGeom>
              <a:avLst/>
              <a:gdLst/>
              <a:ahLst/>
              <a:cxnLst/>
              <a:rect l="l" t="t" r="r" b="b"/>
              <a:pathLst>
                <a:path w="3096" h="3885" extrusionOk="0">
                  <a:moveTo>
                    <a:pt x="1055" y="1"/>
                  </a:moveTo>
                  <a:cubicBezTo>
                    <a:pt x="999" y="1"/>
                    <a:pt x="911" y="32"/>
                    <a:pt x="851" y="61"/>
                  </a:cubicBezTo>
                  <a:cubicBezTo>
                    <a:pt x="721" y="134"/>
                    <a:pt x="647" y="236"/>
                    <a:pt x="602" y="324"/>
                  </a:cubicBezTo>
                  <a:cubicBezTo>
                    <a:pt x="559" y="426"/>
                    <a:pt x="528" y="560"/>
                    <a:pt x="514" y="704"/>
                  </a:cubicBezTo>
                  <a:cubicBezTo>
                    <a:pt x="514" y="824"/>
                    <a:pt x="514" y="954"/>
                    <a:pt x="528" y="1102"/>
                  </a:cubicBezTo>
                  <a:cubicBezTo>
                    <a:pt x="545" y="1190"/>
                    <a:pt x="559" y="1278"/>
                    <a:pt x="573" y="1366"/>
                  </a:cubicBezTo>
                  <a:cubicBezTo>
                    <a:pt x="514" y="1320"/>
                    <a:pt x="440" y="1306"/>
                    <a:pt x="369" y="1306"/>
                  </a:cubicBezTo>
                  <a:cubicBezTo>
                    <a:pt x="324" y="1306"/>
                    <a:pt x="296" y="1306"/>
                    <a:pt x="250" y="1320"/>
                  </a:cubicBezTo>
                  <a:cubicBezTo>
                    <a:pt x="222" y="1320"/>
                    <a:pt x="194" y="1351"/>
                    <a:pt x="176" y="1366"/>
                  </a:cubicBezTo>
                  <a:cubicBezTo>
                    <a:pt x="162" y="1380"/>
                    <a:pt x="148" y="1380"/>
                    <a:pt x="134" y="1394"/>
                  </a:cubicBezTo>
                  <a:cubicBezTo>
                    <a:pt x="120" y="1408"/>
                    <a:pt x="106" y="1422"/>
                    <a:pt x="88" y="1453"/>
                  </a:cubicBezTo>
                  <a:cubicBezTo>
                    <a:pt x="60" y="1482"/>
                    <a:pt x="46" y="1527"/>
                    <a:pt x="32" y="1555"/>
                  </a:cubicBezTo>
                  <a:cubicBezTo>
                    <a:pt x="18" y="1598"/>
                    <a:pt x="18" y="1629"/>
                    <a:pt x="0" y="1672"/>
                  </a:cubicBezTo>
                  <a:lnTo>
                    <a:pt x="0" y="1774"/>
                  </a:lnTo>
                  <a:cubicBezTo>
                    <a:pt x="18" y="1819"/>
                    <a:pt x="18" y="1847"/>
                    <a:pt x="32" y="1893"/>
                  </a:cubicBezTo>
                  <a:cubicBezTo>
                    <a:pt x="46" y="1949"/>
                    <a:pt x="74" y="2023"/>
                    <a:pt x="120" y="2097"/>
                  </a:cubicBezTo>
                  <a:cubicBezTo>
                    <a:pt x="194" y="2213"/>
                    <a:pt x="296" y="2333"/>
                    <a:pt x="440" y="2449"/>
                  </a:cubicBezTo>
                  <a:cubicBezTo>
                    <a:pt x="514" y="2495"/>
                    <a:pt x="573" y="2537"/>
                    <a:pt x="633" y="2565"/>
                  </a:cubicBezTo>
                  <a:cubicBezTo>
                    <a:pt x="661" y="2583"/>
                    <a:pt x="689" y="2597"/>
                    <a:pt x="721" y="2611"/>
                  </a:cubicBezTo>
                  <a:cubicBezTo>
                    <a:pt x="689" y="2639"/>
                    <a:pt x="661" y="2671"/>
                    <a:pt x="633" y="2713"/>
                  </a:cubicBezTo>
                  <a:cubicBezTo>
                    <a:pt x="587" y="2758"/>
                    <a:pt x="545" y="2815"/>
                    <a:pt x="514" y="2889"/>
                  </a:cubicBezTo>
                  <a:cubicBezTo>
                    <a:pt x="471" y="3005"/>
                    <a:pt x="471" y="3166"/>
                    <a:pt x="514" y="3314"/>
                  </a:cubicBezTo>
                  <a:cubicBezTo>
                    <a:pt x="528" y="3388"/>
                    <a:pt x="559" y="3444"/>
                    <a:pt x="587" y="3518"/>
                  </a:cubicBezTo>
                  <a:cubicBezTo>
                    <a:pt x="602" y="3550"/>
                    <a:pt x="633" y="3578"/>
                    <a:pt x="661" y="3606"/>
                  </a:cubicBezTo>
                  <a:cubicBezTo>
                    <a:pt x="675" y="3638"/>
                    <a:pt x="704" y="3666"/>
                    <a:pt x="735" y="3680"/>
                  </a:cubicBezTo>
                  <a:cubicBezTo>
                    <a:pt x="763" y="3708"/>
                    <a:pt x="791" y="3740"/>
                    <a:pt x="823" y="3754"/>
                  </a:cubicBezTo>
                  <a:cubicBezTo>
                    <a:pt x="865" y="3782"/>
                    <a:pt x="911" y="3814"/>
                    <a:pt x="967" y="3828"/>
                  </a:cubicBezTo>
                  <a:cubicBezTo>
                    <a:pt x="1041" y="3856"/>
                    <a:pt x="1129" y="3884"/>
                    <a:pt x="1203" y="3884"/>
                  </a:cubicBezTo>
                  <a:lnTo>
                    <a:pt x="1217" y="3884"/>
                  </a:lnTo>
                  <a:cubicBezTo>
                    <a:pt x="1393" y="3870"/>
                    <a:pt x="1583" y="3796"/>
                    <a:pt x="1717" y="3638"/>
                  </a:cubicBezTo>
                  <a:cubicBezTo>
                    <a:pt x="1790" y="3578"/>
                    <a:pt x="1847" y="3490"/>
                    <a:pt x="1892" y="3402"/>
                  </a:cubicBezTo>
                  <a:cubicBezTo>
                    <a:pt x="1921" y="3328"/>
                    <a:pt x="1952" y="3254"/>
                    <a:pt x="1966" y="3181"/>
                  </a:cubicBezTo>
                  <a:cubicBezTo>
                    <a:pt x="2054" y="3212"/>
                    <a:pt x="2142" y="3226"/>
                    <a:pt x="2244" y="3240"/>
                  </a:cubicBezTo>
                  <a:lnTo>
                    <a:pt x="2318" y="3240"/>
                  </a:lnTo>
                  <a:cubicBezTo>
                    <a:pt x="2420" y="3240"/>
                    <a:pt x="2522" y="3226"/>
                    <a:pt x="2624" y="3181"/>
                  </a:cubicBezTo>
                  <a:cubicBezTo>
                    <a:pt x="2758" y="3138"/>
                    <a:pt x="2874" y="3064"/>
                    <a:pt x="2948" y="2977"/>
                  </a:cubicBezTo>
                  <a:cubicBezTo>
                    <a:pt x="2990" y="2934"/>
                    <a:pt x="3022" y="2875"/>
                    <a:pt x="3050" y="2801"/>
                  </a:cubicBezTo>
                  <a:cubicBezTo>
                    <a:pt x="3064" y="2741"/>
                    <a:pt x="3078" y="2671"/>
                    <a:pt x="3078" y="2597"/>
                  </a:cubicBezTo>
                  <a:cubicBezTo>
                    <a:pt x="3095" y="2495"/>
                    <a:pt x="3064" y="2389"/>
                    <a:pt x="3008" y="2301"/>
                  </a:cubicBezTo>
                  <a:cubicBezTo>
                    <a:pt x="2962" y="2213"/>
                    <a:pt x="2902" y="2143"/>
                    <a:pt x="2800" y="2069"/>
                  </a:cubicBezTo>
                  <a:cubicBezTo>
                    <a:pt x="2772" y="2055"/>
                    <a:pt x="2726" y="2023"/>
                    <a:pt x="2684" y="2009"/>
                  </a:cubicBezTo>
                  <a:cubicBezTo>
                    <a:pt x="2624" y="1981"/>
                    <a:pt x="2582" y="1967"/>
                    <a:pt x="2522" y="1949"/>
                  </a:cubicBezTo>
                  <a:cubicBezTo>
                    <a:pt x="2480" y="1935"/>
                    <a:pt x="2420" y="1935"/>
                    <a:pt x="2360" y="1935"/>
                  </a:cubicBezTo>
                  <a:cubicBezTo>
                    <a:pt x="2420" y="1847"/>
                    <a:pt x="2462" y="1759"/>
                    <a:pt x="2494" y="1657"/>
                  </a:cubicBezTo>
                  <a:cubicBezTo>
                    <a:pt x="2550" y="1482"/>
                    <a:pt x="2568" y="1320"/>
                    <a:pt x="2536" y="1158"/>
                  </a:cubicBezTo>
                  <a:cubicBezTo>
                    <a:pt x="2508" y="1000"/>
                    <a:pt x="2406" y="852"/>
                    <a:pt x="2272" y="778"/>
                  </a:cubicBezTo>
                  <a:cubicBezTo>
                    <a:pt x="2244" y="764"/>
                    <a:pt x="2199" y="764"/>
                    <a:pt x="2170" y="750"/>
                  </a:cubicBezTo>
                  <a:lnTo>
                    <a:pt x="2054" y="750"/>
                  </a:lnTo>
                  <a:cubicBezTo>
                    <a:pt x="1994" y="764"/>
                    <a:pt x="1921" y="778"/>
                    <a:pt x="1864" y="838"/>
                  </a:cubicBezTo>
                  <a:cubicBezTo>
                    <a:pt x="1819" y="866"/>
                    <a:pt x="1790" y="894"/>
                    <a:pt x="1759" y="940"/>
                  </a:cubicBezTo>
                  <a:cubicBezTo>
                    <a:pt x="1759" y="894"/>
                    <a:pt x="1745" y="866"/>
                    <a:pt x="1731" y="838"/>
                  </a:cubicBezTo>
                  <a:cubicBezTo>
                    <a:pt x="1703" y="704"/>
                    <a:pt x="1657" y="588"/>
                    <a:pt x="1615" y="500"/>
                  </a:cubicBezTo>
                  <a:cubicBezTo>
                    <a:pt x="1555" y="384"/>
                    <a:pt x="1495" y="279"/>
                    <a:pt x="1425" y="191"/>
                  </a:cubicBezTo>
                  <a:cubicBezTo>
                    <a:pt x="1365" y="134"/>
                    <a:pt x="1277" y="61"/>
                    <a:pt x="1161" y="15"/>
                  </a:cubicBezTo>
                  <a:cubicBezTo>
                    <a:pt x="1129" y="15"/>
                    <a:pt x="1101" y="1"/>
                    <a:pt x="105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83"/>
            <p:cNvSpPr/>
            <p:nvPr/>
          </p:nvSpPr>
          <p:spPr>
            <a:xfrm>
              <a:off x="-21067" y="3700960"/>
              <a:ext cx="148110" cy="351124"/>
            </a:xfrm>
            <a:custGeom>
              <a:avLst/>
              <a:gdLst/>
              <a:ahLst/>
              <a:cxnLst/>
              <a:rect l="l" t="t" r="r" b="b"/>
              <a:pathLst>
                <a:path w="1570" h="3722" extrusionOk="0">
                  <a:moveTo>
                    <a:pt x="28" y="1"/>
                  </a:moveTo>
                  <a:cubicBezTo>
                    <a:pt x="14" y="1"/>
                    <a:pt x="0" y="1"/>
                    <a:pt x="14" y="15"/>
                  </a:cubicBezTo>
                  <a:cubicBezTo>
                    <a:pt x="28" y="191"/>
                    <a:pt x="60" y="384"/>
                    <a:pt x="102" y="560"/>
                  </a:cubicBezTo>
                  <a:cubicBezTo>
                    <a:pt x="134" y="736"/>
                    <a:pt x="176" y="926"/>
                    <a:pt x="222" y="1102"/>
                  </a:cubicBezTo>
                  <a:cubicBezTo>
                    <a:pt x="236" y="1190"/>
                    <a:pt x="264" y="1277"/>
                    <a:pt x="292" y="1379"/>
                  </a:cubicBezTo>
                  <a:cubicBezTo>
                    <a:pt x="310" y="1467"/>
                    <a:pt x="338" y="1555"/>
                    <a:pt x="366" y="1643"/>
                  </a:cubicBezTo>
                  <a:cubicBezTo>
                    <a:pt x="426" y="1819"/>
                    <a:pt x="486" y="1995"/>
                    <a:pt x="542" y="2171"/>
                  </a:cubicBezTo>
                  <a:cubicBezTo>
                    <a:pt x="644" y="2449"/>
                    <a:pt x="764" y="2713"/>
                    <a:pt x="908" y="2962"/>
                  </a:cubicBezTo>
                  <a:cubicBezTo>
                    <a:pt x="982" y="3093"/>
                    <a:pt x="1055" y="3226"/>
                    <a:pt x="1143" y="3342"/>
                  </a:cubicBezTo>
                  <a:cubicBezTo>
                    <a:pt x="1172" y="3402"/>
                    <a:pt x="1217" y="3462"/>
                    <a:pt x="1260" y="3518"/>
                  </a:cubicBezTo>
                  <a:cubicBezTo>
                    <a:pt x="1305" y="3578"/>
                    <a:pt x="1347" y="3638"/>
                    <a:pt x="1393" y="3680"/>
                  </a:cubicBezTo>
                  <a:cubicBezTo>
                    <a:pt x="1407" y="3694"/>
                    <a:pt x="1421" y="3708"/>
                    <a:pt x="1435" y="3708"/>
                  </a:cubicBezTo>
                  <a:cubicBezTo>
                    <a:pt x="1451" y="3717"/>
                    <a:pt x="1463" y="3721"/>
                    <a:pt x="1474" y="3721"/>
                  </a:cubicBezTo>
                  <a:cubicBezTo>
                    <a:pt x="1485" y="3721"/>
                    <a:pt x="1495" y="3717"/>
                    <a:pt x="1509" y="3708"/>
                  </a:cubicBezTo>
                  <a:cubicBezTo>
                    <a:pt x="1523" y="3694"/>
                    <a:pt x="1541" y="3680"/>
                    <a:pt x="1555" y="3652"/>
                  </a:cubicBezTo>
                  <a:cubicBezTo>
                    <a:pt x="1569" y="3638"/>
                    <a:pt x="1569" y="3606"/>
                    <a:pt x="1555" y="3592"/>
                  </a:cubicBezTo>
                  <a:cubicBezTo>
                    <a:pt x="1495" y="3490"/>
                    <a:pt x="1421" y="3402"/>
                    <a:pt x="1365" y="3314"/>
                  </a:cubicBezTo>
                  <a:cubicBezTo>
                    <a:pt x="1305" y="3226"/>
                    <a:pt x="1245" y="3138"/>
                    <a:pt x="1189" y="3050"/>
                  </a:cubicBezTo>
                  <a:lnTo>
                    <a:pt x="1189" y="3050"/>
                  </a:lnTo>
                  <a:lnTo>
                    <a:pt x="1203" y="3064"/>
                  </a:lnTo>
                  <a:cubicBezTo>
                    <a:pt x="1115" y="2934"/>
                    <a:pt x="1027" y="2786"/>
                    <a:pt x="939" y="2639"/>
                  </a:cubicBezTo>
                  <a:cubicBezTo>
                    <a:pt x="894" y="2565"/>
                    <a:pt x="851" y="2495"/>
                    <a:pt x="820" y="2407"/>
                  </a:cubicBezTo>
                  <a:cubicBezTo>
                    <a:pt x="778" y="2333"/>
                    <a:pt x="732" y="2259"/>
                    <a:pt x="704" y="2185"/>
                  </a:cubicBezTo>
                  <a:cubicBezTo>
                    <a:pt x="630" y="2023"/>
                    <a:pt x="556" y="1879"/>
                    <a:pt x="500" y="1717"/>
                  </a:cubicBezTo>
                  <a:cubicBezTo>
                    <a:pt x="468" y="1643"/>
                    <a:pt x="440" y="1555"/>
                    <a:pt x="412" y="1481"/>
                  </a:cubicBezTo>
                  <a:cubicBezTo>
                    <a:pt x="380" y="1394"/>
                    <a:pt x="352" y="1320"/>
                    <a:pt x="324" y="1232"/>
                  </a:cubicBezTo>
                  <a:cubicBezTo>
                    <a:pt x="264" y="1042"/>
                    <a:pt x="204" y="838"/>
                    <a:pt x="162" y="630"/>
                  </a:cubicBezTo>
                  <a:cubicBezTo>
                    <a:pt x="102" y="426"/>
                    <a:pt x="74" y="222"/>
                    <a:pt x="46" y="15"/>
                  </a:cubicBezTo>
                  <a:cubicBezTo>
                    <a:pt x="46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83"/>
            <p:cNvSpPr/>
            <p:nvPr/>
          </p:nvSpPr>
          <p:spPr>
            <a:xfrm>
              <a:off x="-88801" y="3841994"/>
              <a:ext cx="128488" cy="66508"/>
            </a:xfrm>
            <a:custGeom>
              <a:avLst/>
              <a:gdLst/>
              <a:ahLst/>
              <a:cxnLst/>
              <a:rect l="l" t="t" r="r" b="b"/>
              <a:pathLst>
                <a:path w="1362" h="705" extrusionOk="0">
                  <a:moveTo>
                    <a:pt x="15" y="1"/>
                  </a:moveTo>
                  <a:cubicBezTo>
                    <a:pt x="1" y="1"/>
                    <a:pt x="1" y="15"/>
                    <a:pt x="15" y="32"/>
                  </a:cubicBezTo>
                  <a:cubicBezTo>
                    <a:pt x="60" y="60"/>
                    <a:pt x="103" y="103"/>
                    <a:pt x="148" y="134"/>
                  </a:cubicBezTo>
                  <a:cubicBezTo>
                    <a:pt x="191" y="176"/>
                    <a:pt x="236" y="208"/>
                    <a:pt x="293" y="250"/>
                  </a:cubicBezTo>
                  <a:cubicBezTo>
                    <a:pt x="338" y="278"/>
                    <a:pt x="381" y="324"/>
                    <a:pt x="440" y="352"/>
                  </a:cubicBezTo>
                  <a:cubicBezTo>
                    <a:pt x="500" y="384"/>
                    <a:pt x="556" y="412"/>
                    <a:pt x="616" y="454"/>
                  </a:cubicBezTo>
                  <a:cubicBezTo>
                    <a:pt x="718" y="514"/>
                    <a:pt x="834" y="560"/>
                    <a:pt x="954" y="602"/>
                  </a:cubicBezTo>
                  <a:cubicBezTo>
                    <a:pt x="1010" y="630"/>
                    <a:pt x="1070" y="648"/>
                    <a:pt x="1130" y="662"/>
                  </a:cubicBezTo>
                  <a:cubicBezTo>
                    <a:pt x="1158" y="676"/>
                    <a:pt x="1186" y="676"/>
                    <a:pt x="1218" y="690"/>
                  </a:cubicBezTo>
                  <a:cubicBezTo>
                    <a:pt x="1246" y="690"/>
                    <a:pt x="1274" y="690"/>
                    <a:pt x="1320" y="704"/>
                  </a:cubicBezTo>
                  <a:cubicBezTo>
                    <a:pt x="1320" y="704"/>
                    <a:pt x="1334" y="704"/>
                    <a:pt x="1348" y="690"/>
                  </a:cubicBezTo>
                  <a:cubicBezTo>
                    <a:pt x="1348" y="690"/>
                    <a:pt x="1362" y="676"/>
                    <a:pt x="1362" y="662"/>
                  </a:cubicBezTo>
                  <a:cubicBezTo>
                    <a:pt x="1362" y="648"/>
                    <a:pt x="1348" y="616"/>
                    <a:pt x="1334" y="616"/>
                  </a:cubicBezTo>
                  <a:cubicBezTo>
                    <a:pt x="1260" y="602"/>
                    <a:pt x="1186" y="588"/>
                    <a:pt x="1116" y="574"/>
                  </a:cubicBezTo>
                  <a:cubicBezTo>
                    <a:pt x="1042" y="560"/>
                    <a:pt x="968" y="542"/>
                    <a:pt x="908" y="514"/>
                  </a:cubicBezTo>
                  <a:cubicBezTo>
                    <a:pt x="792" y="472"/>
                    <a:pt x="690" y="426"/>
                    <a:pt x="570" y="366"/>
                  </a:cubicBezTo>
                  <a:cubicBezTo>
                    <a:pt x="528" y="338"/>
                    <a:pt x="468" y="310"/>
                    <a:pt x="426" y="278"/>
                  </a:cubicBezTo>
                  <a:cubicBezTo>
                    <a:pt x="366" y="250"/>
                    <a:pt x="324" y="222"/>
                    <a:pt x="279" y="190"/>
                  </a:cubicBezTo>
                  <a:cubicBezTo>
                    <a:pt x="191" y="134"/>
                    <a:pt x="103" y="74"/>
                    <a:pt x="29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83"/>
            <p:cNvSpPr/>
            <p:nvPr/>
          </p:nvSpPr>
          <p:spPr>
            <a:xfrm>
              <a:off x="-37670" y="3972086"/>
              <a:ext cx="110564" cy="16320"/>
            </a:xfrm>
            <a:custGeom>
              <a:avLst/>
              <a:gdLst/>
              <a:ahLst/>
              <a:cxnLst/>
              <a:rect l="l" t="t" r="r" b="b"/>
              <a:pathLst>
                <a:path w="1172" h="173" extrusionOk="0">
                  <a:moveTo>
                    <a:pt x="14" y="0"/>
                  </a:moveTo>
                  <a:cubicBezTo>
                    <a:pt x="14" y="0"/>
                    <a:pt x="14" y="14"/>
                    <a:pt x="0" y="14"/>
                  </a:cubicBezTo>
                  <a:cubicBezTo>
                    <a:pt x="0" y="14"/>
                    <a:pt x="0" y="29"/>
                    <a:pt x="14" y="29"/>
                  </a:cubicBezTo>
                  <a:cubicBezTo>
                    <a:pt x="190" y="102"/>
                    <a:pt x="380" y="148"/>
                    <a:pt x="574" y="162"/>
                  </a:cubicBezTo>
                  <a:cubicBezTo>
                    <a:pt x="618" y="169"/>
                    <a:pt x="665" y="173"/>
                    <a:pt x="713" y="173"/>
                  </a:cubicBezTo>
                  <a:cubicBezTo>
                    <a:pt x="760" y="173"/>
                    <a:pt x="808" y="169"/>
                    <a:pt x="852" y="162"/>
                  </a:cubicBezTo>
                  <a:lnTo>
                    <a:pt x="996" y="162"/>
                  </a:lnTo>
                  <a:cubicBezTo>
                    <a:pt x="1042" y="148"/>
                    <a:pt x="1084" y="148"/>
                    <a:pt x="1129" y="131"/>
                  </a:cubicBezTo>
                  <a:cubicBezTo>
                    <a:pt x="1158" y="131"/>
                    <a:pt x="1172" y="102"/>
                    <a:pt x="1158" y="74"/>
                  </a:cubicBezTo>
                  <a:cubicBezTo>
                    <a:pt x="1158" y="74"/>
                    <a:pt x="1158" y="60"/>
                    <a:pt x="1144" y="60"/>
                  </a:cubicBezTo>
                  <a:cubicBezTo>
                    <a:pt x="1129" y="43"/>
                    <a:pt x="1115" y="43"/>
                    <a:pt x="1115" y="43"/>
                  </a:cubicBezTo>
                  <a:cubicBezTo>
                    <a:pt x="1056" y="60"/>
                    <a:pt x="996" y="74"/>
                    <a:pt x="940" y="88"/>
                  </a:cubicBezTo>
                  <a:cubicBezTo>
                    <a:pt x="853" y="105"/>
                    <a:pt x="762" y="112"/>
                    <a:pt x="672" y="112"/>
                  </a:cubicBezTo>
                  <a:cubicBezTo>
                    <a:pt x="608" y="112"/>
                    <a:pt x="546" y="108"/>
                    <a:pt x="486" y="102"/>
                  </a:cubicBezTo>
                  <a:cubicBezTo>
                    <a:pt x="352" y="102"/>
                    <a:pt x="204" y="74"/>
                    <a:pt x="74" y="29"/>
                  </a:cubicBezTo>
                  <a:cubicBezTo>
                    <a:pt x="60" y="14"/>
                    <a:pt x="46" y="14"/>
                    <a:pt x="28" y="0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83"/>
            <p:cNvSpPr/>
            <p:nvPr/>
          </p:nvSpPr>
          <p:spPr>
            <a:xfrm>
              <a:off x="-45972" y="3752091"/>
              <a:ext cx="44244" cy="30565"/>
            </a:xfrm>
            <a:custGeom>
              <a:avLst/>
              <a:gdLst/>
              <a:ahLst/>
              <a:cxnLst/>
              <a:rect l="l" t="t" r="r" b="b"/>
              <a:pathLst>
                <a:path w="469" h="324" extrusionOk="0">
                  <a:moveTo>
                    <a:pt x="14" y="0"/>
                  </a:moveTo>
                  <a:cubicBezTo>
                    <a:pt x="0" y="0"/>
                    <a:pt x="0" y="18"/>
                    <a:pt x="14" y="32"/>
                  </a:cubicBezTo>
                  <a:cubicBezTo>
                    <a:pt x="74" y="88"/>
                    <a:pt x="148" y="134"/>
                    <a:pt x="204" y="194"/>
                  </a:cubicBezTo>
                  <a:cubicBezTo>
                    <a:pt x="278" y="236"/>
                    <a:pt x="352" y="282"/>
                    <a:pt x="426" y="324"/>
                  </a:cubicBezTo>
                  <a:cubicBezTo>
                    <a:pt x="440" y="324"/>
                    <a:pt x="454" y="324"/>
                    <a:pt x="454" y="310"/>
                  </a:cubicBezTo>
                  <a:cubicBezTo>
                    <a:pt x="468" y="296"/>
                    <a:pt x="468" y="282"/>
                    <a:pt x="454" y="282"/>
                  </a:cubicBezTo>
                  <a:cubicBezTo>
                    <a:pt x="412" y="264"/>
                    <a:pt x="366" y="236"/>
                    <a:pt x="324" y="222"/>
                  </a:cubicBezTo>
                  <a:cubicBezTo>
                    <a:pt x="292" y="194"/>
                    <a:pt x="250" y="176"/>
                    <a:pt x="222" y="148"/>
                  </a:cubicBezTo>
                  <a:cubicBezTo>
                    <a:pt x="148" y="106"/>
                    <a:pt x="88" y="60"/>
                    <a:pt x="29" y="0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83"/>
            <p:cNvSpPr/>
            <p:nvPr/>
          </p:nvSpPr>
          <p:spPr>
            <a:xfrm>
              <a:off x="-5784" y="3720582"/>
              <a:ext cx="26226" cy="60753"/>
            </a:xfrm>
            <a:custGeom>
              <a:avLst/>
              <a:gdLst/>
              <a:ahLst/>
              <a:cxnLst/>
              <a:rect l="l" t="t" r="r" b="b"/>
              <a:pathLst>
                <a:path w="278" h="644" extrusionOk="0">
                  <a:moveTo>
                    <a:pt x="264" y="0"/>
                  </a:moveTo>
                  <a:lnTo>
                    <a:pt x="250" y="14"/>
                  </a:lnTo>
                  <a:cubicBezTo>
                    <a:pt x="218" y="130"/>
                    <a:pt x="190" y="264"/>
                    <a:pt x="162" y="380"/>
                  </a:cubicBezTo>
                  <a:cubicBezTo>
                    <a:pt x="148" y="394"/>
                    <a:pt x="130" y="422"/>
                    <a:pt x="116" y="454"/>
                  </a:cubicBezTo>
                  <a:cubicBezTo>
                    <a:pt x="102" y="482"/>
                    <a:pt x="88" y="496"/>
                    <a:pt x="74" y="528"/>
                  </a:cubicBezTo>
                  <a:cubicBezTo>
                    <a:pt x="60" y="556"/>
                    <a:pt x="42" y="570"/>
                    <a:pt x="14" y="598"/>
                  </a:cubicBezTo>
                  <a:cubicBezTo>
                    <a:pt x="0" y="616"/>
                    <a:pt x="14" y="630"/>
                    <a:pt x="14" y="644"/>
                  </a:cubicBezTo>
                  <a:lnTo>
                    <a:pt x="60" y="644"/>
                  </a:lnTo>
                  <a:lnTo>
                    <a:pt x="60" y="630"/>
                  </a:lnTo>
                  <a:cubicBezTo>
                    <a:pt x="74" y="616"/>
                    <a:pt x="88" y="584"/>
                    <a:pt x="102" y="570"/>
                  </a:cubicBezTo>
                  <a:cubicBezTo>
                    <a:pt x="116" y="542"/>
                    <a:pt x="130" y="528"/>
                    <a:pt x="148" y="496"/>
                  </a:cubicBezTo>
                  <a:cubicBezTo>
                    <a:pt x="162" y="454"/>
                    <a:pt x="190" y="394"/>
                    <a:pt x="204" y="352"/>
                  </a:cubicBezTo>
                  <a:cubicBezTo>
                    <a:pt x="218" y="292"/>
                    <a:pt x="236" y="232"/>
                    <a:pt x="250" y="190"/>
                  </a:cubicBezTo>
                  <a:cubicBezTo>
                    <a:pt x="250" y="130"/>
                    <a:pt x="264" y="70"/>
                    <a:pt x="278" y="28"/>
                  </a:cubicBezTo>
                  <a:cubicBezTo>
                    <a:pt x="278" y="14"/>
                    <a:pt x="278" y="0"/>
                    <a:pt x="264" y="0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83"/>
            <p:cNvSpPr/>
            <p:nvPr/>
          </p:nvSpPr>
          <p:spPr>
            <a:xfrm>
              <a:off x="32989" y="3781241"/>
              <a:ext cx="63489" cy="115563"/>
            </a:xfrm>
            <a:custGeom>
              <a:avLst/>
              <a:gdLst/>
              <a:ahLst/>
              <a:cxnLst/>
              <a:rect l="l" t="t" r="r" b="b"/>
              <a:pathLst>
                <a:path w="673" h="1225" extrusionOk="0">
                  <a:moveTo>
                    <a:pt x="630" y="1"/>
                  </a:moveTo>
                  <a:cubicBezTo>
                    <a:pt x="630" y="43"/>
                    <a:pt x="616" y="89"/>
                    <a:pt x="599" y="131"/>
                  </a:cubicBezTo>
                  <a:cubicBezTo>
                    <a:pt x="584" y="177"/>
                    <a:pt x="570" y="219"/>
                    <a:pt x="556" y="265"/>
                  </a:cubicBezTo>
                  <a:cubicBezTo>
                    <a:pt x="511" y="367"/>
                    <a:pt x="468" y="483"/>
                    <a:pt x="409" y="571"/>
                  </a:cubicBezTo>
                  <a:cubicBezTo>
                    <a:pt x="352" y="690"/>
                    <a:pt x="293" y="778"/>
                    <a:pt x="219" y="880"/>
                  </a:cubicBezTo>
                  <a:lnTo>
                    <a:pt x="233" y="880"/>
                  </a:lnTo>
                  <a:cubicBezTo>
                    <a:pt x="159" y="968"/>
                    <a:pt x="89" y="1070"/>
                    <a:pt x="15" y="1158"/>
                  </a:cubicBezTo>
                  <a:cubicBezTo>
                    <a:pt x="1" y="1172"/>
                    <a:pt x="1" y="1204"/>
                    <a:pt x="15" y="1218"/>
                  </a:cubicBezTo>
                  <a:cubicBezTo>
                    <a:pt x="15" y="1218"/>
                    <a:pt x="21" y="1224"/>
                    <a:pt x="29" y="1224"/>
                  </a:cubicBezTo>
                  <a:cubicBezTo>
                    <a:pt x="33" y="1224"/>
                    <a:pt x="38" y="1223"/>
                    <a:pt x="43" y="1218"/>
                  </a:cubicBezTo>
                  <a:lnTo>
                    <a:pt x="71" y="1218"/>
                  </a:lnTo>
                  <a:cubicBezTo>
                    <a:pt x="103" y="1172"/>
                    <a:pt x="131" y="1130"/>
                    <a:pt x="159" y="1084"/>
                  </a:cubicBezTo>
                  <a:cubicBezTo>
                    <a:pt x="191" y="1042"/>
                    <a:pt x="233" y="982"/>
                    <a:pt x="264" y="940"/>
                  </a:cubicBezTo>
                  <a:cubicBezTo>
                    <a:pt x="321" y="834"/>
                    <a:pt x="380" y="747"/>
                    <a:pt x="440" y="645"/>
                  </a:cubicBezTo>
                  <a:cubicBezTo>
                    <a:pt x="482" y="543"/>
                    <a:pt x="528" y="441"/>
                    <a:pt x="570" y="339"/>
                  </a:cubicBezTo>
                  <a:cubicBezTo>
                    <a:pt x="616" y="237"/>
                    <a:pt x="644" y="117"/>
                    <a:pt x="658" y="15"/>
                  </a:cubicBezTo>
                  <a:cubicBezTo>
                    <a:pt x="672" y="1"/>
                    <a:pt x="658" y="1"/>
                    <a:pt x="658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83"/>
            <p:cNvSpPr/>
            <p:nvPr/>
          </p:nvSpPr>
          <p:spPr>
            <a:xfrm>
              <a:off x="71478" y="3897371"/>
              <a:ext cx="59527" cy="81791"/>
            </a:xfrm>
            <a:custGeom>
              <a:avLst/>
              <a:gdLst/>
              <a:ahLst/>
              <a:cxnLst/>
              <a:rect l="l" t="t" r="r" b="b"/>
              <a:pathLst>
                <a:path w="631" h="867" extrusionOk="0">
                  <a:moveTo>
                    <a:pt x="588" y="1"/>
                  </a:moveTo>
                  <a:cubicBezTo>
                    <a:pt x="588" y="29"/>
                    <a:pt x="574" y="61"/>
                    <a:pt x="574" y="75"/>
                  </a:cubicBezTo>
                  <a:cubicBezTo>
                    <a:pt x="542" y="131"/>
                    <a:pt x="514" y="191"/>
                    <a:pt x="486" y="237"/>
                  </a:cubicBezTo>
                  <a:cubicBezTo>
                    <a:pt x="454" y="293"/>
                    <a:pt x="426" y="353"/>
                    <a:pt x="398" y="395"/>
                  </a:cubicBezTo>
                  <a:cubicBezTo>
                    <a:pt x="279" y="543"/>
                    <a:pt x="148" y="676"/>
                    <a:pt x="1" y="792"/>
                  </a:cubicBezTo>
                  <a:lnTo>
                    <a:pt x="1" y="835"/>
                  </a:lnTo>
                  <a:cubicBezTo>
                    <a:pt x="1" y="835"/>
                    <a:pt x="1" y="852"/>
                    <a:pt x="15" y="866"/>
                  </a:cubicBezTo>
                  <a:lnTo>
                    <a:pt x="46" y="866"/>
                  </a:lnTo>
                  <a:cubicBezTo>
                    <a:pt x="60" y="866"/>
                    <a:pt x="60" y="866"/>
                    <a:pt x="74" y="852"/>
                  </a:cubicBezTo>
                  <a:cubicBezTo>
                    <a:pt x="134" y="806"/>
                    <a:pt x="191" y="747"/>
                    <a:pt x="250" y="676"/>
                  </a:cubicBezTo>
                  <a:cubicBezTo>
                    <a:pt x="310" y="617"/>
                    <a:pt x="352" y="543"/>
                    <a:pt x="398" y="469"/>
                  </a:cubicBezTo>
                  <a:cubicBezTo>
                    <a:pt x="500" y="339"/>
                    <a:pt x="574" y="177"/>
                    <a:pt x="616" y="15"/>
                  </a:cubicBezTo>
                  <a:cubicBezTo>
                    <a:pt x="630" y="1"/>
                    <a:pt x="616" y="1"/>
                    <a:pt x="616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83"/>
            <p:cNvSpPr/>
            <p:nvPr/>
          </p:nvSpPr>
          <p:spPr>
            <a:xfrm>
              <a:off x="9404" y="1942225"/>
              <a:ext cx="264239" cy="264239"/>
            </a:xfrm>
            <a:custGeom>
              <a:avLst/>
              <a:gdLst/>
              <a:ahLst/>
              <a:cxnLst/>
              <a:rect l="l" t="t" r="r" b="b"/>
              <a:pathLst>
                <a:path w="2801" h="2801" extrusionOk="0">
                  <a:moveTo>
                    <a:pt x="937" y="1"/>
                  </a:moveTo>
                  <a:cubicBezTo>
                    <a:pt x="880" y="1"/>
                    <a:pt x="834" y="15"/>
                    <a:pt x="792" y="46"/>
                  </a:cubicBezTo>
                  <a:cubicBezTo>
                    <a:pt x="761" y="75"/>
                    <a:pt x="718" y="103"/>
                    <a:pt x="704" y="162"/>
                  </a:cubicBezTo>
                  <a:cubicBezTo>
                    <a:pt x="673" y="208"/>
                    <a:pt x="659" y="250"/>
                    <a:pt x="645" y="324"/>
                  </a:cubicBezTo>
                  <a:cubicBezTo>
                    <a:pt x="630" y="384"/>
                    <a:pt x="630" y="454"/>
                    <a:pt x="630" y="542"/>
                  </a:cubicBezTo>
                  <a:cubicBezTo>
                    <a:pt x="630" y="616"/>
                    <a:pt x="630" y="690"/>
                    <a:pt x="645" y="778"/>
                  </a:cubicBezTo>
                  <a:cubicBezTo>
                    <a:pt x="645" y="880"/>
                    <a:pt x="659" y="968"/>
                    <a:pt x="690" y="1070"/>
                  </a:cubicBezTo>
                  <a:lnTo>
                    <a:pt x="630" y="1088"/>
                  </a:lnTo>
                  <a:cubicBezTo>
                    <a:pt x="543" y="1130"/>
                    <a:pt x="441" y="1176"/>
                    <a:pt x="339" y="1232"/>
                  </a:cubicBezTo>
                  <a:cubicBezTo>
                    <a:pt x="279" y="1278"/>
                    <a:pt x="205" y="1320"/>
                    <a:pt x="163" y="1365"/>
                  </a:cubicBezTo>
                  <a:cubicBezTo>
                    <a:pt x="103" y="1408"/>
                    <a:pt x="57" y="1467"/>
                    <a:pt x="43" y="1527"/>
                  </a:cubicBezTo>
                  <a:cubicBezTo>
                    <a:pt x="15" y="1569"/>
                    <a:pt x="1" y="1629"/>
                    <a:pt x="15" y="1703"/>
                  </a:cubicBezTo>
                  <a:cubicBezTo>
                    <a:pt x="15" y="1745"/>
                    <a:pt x="43" y="1791"/>
                    <a:pt x="75" y="1833"/>
                  </a:cubicBezTo>
                  <a:cubicBezTo>
                    <a:pt x="145" y="1921"/>
                    <a:pt x="251" y="1967"/>
                    <a:pt x="353" y="1995"/>
                  </a:cubicBezTo>
                  <a:cubicBezTo>
                    <a:pt x="514" y="2055"/>
                    <a:pt x="704" y="2069"/>
                    <a:pt x="849" y="2083"/>
                  </a:cubicBezTo>
                  <a:lnTo>
                    <a:pt x="866" y="2125"/>
                  </a:lnTo>
                  <a:cubicBezTo>
                    <a:pt x="922" y="2301"/>
                    <a:pt x="982" y="2495"/>
                    <a:pt x="1098" y="2639"/>
                  </a:cubicBezTo>
                  <a:cubicBezTo>
                    <a:pt x="1130" y="2685"/>
                    <a:pt x="1218" y="2801"/>
                    <a:pt x="1348" y="2801"/>
                  </a:cubicBezTo>
                  <a:lnTo>
                    <a:pt x="1362" y="2801"/>
                  </a:lnTo>
                  <a:cubicBezTo>
                    <a:pt x="1376" y="2801"/>
                    <a:pt x="1394" y="2801"/>
                    <a:pt x="1408" y="2787"/>
                  </a:cubicBezTo>
                  <a:lnTo>
                    <a:pt x="1436" y="2787"/>
                  </a:lnTo>
                  <a:cubicBezTo>
                    <a:pt x="1482" y="2772"/>
                    <a:pt x="1496" y="2741"/>
                    <a:pt x="1510" y="2741"/>
                  </a:cubicBezTo>
                  <a:cubicBezTo>
                    <a:pt x="1552" y="2713"/>
                    <a:pt x="1584" y="2670"/>
                    <a:pt x="1612" y="2611"/>
                  </a:cubicBezTo>
                  <a:cubicBezTo>
                    <a:pt x="1686" y="2495"/>
                    <a:pt x="1714" y="2361"/>
                    <a:pt x="1728" y="2231"/>
                  </a:cubicBezTo>
                  <a:cubicBezTo>
                    <a:pt x="1746" y="2171"/>
                    <a:pt x="1760" y="2111"/>
                    <a:pt x="1760" y="2037"/>
                  </a:cubicBezTo>
                  <a:lnTo>
                    <a:pt x="1774" y="1995"/>
                  </a:lnTo>
                  <a:cubicBezTo>
                    <a:pt x="1788" y="1995"/>
                    <a:pt x="1802" y="2009"/>
                    <a:pt x="1833" y="2009"/>
                  </a:cubicBezTo>
                  <a:lnTo>
                    <a:pt x="1848" y="2023"/>
                  </a:lnTo>
                  <a:lnTo>
                    <a:pt x="1876" y="2037"/>
                  </a:lnTo>
                  <a:cubicBezTo>
                    <a:pt x="1921" y="2055"/>
                    <a:pt x="1964" y="2069"/>
                    <a:pt x="2023" y="2083"/>
                  </a:cubicBezTo>
                  <a:cubicBezTo>
                    <a:pt x="2125" y="2125"/>
                    <a:pt x="2273" y="2171"/>
                    <a:pt x="2403" y="2185"/>
                  </a:cubicBezTo>
                  <a:lnTo>
                    <a:pt x="2463" y="2185"/>
                  </a:lnTo>
                  <a:cubicBezTo>
                    <a:pt x="2505" y="2185"/>
                    <a:pt x="2551" y="2185"/>
                    <a:pt x="2579" y="2171"/>
                  </a:cubicBezTo>
                  <a:cubicBezTo>
                    <a:pt x="2639" y="2157"/>
                    <a:pt x="2695" y="2125"/>
                    <a:pt x="2727" y="2069"/>
                  </a:cubicBezTo>
                  <a:cubicBezTo>
                    <a:pt x="2769" y="2023"/>
                    <a:pt x="2801" y="1967"/>
                    <a:pt x="2801" y="1907"/>
                  </a:cubicBezTo>
                  <a:cubicBezTo>
                    <a:pt x="2801" y="1861"/>
                    <a:pt x="2783" y="1791"/>
                    <a:pt x="2755" y="1731"/>
                  </a:cubicBezTo>
                  <a:cubicBezTo>
                    <a:pt x="2727" y="1671"/>
                    <a:pt x="2695" y="1615"/>
                    <a:pt x="2653" y="1569"/>
                  </a:cubicBezTo>
                  <a:cubicBezTo>
                    <a:pt x="2625" y="1527"/>
                    <a:pt x="2579" y="1482"/>
                    <a:pt x="2537" y="1422"/>
                  </a:cubicBezTo>
                  <a:cubicBezTo>
                    <a:pt x="2463" y="1365"/>
                    <a:pt x="2403" y="1306"/>
                    <a:pt x="2344" y="1263"/>
                  </a:cubicBezTo>
                  <a:lnTo>
                    <a:pt x="2375" y="1232"/>
                  </a:lnTo>
                  <a:lnTo>
                    <a:pt x="2403" y="1204"/>
                  </a:lnTo>
                  <a:lnTo>
                    <a:pt x="2431" y="1176"/>
                  </a:lnTo>
                  <a:cubicBezTo>
                    <a:pt x="2477" y="1130"/>
                    <a:pt x="2519" y="1070"/>
                    <a:pt x="2551" y="1028"/>
                  </a:cubicBezTo>
                  <a:cubicBezTo>
                    <a:pt x="2593" y="968"/>
                    <a:pt x="2639" y="912"/>
                    <a:pt x="2667" y="866"/>
                  </a:cubicBezTo>
                  <a:cubicBezTo>
                    <a:pt x="2695" y="806"/>
                    <a:pt x="2713" y="736"/>
                    <a:pt x="2713" y="676"/>
                  </a:cubicBezTo>
                  <a:cubicBezTo>
                    <a:pt x="2713" y="616"/>
                    <a:pt x="2695" y="560"/>
                    <a:pt x="2653" y="514"/>
                  </a:cubicBezTo>
                  <a:cubicBezTo>
                    <a:pt x="2639" y="486"/>
                    <a:pt x="2607" y="454"/>
                    <a:pt x="2579" y="440"/>
                  </a:cubicBezTo>
                  <a:cubicBezTo>
                    <a:pt x="2551" y="426"/>
                    <a:pt x="2519" y="412"/>
                    <a:pt x="2491" y="412"/>
                  </a:cubicBezTo>
                  <a:cubicBezTo>
                    <a:pt x="2463" y="398"/>
                    <a:pt x="2431" y="398"/>
                    <a:pt x="2417" y="398"/>
                  </a:cubicBezTo>
                  <a:cubicBezTo>
                    <a:pt x="2389" y="398"/>
                    <a:pt x="2375" y="384"/>
                    <a:pt x="2344" y="384"/>
                  </a:cubicBezTo>
                  <a:cubicBezTo>
                    <a:pt x="2329" y="384"/>
                    <a:pt x="2315" y="384"/>
                    <a:pt x="2301" y="398"/>
                  </a:cubicBezTo>
                  <a:cubicBezTo>
                    <a:pt x="2227" y="398"/>
                    <a:pt x="2154" y="412"/>
                    <a:pt x="2080" y="426"/>
                  </a:cubicBezTo>
                  <a:cubicBezTo>
                    <a:pt x="2009" y="440"/>
                    <a:pt x="1921" y="454"/>
                    <a:pt x="1862" y="472"/>
                  </a:cubicBezTo>
                  <a:lnTo>
                    <a:pt x="1816" y="486"/>
                  </a:lnTo>
                  <a:cubicBezTo>
                    <a:pt x="1774" y="500"/>
                    <a:pt x="1728" y="500"/>
                    <a:pt x="1686" y="514"/>
                  </a:cubicBezTo>
                  <a:cubicBezTo>
                    <a:pt x="1686" y="514"/>
                    <a:pt x="1672" y="514"/>
                    <a:pt x="1672" y="528"/>
                  </a:cubicBezTo>
                  <a:lnTo>
                    <a:pt x="1612" y="472"/>
                  </a:lnTo>
                  <a:lnTo>
                    <a:pt x="1598" y="454"/>
                  </a:lnTo>
                  <a:cubicBezTo>
                    <a:pt x="1552" y="412"/>
                    <a:pt x="1510" y="352"/>
                    <a:pt x="1450" y="310"/>
                  </a:cubicBezTo>
                  <a:lnTo>
                    <a:pt x="1306" y="162"/>
                  </a:lnTo>
                  <a:cubicBezTo>
                    <a:pt x="1246" y="120"/>
                    <a:pt x="1186" y="89"/>
                    <a:pt x="1130" y="60"/>
                  </a:cubicBezTo>
                  <a:cubicBezTo>
                    <a:pt x="1070" y="32"/>
                    <a:pt x="1010" y="15"/>
                    <a:pt x="95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83"/>
            <p:cNvSpPr/>
            <p:nvPr/>
          </p:nvSpPr>
          <p:spPr>
            <a:xfrm>
              <a:off x="96383" y="1958828"/>
              <a:ext cx="47169" cy="44527"/>
            </a:xfrm>
            <a:custGeom>
              <a:avLst/>
              <a:gdLst/>
              <a:ahLst/>
              <a:cxnLst/>
              <a:rect l="l" t="t" r="r" b="b"/>
              <a:pathLst>
                <a:path w="500" h="472" extrusionOk="0">
                  <a:moveTo>
                    <a:pt x="0" y="1"/>
                  </a:moveTo>
                  <a:cubicBezTo>
                    <a:pt x="0" y="15"/>
                    <a:pt x="0" y="32"/>
                    <a:pt x="15" y="32"/>
                  </a:cubicBezTo>
                  <a:cubicBezTo>
                    <a:pt x="46" y="60"/>
                    <a:pt x="88" y="88"/>
                    <a:pt x="120" y="120"/>
                  </a:cubicBezTo>
                  <a:cubicBezTo>
                    <a:pt x="190" y="162"/>
                    <a:pt x="236" y="222"/>
                    <a:pt x="296" y="278"/>
                  </a:cubicBezTo>
                  <a:cubicBezTo>
                    <a:pt x="338" y="324"/>
                    <a:pt x="366" y="384"/>
                    <a:pt x="398" y="440"/>
                  </a:cubicBezTo>
                  <a:cubicBezTo>
                    <a:pt x="398" y="454"/>
                    <a:pt x="412" y="472"/>
                    <a:pt x="426" y="472"/>
                  </a:cubicBezTo>
                  <a:lnTo>
                    <a:pt x="472" y="472"/>
                  </a:lnTo>
                  <a:cubicBezTo>
                    <a:pt x="486" y="454"/>
                    <a:pt x="500" y="412"/>
                    <a:pt x="486" y="398"/>
                  </a:cubicBezTo>
                  <a:cubicBezTo>
                    <a:pt x="454" y="352"/>
                    <a:pt x="426" y="310"/>
                    <a:pt x="398" y="278"/>
                  </a:cubicBezTo>
                  <a:cubicBezTo>
                    <a:pt x="352" y="236"/>
                    <a:pt x="324" y="208"/>
                    <a:pt x="278" y="176"/>
                  </a:cubicBezTo>
                  <a:cubicBezTo>
                    <a:pt x="208" y="103"/>
                    <a:pt x="120" y="46"/>
                    <a:pt x="3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83"/>
            <p:cNvSpPr/>
            <p:nvPr/>
          </p:nvSpPr>
          <p:spPr>
            <a:xfrm>
              <a:off x="188929" y="1994960"/>
              <a:ext cx="55565" cy="13773"/>
            </a:xfrm>
            <a:custGeom>
              <a:avLst/>
              <a:gdLst/>
              <a:ahLst/>
              <a:cxnLst/>
              <a:rect l="l" t="t" r="r" b="b"/>
              <a:pathLst>
                <a:path w="589" h="146" extrusionOk="0">
                  <a:moveTo>
                    <a:pt x="426" y="1"/>
                  </a:moveTo>
                  <a:cubicBezTo>
                    <a:pt x="384" y="1"/>
                    <a:pt x="324" y="15"/>
                    <a:pt x="282" y="15"/>
                  </a:cubicBezTo>
                  <a:cubicBezTo>
                    <a:pt x="194" y="29"/>
                    <a:pt x="106" y="43"/>
                    <a:pt x="32" y="71"/>
                  </a:cubicBezTo>
                  <a:cubicBezTo>
                    <a:pt x="18" y="89"/>
                    <a:pt x="1" y="103"/>
                    <a:pt x="1" y="117"/>
                  </a:cubicBezTo>
                  <a:cubicBezTo>
                    <a:pt x="18" y="131"/>
                    <a:pt x="18" y="145"/>
                    <a:pt x="32" y="145"/>
                  </a:cubicBezTo>
                  <a:lnTo>
                    <a:pt x="47" y="131"/>
                  </a:lnTo>
                  <a:cubicBezTo>
                    <a:pt x="89" y="117"/>
                    <a:pt x="134" y="117"/>
                    <a:pt x="177" y="103"/>
                  </a:cubicBezTo>
                  <a:lnTo>
                    <a:pt x="296" y="103"/>
                  </a:lnTo>
                  <a:cubicBezTo>
                    <a:pt x="339" y="103"/>
                    <a:pt x="370" y="103"/>
                    <a:pt x="412" y="117"/>
                  </a:cubicBezTo>
                  <a:lnTo>
                    <a:pt x="398" y="103"/>
                  </a:lnTo>
                  <a:lnTo>
                    <a:pt x="398" y="103"/>
                  </a:lnTo>
                  <a:cubicBezTo>
                    <a:pt x="441" y="117"/>
                    <a:pt x="486" y="117"/>
                    <a:pt x="528" y="131"/>
                  </a:cubicBezTo>
                  <a:cubicBezTo>
                    <a:pt x="546" y="131"/>
                    <a:pt x="560" y="131"/>
                    <a:pt x="560" y="117"/>
                  </a:cubicBezTo>
                  <a:cubicBezTo>
                    <a:pt x="574" y="117"/>
                    <a:pt x="588" y="103"/>
                    <a:pt x="588" y="89"/>
                  </a:cubicBezTo>
                  <a:cubicBezTo>
                    <a:pt x="588" y="57"/>
                    <a:pt x="574" y="29"/>
                    <a:pt x="546" y="15"/>
                  </a:cubicBezTo>
                  <a:cubicBezTo>
                    <a:pt x="514" y="15"/>
                    <a:pt x="472" y="1"/>
                    <a:pt x="426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83"/>
            <p:cNvSpPr/>
            <p:nvPr/>
          </p:nvSpPr>
          <p:spPr>
            <a:xfrm>
              <a:off x="219494" y="2077977"/>
              <a:ext cx="27641" cy="41603"/>
            </a:xfrm>
            <a:custGeom>
              <a:avLst/>
              <a:gdLst/>
              <a:ahLst/>
              <a:cxnLst/>
              <a:rect l="l" t="t" r="r" b="b"/>
              <a:pathLst>
                <a:path w="293" h="441" extrusionOk="0">
                  <a:moveTo>
                    <a:pt x="29" y="0"/>
                  </a:moveTo>
                  <a:lnTo>
                    <a:pt x="15" y="14"/>
                  </a:lnTo>
                  <a:cubicBezTo>
                    <a:pt x="0" y="14"/>
                    <a:pt x="15" y="28"/>
                    <a:pt x="15" y="43"/>
                  </a:cubicBezTo>
                  <a:cubicBezTo>
                    <a:pt x="29" y="57"/>
                    <a:pt x="46" y="88"/>
                    <a:pt x="74" y="102"/>
                  </a:cubicBezTo>
                  <a:lnTo>
                    <a:pt x="60" y="102"/>
                  </a:lnTo>
                  <a:cubicBezTo>
                    <a:pt x="102" y="159"/>
                    <a:pt x="148" y="218"/>
                    <a:pt x="176" y="278"/>
                  </a:cubicBezTo>
                  <a:cubicBezTo>
                    <a:pt x="190" y="320"/>
                    <a:pt x="204" y="366"/>
                    <a:pt x="222" y="408"/>
                  </a:cubicBezTo>
                  <a:cubicBezTo>
                    <a:pt x="222" y="422"/>
                    <a:pt x="222" y="440"/>
                    <a:pt x="236" y="440"/>
                  </a:cubicBezTo>
                  <a:lnTo>
                    <a:pt x="264" y="440"/>
                  </a:lnTo>
                  <a:cubicBezTo>
                    <a:pt x="278" y="440"/>
                    <a:pt x="278" y="440"/>
                    <a:pt x="292" y="422"/>
                  </a:cubicBezTo>
                  <a:lnTo>
                    <a:pt x="292" y="380"/>
                  </a:lnTo>
                  <a:cubicBezTo>
                    <a:pt x="250" y="320"/>
                    <a:pt x="222" y="247"/>
                    <a:pt x="176" y="190"/>
                  </a:cubicBezTo>
                  <a:cubicBezTo>
                    <a:pt x="148" y="130"/>
                    <a:pt x="102" y="57"/>
                    <a:pt x="46" y="14"/>
                  </a:cubicBezTo>
                  <a:cubicBezTo>
                    <a:pt x="46" y="0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83"/>
            <p:cNvSpPr/>
            <p:nvPr/>
          </p:nvSpPr>
          <p:spPr>
            <a:xfrm>
              <a:off x="136571" y="2134391"/>
              <a:ext cx="17924" cy="49810"/>
            </a:xfrm>
            <a:custGeom>
              <a:avLst/>
              <a:gdLst/>
              <a:ahLst/>
              <a:cxnLst/>
              <a:rect l="l" t="t" r="r" b="b"/>
              <a:pathLst>
                <a:path w="190" h="528" extrusionOk="0">
                  <a:moveTo>
                    <a:pt x="134" y="0"/>
                  </a:moveTo>
                  <a:cubicBezTo>
                    <a:pt x="116" y="0"/>
                    <a:pt x="116" y="0"/>
                    <a:pt x="102" y="18"/>
                  </a:cubicBezTo>
                  <a:lnTo>
                    <a:pt x="88" y="32"/>
                  </a:lnTo>
                  <a:cubicBezTo>
                    <a:pt x="102" y="106"/>
                    <a:pt x="102" y="176"/>
                    <a:pt x="88" y="236"/>
                  </a:cubicBezTo>
                  <a:cubicBezTo>
                    <a:pt x="88" y="282"/>
                    <a:pt x="74" y="338"/>
                    <a:pt x="60" y="384"/>
                  </a:cubicBezTo>
                  <a:cubicBezTo>
                    <a:pt x="46" y="398"/>
                    <a:pt x="28" y="426"/>
                    <a:pt x="14" y="440"/>
                  </a:cubicBezTo>
                  <a:cubicBezTo>
                    <a:pt x="0" y="472"/>
                    <a:pt x="14" y="500"/>
                    <a:pt x="46" y="514"/>
                  </a:cubicBezTo>
                  <a:cubicBezTo>
                    <a:pt x="46" y="528"/>
                    <a:pt x="60" y="528"/>
                    <a:pt x="74" y="528"/>
                  </a:cubicBezTo>
                  <a:lnTo>
                    <a:pt x="88" y="528"/>
                  </a:lnTo>
                  <a:cubicBezTo>
                    <a:pt x="102" y="528"/>
                    <a:pt x="116" y="514"/>
                    <a:pt x="116" y="500"/>
                  </a:cubicBezTo>
                  <a:cubicBezTo>
                    <a:pt x="134" y="472"/>
                    <a:pt x="148" y="426"/>
                    <a:pt x="162" y="384"/>
                  </a:cubicBezTo>
                  <a:cubicBezTo>
                    <a:pt x="162" y="352"/>
                    <a:pt x="176" y="310"/>
                    <a:pt x="176" y="282"/>
                  </a:cubicBezTo>
                  <a:cubicBezTo>
                    <a:pt x="190" y="194"/>
                    <a:pt x="176" y="120"/>
                    <a:pt x="176" y="32"/>
                  </a:cubicBezTo>
                  <a:lnTo>
                    <a:pt x="162" y="18"/>
                  </a:lnTo>
                  <a:cubicBezTo>
                    <a:pt x="148" y="0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83"/>
            <p:cNvSpPr/>
            <p:nvPr/>
          </p:nvSpPr>
          <p:spPr>
            <a:xfrm>
              <a:off x="512507" y="2731642"/>
              <a:ext cx="131506" cy="134525"/>
            </a:xfrm>
            <a:custGeom>
              <a:avLst/>
              <a:gdLst/>
              <a:ahLst/>
              <a:cxnLst/>
              <a:rect l="l" t="t" r="r" b="b"/>
              <a:pathLst>
                <a:path w="1394" h="1426" extrusionOk="0">
                  <a:moveTo>
                    <a:pt x="690" y="1"/>
                  </a:moveTo>
                  <a:cubicBezTo>
                    <a:pt x="310" y="1"/>
                    <a:pt x="0" y="324"/>
                    <a:pt x="0" y="722"/>
                  </a:cubicBezTo>
                  <a:cubicBezTo>
                    <a:pt x="0" y="1102"/>
                    <a:pt x="310" y="1425"/>
                    <a:pt x="690" y="1425"/>
                  </a:cubicBezTo>
                  <a:cubicBezTo>
                    <a:pt x="1087" y="1425"/>
                    <a:pt x="1393" y="1102"/>
                    <a:pt x="1393" y="722"/>
                  </a:cubicBezTo>
                  <a:cubicBezTo>
                    <a:pt x="1393" y="324"/>
                    <a:pt x="1087" y="1"/>
                    <a:pt x="69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83"/>
            <p:cNvSpPr/>
            <p:nvPr/>
          </p:nvSpPr>
          <p:spPr>
            <a:xfrm>
              <a:off x="509865" y="2729000"/>
              <a:ext cx="137072" cy="139808"/>
            </a:xfrm>
            <a:custGeom>
              <a:avLst/>
              <a:gdLst/>
              <a:ahLst/>
              <a:cxnLst/>
              <a:rect l="l" t="t" r="r" b="b"/>
              <a:pathLst>
                <a:path w="1453" h="1482" extrusionOk="0">
                  <a:moveTo>
                    <a:pt x="718" y="61"/>
                  </a:moveTo>
                  <a:cubicBezTo>
                    <a:pt x="908" y="61"/>
                    <a:pt x="1070" y="148"/>
                    <a:pt x="1203" y="265"/>
                  </a:cubicBezTo>
                  <a:cubicBezTo>
                    <a:pt x="1319" y="381"/>
                    <a:pt x="1393" y="557"/>
                    <a:pt x="1393" y="750"/>
                  </a:cubicBezTo>
                  <a:cubicBezTo>
                    <a:pt x="1393" y="926"/>
                    <a:pt x="1319" y="1102"/>
                    <a:pt x="1203" y="1218"/>
                  </a:cubicBezTo>
                  <a:cubicBezTo>
                    <a:pt x="1070" y="1348"/>
                    <a:pt x="908" y="1422"/>
                    <a:pt x="718" y="1422"/>
                  </a:cubicBezTo>
                  <a:cubicBezTo>
                    <a:pt x="542" y="1422"/>
                    <a:pt x="366" y="1348"/>
                    <a:pt x="250" y="1218"/>
                  </a:cubicBezTo>
                  <a:cubicBezTo>
                    <a:pt x="134" y="1102"/>
                    <a:pt x="60" y="926"/>
                    <a:pt x="60" y="750"/>
                  </a:cubicBezTo>
                  <a:cubicBezTo>
                    <a:pt x="60" y="557"/>
                    <a:pt x="134" y="381"/>
                    <a:pt x="250" y="265"/>
                  </a:cubicBezTo>
                  <a:cubicBezTo>
                    <a:pt x="366" y="148"/>
                    <a:pt x="542" y="61"/>
                    <a:pt x="718" y="61"/>
                  </a:cubicBezTo>
                  <a:close/>
                  <a:moveTo>
                    <a:pt x="718" y="1"/>
                  </a:moveTo>
                  <a:cubicBezTo>
                    <a:pt x="528" y="1"/>
                    <a:pt x="338" y="89"/>
                    <a:pt x="204" y="222"/>
                  </a:cubicBezTo>
                  <a:cubicBezTo>
                    <a:pt x="74" y="352"/>
                    <a:pt x="0" y="542"/>
                    <a:pt x="0" y="750"/>
                  </a:cubicBezTo>
                  <a:cubicBezTo>
                    <a:pt x="0" y="940"/>
                    <a:pt x="74" y="1130"/>
                    <a:pt x="204" y="1260"/>
                  </a:cubicBezTo>
                  <a:cubicBezTo>
                    <a:pt x="338" y="1394"/>
                    <a:pt x="528" y="1482"/>
                    <a:pt x="718" y="1482"/>
                  </a:cubicBezTo>
                  <a:cubicBezTo>
                    <a:pt x="925" y="1482"/>
                    <a:pt x="1115" y="1394"/>
                    <a:pt x="1245" y="1260"/>
                  </a:cubicBezTo>
                  <a:cubicBezTo>
                    <a:pt x="1365" y="1130"/>
                    <a:pt x="1453" y="940"/>
                    <a:pt x="1453" y="750"/>
                  </a:cubicBezTo>
                  <a:cubicBezTo>
                    <a:pt x="1453" y="542"/>
                    <a:pt x="1365" y="352"/>
                    <a:pt x="1245" y="222"/>
                  </a:cubicBezTo>
                  <a:cubicBezTo>
                    <a:pt x="1115" y="89"/>
                    <a:pt x="925" y="1"/>
                    <a:pt x="7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83"/>
            <p:cNvSpPr/>
            <p:nvPr/>
          </p:nvSpPr>
          <p:spPr>
            <a:xfrm>
              <a:off x="514110" y="2738623"/>
              <a:ext cx="131223" cy="131506"/>
            </a:xfrm>
            <a:custGeom>
              <a:avLst/>
              <a:gdLst/>
              <a:ahLst/>
              <a:cxnLst/>
              <a:rect l="l" t="t" r="r" b="b"/>
              <a:pathLst>
                <a:path w="1391" h="1394" extrusionOk="0">
                  <a:moveTo>
                    <a:pt x="704" y="1"/>
                  </a:moveTo>
                  <a:cubicBezTo>
                    <a:pt x="307" y="1"/>
                    <a:pt x="1" y="310"/>
                    <a:pt x="1" y="690"/>
                  </a:cubicBezTo>
                  <a:cubicBezTo>
                    <a:pt x="1" y="1088"/>
                    <a:pt x="307" y="1394"/>
                    <a:pt x="704" y="1394"/>
                  </a:cubicBezTo>
                  <a:cubicBezTo>
                    <a:pt x="1084" y="1394"/>
                    <a:pt x="1390" y="1088"/>
                    <a:pt x="1390" y="690"/>
                  </a:cubicBezTo>
                  <a:cubicBezTo>
                    <a:pt x="1390" y="310"/>
                    <a:pt x="1084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83"/>
            <p:cNvSpPr/>
            <p:nvPr/>
          </p:nvSpPr>
          <p:spPr>
            <a:xfrm>
              <a:off x="537412" y="2760886"/>
              <a:ext cx="84715" cy="85658"/>
            </a:xfrm>
            <a:custGeom>
              <a:avLst/>
              <a:gdLst/>
              <a:ahLst/>
              <a:cxnLst/>
              <a:rect l="l" t="t" r="r" b="b"/>
              <a:pathLst>
                <a:path w="898" h="908" extrusionOk="0">
                  <a:moveTo>
                    <a:pt x="457" y="0"/>
                  </a:moveTo>
                  <a:cubicBezTo>
                    <a:pt x="208" y="0"/>
                    <a:pt x="0" y="204"/>
                    <a:pt x="0" y="454"/>
                  </a:cubicBezTo>
                  <a:cubicBezTo>
                    <a:pt x="0" y="718"/>
                    <a:pt x="208" y="908"/>
                    <a:pt x="457" y="908"/>
                  </a:cubicBezTo>
                  <a:cubicBezTo>
                    <a:pt x="704" y="908"/>
                    <a:pt x="897" y="718"/>
                    <a:pt x="897" y="454"/>
                  </a:cubicBezTo>
                  <a:cubicBezTo>
                    <a:pt x="897" y="204"/>
                    <a:pt x="704" y="0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83"/>
            <p:cNvSpPr/>
            <p:nvPr/>
          </p:nvSpPr>
          <p:spPr>
            <a:xfrm>
              <a:off x="527789" y="2789753"/>
              <a:ext cx="30565" cy="21037"/>
            </a:xfrm>
            <a:custGeom>
              <a:avLst/>
              <a:gdLst/>
              <a:ahLst/>
              <a:cxnLst/>
              <a:rect l="l" t="t" r="r" b="b"/>
              <a:pathLst>
                <a:path w="324" h="223" extrusionOk="0">
                  <a:moveTo>
                    <a:pt x="162" y="0"/>
                  </a:moveTo>
                  <a:cubicBezTo>
                    <a:pt x="60" y="0"/>
                    <a:pt x="0" y="60"/>
                    <a:pt x="0" y="120"/>
                  </a:cubicBezTo>
                  <a:cubicBezTo>
                    <a:pt x="0" y="176"/>
                    <a:pt x="60" y="222"/>
                    <a:pt x="162" y="222"/>
                  </a:cubicBezTo>
                  <a:cubicBezTo>
                    <a:pt x="250" y="222"/>
                    <a:pt x="324" y="176"/>
                    <a:pt x="324" y="120"/>
                  </a:cubicBezTo>
                  <a:cubicBezTo>
                    <a:pt x="324" y="60"/>
                    <a:pt x="250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83"/>
            <p:cNvSpPr/>
            <p:nvPr/>
          </p:nvSpPr>
          <p:spPr>
            <a:xfrm>
              <a:off x="765709" y="2662775"/>
              <a:ext cx="149431" cy="133488"/>
            </a:xfrm>
            <a:custGeom>
              <a:avLst/>
              <a:gdLst/>
              <a:ahLst/>
              <a:cxnLst/>
              <a:rect l="l" t="t" r="r" b="b"/>
              <a:pathLst>
                <a:path w="1584" h="1415" extrusionOk="0">
                  <a:moveTo>
                    <a:pt x="773" y="0"/>
                  </a:moveTo>
                  <a:cubicBezTo>
                    <a:pt x="691" y="0"/>
                    <a:pt x="608" y="15"/>
                    <a:pt x="528" y="45"/>
                  </a:cubicBezTo>
                  <a:cubicBezTo>
                    <a:pt x="162" y="189"/>
                    <a:pt x="0" y="601"/>
                    <a:pt x="130" y="967"/>
                  </a:cubicBezTo>
                  <a:cubicBezTo>
                    <a:pt x="243" y="1246"/>
                    <a:pt x="510" y="1414"/>
                    <a:pt x="792" y="1414"/>
                  </a:cubicBezTo>
                  <a:cubicBezTo>
                    <a:pt x="880" y="1414"/>
                    <a:pt x="969" y="1398"/>
                    <a:pt x="1056" y="1364"/>
                  </a:cubicBezTo>
                  <a:cubicBezTo>
                    <a:pt x="1407" y="1216"/>
                    <a:pt x="1583" y="805"/>
                    <a:pt x="1435" y="439"/>
                  </a:cubicBezTo>
                  <a:cubicBezTo>
                    <a:pt x="1324" y="167"/>
                    <a:pt x="1053" y="0"/>
                    <a:pt x="77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83"/>
            <p:cNvSpPr/>
            <p:nvPr/>
          </p:nvSpPr>
          <p:spPr>
            <a:xfrm>
              <a:off x="771369" y="2660039"/>
              <a:ext cx="138110" cy="138110"/>
            </a:xfrm>
            <a:custGeom>
              <a:avLst/>
              <a:gdLst/>
              <a:ahLst/>
              <a:cxnLst/>
              <a:rect l="l" t="t" r="r" b="b"/>
              <a:pathLst>
                <a:path w="1464" h="1464" extrusionOk="0">
                  <a:moveTo>
                    <a:pt x="718" y="56"/>
                  </a:moveTo>
                  <a:cubicBezTo>
                    <a:pt x="996" y="56"/>
                    <a:pt x="1245" y="218"/>
                    <a:pt x="1347" y="482"/>
                  </a:cubicBezTo>
                  <a:cubicBezTo>
                    <a:pt x="1375" y="570"/>
                    <a:pt x="1389" y="658"/>
                    <a:pt x="1389" y="732"/>
                  </a:cubicBezTo>
                  <a:cubicBezTo>
                    <a:pt x="1389" y="1010"/>
                    <a:pt x="1245" y="1259"/>
                    <a:pt x="981" y="1361"/>
                  </a:cubicBezTo>
                  <a:cubicBezTo>
                    <a:pt x="894" y="1393"/>
                    <a:pt x="820" y="1407"/>
                    <a:pt x="732" y="1407"/>
                  </a:cubicBezTo>
                  <a:cubicBezTo>
                    <a:pt x="468" y="1407"/>
                    <a:pt x="218" y="1245"/>
                    <a:pt x="102" y="981"/>
                  </a:cubicBezTo>
                  <a:cubicBezTo>
                    <a:pt x="70" y="894"/>
                    <a:pt x="56" y="820"/>
                    <a:pt x="56" y="732"/>
                  </a:cubicBezTo>
                  <a:cubicBezTo>
                    <a:pt x="56" y="468"/>
                    <a:pt x="218" y="204"/>
                    <a:pt x="468" y="102"/>
                  </a:cubicBezTo>
                  <a:cubicBezTo>
                    <a:pt x="556" y="74"/>
                    <a:pt x="644" y="56"/>
                    <a:pt x="718" y="56"/>
                  </a:cubicBezTo>
                  <a:close/>
                  <a:moveTo>
                    <a:pt x="718" y="0"/>
                  </a:moveTo>
                  <a:cubicBezTo>
                    <a:pt x="630" y="0"/>
                    <a:pt x="542" y="14"/>
                    <a:pt x="454" y="56"/>
                  </a:cubicBezTo>
                  <a:cubicBezTo>
                    <a:pt x="176" y="162"/>
                    <a:pt x="0" y="440"/>
                    <a:pt x="0" y="732"/>
                  </a:cubicBezTo>
                  <a:cubicBezTo>
                    <a:pt x="0" y="820"/>
                    <a:pt x="14" y="908"/>
                    <a:pt x="56" y="1010"/>
                  </a:cubicBezTo>
                  <a:cubicBezTo>
                    <a:pt x="158" y="1288"/>
                    <a:pt x="440" y="1463"/>
                    <a:pt x="732" y="1463"/>
                  </a:cubicBezTo>
                  <a:cubicBezTo>
                    <a:pt x="820" y="1463"/>
                    <a:pt x="908" y="1449"/>
                    <a:pt x="1010" y="1421"/>
                  </a:cubicBezTo>
                  <a:cubicBezTo>
                    <a:pt x="1287" y="1305"/>
                    <a:pt x="1463" y="1024"/>
                    <a:pt x="1463" y="732"/>
                  </a:cubicBezTo>
                  <a:cubicBezTo>
                    <a:pt x="1463" y="644"/>
                    <a:pt x="1435" y="556"/>
                    <a:pt x="1407" y="454"/>
                  </a:cubicBezTo>
                  <a:cubicBezTo>
                    <a:pt x="1287" y="176"/>
                    <a:pt x="1010" y="0"/>
                    <a:pt x="7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83"/>
            <p:cNvSpPr/>
            <p:nvPr/>
          </p:nvSpPr>
          <p:spPr>
            <a:xfrm>
              <a:off x="765709" y="2668813"/>
              <a:ext cx="149431" cy="131601"/>
            </a:xfrm>
            <a:custGeom>
              <a:avLst/>
              <a:gdLst/>
              <a:ahLst/>
              <a:cxnLst/>
              <a:rect l="l" t="t" r="r" b="b"/>
              <a:pathLst>
                <a:path w="1584" h="1395" extrusionOk="0">
                  <a:moveTo>
                    <a:pt x="785" y="1"/>
                  </a:moveTo>
                  <a:cubicBezTo>
                    <a:pt x="699" y="1"/>
                    <a:pt x="612" y="17"/>
                    <a:pt x="528" y="51"/>
                  </a:cubicBezTo>
                  <a:cubicBezTo>
                    <a:pt x="176" y="199"/>
                    <a:pt x="0" y="597"/>
                    <a:pt x="148" y="962"/>
                  </a:cubicBezTo>
                  <a:cubicBezTo>
                    <a:pt x="257" y="1229"/>
                    <a:pt x="521" y="1395"/>
                    <a:pt x="795" y="1395"/>
                  </a:cubicBezTo>
                  <a:cubicBezTo>
                    <a:pt x="882" y="1395"/>
                    <a:pt x="971" y="1378"/>
                    <a:pt x="1056" y="1342"/>
                  </a:cubicBezTo>
                  <a:cubicBezTo>
                    <a:pt x="1407" y="1212"/>
                    <a:pt x="1583" y="801"/>
                    <a:pt x="1435" y="435"/>
                  </a:cubicBezTo>
                  <a:cubicBezTo>
                    <a:pt x="1326" y="167"/>
                    <a:pt x="1060" y="1"/>
                    <a:pt x="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83"/>
            <p:cNvSpPr/>
            <p:nvPr/>
          </p:nvSpPr>
          <p:spPr>
            <a:xfrm>
              <a:off x="791935" y="2691737"/>
              <a:ext cx="96979" cy="86036"/>
            </a:xfrm>
            <a:custGeom>
              <a:avLst/>
              <a:gdLst/>
              <a:ahLst/>
              <a:cxnLst/>
              <a:rect l="l" t="t" r="r" b="b"/>
              <a:pathLst>
                <a:path w="1028" h="912" extrusionOk="0">
                  <a:moveTo>
                    <a:pt x="500" y="1"/>
                  </a:moveTo>
                  <a:cubicBezTo>
                    <a:pt x="446" y="1"/>
                    <a:pt x="391" y="10"/>
                    <a:pt x="338" y="30"/>
                  </a:cubicBezTo>
                  <a:cubicBezTo>
                    <a:pt x="102" y="132"/>
                    <a:pt x="0" y="396"/>
                    <a:pt x="88" y="631"/>
                  </a:cubicBezTo>
                  <a:cubicBezTo>
                    <a:pt x="166" y="809"/>
                    <a:pt x="338" y="912"/>
                    <a:pt x="520" y="912"/>
                  </a:cubicBezTo>
                  <a:cubicBezTo>
                    <a:pt x="576" y="912"/>
                    <a:pt x="634" y="902"/>
                    <a:pt x="690" y="881"/>
                  </a:cubicBezTo>
                  <a:cubicBezTo>
                    <a:pt x="908" y="793"/>
                    <a:pt x="1027" y="529"/>
                    <a:pt x="925" y="294"/>
                  </a:cubicBezTo>
                  <a:cubicBezTo>
                    <a:pt x="857" y="111"/>
                    <a:pt x="684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83"/>
            <p:cNvSpPr/>
            <p:nvPr/>
          </p:nvSpPr>
          <p:spPr>
            <a:xfrm>
              <a:off x="856933" y="2706265"/>
              <a:ext cx="33301" cy="22452"/>
            </a:xfrm>
            <a:custGeom>
              <a:avLst/>
              <a:gdLst/>
              <a:ahLst/>
              <a:cxnLst/>
              <a:rect l="l" t="t" r="r" b="b"/>
              <a:pathLst>
                <a:path w="353" h="238" extrusionOk="0">
                  <a:moveTo>
                    <a:pt x="222" y="0"/>
                  </a:moveTo>
                  <a:cubicBezTo>
                    <a:pt x="194" y="0"/>
                    <a:pt x="162" y="7"/>
                    <a:pt x="131" y="24"/>
                  </a:cubicBezTo>
                  <a:cubicBezTo>
                    <a:pt x="43" y="52"/>
                    <a:pt x="1" y="126"/>
                    <a:pt x="29" y="182"/>
                  </a:cubicBezTo>
                  <a:cubicBezTo>
                    <a:pt x="37" y="218"/>
                    <a:pt x="73" y="238"/>
                    <a:pt x="120" y="238"/>
                  </a:cubicBezTo>
                  <a:cubicBezTo>
                    <a:pt x="150" y="238"/>
                    <a:pt x="184" y="230"/>
                    <a:pt x="219" y="214"/>
                  </a:cubicBezTo>
                  <a:cubicBezTo>
                    <a:pt x="293" y="182"/>
                    <a:pt x="352" y="112"/>
                    <a:pt x="324" y="52"/>
                  </a:cubicBezTo>
                  <a:cubicBezTo>
                    <a:pt x="313" y="22"/>
                    <a:pt x="273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83"/>
            <p:cNvSpPr/>
            <p:nvPr/>
          </p:nvSpPr>
          <p:spPr>
            <a:xfrm>
              <a:off x="680050" y="2853431"/>
              <a:ext cx="77451" cy="31980"/>
            </a:xfrm>
            <a:custGeom>
              <a:avLst/>
              <a:gdLst/>
              <a:ahLst/>
              <a:cxnLst/>
              <a:rect l="l" t="t" r="r" b="b"/>
              <a:pathLst>
                <a:path w="821" h="339" extrusionOk="0">
                  <a:moveTo>
                    <a:pt x="15" y="1"/>
                  </a:moveTo>
                  <a:cubicBezTo>
                    <a:pt x="15" y="15"/>
                    <a:pt x="1" y="15"/>
                    <a:pt x="15" y="29"/>
                  </a:cubicBezTo>
                  <a:lnTo>
                    <a:pt x="15" y="47"/>
                  </a:lnTo>
                  <a:lnTo>
                    <a:pt x="29" y="61"/>
                  </a:lnTo>
                  <a:cubicBezTo>
                    <a:pt x="43" y="89"/>
                    <a:pt x="57" y="117"/>
                    <a:pt x="89" y="149"/>
                  </a:cubicBezTo>
                  <a:cubicBezTo>
                    <a:pt x="103" y="163"/>
                    <a:pt x="117" y="177"/>
                    <a:pt x="145" y="191"/>
                  </a:cubicBezTo>
                  <a:cubicBezTo>
                    <a:pt x="159" y="205"/>
                    <a:pt x="177" y="222"/>
                    <a:pt x="205" y="236"/>
                  </a:cubicBezTo>
                  <a:cubicBezTo>
                    <a:pt x="219" y="251"/>
                    <a:pt x="247" y="265"/>
                    <a:pt x="279" y="279"/>
                  </a:cubicBezTo>
                  <a:cubicBezTo>
                    <a:pt x="307" y="293"/>
                    <a:pt x="321" y="310"/>
                    <a:pt x="352" y="310"/>
                  </a:cubicBezTo>
                  <a:cubicBezTo>
                    <a:pt x="381" y="324"/>
                    <a:pt x="409" y="324"/>
                    <a:pt x="440" y="339"/>
                  </a:cubicBezTo>
                  <a:lnTo>
                    <a:pt x="599" y="339"/>
                  </a:lnTo>
                  <a:cubicBezTo>
                    <a:pt x="630" y="339"/>
                    <a:pt x="644" y="339"/>
                    <a:pt x="673" y="324"/>
                  </a:cubicBezTo>
                  <a:cubicBezTo>
                    <a:pt x="687" y="324"/>
                    <a:pt x="704" y="324"/>
                    <a:pt x="718" y="310"/>
                  </a:cubicBezTo>
                  <a:cubicBezTo>
                    <a:pt x="732" y="310"/>
                    <a:pt x="746" y="310"/>
                    <a:pt x="761" y="293"/>
                  </a:cubicBezTo>
                  <a:lnTo>
                    <a:pt x="806" y="293"/>
                  </a:lnTo>
                  <a:cubicBezTo>
                    <a:pt x="806" y="279"/>
                    <a:pt x="820" y="279"/>
                    <a:pt x="806" y="265"/>
                  </a:cubicBezTo>
                  <a:cubicBezTo>
                    <a:pt x="806" y="251"/>
                    <a:pt x="806" y="251"/>
                    <a:pt x="792" y="251"/>
                  </a:cubicBezTo>
                  <a:lnTo>
                    <a:pt x="746" y="251"/>
                  </a:lnTo>
                  <a:cubicBezTo>
                    <a:pt x="746" y="265"/>
                    <a:pt x="732" y="265"/>
                    <a:pt x="718" y="265"/>
                  </a:cubicBezTo>
                  <a:lnTo>
                    <a:pt x="659" y="265"/>
                  </a:lnTo>
                  <a:cubicBezTo>
                    <a:pt x="644" y="279"/>
                    <a:pt x="616" y="279"/>
                    <a:pt x="599" y="279"/>
                  </a:cubicBezTo>
                  <a:lnTo>
                    <a:pt x="528" y="279"/>
                  </a:lnTo>
                  <a:cubicBezTo>
                    <a:pt x="497" y="265"/>
                    <a:pt x="483" y="265"/>
                    <a:pt x="455" y="265"/>
                  </a:cubicBezTo>
                  <a:cubicBezTo>
                    <a:pt x="423" y="251"/>
                    <a:pt x="409" y="251"/>
                    <a:pt x="381" y="236"/>
                  </a:cubicBezTo>
                  <a:cubicBezTo>
                    <a:pt x="352" y="236"/>
                    <a:pt x="335" y="222"/>
                    <a:pt x="307" y="205"/>
                  </a:cubicBezTo>
                  <a:cubicBezTo>
                    <a:pt x="293" y="205"/>
                    <a:pt x="265" y="191"/>
                    <a:pt x="247" y="177"/>
                  </a:cubicBezTo>
                  <a:cubicBezTo>
                    <a:pt x="219" y="163"/>
                    <a:pt x="205" y="149"/>
                    <a:pt x="191" y="134"/>
                  </a:cubicBezTo>
                  <a:cubicBezTo>
                    <a:pt x="159" y="117"/>
                    <a:pt x="145" y="117"/>
                    <a:pt x="131" y="103"/>
                  </a:cubicBezTo>
                  <a:cubicBezTo>
                    <a:pt x="117" y="89"/>
                    <a:pt x="103" y="75"/>
                    <a:pt x="103" y="61"/>
                  </a:cubicBezTo>
                  <a:cubicBezTo>
                    <a:pt x="89" y="47"/>
                    <a:pt x="71" y="47"/>
                    <a:pt x="71" y="29"/>
                  </a:cubicBezTo>
                  <a:cubicBezTo>
                    <a:pt x="57" y="29"/>
                    <a:pt x="57" y="15"/>
                    <a:pt x="43" y="15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83"/>
            <p:cNvSpPr/>
            <p:nvPr/>
          </p:nvSpPr>
          <p:spPr>
            <a:xfrm>
              <a:off x="462319" y="2634285"/>
              <a:ext cx="122261" cy="121790"/>
            </a:xfrm>
            <a:custGeom>
              <a:avLst/>
              <a:gdLst/>
              <a:ahLst/>
              <a:cxnLst/>
              <a:rect l="l" t="t" r="r" b="b"/>
              <a:pathLst>
                <a:path w="1296" h="1291" extrusionOk="0">
                  <a:moveTo>
                    <a:pt x="808" y="1"/>
                  </a:moveTo>
                  <a:cubicBezTo>
                    <a:pt x="405" y="1"/>
                    <a:pt x="22" y="1065"/>
                    <a:pt x="22" y="1065"/>
                  </a:cubicBezTo>
                  <a:cubicBezTo>
                    <a:pt x="0" y="1233"/>
                    <a:pt x="50" y="1290"/>
                    <a:pt x="128" y="1290"/>
                  </a:cubicBezTo>
                  <a:cubicBezTo>
                    <a:pt x="261" y="1290"/>
                    <a:pt x="475" y="1124"/>
                    <a:pt x="550" y="1050"/>
                  </a:cubicBezTo>
                  <a:cubicBezTo>
                    <a:pt x="652" y="945"/>
                    <a:pt x="1296" y="139"/>
                    <a:pt x="870" y="9"/>
                  </a:cubicBezTo>
                  <a:cubicBezTo>
                    <a:pt x="849" y="3"/>
                    <a:pt x="829" y="1"/>
                    <a:pt x="808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83"/>
            <p:cNvSpPr/>
            <p:nvPr/>
          </p:nvSpPr>
          <p:spPr>
            <a:xfrm>
              <a:off x="746464" y="2564004"/>
              <a:ext cx="167732" cy="77451"/>
            </a:xfrm>
            <a:custGeom>
              <a:avLst/>
              <a:gdLst/>
              <a:ahLst/>
              <a:cxnLst/>
              <a:rect l="l" t="t" r="r" b="b"/>
              <a:pathLst>
                <a:path w="1778" h="821" extrusionOk="0">
                  <a:moveTo>
                    <a:pt x="510" y="0"/>
                  </a:moveTo>
                  <a:cubicBezTo>
                    <a:pt x="427" y="0"/>
                    <a:pt x="357" y="23"/>
                    <a:pt x="306" y="79"/>
                  </a:cubicBezTo>
                  <a:cubicBezTo>
                    <a:pt x="0" y="403"/>
                    <a:pt x="982" y="754"/>
                    <a:pt x="1126" y="796"/>
                  </a:cubicBezTo>
                  <a:cubicBezTo>
                    <a:pt x="1175" y="807"/>
                    <a:pt x="1275" y="820"/>
                    <a:pt x="1375" y="820"/>
                  </a:cubicBezTo>
                  <a:cubicBezTo>
                    <a:pt x="1575" y="820"/>
                    <a:pt x="1778" y="767"/>
                    <a:pt x="1583" y="533"/>
                  </a:cubicBezTo>
                  <a:cubicBezTo>
                    <a:pt x="1583" y="533"/>
                    <a:pt x="908" y="0"/>
                    <a:pt x="510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83"/>
            <p:cNvSpPr/>
            <p:nvPr/>
          </p:nvSpPr>
          <p:spPr>
            <a:xfrm>
              <a:off x="681371" y="2690227"/>
              <a:ext cx="91413" cy="152355"/>
            </a:xfrm>
            <a:custGeom>
              <a:avLst/>
              <a:gdLst/>
              <a:ahLst/>
              <a:cxnLst/>
              <a:rect l="l" t="t" r="r" b="b"/>
              <a:pathLst>
                <a:path w="969" h="1615" extrusionOk="0">
                  <a:moveTo>
                    <a:pt x="15" y="0"/>
                  </a:moveTo>
                  <a:cubicBezTo>
                    <a:pt x="1" y="0"/>
                    <a:pt x="1" y="18"/>
                    <a:pt x="1" y="18"/>
                  </a:cubicBezTo>
                  <a:lnTo>
                    <a:pt x="1" y="134"/>
                  </a:lnTo>
                  <a:cubicBezTo>
                    <a:pt x="15" y="208"/>
                    <a:pt x="29" y="310"/>
                    <a:pt x="43" y="426"/>
                  </a:cubicBezTo>
                  <a:cubicBezTo>
                    <a:pt x="57" y="486"/>
                    <a:pt x="57" y="545"/>
                    <a:pt x="75" y="616"/>
                  </a:cubicBezTo>
                  <a:cubicBezTo>
                    <a:pt x="89" y="676"/>
                    <a:pt x="103" y="749"/>
                    <a:pt x="131" y="823"/>
                  </a:cubicBezTo>
                  <a:cubicBezTo>
                    <a:pt x="145" y="866"/>
                    <a:pt x="163" y="897"/>
                    <a:pt x="177" y="939"/>
                  </a:cubicBezTo>
                  <a:cubicBezTo>
                    <a:pt x="191" y="968"/>
                    <a:pt x="205" y="1013"/>
                    <a:pt x="233" y="1041"/>
                  </a:cubicBezTo>
                  <a:cubicBezTo>
                    <a:pt x="251" y="1073"/>
                    <a:pt x="265" y="1087"/>
                    <a:pt x="293" y="1087"/>
                  </a:cubicBezTo>
                  <a:cubicBezTo>
                    <a:pt x="307" y="1101"/>
                    <a:pt x="307" y="1101"/>
                    <a:pt x="321" y="1101"/>
                  </a:cubicBezTo>
                  <a:lnTo>
                    <a:pt x="353" y="1101"/>
                  </a:lnTo>
                  <a:lnTo>
                    <a:pt x="381" y="1087"/>
                  </a:lnTo>
                  <a:cubicBezTo>
                    <a:pt x="426" y="1073"/>
                    <a:pt x="455" y="1055"/>
                    <a:pt x="497" y="1027"/>
                  </a:cubicBezTo>
                  <a:cubicBezTo>
                    <a:pt x="571" y="999"/>
                    <a:pt x="630" y="939"/>
                    <a:pt x="690" y="911"/>
                  </a:cubicBezTo>
                  <a:cubicBezTo>
                    <a:pt x="718" y="911"/>
                    <a:pt x="740" y="905"/>
                    <a:pt x="757" y="905"/>
                  </a:cubicBezTo>
                  <a:cubicBezTo>
                    <a:pt x="765" y="905"/>
                    <a:pt x="772" y="907"/>
                    <a:pt x="778" y="911"/>
                  </a:cubicBezTo>
                  <a:cubicBezTo>
                    <a:pt x="806" y="925"/>
                    <a:pt x="834" y="939"/>
                    <a:pt x="849" y="968"/>
                  </a:cubicBezTo>
                  <a:cubicBezTo>
                    <a:pt x="880" y="1027"/>
                    <a:pt x="908" y="1101"/>
                    <a:pt x="908" y="1161"/>
                  </a:cubicBezTo>
                  <a:cubicBezTo>
                    <a:pt x="908" y="1217"/>
                    <a:pt x="880" y="1277"/>
                    <a:pt x="849" y="1319"/>
                  </a:cubicBezTo>
                  <a:cubicBezTo>
                    <a:pt x="820" y="1365"/>
                    <a:pt x="792" y="1407"/>
                    <a:pt x="747" y="1439"/>
                  </a:cubicBezTo>
                  <a:cubicBezTo>
                    <a:pt x="718" y="1481"/>
                    <a:pt x="690" y="1495"/>
                    <a:pt x="659" y="1527"/>
                  </a:cubicBezTo>
                  <a:cubicBezTo>
                    <a:pt x="602" y="1569"/>
                    <a:pt x="571" y="1583"/>
                    <a:pt x="571" y="1583"/>
                  </a:cubicBezTo>
                  <a:cubicBezTo>
                    <a:pt x="571" y="1583"/>
                    <a:pt x="557" y="1601"/>
                    <a:pt x="571" y="1601"/>
                  </a:cubicBezTo>
                  <a:cubicBezTo>
                    <a:pt x="571" y="1615"/>
                    <a:pt x="585" y="1615"/>
                    <a:pt x="585" y="1615"/>
                  </a:cubicBezTo>
                  <a:cubicBezTo>
                    <a:pt x="585" y="1615"/>
                    <a:pt x="630" y="1601"/>
                    <a:pt x="690" y="1555"/>
                  </a:cubicBezTo>
                  <a:cubicBezTo>
                    <a:pt x="747" y="1513"/>
                    <a:pt x="834" y="1453"/>
                    <a:pt x="894" y="1351"/>
                  </a:cubicBezTo>
                  <a:cubicBezTo>
                    <a:pt x="936" y="1305"/>
                    <a:pt x="968" y="1231"/>
                    <a:pt x="968" y="1161"/>
                  </a:cubicBezTo>
                  <a:cubicBezTo>
                    <a:pt x="968" y="1073"/>
                    <a:pt x="954" y="999"/>
                    <a:pt x="908" y="925"/>
                  </a:cubicBezTo>
                  <a:cubicBezTo>
                    <a:pt x="880" y="897"/>
                    <a:pt x="849" y="866"/>
                    <a:pt x="806" y="837"/>
                  </a:cubicBezTo>
                  <a:cubicBezTo>
                    <a:pt x="793" y="833"/>
                    <a:pt x="779" y="832"/>
                    <a:pt x="764" y="832"/>
                  </a:cubicBezTo>
                  <a:cubicBezTo>
                    <a:pt x="730" y="832"/>
                    <a:pt x="695" y="841"/>
                    <a:pt x="673" y="851"/>
                  </a:cubicBezTo>
                  <a:cubicBezTo>
                    <a:pt x="585" y="880"/>
                    <a:pt x="528" y="925"/>
                    <a:pt x="455" y="968"/>
                  </a:cubicBezTo>
                  <a:cubicBezTo>
                    <a:pt x="426" y="985"/>
                    <a:pt x="395" y="999"/>
                    <a:pt x="367" y="1013"/>
                  </a:cubicBezTo>
                  <a:lnTo>
                    <a:pt x="338" y="1027"/>
                  </a:lnTo>
                  <a:lnTo>
                    <a:pt x="321" y="1027"/>
                  </a:lnTo>
                  <a:cubicBezTo>
                    <a:pt x="307" y="1027"/>
                    <a:pt x="293" y="1013"/>
                    <a:pt x="293" y="999"/>
                  </a:cubicBezTo>
                  <a:cubicBezTo>
                    <a:pt x="251" y="953"/>
                    <a:pt x="219" y="866"/>
                    <a:pt x="191" y="809"/>
                  </a:cubicBezTo>
                  <a:cubicBezTo>
                    <a:pt x="145" y="661"/>
                    <a:pt x="117" y="528"/>
                    <a:pt x="103" y="412"/>
                  </a:cubicBezTo>
                  <a:cubicBezTo>
                    <a:pt x="75" y="296"/>
                    <a:pt x="57" y="194"/>
                    <a:pt x="43" y="134"/>
                  </a:cubicBezTo>
                  <a:cubicBezTo>
                    <a:pt x="29" y="60"/>
                    <a:pt x="29" y="18"/>
                    <a:pt x="29" y="18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9" name="Google Shape;7649;p83"/>
          <p:cNvGrpSpPr/>
          <p:nvPr/>
        </p:nvGrpSpPr>
        <p:grpSpPr>
          <a:xfrm>
            <a:off x="5886936" y="1307907"/>
            <a:ext cx="1876268" cy="3133639"/>
            <a:chOff x="5459856" y="1967130"/>
            <a:chExt cx="1482044" cy="2475228"/>
          </a:xfrm>
        </p:grpSpPr>
        <p:sp>
          <p:nvSpPr>
            <p:cNvPr id="7650" name="Google Shape;7650;p83"/>
            <p:cNvSpPr/>
            <p:nvPr/>
          </p:nvSpPr>
          <p:spPr>
            <a:xfrm>
              <a:off x="6045881" y="2936448"/>
              <a:ext cx="625269" cy="817340"/>
            </a:xfrm>
            <a:custGeom>
              <a:avLst/>
              <a:gdLst/>
              <a:ahLst/>
              <a:cxnLst/>
              <a:rect l="l" t="t" r="r" b="b"/>
              <a:pathLst>
                <a:path w="6628" h="8664" extrusionOk="0">
                  <a:moveTo>
                    <a:pt x="3447" y="0"/>
                  </a:moveTo>
                  <a:cubicBezTo>
                    <a:pt x="3342" y="14"/>
                    <a:pt x="3226" y="46"/>
                    <a:pt x="3124" y="74"/>
                  </a:cubicBezTo>
                  <a:cubicBezTo>
                    <a:pt x="3036" y="102"/>
                    <a:pt x="2948" y="134"/>
                    <a:pt x="2832" y="176"/>
                  </a:cubicBezTo>
                  <a:cubicBezTo>
                    <a:pt x="2656" y="250"/>
                    <a:pt x="2494" y="338"/>
                    <a:pt x="2332" y="426"/>
                  </a:cubicBezTo>
                  <a:cubicBezTo>
                    <a:pt x="2184" y="514"/>
                    <a:pt x="2040" y="630"/>
                    <a:pt x="1878" y="749"/>
                  </a:cubicBezTo>
                  <a:cubicBezTo>
                    <a:pt x="1615" y="968"/>
                    <a:pt x="1365" y="1245"/>
                    <a:pt x="1129" y="1555"/>
                  </a:cubicBezTo>
                  <a:cubicBezTo>
                    <a:pt x="925" y="1847"/>
                    <a:pt x="735" y="2171"/>
                    <a:pt x="573" y="2536"/>
                  </a:cubicBezTo>
                  <a:cubicBezTo>
                    <a:pt x="426" y="2874"/>
                    <a:pt x="310" y="3240"/>
                    <a:pt x="208" y="3620"/>
                  </a:cubicBezTo>
                  <a:cubicBezTo>
                    <a:pt x="120" y="3986"/>
                    <a:pt x="60" y="4369"/>
                    <a:pt x="32" y="4749"/>
                  </a:cubicBezTo>
                  <a:cubicBezTo>
                    <a:pt x="0" y="5115"/>
                    <a:pt x="0" y="5481"/>
                    <a:pt x="32" y="5832"/>
                  </a:cubicBezTo>
                  <a:cubicBezTo>
                    <a:pt x="60" y="6258"/>
                    <a:pt x="134" y="6624"/>
                    <a:pt x="236" y="6947"/>
                  </a:cubicBezTo>
                  <a:cubicBezTo>
                    <a:pt x="296" y="7109"/>
                    <a:pt x="352" y="7271"/>
                    <a:pt x="440" y="7401"/>
                  </a:cubicBezTo>
                  <a:cubicBezTo>
                    <a:pt x="500" y="7549"/>
                    <a:pt x="587" y="7665"/>
                    <a:pt x="689" y="7799"/>
                  </a:cubicBezTo>
                  <a:cubicBezTo>
                    <a:pt x="865" y="8017"/>
                    <a:pt x="1115" y="8207"/>
                    <a:pt x="1379" y="8340"/>
                  </a:cubicBezTo>
                  <a:cubicBezTo>
                    <a:pt x="1657" y="8488"/>
                    <a:pt x="1966" y="8576"/>
                    <a:pt x="2346" y="8618"/>
                  </a:cubicBezTo>
                  <a:cubicBezTo>
                    <a:pt x="2522" y="8646"/>
                    <a:pt x="2712" y="8664"/>
                    <a:pt x="2920" y="8664"/>
                  </a:cubicBezTo>
                  <a:lnTo>
                    <a:pt x="3036" y="8664"/>
                  </a:lnTo>
                  <a:cubicBezTo>
                    <a:pt x="3197" y="8664"/>
                    <a:pt x="3342" y="8664"/>
                    <a:pt x="3489" y="8646"/>
                  </a:cubicBezTo>
                  <a:cubicBezTo>
                    <a:pt x="3943" y="8632"/>
                    <a:pt x="4327" y="8576"/>
                    <a:pt x="4661" y="8488"/>
                  </a:cubicBezTo>
                  <a:cubicBezTo>
                    <a:pt x="4837" y="8428"/>
                    <a:pt x="5030" y="8354"/>
                    <a:pt x="5188" y="8280"/>
                  </a:cubicBezTo>
                  <a:cubicBezTo>
                    <a:pt x="5364" y="8193"/>
                    <a:pt x="5526" y="8091"/>
                    <a:pt x="5674" y="7974"/>
                  </a:cubicBezTo>
                  <a:cubicBezTo>
                    <a:pt x="5822" y="7855"/>
                    <a:pt x="5952" y="7711"/>
                    <a:pt x="6085" y="7549"/>
                  </a:cubicBezTo>
                  <a:cubicBezTo>
                    <a:pt x="6187" y="7387"/>
                    <a:pt x="6289" y="7211"/>
                    <a:pt x="6377" y="6993"/>
                  </a:cubicBezTo>
                  <a:cubicBezTo>
                    <a:pt x="6451" y="6817"/>
                    <a:pt x="6507" y="6610"/>
                    <a:pt x="6539" y="6377"/>
                  </a:cubicBezTo>
                  <a:cubicBezTo>
                    <a:pt x="6581" y="6156"/>
                    <a:pt x="6595" y="5938"/>
                    <a:pt x="6613" y="5702"/>
                  </a:cubicBezTo>
                  <a:cubicBezTo>
                    <a:pt x="6627" y="5291"/>
                    <a:pt x="6595" y="4851"/>
                    <a:pt x="6525" y="4323"/>
                  </a:cubicBezTo>
                  <a:cubicBezTo>
                    <a:pt x="6493" y="4119"/>
                    <a:pt x="6465" y="3898"/>
                    <a:pt x="6420" y="3665"/>
                  </a:cubicBezTo>
                  <a:cubicBezTo>
                    <a:pt x="6391" y="3490"/>
                    <a:pt x="6363" y="3300"/>
                    <a:pt x="6317" y="3124"/>
                  </a:cubicBezTo>
                  <a:cubicBezTo>
                    <a:pt x="6230" y="2754"/>
                    <a:pt x="6099" y="2403"/>
                    <a:pt x="5952" y="2083"/>
                  </a:cubicBezTo>
                  <a:cubicBezTo>
                    <a:pt x="5790" y="1731"/>
                    <a:pt x="5600" y="1407"/>
                    <a:pt x="5364" y="1143"/>
                  </a:cubicBezTo>
                  <a:cubicBezTo>
                    <a:pt x="5262" y="1013"/>
                    <a:pt x="5146" y="908"/>
                    <a:pt x="5030" y="806"/>
                  </a:cubicBezTo>
                  <a:cubicBezTo>
                    <a:pt x="5030" y="792"/>
                    <a:pt x="5012" y="778"/>
                    <a:pt x="4998" y="764"/>
                  </a:cubicBezTo>
                  <a:cubicBezTo>
                    <a:pt x="4925" y="661"/>
                    <a:pt x="4868" y="588"/>
                    <a:pt x="4794" y="514"/>
                  </a:cubicBezTo>
                  <a:cubicBezTo>
                    <a:pt x="4721" y="440"/>
                    <a:pt x="4633" y="366"/>
                    <a:pt x="4559" y="310"/>
                  </a:cubicBezTo>
                  <a:cubicBezTo>
                    <a:pt x="4397" y="190"/>
                    <a:pt x="4221" y="102"/>
                    <a:pt x="4031" y="46"/>
                  </a:cubicBezTo>
                  <a:cubicBezTo>
                    <a:pt x="3915" y="14"/>
                    <a:pt x="3781" y="0"/>
                    <a:pt x="36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83"/>
            <p:cNvSpPr/>
            <p:nvPr/>
          </p:nvSpPr>
          <p:spPr>
            <a:xfrm>
              <a:off x="6408232" y="2936448"/>
              <a:ext cx="259900" cy="465650"/>
            </a:xfrm>
            <a:custGeom>
              <a:avLst/>
              <a:gdLst/>
              <a:ahLst/>
              <a:cxnLst/>
              <a:rect l="l" t="t" r="r" b="b"/>
              <a:pathLst>
                <a:path w="2755" h="4936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10"/>
                    <a:pt x="310" y="630"/>
                    <a:pt x="440" y="953"/>
                  </a:cubicBezTo>
                  <a:cubicBezTo>
                    <a:pt x="468" y="996"/>
                    <a:pt x="486" y="1041"/>
                    <a:pt x="500" y="1070"/>
                  </a:cubicBezTo>
                  <a:cubicBezTo>
                    <a:pt x="514" y="1115"/>
                    <a:pt x="542" y="1157"/>
                    <a:pt x="556" y="1203"/>
                  </a:cubicBezTo>
                  <a:cubicBezTo>
                    <a:pt x="602" y="1291"/>
                    <a:pt x="630" y="1393"/>
                    <a:pt x="676" y="1481"/>
                  </a:cubicBezTo>
                  <a:cubicBezTo>
                    <a:pt x="749" y="1671"/>
                    <a:pt x="806" y="1875"/>
                    <a:pt x="865" y="2083"/>
                  </a:cubicBezTo>
                  <a:cubicBezTo>
                    <a:pt x="894" y="2171"/>
                    <a:pt x="925" y="2273"/>
                    <a:pt x="953" y="2375"/>
                  </a:cubicBezTo>
                  <a:cubicBezTo>
                    <a:pt x="967" y="2462"/>
                    <a:pt x="996" y="2536"/>
                    <a:pt x="1013" y="2624"/>
                  </a:cubicBezTo>
                  <a:cubicBezTo>
                    <a:pt x="1041" y="2800"/>
                    <a:pt x="1069" y="2990"/>
                    <a:pt x="1115" y="3166"/>
                  </a:cubicBezTo>
                  <a:cubicBezTo>
                    <a:pt x="1143" y="3356"/>
                    <a:pt x="1171" y="3532"/>
                    <a:pt x="1217" y="3708"/>
                  </a:cubicBezTo>
                  <a:cubicBezTo>
                    <a:pt x="1259" y="3884"/>
                    <a:pt x="1319" y="4059"/>
                    <a:pt x="1379" y="4221"/>
                  </a:cubicBezTo>
                  <a:cubicBezTo>
                    <a:pt x="1393" y="4249"/>
                    <a:pt x="1407" y="4281"/>
                    <a:pt x="1421" y="4309"/>
                  </a:cubicBezTo>
                  <a:cubicBezTo>
                    <a:pt x="1435" y="4337"/>
                    <a:pt x="1453" y="4369"/>
                    <a:pt x="1467" y="4397"/>
                  </a:cubicBezTo>
                  <a:cubicBezTo>
                    <a:pt x="1495" y="4443"/>
                    <a:pt x="1523" y="4485"/>
                    <a:pt x="1555" y="4531"/>
                  </a:cubicBezTo>
                  <a:cubicBezTo>
                    <a:pt x="1583" y="4559"/>
                    <a:pt x="1611" y="4601"/>
                    <a:pt x="1643" y="4633"/>
                  </a:cubicBezTo>
                  <a:cubicBezTo>
                    <a:pt x="1671" y="4661"/>
                    <a:pt x="1699" y="4675"/>
                    <a:pt x="1731" y="4707"/>
                  </a:cubicBezTo>
                  <a:cubicBezTo>
                    <a:pt x="1773" y="4735"/>
                    <a:pt x="1805" y="4763"/>
                    <a:pt x="1847" y="4777"/>
                  </a:cubicBezTo>
                  <a:cubicBezTo>
                    <a:pt x="1893" y="4809"/>
                    <a:pt x="1921" y="4823"/>
                    <a:pt x="1963" y="4837"/>
                  </a:cubicBezTo>
                  <a:cubicBezTo>
                    <a:pt x="2009" y="4865"/>
                    <a:pt x="2068" y="4883"/>
                    <a:pt x="2125" y="4897"/>
                  </a:cubicBezTo>
                  <a:cubicBezTo>
                    <a:pt x="2170" y="4911"/>
                    <a:pt x="2227" y="4925"/>
                    <a:pt x="2272" y="4925"/>
                  </a:cubicBezTo>
                  <a:cubicBezTo>
                    <a:pt x="2338" y="4932"/>
                    <a:pt x="2404" y="4935"/>
                    <a:pt x="2472" y="4935"/>
                  </a:cubicBezTo>
                  <a:cubicBezTo>
                    <a:pt x="2540" y="4935"/>
                    <a:pt x="2610" y="4932"/>
                    <a:pt x="2684" y="4925"/>
                  </a:cubicBezTo>
                  <a:lnTo>
                    <a:pt x="2666" y="4925"/>
                  </a:lnTo>
                  <a:cubicBezTo>
                    <a:pt x="2698" y="4925"/>
                    <a:pt x="2726" y="4911"/>
                    <a:pt x="2754" y="4911"/>
                  </a:cubicBezTo>
                  <a:cubicBezTo>
                    <a:pt x="2740" y="4721"/>
                    <a:pt x="2712" y="4531"/>
                    <a:pt x="2684" y="4323"/>
                  </a:cubicBezTo>
                  <a:cubicBezTo>
                    <a:pt x="2652" y="4105"/>
                    <a:pt x="2624" y="3898"/>
                    <a:pt x="2579" y="3665"/>
                  </a:cubicBezTo>
                  <a:cubicBezTo>
                    <a:pt x="2550" y="3490"/>
                    <a:pt x="2522" y="3300"/>
                    <a:pt x="2476" y="3124"/>
                  </a:cubicBezTo>
                  <a:cubicBezTo>
                    <a:pt x="2389" y="2754"/>
                    <a:pt x="2272" y="2403"/>
                    <a:pt x="2111" y="2083"/>
                  </a:cubicBezTo>
                  <a:cubicBezTo>
                    <a:pt x="1949" y="1731"/>
                    <a:pt x="1759" y="1407"/>
                    <a:pt x="1523" y="1143"/>
                  </a:cubicBezTo>
                  <a:cubicBezTo>
                    <a:pt x="1421" y="1013"/>
                    <a:pt x="1305" y="908"/>
                    <a:pt x="1189" y="806"/>
                  </a:cubicBezTo>
                  <a:cubicBezTo>
                    <a:pt x="1189" y="792"/>
                    <a:pt x="1171" y="778"/>
                    <a:pt x="1157" y="764"/>
                  </a:cubicBezTo>
                  <a:cubicBezTo>
                    <a:pt x="1101" y="661"/>
                    <a:pt x="1027" y="588"/>
                    <a:pt x="953" y="514"/>
                  </a:cubicBezTo>
                  <a:cubicBezTo>
                    <a:pt x="880" y="440"/>
                    <a:pt x="792" y="366"/>
                    <a:pt x="718" y="310"/>
                  </a:cubicBezTo>
                  <a:cubicBezTo>
                    <a:pt x="556" y="190"/>
                    <a:pt x="380" y="102"/>
                    <a:pt x="190" y="46"/>
                  </a:cubicBezTo>
                  <a:cubicBezTo>
                    <a:pt x="134" y="28"/>
                    <a:pt x="60" y="14"/>
                    <a:pt x="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83"/>
            <p:cNvSpPr/>
            <p:nvPr/>
          </p:nvSpPr>
          <p:spPr>
            <a:xfrm>
              <a:off x="6571436" y="338040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83"/>
            <p:cNvSpPr/>
            <p:nvPr/>
          </p:nvSpPr>
          <p:spPr>
            <a:xfrm>
              <a:off x="6484174" y="3637565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83"/>
            <p:cNvSpPr/>
            <p:nvPr/>
          </p:nvSpPr>
          <p:spPr>
            <a:xfrm>
              <a:off x="6484174" y="3637565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83"/>
            <p:cNvSpPr/>
            <p:nvPr/>
          </p:nvSpPr>
          <p:spPr>
            <a:xfrm>
              <a:off x="6484174" y="3637565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83"/>
            <p:cNvSpPr/>
            <p:nvPr/>
          </p:nvSpPr>
          <p:spPr>
            <a:xfrm>
              <a:off x="5856734" y="2213351"/>
              <a:ext cx="826680" cy="738380"/>
            </a:xfrm>
            <a:custGeom>
              <a:avLst/>
              <a:gdLst/>
              <a:ahLst/>
              <a:cxnLst/>
              <a:rect l="l" t="t" r="r" b="b"/>
              <a:pathLst>
                <a:path w="8763" h="7827" extrusionOk="0">
                  <a:moveTo>
                    <a:pt x="3092" y="0"/>
                  </a:moveTo>
                  <a:cubicBezTo>
                    <a:pt x="3004" y="0"/>
                    <a:pt x="2916" y="0"/>
                    <a:pt x="2828" y="15"/>
                  </a:cubicBezTo>
                  <a:cubicBezTo>
                    <a:pt x="2740" y="29"/>
                    <a:pt x="2666" y="43"/>
                    <a:pt x="2592" y="74"/>
                  </a:cubicBezTo>
                  <a:cubicBezTo>
                    <a:pt x="2550" y="88"/>
                    <a:pt x="2519" y="117"/>
                    <a:pt x="2476" y="131"/>
                  </a:cubicBezTo>
                  <a:cubicBezTo>
                    <a:pt x="2445" y="148"/>
                    <a:pt x="2417" y="176"/>
                    <a:pt x="2388" y="190"/>
                  </a:cubicBezTo>
                  <a:cubicBezTo>
                    <a:pt x="2255" y="292"/>
                    <a:pt x="2181" y="426"/>
                    <a:pt x="2153" y="570"/>
                  </a:cubicBezTo>
                  <a:cubicBezTo>
                    <a:pt x="2139" y="658"/>
                    <a:pt x="2139" y="732"/>
                    <a:pt x="2153" y="820"/>
                  </a:cubicBezTo>
                  <a:cubicBezTo>
                    <a:pt x="2153" y="880"/>
                    <a:pt x="2167" y="922"/>
                    <a:pt x="2181" y="982"/>
                  </a:cubicBezTo>
                  <a:cubicBezTo>
                    <a:pt x="2079" y="908"/>
                    <a:pt x="1977" y="820"/>
                    <a:pt x="1861" y="764"/>
                  </a:cubicBezTo>
                  <a:cubicBezTo>
                    <a:pt x="1699" y="658"/>
                    <a:pt x="1565" y="602"/>
                    <a:pt x="1435" y="570"/>
                  </a:cubicBezTo>
                  <a:cubicBezTo>
                    <a:pt x="1389" y="570"/>
                    <a:pt x="1333" y="556"/>
                    <a:pt x="1287" y="556"/>
                  </a:cubicBezTo>
                  <a:cubicBezTo>
                    <a:pt x="1259" y="556"/>
                    <a:pt x="1231" y="556"/>
                    <a:pt x="1200" y="570"/>
                  </a:cubicBezTo>
                  <a:cubicBezTo>
                    <a:pt x="1126" y="570"/>
                    <a:pt x="1055" y="602"/>
                    <a:pt x="967" y="630"/>
                  </a:cubicBezTo>
                  <a:cubicBezTo>
                    <a:pt x="893" y="658"/>
                    <a:pt x="806" y="718"/>
                    <a:pt x="718" y="778"/>
                  </a:cubicBezTo>
                  <a:cubicBezTo>
                    <a:pt x="672" y="820"/>
                    <a:pt x="616" y="866"/>
                    <a:pt x="556" y="922"/>
                  </a:cubicBezTo>
                  <a:cubicBezTo>
                    <a:pt x="468" y="1028"/>
                    <a:pt x="394" y="1144"/>
                    <a:pt x="320" y="1274"/>
                  </a:cubicBezTo>
                  <a:cubicBezTo>
                    <a:pt x="264" y="1393"/>
                    <a:pt x="218" y="1524"/>
                    <a:pt x="176" y="1685"/>
                  </a:cubicBezTo>
                  <a:cubicBezTo>
                    <a:pt x="144" y="1819"/>
                    <a:pt x="116" y="1963"/>
                    <a:pt x="116" y="2111"/>
                  </a:cubicBezTo>
                  <a:cubicBezTo>
                    <a:pt x="116" y="2259"/>
                    <a:pt x="130" y="2403"/>
                    <a:pt x="158" y="2537"/>
                  </a:cubicBezTo>
                  <a:cubicBezTo>
                    <a:pt x="190" y="2698"/>
                    <a:pt x="246" y="2843"/>
                    <a:pt x="306" y="2976"/>
                  </a:cubicBezTo>
                  <a:cubicBezTo>
                    <a:pt x="352" y="3033"/>
                    <a:pt x="394" y="3106"/>
                    <a:pt x="440" y="3166"/>
                  </a:cubicBezTo>
                  <a:cubicBezTo>
                    <a:pt x="482" y="3208"/>
                    <a:pt x="542" y="3268"/>
                    <a:pt x="598" y="3314"/>
                  </a:cubicBezTo>
                  <a:cubicBezTo>
                    <a:pt x="496" y="3384"/>
                    <a:pt x="408" y="3472"/>
                    <a:pt x="334" y="3546"/>
                  </a:cubicBezTo>
                  <a:cubicBezTo>
                    <a:pt x="264" y="3634"/>
                    <a:pt x="190" y="3736"/>
                    <a:pt x="130" y="3824"/>
                  </a:cubicBezTo>
                  <a:cubicBezTo>
                    <a:pt x="88" y="3912"/>
                    <a:pt x="56" y="4018"/>
                    <a:pt x="28" y="4120"/>
                  </a:cubicBezTo>
                  <a:cubicBezTo>
                    <a:pt x="14" y="4207"/>
                    <a:pt x="0" y="4309"/>
                    <a:pt x="0" y="4411"/>
                  </a:cubicBezTo>
                  <a:cubicBezTo>
                    <a:pt x="14" y="4601"/>
                    <a:pt x="70" y="4791"/>
                    <a:pt x="176" y="4999"/>
                  </a:cubicBezTo>
                  <a:cubicBezTo>
                    <a:pt x="264" y="5189"/>
                    <a:pt x="394" y="5365"/>
                    <a:pt x="570" y="5569"/>
                  </a:cubicBezTo>
                  <a:cubicBezTo>
                    <a:pt x="732" y="5745"/>
                    <a:pt x="922" y="5921"/>
                    <a:pt x="1143" y="6096"/>
                  </a:cubicBezTo>
                  <a:cubicBezTo>
                    <a:pt x="1347" y="6272"/>
                    <a:pt x="1551" y="6434"/>
                    <a:pt x="1815" y="6596"/>
                  </a:cubicBezTo>
                  <a:cubicBezTo>
                    <a:pt x="2037" y="6744"/>
                    <a:pt x="2269" y="6874"/>
                    <a:pt x="2519" y="7021"/>
                  </a:cubicBezTo>
                  <a:cubicBezTo>
                    <a:pt x="2754" y="7138"/>
                    <a:pt x="2972" y="7254"/>
                    <a:pt x="3208" y="7359"/>
                  </a:cubicBezTo>
                  <a:cubicBezTo>
                    <a:pt x="3412" y="7447"/>
                    <a:pt x="3620" y="7535"/>
                    <a:pt x="3795" y="7591"/>
                  </a:cubicBezTo>
                  <a:cubicBezTo>
                    <a:pt x="3883" y="7623"/>
                    <a:pt x="3957" y="7637"/>
                    <a:pt x="4045" y="7665"/>
                  </a:cubicBezTo>
                  <a:cubicBezTo>
                    <a:pt x="4073" y="7665"/>
                    <a:pt x="4116" y="7679"/>
                    <a:pt x="4147" y="7679"/>
                  </a:cubicBezTo>
                  <a:cubicBezTo>
                    <a:pt x="4175" y="7693"/>
                    <a:pt x="4221" y="7693"/>
                    <a:pt x="4263" y="7711"/>
                  </a:cubicBezTo>
                  <a:cubicBezTo>
                    <a:pt x="4643" y="7753"/>
                    <a:pt x="5013" y="7813"/>
                    <a:pt x="5378" y="7827"/>
                  </a:cubicBezTo>
                  <a:lnTo>
                    <a:pt x="5610" y="7827"/>
                  </a:lnTo>
                  <a:cubicBezTo>
                    <a:pt x="5730" y="7827"/>
                    <a:pt x="5846" y="7827"/>
                    <a:pt x="5962" y="7813"/>
                  </a:cubicBezTo>
                  <a:cubicBezTo>
                    <a:pt x="6156" y="7799"/>
                    <a:pt x="6332" y="7767"/>
                    <a:pt x="6476" y="7711"/>
                  </a:cubicBezTo>
                  <a:cubicBezTo>
                    <a:pt x="6490" y="7725"/>
                    <a:pt x="6490" y="7725"/>
                    <a:pt x="6507" y="7725"/>
                  </a:cubicBezTo>
                  <a:cubicBezTo>
                    <a:pt x="6578" y="7739"/>
                    <a:pt x="6666" y="7753"/>
                    <a:pt x="6740" y="7753"/>
                  </a:cubicBezTo>
                  <a:lnTo>
                    <a:pt x="6813" y="7753"/>
                  </a:lnTo>
                  <a:cubicBezTo>
                    <a:pt x="6901" y="7739"/>
                    <a:pt x="6989" y="7725"/>
                    <a:pt x="7077" y="7711"/>
                  </a:cubicBezTo>
                  <a:cubicBezTo>
                    <a:pt x="7193" y="7679"/>
                    <a:pt x="7313" y="7623"/>
                    <a:pt x="7443" y="7563"/>
                  </a:cubicBezTo>
                  <a:cubicBezTo>
                    <a:pt x="7563" y="7503"/>
                    <a:pt x="7679" y="7430"/>
                    <a:pt x="7795" y="7328"/>
                  </a:cubicBezTo>
                  <a:cubicBezTo>
                    <a:pt x="7914" y="7240"/>
                    <a:pt x="8016" y="7138"/>
                    <a:pt x="8104" y="7036"/>
                  </a:cubicBezTo>
                  <a:cubicBezTo>
                    <a:pt x="8530" y="6550"/>
                    <a:pt x="8706" y="5980"/>
                    <a:pt x="8572" y="5495"/>
                  </a:cubicBezTo>
                  <a:cubicBezTo>
                    <a:pt x="8530" y="5351"/>
                    <a:pt x="8456" y="5189"/>
                    <a:pt x="8337" y="5055"/>
                  </a:cubicBezTo>
                  <a:cubicBezTo>
                    <a:pt x="8382" y="5027"/>
                    <a:pt x="8425" y="4999"/>
                    <a:pt x="8456" y="4953"/>
                  </a:cubicBezTo>
                  <a:cubicBezTo>
                    <a:pt x="8498" y="4925"/>
                    <a:pt x="8544" y="4879"/>
                    <a:pt x="8572" y="4823"/>
                  </a:cubicBezTo>
                  <a:cubicBezTo>
                    <a:pt x="8646" y="4721"/>
                    <a:pt x="8688" y="4601"/>
                    <a:pt x="8720" y="4471"/>
                  </a:cubicBezTo>
                  <a:cubicBezTo>
                    <a:pt x="8748" y="4352"/>
                    <a:pt x="8762" y="4222"/>
                    <a:pt x="8748" y="4088"/>
                  </a:cubicBezTo>
                  <a:cubicBezTo>
                    <a:pt x="8748" y="3958"/>
                    <a:pt x="8720" y="3824"/>
                    <a:pt x="8674" y="3708"/>
                  </a:cubicBezTo>
                  <a:cubicBezTo>
                    <a:pt x="8632" y="3620"/>
                    <a:pt x="8586" y="3532"/>
                    <a:pt x="8544" y="3458"/>
                  </a:cubicBezTo>
                  <a:cubicBezTo>
                    <a:pt x="8512" y="3416"/>
                    <a:pt x="8484" y="3384"/>
                    <a:pt x="8456" y="3342"/>
                  </a:cubicBezTo>
                  <a:cubicBezTo>
                    <a:pt x="8425" y="3328"/>
                    <a:pt x="8410" y="3314"/>
                    <a:pt x="8396" y="3296"/>
                  </a:cubicBezTo>
                  <a:cubicBezTo>
                    <a:pt x="8425" y="3268"/>
                    <a:pt x="8456" y="3254"/>
                    <a:pt x="8470" y="3226"/>
                  </a:cubicBezTo>
                  <a:cubicBezTo>
                    <a:pt x="8498" y="3180"/>
                    <a:pt x="8530" y="3138"/>
                    <a:pt x="8544" y="3092"/>
                  </a:cubicBezTo>
                  <a:cubicBezTo>
                    <a:pt x="8572" y="3004"/>
                    <a:pt x="8558" y="2902"/>
                    <a:pt x="8512" y="2829"/>
                  </a:cubicBezTo>
                  <a:cubicBezTo>
                    <a:pt x="8470" y="2755"/>
                    <a:pt x="8396" y="2698"/>
                    <a:pt x="8294" y="2653"/>
                  </a:cubicBezTo>
                  <a:cubicBezTo>
                    <a:pt x="8266" y="2639"/>
                    <a:pt x="8206" y="2639"/>
                    <a:pt x="8161" y="2639"/>
                  </a:cubicBezTo>
                  <a:lnTo>
                    <a:pt x="8118" y="2639"/>
                  </a:lnTo>
                  <a:cubicBezTo>
                    <a:pt x="8147" y="2579"/>
                    <a:pt x="8178" y="2523"/>
                    <a:pt x="8192" y="2449"/>
                  </a:cubicBezTo>
                  <a:cubicBezTo>
                    <a:pt x="8206" y="2403"/>
                    <a:pt x="8206" y="2361"/>
                    <a:pt x="8206" y="2315"/>
                  </a:cubicBezTo>
                  <a:cubicBezTo>
                    <a:pt x="8206" y="2287"/>
                    <a:pt x="8192" y="2241"/>
                    <a:pt x="8178" y="2199"/>
                  </a:cubicBezTo>
                  <a:cubicBezTo>
                    <a:pt x="8147" y="2139"/>
                    <a:pt x="8104" y="2097"/>
                    <a:pt x="8031" y="2065"/>
                  </a:cubicBezTo>
                  <a:cubicBezTo>
                    <a:pt x="8002" y="2051"/>
                    <a:pt x="7957" y="2037"/>
                    <a:pt x="7929" y="2037"/>
                  </a:cubicBezTo>
                  <a:lnTo>
                    <a:pt x="7897" y="2037"/>
                  </a:lnTo>
                  <a:cubicBezTo>
                    <a:pt x="7869" y="2037"/>
                    <a:pt x="7841" y="2037"/>
                    <a:pt x="7809" y="2051"/>
                  </a:cubicBezTo>
                  <a:cubicBezTo>
                    <a:pt x="7767" y="2065"/>
                    <a:pt x="7721" y="2083"/>
                    <a:pt x="7693" y="2111"/>
                  </a:cubicBezTo>
                  <a:cubicBezTo>
                    <a:pt x="7651" y="2139"/>
                    <a:pt x="7605" y="2185"/>
                    <a:pt x="7577" y="2227"/>
                  </a:cubicBezTo>
                  <a:cubicBezTo>
                    <a:pt x="7563" y="2259"/>
                    <a:pt x="7545" y="2287"/>
                    <a:pt x="7531" y="2301"/>
                  </a:cubicBezTo>
                  <a:cubicBezTo>
                    <a:pt x="7531" y="2287"/>
                    <a:pt x="7531" y="2259"/>
                    <a:pt x="7517" y="2227"/>
                  </a:cubicBezTo>
                  <a:cubicBezTo>
                    <a:pt x="7489" y="2097"/>
                    <a:pt x="7415" y="1963"/>
                    <a:pt x="7341" y="1833"/>
                  </a:cubicBezTo>
                  <a:cubicBezTo>
                    <a:pt x="7165" y="1583"/>
                    <a:pt x="6901" y="1408"/>
                    <a:pt x="6624" y="1334"/>
                  </a:cubicBezTo>
                  <a:cubicBezTo>
                    <a:pt x="6550" y="1306"/>
                    <a:pt x="6462" y="1306"/>
                    <a:pt x="6374" y="1306"/>
                  </a:cubicBezTo>
                  <a:lnTo>
                    <a:pt x="6286" y="1306"/>
                  </a:lnTo>
                  <a:cubicBezTo>
                    <a:pt x="6226" y="1306"/>
                    <a:pt x="6170" y="1320"/>
                    <a:pt x="6110" y="1334"/>
                  </a:cubicBezTo>
                  <a:cubicBezTo>
                    <a:pt x="6068" y="1334"/>
                    <a:pt x="6022" y="1348"/>
                    <a:pt x="5980" y="1379"/>
                  </a:cubicBezTo>
                  <a:cubicBezTo>
                    <a:pt x="5948" y="1274"/>
                    <a:pt x="5906" y="1186"/>
                    <a:pt x="5832" y="1098"/>
                  </a:cubicBezTo>
                  <a:cubicBezTo>
                    <a:pt x="5744" y="1010"/>
                    <a:pt x="5642" y="922"/>
                    <a:pt x="5523" y="852"/>
                  </a:cubicBezTo>
                  <a:cubicBezTo>
                    <a:pt x="5466" y="820"/>
                    <a:pt x="5406" y="792"/>
                    <a:pt x="5347" y="778"/>
                  </a:cubicBezTo>
                  <a:cubicBezTo>
                    <a:pt x="5290" y="746"/>
                    <a:pt x="5217" y="732"/>
                    <a:pt x="5157" y="732"/>
                  </a:cubicBezTo>
                  <a:cubicBezTo>
                    <a:pt x="5129" y="718"/>
                    <a:pt x="5100" y="718"/>
                    <a:pt x="5069" y="718"/>
                  </a:cubicBezTo>
                  <a:cubicBezTo>
                    <a:pt x="5041" y="718"/>
                    <a:pt x="4995" y="718"/>
                    <a:pt x="4967" y="732"/>
                  </a:cubicBezTo>
                  <a:cubicBezTo>
                    <a:pt x="4907" y="732"/>
                    <a:pt x="4851" y="764"/>
                    <a:pt x="4791" y="778"/>
                  </a:cubicBezTo>
                  <a:cubicBezTo>
                    <a:pt x="4749" y="806"/>
                    <a:pt x="4703" y="834"/>
                    <a:pt x="4661" y="880"/>
                  </a:cubicBezTo>
                  <a:cubicBezTo>
                    <a:pt x="4555" y="602"/>
                    <a:pt x="4309" y="352"/>
                    <a:pt x="3940" y="190"/>
                  </a:cubicBezTo>
                  <a:cubicBezTo>
                    <a:pt x="3764" y="103"/>
                    <a:pt x="3588" y="43"/>
                    <a:pt x="3384" y="15"/>
                  </a:cubicBezTo>
                  <a:cubicBezTo>
                    <a:pt x="3282" y="0"/>
                    <a:pt x="3194" y="0"/>
                    <a:pt x="3092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83"/>
            <p:cNvSpPr/>
            <p:nvPr/>
          </p:nvSpPr>
          <p:spPr>
            <a:xfrm>
              <a:off x="5889847" y="2452591"/>
              <a:ext cx="187920" cy="411878"/>
            </a:xfrm>
            <a:custGeom>
              <a:avLst/>
              <a:gdLst/>
              <a:ahLst/>
              <a:cxnLst/>
              <a:rect l="l" t="t" r="r" b="b"/>
              <a:pathLst>
                <a:path w="1992" h="4366" extrusionOk="0">
                  <a:moveTo>
                    <a:pt x="880" y="1"/>
                  </a:moveTo>
                  <a:cubicBezTo>
                    <a:pt x="849" y="1"/>
                    <a:pt x="820" y="1"/>
                    <a:pt x="806" y="15"/>
                  </a:cubicBezTo>
                  <a:cubicBezTo>
                    <a:pt x="775" y="15"/>
                    <a:pt x="761" y="29"/>
                    <a:pt x="732" y="43"/>
                  </a:cubicBezTo>
                  <a:cubicBezTo>
                    <a:pt x="704" y="43"/>
                    <a:pt x="673" y="57"/>
                    <a:pt x="659" y="75"/>
                  </a:cubicBezTo>
                  <a:cubicBezTo>
                    <a:pt x="652" y="82"/>
                    <a:pt x="645" y="85"/>
                    <a:pt x="639" y="85"/>
                  </a:cubicBezTo>
                  <a:cubicBezTo>
                    <a:pt x="634" y="85"/>
                    <a:pt x="630" y="82"/>
                    <a:pt x="630" y="75"/>
                  </a:cubicBezTo>
                  <a:cubicBezTo>
                    <a:pt x="616" y="75"/>
                    <a:pt x="616" y="75"/>
                    <a:pt x="599" y="89"/>
                  </a:cubicBezTo>
                  <a:cubicBezTo>
                    <a:pt x="585" y="103"/>
                    <a:pt x="571" y="103"/>
                    <a:pt x="557" y="117"/>
                  </a:cubicBezTo>
                  <a:cubicBezTo>
                    <a:pt x="542" y="131"/>
                    <a:pt x="542" y="145"/>
                    <a:pt x="528" y="162"/>
                  </a:cubicBezTo>
                  <a:cubicBezTo>
                    <a:pt x="511" y="177"/>
                    <a:pt x="497" y="191"/>
                    <a:pt x="497" y="219"/>
                  </a:cubicBezTo>
                  <a:cubicBezTo>
                    <a:pt x="483" y="233"/>
                    <a:pt x="469" y="250"/>
                    <a:pt x="469" y="264"/>
                  </a:cubicBezTo>
                  <a:cubicBezTo>
                    <a:pt x="440" y="338"/>
                    <a:pt x="423" y="409"/>
                    <a:pt x="409" y="497"/>
                  </a:cubicBezTo>
                  <a:cubicBezTo>
                    <a:pt x="395" y="570"/>
                    <a:pt x="395" y="672"/>
                    <a:pt x="381" y="760"/>
                  </a:cubicBezTo>
                  <a:cubicBezTo>
                    <a:pt x="381" y="792"/>
                    <a:pt x="381" y="834"/>
                    <a:pt x="367" y="880"/>
                  </a:cubicBezTo>
                  <a:cubicBezTo>
                    <a:pt x="367" y="922"/>
                    <a:pt x="353" y="954"/>
                    <a:pt x="335" y="996"/>
                  </a:cubicBezTo>
                  <a:cubicBezTo>
                    <a:pt x="335" y="1010"/>
                    <a:pt x="321" y="1042"/>
                    <a:pt x="321" y="1056"/>
                  </a:cubicBezTo>
                  <a:cubicBezTo>
                    <a:pt x="307" y="1084"/>
                    <a:pt x="293" y="1112"/>
                    <a:pt x="293" y="1130"/>
                  </a:cubicBezTo>
                  <a:cubicBezTo>
                    <a:pt x="265" y="1172"/>
                    <a:pt x="233" y="1232"/>
                    <a:pt x="205" y="1274"/>
                  </a:cubicBezTo>
                  <a:cubicBezTo>
                    <a:pt x="191" y="1320"/>
                    <a:pt x="159" y="1348"/>
                    <a:pt x="131" y="1394"/>
                  </a:cubicBezTo>
                  <a:cubicBezTo>
                    <a:pt x="117" y="1436"/>
                    <a:pt x="89" y="1482"/>
                    <a:pt x="71" y="1524"/>
                  </a:cubicBezTo>
                  <a:cubicBezTo>
                    <a:pt x="57" y="1552"/>
                    <a:pt x="43" y="1598"/>
                    <a:pt x="43" y="1626"/>
                  </a:cubicBezTo>
                  <a:cubicBezTo>
                    <a:pt x="29" y="1671"/>
                    <a:pt x="15" y="1714"/>
                    <a:pt x="15" y="1759"/>
                  </a:cubicBezTo>
                  <a:cubicBezTo>
                    <a:pt x="1" y="1816"/>
                    <a:pt x="1" y="1875"/>
                    <a:pt x="1" y="1935"/>
                  </a:cubicBezTo>
                  <a:lnTo>
                    <a:pt x="1" y="2097"/>
                  </a:lnTo>
                  <a:cubicBezTo>
                    <a:pt x="15" y="2213"/>
                    <a:pt x="15" y="2329"/>
                    <a:pt x="29" y="2449"/>
                  </a:cubicBezTo>
                  <a:cubicBezTo>
                    <a:pt x="57" y="2607"/>
                    <a:pt x="89" y="2755"/>
                    <a:pt x="117" y="2917"/>
                  </a:cubicBezTo>
                  <a:cubicBezTo>
                    <a:pt x="145" y="2945"/>
                    <a:pt x="191" y="2991"/>
                    <a:pt x="219" y="3033"/>
                  </a:cubicBezTo>
                  <a:cubicBezTo>
                    <a:pt x="381" y="3209"/>
                    <a:pt x="571" y="3385"/>
                    <a:pt x="792" y="3574"/>
                  </a:cubicBezTo>
                  <a:cubicBezTo>
                    <a:pt x="982" y="3736"/>
                    <a:pt x="1200" y="3898"/>
                    <a:pt x="1464" y="4060"/>
                  </a:cubicBezTo>
                  <a:cubicBezTo>
                    <a:pt x="1626" y="4162"/>
                    <a:pt x="1788" y="4264"/>
                    <a:pt x="1978" y="4366"/>
                  </a:cubicBezTo>
                  <a:cubicBezTo>
                    <a:pt x="1978" y="4296"/>
                    <a:pt x="1978" y="4222"/>
                    <a:pt x="1992" y="4148"/>
                  </a:cubicBezTo>
                  <a:lnTo>
                    <a:pt x="1992" y="3782"/>
                  </a:lnTo>
                  <a:cubicBezTo>
                    <a:pt x="1978" y="3518"/>
                    <a:pt x="1964" y="3254"/>
                    <a:pt x="1935" y="2991"/>
                  </a:cubicBezTo>
                  <a:cubicBezTo>
                    <a:pt x="1918" y="2871"/>
                    <a:pt x="1904" y="2755"/>
                    <a:pt x="1890" y="2639"/>
                  </a:cubicBezTo>
                  <a:cubicBezTo>
                    <a:pt x="1876" y="2537"/>
                    <a:pt x="1862" y="2431"/>
                    <a:pt x="1847" y="2343"/>
                  </a:cubicBezTo>
                  <a:cubicBezTo>
                    <a:pt x="1847" y="2255"/>
                    <a:pt x="1830" y="2185"/>
                    <a:pt x="1830" y="2111"/>
                  </a:cubicBezTo>
                  <a:cubicBezTo>
                    <a:pt x="1816" y="2023"/>
                    <a:pt x="1816" y="1935"/>
                    <a:pt x="1816" y="1847"/>
                  </a:cubicBezTo>
                  <a:cubicBezTo>
                    <a:pt x="1802" y="1612"/>
                    <a:pt x="1788" y="1394"/>
                    <a:pt x="1760" y="1158"/>
                  </a:cubicBezTo>
                  <a:lnTo>
                    <a:pt x="1760" y="1172"/>
                  </a:lnTo>
                  <a:cubicBezTo>
                    <a:pt x="1742" y="1056"/>
                    <a:pt x="1728" y="936"/>
                    <a:pt x="1700" y="820"/>
                  </a:cubicBezTo>
                  <a:cubicBezTo>
                    <a:pt x="1672" y="718"/>
                    <a:pt x="1640" y="602"/>
                    <a:pt x="1598" y="497"/>
                  </a:cubicBezTo>
                  <a:cubicBezTo>
                    <a:pt x="1552" y="409"/>
                    <a:pt x="1510" y="321"/>
                    <a:pt x="1450" y="250"/>
                  </a:cubicBezTo>
                  <a:cubicBezTo>
                    <a:pt x="1422" y="205"/>
                    <a:pt x="1376" y="162"/>
                    <a:pt x="1334" y="117"/>
                  </a:cubicBezTo>
                  <a:cubicBezTo>
                    <a:pt x="1288" y="89"/>
                    <a:pt x="1246" y="57"/>
                    <a:pt x="1200" y="43"/>
                  </a:cubicBezTo>
                  <a:cubicBezTo>
                    <a:pt x="1172" y="29"/>
                    <a:pt x="1144" y="29"/>
                    <a:pt x="1126" y="15"/>
                  </a:cubicBezTo>
                  <a:cubicBezTo>
                    <a:pt x="1098" y="15"/>
                    <a:pt x="1070" y="1"/>
                    <a:pt x="1038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83"/>
            <p:cNvSpPr/>
            <p:nvPr/>
          </p:nvSpPr>
          <p:spPr>
            <a:xfrm>
              <a:off x="5958902" y="245655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83"/>
            <p:cNvSpPr/>
            <p:nvPr/>
          </p:nvSpPr>
          <p:spPr>
            <a:xfrm>
              <a:off x="6503796" y="2406837"/>
              <a:ext cx="179619" cy="538007"/>
            </a:xfrm>
            <a:custGeom>
              <a:avLst/>
              <a:gdLst/>
              <a:ahLst/>
              <a:cxnLst/>
              <a:rect l="l" t="t" r="r" b="b"/>
              <a:pathLst>
                <a:path w="1904" h="5703" extrusionOk="0">
                  <a:moveTo>
                    <a:pt x="1126" y="0"/>
                  </a:moveTo>
                  <a:cubicBezTo>
                    <a:pt x="1143" y="0"/>
                    <a:pt x="1143" y="14"/>
                    <a:pt x="1143" y="32"/>
                  </a:cubicBezTo>
                  <a:cubicBezTo>
                    <a:pt x="1157" y="60"/>
                    <a:pt x="1157" y="102"/>
                    <a:pt x="1157" y="148"/>
                  </a:cubicBezTo>
                  <a:cubicBezTo>
                    <a:pt x="1157" y="190"/>
                    <a:pt x="1157" y="222"/>
                    <a:pt x="1143" y="264"/>
                  </a:cubicBezTo>
                  <a:cubicBezTo>
                    <a:pt x="1112" y="338"/>
                    <a:pt x="1070" y="426"/>
                    <a:pt x="1024" y="500"/>
                  </a:cubicBezTo>
                  <a:cubicBezTo>
                    <a:pt x="982" y="560"/>
                    <a:pt x="936" y="616"/>
                    <a:pt x="894" y="676"/>
                  </a:cubicBezTo>
                  <a:lnTo>
                    <a:pt x="922" y="676"/>
                  </a:lnTo>
                  <a:cubicBezTo>
                    <a:pt x="936" y="690"/>
                    <a:pt x="950" y="690"/>
                    <a:pt x="982" y="704"/>
                  </a:cubicBezTo>
                  <a:cubicBezTo>
                    <a:pt x="1010" y="704"/>
                    <a:pt x="1038" y="735"/>
                    <a:pt x="1070" y="749"/>
                  </a:cubicBezTo>
                  <a:cubicBezTo>
                    <a:pt x="1084" y="778"/>
                    <a:pt x="1112" y="792"/>
                    <a:pt x="1126" y="823"/>
                  </a:cubicBezTo>
                  <a:cubicBezTo>
                    <a:pt x="1143" y="837"/>
                    <a:pt x="1143" y="851"/>
                    <a:pt x="1143" y="880"/>
                  </a:cubicBezTo>
                  <a:cubicBezTo>
                    <a:pt x="1157" y="880"/>
                    <a:pt x="1157" y="894"/>
                    <a:pt x="1157" y="911"/>
                  </a:cubicBezTo>
                  <a:lnTo>
                    <a:pt x="1157" y="1013"/>
                  </a:lnTo>
                  <a:cubicBezTo>
                    <a:pt x="1143" y="1041"/>
                    <a:pt x="1143" y="1070"/>
                    <a:pt x="1126" y="1101"/>
                  </a:cubicBezTo>
                  <a:cubicBezTo>
                    <a:pt x="1098" y="1129"/>
                    <a:pt x="1084" y="1157"/>
                    <a:pt x="1055" y="1189"/>
                  </a:cubicBezTo>
                  <a:cubicBezTo>
                    <a:pt x="1038" y="1203"/>
                    <a:pt x="1024" y="1217"/>
                    <a:pt x="1010" y="1217"/>
                  </a:cubicBezTo>
                  <a:lnTo>
                    <a:pt x="982" y="1245"/>
                  </a:lnTo>
                  <a:cubicBezTo>
                    <a:pt x="1024" y="1277"/>
                    <a:pt x="1084" y="1305"/>
                    <a:pt x="1126" y="1351"/>
                  </a:cubicBezTo>
                  <a:cubicBezTo>
                    <a:pt x="1172" y="1407"/>
                    <a:pt x="1214" y="1453"/>
                    <a:pt x="1245" y="1509"/>
                  </a:cubicBezTo>
                  <a:cubicBezTo>
                    <a:pt x="1288" y="1569"/>
                    <a:pt x="1333" y="1643"/>
                    <a:pt x="1347" y="1703"/>
                  </a:cubicBezTo>
                  <a:cubicBezTo>
                    <a:pt x="1376" y="1773"/>
                    <a:pt x="1407" y="1847"/>
                    <a:pt x="1421" y="1921"/>
                  </a:cubicBezTo>
                  <a:cubicBezTo>
                    <a:pt x="1449" y="2054"/>
                    <a:pt x="1463" y="2199"/>
                    <a:pt x="1435" y="2332"/>
                  </a:cubicBezTo>
                  <a:cubicBezTo>
                    <a:pt x="1435" y="2360"/>
                    <a:pt x="1435" y="2375"/>
                    <a:pt x="1421" y="2389"/>
                  </a:cubicBezTo>
                  <a:lnTo>
                    <a:pt x="1421" y="2434"/>
                  </a:lnTo>
                  <a:cubicBezTo>
                    <a:pt x="1407" y="2462"/>
                    <a:pt x="1376" y="2494"/>
                    <a:pt x="1361" y="2522"/>
                  </a:cubicBezTo>
                  <a:cubicBezTo>
                    <a:pt x="1333" y="2550"/>
                    <a:pt x="1319" y="2582"/>
                    <a:pt x="1288" y="2610"/>
                  </a:cubicBezTo>
                  <a:cubicBezTo>
                    <a:pt x="1274" y="2638"/>
                    <a:pt x="1259" y="2670"/>
                    <a:pt x="1245" y="2698"/>
                  </a:cubicBezTo>
                  <a:lnTo>
                    <a:pt x="1231" y="2712"/>
                  </a:lnTo>
                  <a:lnTo>
                    <a:pt x="1231" y="2740"/>
                  </a:lnTo>
                  <a:lnTo>
                    <a:pt x="1231" y="2786"/>
                  </a:lnTo>
                  <a:lnTo>
                    <a:pt x="1231" y="2846"/>
                  </a:lnTo>
                  <a:cubicBezTo>
                    <a:pt x="1245" y="2962"/>
                    <a:pt x="1288" y="3078"/>
                    <a:pt x="1319" y="3198"/>
                  </a:cubicBezTo>
                  <a:cubicBezTo>
                    <a:pt x="1319" y="3226"/>
                    <a:pt x="1333" y="3254"/>
                    <a:pt x="1333" y="3300"/>
                  </a:cubicBezTo>
                  <a:cubicBezTo>
                    <a:pt x="1333" y="3314"/>
                    <a:pt x="1347" y="3342"/>
                    <a:pt x="1347" y="3374"/>
                  </a:cubicBezTo>
                  <a:lnTo>
                    <a:pt x="1347" y="3563"/>
                  </a:lnTo>
                  <a:cubicBezTo>
                    <a:pt x="1347" y="3694"/>
                    <a:pt x="1347" y="3827"/>
                    <a:pt x="1319" y="3957"/>
                  </a:cubicBezTo>
                  <a:cubicBezTo>
                    <a:pt x="1302" y="4091"/>
                    <a:pt x="1259" y="4207"/>
                    <a:pt x="1214" y="4341"/>
                  </a:cubicBezTo>
                  <a:cubicBezTo>
                    <a:pt x="1172" y="4443"/>
                    <a:pt x="1126" y="4531"/>
                    <a:pt x="1070" y="4633"/>
                  </a:cubicBezTo>
                  <a:cubicBezTo>
                    <a:pt x="1024" y="4721"/>
                    <a:pt x="968" y="4795"/>
                    <a:pt x="894" y="4883"/>
                  </a:cubicBezTo>
                  <a:cubicBezTo>
                    <a:pt x="760" y="5027"/>
                    <a:pt x="616" y="5175"/>
                    <a:pt x="468" y="5322"/>
                  </a:cubicBezTo>
                  <a:cubicBezTo>
                    <a:pt x="306" y="5452"/>
                    <a:pt x="158" y="5572"/>
                    <a:pt x="0" y="5702"/>
                  </a:cubicBezTo>
                  <a:cubicBezTo>
                    <a:pt x="71" y="5688"/>
                    <a:pt x="144" y="5674"/>
                    <a:pt x="218" y="5660"/>
                  </a:cubicBezTo>
                  <a:cubicBezTo>
                    <a:pt x="334" y="5628"/>
                    <a:pt x="454" y="5586"/>
                    <a:pt x="584" y="5512"/>
                  </a:cubicBezTo>
                  <a:cubicBezTo>
                    <a:pt x="704" y="5452"/>
                    <a:pt x="820" y="5379"/>
                    <a:pt x="936" y="5277"/>
                  </a:cubicBezTo>
                  <a:cubicBezTo>
                    <a:pt x="1055" y="5189"/>
                    <a:pt x="1157" y="5101"/>
                    <a:pt x="1259" y="4985"/>
                  </a:cubicBezTo>
                  <a:cubicBezTo>
                    <a:pt x="1671" y="4499"/>
                    <a:pt x="1847" y="3929"/>
                    <a:pt x="1713" y="3444"/>
                  </a:cubicBezTo>
                  <a:cubicBezTo>
                    <a:pt x="1671" y="3300"/>
                    <a:pt x="1597" y="3138"/>
                    <a:pt x="1478" y="3004"/>
                  </a:cubicBezTo>
                  <a:cubicBezTo>
                    <a:pt x="1523" y="2976"/>
                    <a:pt x="1566" y="2948"/>
                    <a:pt x="1597" y="2902"/>
                  </a:cubicBezTo>
                  <a:cubicBezTo>
                    <a:pt x="1639" y="2874"/>
                    <a:pt x="1685" y="2828"/>
                    <a:pt x="1727" y="2772"/>
                  </a:cubicBezTo>
                  <a:cubicBezTo>
                    <a:pt x="1787" y="2670"/>
                    <a:pt x="1829" y="2550"/>
                    <a:pt x="1875" y="2420"/>
                  </a:cubicBezTo>
                  <a:cubicBezTo>
                    <a:pt x="1889" y="2301"/>
                    <a:pt x="1903" y="2171"/>
                    <a:pt x="1903" y="2037"/>
                  </a:cubicBezTo>
                  <a:cubicBezTo>
                    <a:pt x="1889" y="1907"/>
                    <a:pt x="1861" y="1773"/>
                    <a:pt x="1815" y="1657"/>
                  </a:cubicBezTo>
                  <a:cubicBezTo>
                    <a:pt x="1787" y="1569"/>
                    <a:pt x="1727" y="1481"/>
                    <a:pt x="1685" y="1407"/>
                  </a:cubicBezTo>
                  <a:cubicBezTo>
                    <a:pt x="1653" y="1365"/>
                    <a:pt x="1625" y="1333"/>
                    <a:pt x="1597" y="1291"/>
                  </a:cubicBezTo>
                  <a:cubicBezTo>
                    <a:pt x="1583" y="1277"/>
                    <a:pt x="1551" y="1263"/>
                    <a:pt x="1537" y="1245"/>
                  </a:cubicBezTo>
                  <a:cubicBezTo>
                    <a:pt x="1566" y="1217"/>
                    <a:pt x="1597" y="1203"/>
                    <a:pt x="1611" y="1175"/>
                  </a:cubicBezTo>
                  <a:cubicBezTo>
                    <a:pt x="1639" y="1129"/>
                    <a:pt x="1671" y="1087"/>
                    <a:pt x="1685" y="1041"/>
                  </a:cubicBezTo>
                  <a:cubicBezTo>
                    <a:pt x="1713" y="953"/>
                    <a:pt x="1699" y="851"/>
                    <a:pt x="1653" y="778"/>
                  </a:cubicBezTo>
                  <a:cubicBezTo>
                    <a:pt x="1611" y="704"/>
                    <a:pt x="1537" y="647"/>
                    <a:pt x="1435" y="602"/>
                  </a:cubicBezTo>
                  <a:cubicBezTo>
                    <a:pt x="1407" y="588"/>
                    <a:pt x="1347" y="588"/>
                    <a:pt x="1302" y="588"/>
                  </a:cubicBezTo>
                  <a:lnTo>
                    <a:pt x="1259" y="588"/>
                  </a:lnTo>
                  <a:cubicBezTo>
                    <a:pt x="1288" y="528"/>
                    <a:pt x="1319" y="472"/>
                    <a:pt x="1347" y="398"/>
                  </a:cubicBezTo>
                  <a:cubicBezTo>
                    <a:pt x="1347" y="352"/>
                    <a:pt x="1361" y="310"/>
                    <a:pt x="1347" y="264"/>
                  </a:cubicBezTo>
                  <a:cubicBezTo>
                    <a:pt x="1347" y="236"/>
                    <a:pt x="1333" y="190"/>
                    <a:pt x="1319" y="148"/>
                  </a:cubicBezTo>
                  <a:cubicBezTo>
                    <a:pt x="1288" y="88"/>
                    <a:pt x="1245" y="46"/>
                    <a:pt x="1172" y="14"/>
                  </a:cubicBezTo>
                  <a:cubicBezTo>
                    <a:pt x="1157" y="0"/>
                    <a:pt x="1143" y="0"/>
                    <a:pt x="1126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83"/>
            <p:cNvSpPr/>
            <p:nvPr/>
          </p:nvSpPr>
          <p:spPr>
            <a:xfrm>
              <a:off x="5459856" y="4120102"/>
              <a:ext cx="259900" cy="240655"/>
            </a:xfrm>
            <a:custGeom>
              <a:avLst/>
              <a:gdLst/>
              <a:ahLst/>
              <a:cxnLst/>
              <a:rect l="l" t="t" r="r" b="b"/>
              <a:pathLst>
                <a:path w="2755" h="2551" extrusionOk="0">
                  <a:moveTo>
                    <a:pt x="528" y="0"/>
                  </a:moveTo>
                  <a:cubicBezTo>
                    <a:pt x="482" y="0"/>
                    <a:pt x="426" y="14"/>
                    <a:pt x="380" y="28"/>
                  </a:cubicBezTo>
                  <a:cubicBezTo>
                    <a:pt x="320" y="42"/>
                    <a:pt x="278" y="74"/>
                    <a:pt x="218" y="102"/>
                  </a:cubicBezTo>
                  <a:cubicBezTo>
                    <a:pt x="204" y="116"/>
                    <a:pt x="176" y="130"/>
                    <a:pt x="162" y="162"/>
                  </a:cubicBezTo>
                  <a:cubicBezTo>
                    <a:pt x="144" y="162"/>
                    <a:pt x="144" y="176"/>
                    <a:pt x="130" y="176"/>
                  </a:cubicBezTo>
                  <a:lnTo>
                    <a:pt x="116" y="190"/>
                  </a:lnTo>
                  <a:cubicBezTo>
                    <a:pt x="102" y="218"/>
                    <a:pt x="74" y="232"/>
                    <a:pt x="56" y="250"/>
                  </a:cubicBezTo>
                  <a:cubicBezTo>
                    <a:pt x="56" y="264"/>
                    <a:pt x="42" y="278"/>
                    <a:pt x="42" y="278"/>
                  </a:cubicBezTo>
                  <a:cubicBezTo>
                    <a:pt x="28" y="292"/>
                    <a:pt x="28" y="306"/>
                    <a:pt x="14" y="320"/>
                  </a:cubicBezTo>
                  <a:lnTo>
                    <a:pt x="14" y="338"/>
                  </a:lnTo>
                  <a:cubicBezTo>
                    <a:pt x="14" y="338"/>
                    <a:pt x="0" y="338"/>
                    <a:pt x="0" y="352"/>
                  </a:cubicBezTo>
                  <a:lnTo>
                    <a:pt x="0" y="380"/>
                  </a:lnTo>
                  <a:cubicBezTo>
                    <a:pt x="14" y="468"/>
                    <a:pt x="56" y="556"/>
                    <a:pt x="88" y="630"/>
                  </a:cubicBezTo>
                  <a:cubicBezTo>
                    <a:pt x="102" y="690"/>
                    <a:pt x="130" y="760"/>
                    <a:pt x="162" y="820"/>
                  </a:cubicBezTo>
                  <a:cubicBezTo>
                    <a:pt x="218" y="953"/>
                    <a:pt x="306" y="1084"/>
                    <a:pt x="394" y="1231"/>
                  </a:cubicBezTo>
                  <a:cubicBezTo>
                    <a:pt x="570" y="1509"/>
                    <a:pt x="792" y="1773"/>
                    <a:pt x="1024" y="1991"/>
                  </a:cubicBezTo>
                  <a:cubicBezTo>
                    <a:pt x="1157" y="2125"/>
                    <a:pt x="1305" y="2241"/>
                    <a:pt x="1449" y="2329"/>
                  </a:cubicBezTo>
                  <a:cubicBezTo>
                    <a:pt x="1611" y="2431"/>
                    <a:pt x="1759" y="2505"/>
                    <a:pt x="1921" y="2536"/>
                  </a:cubicBezTo>
                  <a:lnTo>
                    <a:pt x="1921" y="2550"/>
                  </a:lnTo>
                  <a:lnTo>
                    <a:pt x="1963" y="2550"/>
                  </a:lnTo>
                  <a:cubicBezTo>
                    <a:pt x="2111" y="2505"/>
                    <a:pt x="2255" y="2417"/>
                    <a:pt x="2403" y="2287"/>
                  </a:cubicBezTo>
                  <a:cubicBezTo>
                    <a:pt x="2476" y="2241"/>
                    <a:pt x="2536" y="2185"/>
                    <a:pt x="2593" y="2111"/>
                  </a:cubicBezTo>
                  <a:cubicBezTo>
                    <a:pt x="2652" y="2037"/>
                    <a:pt x="2695" y="1963"/>
                    <a:pt x="2740" y="1903"/>
                  </a:cubicBezTo>
                  <a:cubicBezTo>
                    <a:pt x="2754" y="1875"/>
                    <a:pt x="2740" y="1847"/>
                    <a:pt x="2726" y="1833"/>
                  </a:cubicBezTo>
                  <a:lnTo>
                    <a:pt x="2712" y="1815"/>
                  </a:lnTo>
                  <a:cubicBezTo>
                    <a:pt x="2652" y="1699"/>
                    <a:pt x="2593" y="1569"/>
                    <a:pt x="2519" y="1464"/>
                  </a:cubicBezTo>
                  <a:cubicBezTo>
                    <a:pt x="2448" y="1333"/>
                    <a:pt x="2343" y="1217"/>
                    <a:pt x="2241" y="1084"/>
                  </a:cubicBezTo>
                  <a:cubicBezTo>
                    <a:pt x="2065" y="894"/>
                    <a:pt x="1847" y="718"/>
                    <a:pt x="1597" y="556"/>
                  </a:cubicBezTo>
                  <a:cubicBezTo>
                    <a:pt x="1597" y="542"/>
                    <a:pt x="1583" y="528"/>
                    <a:pt x="1583" y="528"/>
                  </a:cubicBezTo>
                  <a:cubicBezTo>
                    <a:pt x="1569" y="514"/>
                    <a:pt x="1551" y="514"/>
                    <a:pt x="1537" y="514"/>
                  </a:cubicBezTo>
                  <a:lnTo>
                    <a:pt x="1509" y="514"/>
                  </a:lnTo>
                  <a:lnTo>
                    <a:pt x="1495" y="496"/>
                  </a:lnTo>
                  <a:lnTo>
                    <a:pt x="1481" y="514"/>
                  </a:lnTo>
                  <a:cubicBezTo>
                    <a:pt x="1463" y="514"/>
                    <a:pt x="1449" y="514"/>
                    <a:pt x="1449" y="496"/>
                  </a:cubicBezTo>
                  <a:cubicBezTo>
                    <a:pt x="1407" y="496"/>
                    <a:pt x="1375" y="482"/>
                    <a:pt x="1333" y="468"/>
                  </a:cubicBezTo>
                  <a:cubicBezTo>
                    <a:pt x="1288" y="454"/>
                    <a:pt x="1231" y="408"/>
                    <a:pt x="1157" y="366"/>
                  </a:cubicBezTo>
                  <a:cubicBezTo>
                    <a:pt x="1112" y="338"/>
                    <a:pt x="1083" y="306"/>
                    <a:pt x="1041" y="264"/>
                  </a:cubicBezTo>
                  <a:cubicBezTo>
                    <a:pt x="1010" y="232"/>
                    <a:pt x="967" y="204"/>
                    <a:pt x="936" y="176"/>
                  </a:cubicBezTo>
                  <a:cubicBezTo>
                    <a:pt x="865" y="116"/>
                    <a:pt x="777" y="57"/>
                    <a:pt x="672" y="28"/>
                  </a:cubicBezTo>
                  <a:cubicBezTo>
                    <a:pt x="630" y="14"/>
                    <a:pt x="584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83"/>
            <p:cNvSpPr/>
            <p:nvPr/>
          </p:nvSpPr>
          <p:spPr>
            <a:xfrm>
              <a:off x="5459856" y="4120102"/>
              <a:ext cx="204429" cy="240655"/>
            </a:xfrm>
            <a:custGeom>
              <a:avLst/>
              <a:gdLst/>
              <a:ahLst/>
              <a:cxnLst/>
              <a:rect l="l" t="t" r="r" b="b"/>
              <a:pathLst>
                <a:path w="2167" h="2551" extrusionOk="0">
                  <a:moveTo>
                    <a:pt x="528" y="0"/>
                  </a:moveTo>
                  <a:cubicBezTo>
                    <a:pt x="482" y="0"/>
                    <a:pt x="426" y="14"/>
                    <a:pt x="380" y="28"/>
                  </a:cubicBezTo>
                  <a:cubicBezTo>
                    <a:pt x="320" y="42"/>
                    <a:pt x="278" y="74"/>
                    <a:pt x="218" y="102"/>
                  </a:cubicBezTo>
                  <a:cubicBezTo>
                    <a:pt x="190" y="116"/>
                    <a:pt x="176" y="130"/>
                    <a:pt x="162" y="162"/>
                  </a:cubicBezTo>
                  <a:lnTo>
                    <a:pt x="130" y="176"/>
                  </a:lnTo>
                  <a:lnTo>
                    <a:pt x="116" y="190"/>
                  </a:lnTo>
                  <a:cubicBezTo>
                    <a:pt x="88" y="218"/>
                    <a:pt x="74" y="232"/>
                    <a:pt x="56" y="250"/>
                  </a:cubicBezTo>
                  <a:cubicBezTo>
                    <a:pt x="56" y="264"/>
                    <a:pt x="42" y="278"/>
                    <a:pt x="42" y="278"/>
                  </a:cubicBezTo>
                  <a:cubicBezTo>
                    <a:pt x="28" y="292"/>
                    <a:pt x="28" y="306"/>
                    <a:pt x="14" y="320"/>
                  </a:cubicBezTo>
                  <a:lnTo>
                    <a:pt x="14" y="338"/>
                  </a:lnTo>
                  <a:lnTo>
                    <a:pt x="0" y="352"/>
                  </a:lnTo>
                  <a:lnTo>
                    <a:pt x="0" y="380"/>
                  </a:lnTo>
                  <a:cubicBezTo>
                    <a:pt x="14" y="468"/>
                    <a:pt x="42" y="556"/>
                    <a:pt x="74" y="630"/>
                  </a:cubicBezTo>
                  <a:cubicBezTo>
                    <a:pt x="102" y="690"/>
                    <a:pt x="130" y="760"/>
                    <a:pt x="162" y="820"/>
                  </a:cubicBezTo>
                  <a:cubicBezTo>
                    <a:pt x="218" y="953"/>
                    <a:pt x="292" y="1084"/>
                    <a:pt x="394" y="1231"/>
                  </a:cubicBezTo>
                  <a:cubicBezTo>
                    <a:pt x="570" y="1509"/>
                    <a:pt x="792" y="1773"/>
                    <a:pt x="1010" y="1991"/>
                  </a:cubicBezTo>
                  <a:cubicBezTo>
                    <a:pt x="1157" y="2125"/>
                    <a:pt x="1305" y="2241"/>
                    <a:pt x="1449" y="2343"/>
                  </a:cubicBezTo>
                  <a:cubicBezTo>
                    <a:pt x="1611" y="2431"/>
                    <a:pt x="1759" y="2505"/>
                    <a:pt x="1921" y="2550"/>
                  </a:cubicBezTo>
                  <a:lnTo>
                    <a:pt x="1963" y="2550"/>
                  </a:lnTo>
                  <a:cubicBezTo>
                    <a:pt x="2023" y="2536"/>
                    <a:pt x="2097" y="2505"/>
                    <a:pt x="2167" y="2463"/>
                  </a:cubicBezTo>
                  <a:cubicBezTo>
                    <a:pt x="2111" y="2448"/>
                    <a:pt x="2065" y="2417"/>
                    <a:pt x="2009" y="2403"/>
                  </a:cubicBezTo>
                  <a:cubicBezTo>
                    <a:pt x="1861" y="2329"/>
                    <a:pt x="1727" y="2255"/>
                    <a:pt x="1597" y="2167"/>
                  </a:cubicBezTo>
                  <a:cubicBezTo>
                    <a:pt x="1449" y="2079"/>
                    <a:pt x="1319" y="1963"/>
                    <a:pt x="1185" y="1861"/>
                  </a:cubicBezTo>
                  <a:cubicBezTo>
                    <a:pt x="1055" y="1745"/>
                    <a:pt x="936" y="1611"/>
                    <a:pt x="820" y="1481"/>
                  </a:cubicBezTo>
                  <a:cubicBezTo>
                    <a:pt x="602" y="1231"/>
                    <a:pt x="426" y="936"/>
                    <a:pt x="278" y="630"/>
                  </a:cubicBezTo>
                  <a:lnTo>
                    <a:pt x="278" y="616"/>
                  </a:lnTo>
                  <a:cubicBezTo>
                    <a:pt x="380" y="570"/>
                    <a:pt x="482" y="514"/>
                    <a:pt x="570" y="440"/>
                  </a:cubicBezTo>
                  <a:cubicBezTo>
                    <a:pt x="602" y="426"/>
                    <a:pt x="630" y="394"/>
                    <a:pt x="658" y="380"/>
                  </a:cubicBezTo>
                  <a:cubicBezTo>
                    <a:pt x="672" y="352"/>
                    <a:pt x="704" y="320"/>
                    <a:pt x="718" y="306"/>
                  </a:cubicBezTo>
                  <a:cubicBezTo>
                    <a:pt x="732" y="292"/>
                    <a:pt x="746" y="264"/>
                    <a:pt x="746" y="250"/>
                  </a:cubicBezTo>
                  <a:cubicBezTo>
                    <a:pt x="760" y="232"/>
                    <a:pt x="777" y="204"/>
                    <a:pt x="792" y="190"/>
                  </a:cubicBezTo>
                  <a:lnTo>
                    <a:pt x="777" y="190"/>
                  </a:lnTo>
                  <a:cubicBezTo>
                    <a:pt x="792" y="176"/>
                    <a:pt x="792" y="162"/>
                    <a:pt x="806" y="130"/>
                  </a:cubicBezTo>
                  <a:cubicBezTo>
                    <a:pt x="806" y="116"/>
                    <a:pt x="806" y="102"/>
                    <a:pt x="820" y="88"/>
                  </a:cubicBezTo>
                  <a:cubicBezTo>
                    <a:pt x="777" y="74"/>
                    <a:pt x="732" y="42"/>
                    <a:pt x="672" y="28"/>
                  </a:cubicBezTo>
                  <a:cubicBezTo>
                    <a:pt x="630" y="14"/>
                    <a:pt x="584" y="0"/>
                    <a:pt x="52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83"/>
            <p:cNvSpPr/>
            <p:nvPr/>
          </p:nvSpPr>
          <p:spPr>
            <a:xfrm>
              <a:off x="5537118" y="4143592"/>
              <a:ext cx="31980" cy="42169"/>
            </a:xfrm>
            <a:custGeom>
              <a:avLst/>
              <a:gdLst/>
              <a:ahLst/>
              <a:cxnLst/>
              <a:rect l="l" t="t" r="r" b="b"/>
              <a:pathLst>
                <a:path w="339" h="447" extrusionOk="0">
                  <a:moveTo>
                    <a:pt x="264" y="1"/>
                  </a:moveTo>
                  <a:lnTo>
                    <a:pt x="236" y="29"/>
                  </a:lnTo>
                  <a:cubicBezTo>
                    <a:pt x="236" y="57"/>
                    <a:pt x="222" y="103"/>
                    <a:pt x="205" y="131"/>
                  </a:cubicBezTo>
                  <a:cubicBezTo>
                    <a:pt x="191" y="177"/>
                    <a:pt x="148" y="219"/>
                    <a:pt x="117" y="265"/>
                  </a:cubicBezTo>
                  <a:lnTo>
                    <a:pt x="29" y="353"/>
                  </a:lnTo>
                  <a:cubicBezTo>
                    <a:pt x="15" y="381"/>
                    <a:pt x="1" y="409"/>
                    <a:pt x="29" y="423"/>
                  </a:cubicBezTo>
                  <a:cubicBezTo>
                    <a:pt x="38" y="439"/>
                    <a:pt x="49" y="447"/>
                    <a:pt x="60" y="447"/>
                  </a:cubicBezTo>
                  <a:cubicBezTo>
                    <a:pt x="71" y="447"/>
                    <a:pt x="82" y="439"/>
                    <a:pt x="89" y="423"/>
                  </a:cubicBezTo>
                  <a:cubicBezTo>
                    <a:pt x="205" y="321"/>
                    <a:pt x="310" y="205"/>
                    <a:pt x="338" y="57"/>
                  </a:cubicBezTo>
                  <a:lnTo>
                    <a:pt x="338" y="2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83"/>
            <p:cNvSpPr/>
            <p:nvPr/>
          </p:nvSpPr>
          <p:spPr>
            <a:xfrm>
              <a:off x="5556363" y="4157270"/>
              <a:ext cx="30660" cy="43961"/>
            </a:xfrm>
            <a:custGeom>
              <a:avLst/>
              <a:gdLst/>
              <a:ahLst/>
              <a:cxnLst/>
              <a:rect l="l" t="t" r="r" b="b"/>
              <a:pathLst>
                <a:path w="325" h="466" extrusionOk="0">
                  <a:moveTo>
                    <a:pt x="282" y="0"/>
                  </a:moveTo>
                  <a:cubicBezTo>
                    <a:pt x="250" y="0"/>
                    <a:pt x="236" y="14"/>
                    <a:pt x="222" y="46"/>
                  </a:cubicBezTo>
                  <a:cubicBezTo>
                    <a:pt x="222" y="74"/>
                    <a:pt x="208" y="102"/>
                    <a:pt x="194" y="148"/>
                  </a:cubicBezTo>
                  <a:cubicBezTo>
                    <a:pt x="162" y="222"/>
                    <a:pt x="120" y="278"/>
                    <a:pt x="60" y="338"/>
                  </a:cubicBezTo>
                  <a:cubicBezTo>
                    <a:pt x="46" y="352"/>
                    <a:pt x="46" y="366"/>
                    <a:pt x="32" y="384"/>
                  </a:cubicBezTo>
                  <a:cubicBezTo>
                    <a:pt x="18" y="384"/>
                    <a:pt x="18" y="398"/>
                    <a:pt x="18" y="412"/>
                  </a:cubicBezTo>
                  <a:cubicBezTo>
                    <a:pt x="1" y="426"/>
                    <a:pt x="18" y="440"/>
                    <a:pt x="18" y="440"/>
                  </a:cubicBezTo>
                  <a:cubicBezTo>
                    <a:pt x="34" y="458"/>
                    <a:pt x="51" y="466"/>
                    <a:pt x="64" y="466"/>
                  </a:cubicBezTo>
                  <a:cubicBezTo>
                    <a:pt x="74" y="466"/>
                    <a:pt x="83" y="461"/>
                    <a:pt x="89" y="454"/>
                  </a:cubicBezTo>
                  <a:cubicBezTo>
                    <a:pt x="148" y="398"/>
                    <a:pt x="194" y="338"/>
                    <a:pt x="222" y="278"/>
                  </a:cubicBezTo>
                  <a:cubicBezTo>
                    <a:pt x="265" y="208"/>
                    <a:pt x="310" y="148"/>
                    <a:pt x="324" y="74"/>
                  </a:cubicBezTo>
                  <a:cubicBezTo>
                    <a:pt x="324" y="46"/>
                    <a:pt x="324" y="14"/>
                    <a:pt x="29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83"/>
            <p:cNvSpPr/>
            <p:nvPr/>
          </p:nvSpPr>
          <p:spPr>
            <a:xfrm>
              <a:off x="5591268" y="3654168"/>
              <a:ext cx="631873" cy="651212"/>
            </a:xfrm>
            <a:custGeom>
              <a:avLst/>
              <a:gdLst/>
              <a:ahLst/>
              <a:cxnLst/>
              <a:rect l="l" t="t" r="r" b="b"/>
              <a:pathLst>
                <a:path w="6698" h="6903" extrusionOk="0">
                  <a:moveTo>
                    <a:pt x="4527" y="1"/>
                  </a:moveTo>
                  <a:cubicBezTo>
                    <a:pt x="4365" y="1"/>
                    <a:pt x="4203" y="29"/>
                    <a:pt x="4028" y="89"/>
                  </a:cubicBezTo>
                  <a:cubicBezTo>
                    <a:pt x="3897" y="131"/>
                    <a:pt x="3781" y="177"/>
                    <a:pt x="3634" y="264"/>
                  </a:cubicBezTo>
                  <a:lnTo>
                    <a:pt x="3634" y="247"/>
                  </a:lnTo>
                  <a:lnTo>
                    <a:pt x="3648" y="247"/>
                  </a:lnTo>
                  <a:cubicBezTo>
                    <a:pt x="3648" y="219"/>
                    <a:pt x="3634" y="191"/>
                    <a:pt x="3620" y="191"/>
                  </a:cubicBezTo>
                  <a:cubicBezTo>
                    <a:pt x="3605" y="177"/>
                    <a:pt x="3605" y="177"/>
                    <a:pt x="3588" y="177"/>
                  </a:cubicBezTo>
                  <a:cubicBezTo>
                    <a:pt x="3574" y="177"/>
                    <a:pt x="3560" y="191"/>
                    <a:pt x="3546" y="205"/>
                  </a:cubicBezTo>
                  <a:cubicBezTo>
                    <a:pt x="3532" y="247"/>
                    <a:pt x="3518" y="293"/>
                    <a:pt x="3500" y="335"/>
                  </a:cubicBezTo>
                  <a:cubicBezTo>
                    <a:pt x="3472" y="352"/>
                    <a:pt x="3472" y="366"/>
                    <a:pt x="3472" y="381"/>
                  </a:cubicBezTo>
                  <a:cubicBezTo>
                    <a:pt x="3254" y="922"/>
                    <a:pt x="2990" y="1450"/>
                    <a:pt x="2652" y="2023"/>
                  </a:cubicBezTo>
                  <a:lnTo>
                    <a:pt x="2652" y="2037"/>
                  </a:lnTo>
                  <a:cubicBezTo>
                    <a:pt x="2255" y="2681"/>
                    <a:pt x="1815" y="3342"/>
                    <a:pt x="1319" y="3958"/>
                  </a:cubicBezTo>
                  <a:cubicBezTo>
                    <a:pt x="908" y="4468"/>
                    <a:pt x="468" y="4953"/>
                    <a:pt x="42" y="5379"/>
                  </a:cubicBezTo>
                  <a:cubicBezTo>
                    <a:pt x="28" y="5393"/>
                    <a:pt x="14" y="5393"/>
                    <a:pt x="14" y="5407"/>
                  </a:cubicBezTo>
                  <a:cubicBezTo>
                    <a:pt x="14" y="5421"/>
                    <a:pt x="0" y="5435"/>
                    <a:pt x="14" y="5453"/>
                  </a:cubicBezTo>
                  <a:cubicBezTo>
                    <a:pt x="130" y="5759"/>
                    <a:pt x="292" y="6051"/>
                    <a:pt x="510" y="6301"/>
                  </a:cubicBezTo>
                  <a:cubicBezTo>
                    <a:pt x="732" y="6550"/>
                    <a:pt x="995" y="6740"/>
                    <a:pt x="1302" y="6888"/>
                  </a:cubicBezTo>
                  <a:cubicBezTo>
                    <a:pt x="1302" y="6888"/>
                    <a:pt x="1319" y="6902"/>
                    <a:pt x="1333" y="6902"/>
                  </a:cubicBezTo>
                  <a:cubicBezTo>
                    <a:pt x="1347" y="6902"/>
                    <a:pt x="1361" y="6902"/>
                    <a:pt x="1361" y="6888"/>
                  </a:cubicBezTo>
                  <a:cubicBezTo>
                    <a:pt x="1523" y="6786"/>
                    <a:pt x="1685" y="6666"/>
                    <a:pt x="1861" y="6508"/>
                  </a:cubicBezTo>
                  <a:cubicBezTo>
                    <a:pt x="2005" y="6388"/>
                    <a:pt x="2167" y="6258"/>
                    <a:pt x="2329" y="6111"/>
                  </a:cubicBezTo>
                  <a:cubicBezTo>
                    <a:pt x="2638" y="5847"/>
                    <a:pt x="2930" y="5569"/>
                    <a:pt x="3254" y="5245"/>
                  </a:cubicBezTo>
                  <a:cubicBezTo>
                    <a:pt x="3532" y="4967"/>
                    <a:pt x="3824" y="4675"/>
                    <a:pt x="4133" y="4352"/>
                  </a:cubicBezTo>
                  <a:cubicBezTo>
                    <a:pt x="4365" y="4088"/>
                    <a:pt x="4629" y="3824"/>
                    <a:pt x="4865" y="3546"/>
                  </a:cubicBezTo>
                  <a:cubicBezTo>
                    <a:pt x="5115" y="3268"/>
                    <a:pt x="5333" y="3019"/>
                    <a:pt x="5523" y="2769"/>
                  </a:cubicBezTo>
                  <a:cubicBezTo>
                    <a:pt x="5540" y="2769"/>
                    <a:pt x="5554" y="2769"/>
                    <a:pt x="5554" y="2755"/>
                  </a:cubicBezTo>
                  <a:cubicBezTo>
                    <a:pt x="5596" y="2709"/>
                    <a:pt x="5656" y="2639"/>
                    <a:pt x="5684" y="2579"/>
                  </a:cubicBezTo>
                  <a:cubicBezTo>
                    <a:pt x="5920" y="2287"/>
                    <a:pt x="6096" y="2006"/>
                    <a:pt x="6272" y="1742"/>
                  </a:cubicBezTo>
                  <a:cubicBezTo>
                    <a:pt x="6434" y="1464"/>
                    <a:pt x="6578" y="1200"/>
                    <a:pt x="6683" y="936"/>
                  </a:cubicBezTo>
                  <a:cubicBezTo>
                    <a:pt x="6697" y="922"/>
                    <a:pt x="6683" y="894"/>
                    <a:pt x="6652" y="880"/>
                  </a:cubicBezTo>
                  <a:lnTo>
                    <a:pt x="6638" y="880"/>
                  </a:lnTo>
                  <a:cubicBezTo>
                    <a:pt x="6624" y="880"/>
                    <a:pt x="6595" y="880"/>
                    <a:pt x="6595" y="908"/>
                  </a:cubicBezTo>
                  <a:cubicBezTo>
                    <a:pt x="6490" y="1126"/>
                    <a:pt x="6388" y="1362"/>
                    <a:pt x="6244" y="1598"/>
                  </a:cubicBezTo>
                  <a:cubicBezTo>
                    <a:pt x="6138" y="1773"/>
                    <a:pt x="6022" y="1949"/>
                    <a:pt x="5892" y="2139"/>
                  </a:cubicBezTo>
                  <a:cubicBezTo>
                    <a:pt x="5920" y="2037"/>
                    <a:pt x="5948" y="1918"/>
                    <a:pt x="5962" y="1802"/>
                  </a:cubicBezTo>
                  <a:cubicBezTo>
                    <a:pt x="6008" y="1478"/>
                    <a:pt x="5948" y="1144"/>
                    <a:pt x="5786" y="848"/>
                  </a:cubicBezTo>
                  <a:cubicBezTo>
                    <a:pt x="5758" y="774"/>
                    <a:pt x="5716" y="718"/>
                    <a:pt x="5670" y="644"/>
                  </a:cubicBezTo>
                  <a:cubicBezTo>
                    <a:pt x="5628" y="585"/>
                    <a:pt x="5568" y="528"/>
                    <a:pt x="5508" y="454"/>
                  </a:cubicBezTo>
                  <a:cubicBezTo>
                    <a:pt x="5406" y="335"/>
                    <a:pt x="5276" y="233"/>
                    <a:pt x="5129" y="159"/>
                  </a:cubicBezTo>
                  <a:cubicBezTo>
                    <a:pt x="5041" y="103"/>
                    <a:pt x="4953" y="71"/>
                    <a:pt x="4851" y="43"/>
                  </a:cubicBezTo>
                  <a:cubicBezTo>
                    <a:pt x="4777" y="15"/>
                    <a:pt x="4689" y="1"/>
                    <a:pt x="457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83"/>
            <p:cNvSpPr/>
            <p:nvPr/>
          </p:nvSpPr>
          <p:spPr>
            <a:xfrm>
              <a:off x="5661550" y="3713601"/>
              <a:ext cx="457726" cy="545742"/>
            </a:xfrm>
            <a:custGeom>
              <a:avLst/>
              <a:gdLst/>
              <a:ahLst/>
              <a:cxnLst/>
              <a:rect l="l" t="t" r="r" b="b"/>
              <a:pathLst>
                <a:path w="4852" h="5785" extrusionOk="0">
                  <a:moveTo>
                    <a:pt x="4795" y="0"/>
                  </a:moveTo>
                  <a:cubicBezTo>
                    <a:pt x="4778" y="0"/>
                    <a:pt x="4763" y="0"/>
                    <a:pt x="4763" y="14"/>
                  </a:cubicBezTo>
                  <a:cubicBezTo>
                    <a:pt x="4338" y="672"/>
                    <a:pt x="3884" y="1333"/>
                    <a:pt x="3416" y="1963"/>
                  </a:cubicBezTo>
                  <a:cubicBezTo>
                    <a:pt x="2948" y="2593"/>
                    <a:pt x="2449" y="3208"/>
                    <a:pt x="1921" y="3796"/>
                  </a:cubicBezTo>
                  <a:cubicBezTo>
                    <a:pt x="1788" y="3957"/>
                    <a:pt x="1657" y="4088"/>
                    <a:pt x="1524" y="4235"/>
                  </a:cubicBezTo>
                  <a:cubicBezTo>
                    <a:pt x="1453" y="4309"/>
                    <a:pt x="1380" y="4383"/>
                    <a:pt x="1320" y="4453"/>
                  </a:cubicBezTo>
                  <a:cubicBezTo>
                    <a:pt x="1292" y="4485"/>
                    <a:pt x="1246" y="4527"/>
                    <a:pt x="1218" y="4559"/>
                  </a:cubicBezTo>
                  <a:lnTo>
                    <a:pt x="1190" y="4587"/>
                  </a:lnTo>
                  <a:lnTo>
                    <a:pt x="1172" y="4601"/>
                  </a:lnTo>
                  <a:cubicBezTo>
                    <a:pt x="1172" y="4601"/>
                    <a:pt x="1172" y="4615"/>
                    <a:pt x="1158" y="4615"/>
                  </a:cubicBezTo>
                  <a:cubicBezTo>
                    <a:pt x="1144" y="4629"/>
                    <a:pt x="1130" y="4661"/>
                    <a:pt x="1102" y="4675"/>
                  </a:cubicBezTo>
                  <a:cubicBezTo>
                    <a:pt x="1042" y="4749"/>
                    <a:pt x="968" y="4823"/>
                    <a:pt x="894" y="4879"/>
                  </a:cubicBezTo>
                  <a:cubicBezTo>
                    <a:pt x="764" y="5027"/>
                    <a:pt x="616" y="5157"/>
                    <a:pt x="469" y="5291"/>
                  </a:cubicBezTo>
                  <a:cubicBezTo>
                    <a:pt x="398" y="5365"/>
                    <a:pt x="324" y="5421"/>
                    <a:pt x="250" y="5495"/>
                  </a:cubicBezTo>
                  <a:cubicBezTo>
                    <a:pt x="222" y="5526"/>
                    <a:pt x="191" y="5554"/>
                    <a:pt x="148" y="5583"/>
                  </a:cubicBezTo>
                  <a:cubicBezTo>
                    <a:pt x="103" y="5628"/>
                    <a:pt x="61" y="5656"/>
                    <a:pt x="15" y="5685"/>
                  </a:cubicBezTo>
                  <a:cubicBezTo>
                    <a:pt x="1" y="5716"/>
                    <a:pt x="1" y="5744"/>
                    <a:pt x="15" y="5758"/>
                  </a:cubicBezTo>
                  <a:cubicBezTo>
                    <a:pt x="23" y="5777"/>
                    <a:pt x="37" y="5784"/>
                    <a:pt x="52" y="5784"/>
                  </a:cubicBezTo>
                  <a:cubicBezTo>
                    <a:pt x="64" y="5784"/>
                    <a:pt x="77" y="5780"/>
                    <a:pt x="89" y="5773"/>
                  </a:cubicBezTo>
                  <a:cubicBezTo>
                    <a:pt x="117" y="5744"/>
                    <a:pt x="163" y="5702"/>
                    <a:pt x="205" y="5671"/>
                  </a:cubicBezTo>
                  <a:cubicBezTo>
                    <a:pt x="236" y="5642"/>
                    <a:pt x="279" y="5597"/>
                    <a:pt x="324" y="5569"/>
                  </a:cubicBezTo>
                  <a:cubicBezTo>
                    <a:pt x="398" y="5509"/>
                    <a:pt x="455" y="5438"/>
                    <a:pt x="528" y="5365"/>
                  </a:cubicBezTo>
                  <a:cubicBezTo>
                    <a:pt x="676" y="5231"/>
                    <a:pt x="820" y="5101"/>
                    <a:pt x="954" y="4967"/>
                  </a:cubicBezTo>
                  <a:cubicBezTo>
                    <a:pt x="1056" y="4865"/>
                    <a:pt x="1158" y="4763"/>
                    <a:pt x="1246" y="4661"/>
                  </a:cubicBezTo>
                  <a:lnTo>
                    <a:pt x="1260" y="4661"/>
                  </a:lnTo>
                  <a:cubicBezTo>
                    <a:pt x="1436" y="4485"/>
                    <a:pt x="1598" y="4295"/>
                    <a:pt x="1774" y="4102"/>
                  </a:cubicBezTo>
                  <a:cubicBezTo>
                    <a:pt x="2315" y="3518"/>
                    <a:pt x="2815" y="2916"/>
                    <a:pt x="3300" y="2287"/>
                  </a:cubicBezTo>
                  <a:cubicBezTo>
                    <a:pt x="3782" y="1657"/>
                    <a:pt x="4236" y="1010"/>
                    <a:pt x="4661" y="352"/>
                  </a:cubicBezTo>
                  <a:cubicBezTo>
                    <a:pt x="4721" y="264"/>
                    <a:pt x="4778" y="162"/>
                    <a:pt x="4837" y="74"/>
                  </a:cubicBezTo>
                  <a:cubicBezTo>
                    <a:pt x="4837" y="57"/>
                    <a:pt x="4851" y="42"/>
                    <a:pt x="4851" y="28"/>
                  </a:cubicBezTo>
                  <a:cubicBezTo>
                    <a:pt x="4837" y="28"/>
                    <a:pt x="4837" y="14"/>
                    <a:pt x="48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83"/>
            <p:cNvSpPr/>
            <p:nvPr/>
          </p:nvSpPr>
          <p:spPr>
            <a:xfrm>
              <a:off x="6499456" y="4148403"/>
              <a:ext cx="183958" cy="293956"/>
            </a:xfrm>
            <a:custGeom>
              <a:avLst/>
              <a:gdLst/>
              <a:ahLst/>
              <a:cxnLst/>
              <a:rect l="l" t="t" r="r" b="b"/>
              <a:pathLst>
                <a:path w="1950" h="3116" extrusionOk="0">
                  <a:moveTo>
                    <a:pt x="1019" y="1"/>
                  </a:moveTo>
                  <a:cubicBezTo>
                    <a:pt x="999" y="1"/>
                    <a:pt x="982" y="15"/>
                    <a:pt x="982" y="38"/>
                  </a:cubicBezTo>
                  <a:lnTo>
                    <a:pt x="982" y="52"/>
                  </a:lnTo>
                  <a:cubicBezTo>
                    <a:pt x="880" y="154"/>
                    <a:pt x="792" y="256"/>
                    <a:pt x="704" y="358"/>
                  </a:cubicBezTo>
                  <a:cubicBezTo>
                    <a:pt x="616" y="478"/>
                    <a:pt x="528" y="608"/>
                    <a:pt x="454" y="756"/>
                  </a:cubicBezTo>
                  <a:cubicBezTo>
                    <a:pt x="338" y="988"/>
                    <a:pt x="250" y="1251"/>
                    <a:pt x="190" y="1547"/>
                  </a:cubicBezTo>
                  <a:cubicBezTo>
                    <a:pt x="176" y="1547"/>
                    <a:pt x="162" y="1561"/>
                    <a:pt x="162" y="1575"/>
                  </a:cubicBezTo>
                  <a:cubicBezTo>
                    <a:pt x="148" y="1575"/>
                    <a:pt x="148" y="1589"/>
                    <a:pt x="148" y="1603"/>
                  </a:cubicBezTo>
                  <a:cubicBezTo>
                    <a:pt x="162" y="1621"/>
                    <a:pt x="162" y="1635"/>
                    <a:pt x="162" y="1635"/>
                  </a:cubicBezTo>
                  <a:lnTo>
                    <a:pt x="176" y="1649"/>
                  </a:lnTo>
                  <a:lnTo>
                    <a:pt x="176" y="1663"/>
                  </a:lnTo>
                  <a:cubicBezTo>
                    <a:pt x="176" y="1677"/>
                    <a:pt x="190" y="1691"/>
                    <a:pt x="190" y="1691"/>
                  </a:cubicBezTo>
                  <a:cubicBezTo>
                    <a:pt x="190" y="1737"/>
                    <a:pt x="204" y="1765"/>
                    <a:pt x="190" y="1811"/>
                  </a:cubicBezTo>
                  <a:cubicBezTo>
                    <a:pt x="190" y="1867"/>
                    <a:pt x="176" y="1941"/>
                    <a:pt x="162" y="2015"/>
                  </a:cubicBezTo>
                  <a:cubicBezTo>
                    <a:pt x="148" y="2061"/>
                    <a:pt x="117" y="2117"/>
                    <a:pt x="102" y="2163"/>
                  </a:cubicBezTo>
                  <a:cubicBezTo>
                    <a:pt x="88" y="2205"/>
                    <a:pt x="74" y="2250"/>
                    <a:pt x="60" y="2293"/>
                  </a:cubicBezTo>
                  <a:cubicBezTo>
                    <a:pt x="29" y="2381"/>
                    <a:pt x="0" y="2483"/>
                    <a:pt x="15" y="2588"/>
                  </a:cubicBezTo>
                  <a:cubicBezTo>
                    <a:pt x="15" y="2630"/>
                    <a:pt x="15" y="2690"/>
                    <a:pt x="46" y="2732"/>
                  </a:cubicBezTo>
                  <a:cubicBezTo>
                    <a:pt x="60" y="2778"/>
                    <a:pt x="88" y="2820"/>
                    <a:pt x="117" y="2866"/>
                  </a:cubicBezTo>
                  <a:cubicBezTo>
                    <a:pt x="148" y="2908"/>
                    <a:pt x="190" y="2954"/>
                    <a:pt x="236" y="2982"/>
                  </a:cubicBezTo>
                  <a:cubicBezTo>
                    <a:pt x="264" y="2996"/>
                    <a:pt x="292" y="3010"/>
                    <a:pt x="310" y="3028"/>
                  </a:cubicBezTo>
                  <a:cubicBezTo>
                    <a:pt x="324" y="3042"/>
                    <a:pt x="324" y="3042"/>
                    <a:pt x="338" y="3042"/>
                  </a:cubicBezTo>
                  <a:lnTo>
                    <a:pt x="352" y="3056"/>
                  </a:lnTo>
                  <a:lnTo>
                    <a:pt x="366" y="3056"/>
                  </a:lnTo>
                  <a:cubicBezTo>
                    <a:pt x="380" y="3070"/>
                    <a:pt x="412" y="3070"/>
                    <a:pt x="440" y="3084"/>
                  </a:cubicBezTo>
                  <a:cubicBezTo>
                    <a:pt x="440" y="3084"/>
                    <a:pt x="454" y="3084"/>
                    <a:pt x="468" y="3098"/>
                  </a:cubicBezTo>
                  <a:lnTo>
                    <a:pt x="528" y="3098"/>
                  </a:lnTo>
                  <a:cubicBezTo>
                    <a:pt x="528" y="3098"/>
                    <a:pt x="542" y="3098"/>
                    <a:pt x="542" y="3116"/>
                  </a:cubicBezTo>
                  <a:cubicBezTo>
                    <a:pt x="556" y="3116"/>
                    <a:pt x="574" y="3098"/>
                    <a:pt x="574" y="3098"/>
                  </a:cubicBezTo>
                  <a:cubicBezTo>
                    <a:pt x="662" y="3056"/>
                    <a:pt x="718" y="2982"/>
                    <a:pt x="792" y="2940"/>
                  </a:cubicBezTo>
                  <a:cubicBezTo>
                    <a:pt x="838" y="2894"/>
                    <a:pt x="880" y="2834"/>
                    <a:pt x="940" y="2792"/>
                  </a:cubicBezTo>
                  <a:cubicBezTo>
                    <a:pt x="1042" y="2690"/>
                    <a:pt x="1130" y="2571"/>
                    <a:pt x="1232" y="2440"/>
                  </a:cubicBezTo>
                  <a:cubicBezTo>
                    <a:pt x="1436" y="2163"/>
                    <a:pt x="1612" y="1867"/>
                    <a:pt x="1731" y="1575"/>
                  </a:cubicBezTo>
                  <a:cubicBezTo>
                    <a:pt x="1805" y="1399"/>
                    <a:pt x="1861" y="1223"/>
                    <a:pt x="1907" y="1047"/>
                  </a:cubicBezTo>
                  <a:cubicBezTo>
                    <a:pt x="1935" y="872"/>
                    <a:pt x="1949" y="710"/>
                    <a:pt x="1935" y="548"/>
                  </a:cubicBezTo>
                  <a:cubicBezTo>
                    <a:pt x="1935" y="534"/>
                    <a:pt x="1935" y="520"/>
                    <a:pt x="1921" y="506"/>
                  </a:cubicBezTo>
                  <a:cubicBezTo>
                    <a:pt x="1819" y="372"/>
                    <a:pt x="1685" y="270"/>
                    <a:pt x="1524" y="168"/>
                  </a:cubicBezTo>
                  <a:cubicBezTo>
                    <a:pt x="1453" y="126"/>
                    <a:pt x="1379" y="94"/>
                    <a:pt x="1291" y="66"/>
                  </a:cubicBezTo>
                  <a:cubicBezTo>
                    <a:pt x="1203" y="38"/>
                    <a:pt x="1130" y="6"/>
                    <a:pt x="1042" y="6"/>
                  </a:cubicBezTo>
                  <a:cubicBezTo>
                    <a:pt x="1034" y="3"/>
                    <a:pt x="1027" y="1"/>
                    <a:pt x="101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83"/>
            <p:cNvSpPr/>
            <p:nvPr/>
          </p:nvSpPr>
          <p:spPr>
            <a:xfrm>
              <a:off x="6499456" y="4180761"/>
              <a:ext cx="183958" cy="261598"/>
            </a:xfrm>
            <a:custGeom>
              <a:avLst/>
              <a:gdLst/>
              <a:ahLst/>
              <a:cxnLst/>
              <a:rect l="l" t="t" r="r" b="b"/>
              <a:pathLst>
                <a:path w="1950" h="2773" extrusionOk="0">
                  <a:moveTo>
                    <a:pt x="1773" y="1"/>
                  </a:moveTo>
                  <a:cubicBezTo>
                    <a:pt x="1773" y="61"/>
                    <a:pt x="1773" y="103"/>
                    <a:pt x="1759" y="163"/>
                  </a:cubicBezTo>
                  <a:cubicBezTo>
                    <a:pt x="1759" y="325"/>
                    <a:pt x="1731" y="486"/>
                    <a:pt x="1699" y="631"/>
                  </a:cubicBezTo>
                  <a:cubicBezTo>
                    <a:pt x="1657" y="806"/>
                    <a:pt x="1612" y="968"/>
                    <a:pt x="1541" y="1130"/>
                  </a:cubicBezTo>
                  <a:cubicBezTo>
                    <a:pt x="1481" y="1292"/>
                    <a:pt x="1407" y="1454"/>
                    <a:pt x="1320" y="1598"/>
                  </a:cubicBezTo>
                  <a:cubicBezTo>
                    <a:pt x="1158" y="1893"/>
                    <a:pt x="954" y="2171"/>
                    <a:pt x="718" y="2403"/>
                  </a:cubicBezTo>
                  <a:cubicBezTo>
                    <a:pt x="718" y="2412"/>
                    <a:pt x="715" y="2417"/>
                    <a:pt x="711" y="2417"/>
                  </a:cubicBezTo>
                  <a:cubicBezTo>
                    <a:pt x="708" y="2417"/>
                    <a:pt x="704" y="2412"/>
                    <a:pt x="704" y="2403"/>
                  </a:cubicBezTo>
                  <a:lnTo>
                    <a:pt x="690" y="2403"/>
                  </a:lnTo>
                  <a:cubicBezTo>
                    <a:pt x="616" y="2333"/>
                    <a:pt x="528" y="2259"/>
                    <a:pt x="440" y="2199"/>
                  </a:cubicBezTo>
                  <a:cubicBezTo>
                    <a:pt x="412" y="2171"/>
                    <a:pt x="366" y="2157"/>
                    <a:pt x="338" y="2140"/>
                  </a:cubicBezTo>
                  <a:cubicBezTo>
                    <a:pt x="310" y="2126"/>
                    <a:pt x="278" y="2126"/>
                    <a:pt x="250" y="2111"/>
                  </a:cubicBezTo>
                  <a:cubicBezTo>
                    <a:pt x="236" y="2097"/>
                    <a:pt x="204" y="2097"/>
                    <a:pt x="190" y="2097"/>
                  </a:cubicBezTo>
                  <a:cubicBezTo>
                    <a:pt x="176" y="2097"/>
                    <a:pt x="148" y="2083"/>
                    <a:pt x="134" y="2083"/>
                  </a:cubicBezTo>
                  <a:lnTo>
                    <a:pt x="74" y="2083"/>
                  </a:lnTo>
                  <a:cubicBezTo>
                    <a:pt x="60" y="2083"/>
                    <a:pt x="46" y="2097"/>
                    <a:pt x="15" y="2097"/>
                  </a:cubicBezTo>
                  <a:cubicBezTo>
                    <a:pt x="15" y="2140"/>
                    <a:pt x="0" y="2199"/>
                    <a:pt x="15" y="2245"/>
                  </a:cubicBezTo>
                  <a:cubicBezTo>
                    <a:pt x="15" y="2301"/>
                    <a:pt x="15" y="2347"/>
                    <a:pt x="29" y="2389"/>
                  </a:cubicBezTo>
                  <a:cubicBezTo>
                    <a:pt x="60" y="2435"/>
                    <a:pt x="74" y="2477"/>
                    <a:pt x="117" y="2523"/>
                  </a:cubicBezTo>
                  <a:cubicBezTo>
                    <a:pt x="148" y="2565"/>
                    <a:pt x="190" y="2611"/>
                    <a:pt x="236" y="2653"/>
                  </a:cubicBezTo>
                  <a:cubicBezTo>
                    <a:pt x="264" y="2653"/>
                    <a:pt x="292" y="2667"/>
                    <a:pt x="310" y="2685"/>
                  </a:cubicBezTo>
                  <a:lnTo>
                    <a:pt x="338" y="2699"/>
                  </a:lnTo>
                  <a:lnTo>
                    <a:pt x="352" y="2713"/>
                  </a:lnTo>
                  <a:cubicBezTo>
                    <a:pt x="398" y="2727"/>
                    <a:pt x="412" y="2727"/>
                    <a:pt x="440" y="2741"/>
                  </a:cubicBezTo>
                  <a:cubicBezTo>
                    <a:pt x="440" y="2741"/>
                    <a:pt x="454" y="2741"/>
                    <a:pt x="468" y="2755"/>
                  </a:cubicBezTo>
                  <a:lnTo>
                    <a:pt x="528" y="2755"/>
                  </a:lnTo>
                  <a:lnTo>
                    <a:pt x="542" y="2773"/>
                  </a:lnTo>
                  <a:cubicBezTo>
                    <a:pt x="556" y="2773"/>
                    <a:pt x="574" y="2755"/>
                    <a:pt x="574" y="2755"/>
                  </a:cubicBezTo>
                  <a:cubicBezTo>
                    <a:pt x="662" y="2713"/>
                    <a:pt x="718" y="2639"/>
                    <a:pt x="792" y="2597"/>
                  </a:cubicBezTo>
                  <a:lnTo>
                    <a:pt x="940" y="2449"/>
                  </a:lnTo>
                  <a:cubicBezTo>
                    <a:pt x="1042" y="2347"/>
                    <a:pt x="1130" y="2228"/>
                    <a:pt x="1232" y="2097"/>
                  </a:cubicBezTo>
                  <a:cubicBezTo>
                    <a:pt x="1436" y="1820"/>
                    <a:pt x="1612" y="1524"/>
                    <a:pt x="1731" y="1232"/>
                  </a:cubicBezTo>
                  <a:cubicBezTo>
                    <a:pt x="1819" y="1056"/>
                    <a:pt x="1861" y="880"/>
                    <a:pt x="1907" y="704"/>
                  </a:cubicBezTo>
                  <a:cubicBezTo>
                    <a:pt x="1935" y="529"/>
                    <a:pt x="1949" y="367"/>
                    <a:pt x="1935" y="205"/>
                  </a:cubicBezTo>
                  <a:cubicBezTo>
                    <a:pt x="1935" y="191"/>
                    <a:pt x="1935" y="177"/>
                    <a:pt x="1921" y="163"/>
                  </a:cubicBezTo>
                  <a:cubicBezTo>
                    <a:pt x="1875" y="103"/>
                    <a:pt x="1833" y="47"/>
                    <a:pt x="177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83"/>
            <p:cNvSpPr/>
            <p:nvPr/>
          </p:nvSpPr>
          <p:spPr>
            <a:xfrm>
              <a:off x="6505117" y="4340380"/>
              <a:ext cx="48489" cy="18490"/>
            </a:xfrm>
            <a:custGeom>
              <a:avLst/>
              <a:gdLst/>
              <a:ahLst/>
              <a:cxnLst/>
              <a:rect l="l" t="t" r="r" b="b"/>
              <a:pathLst>
                <a:path w="514" h="196" extrusionOk="0">
                  <a:moveTo>
                    <a:pt x="127" y="1"/>
                  </a:moveTo>
                  <a:cubicBezTo>
                    <a:pt x="99" y="1"/>
                    <a:pt x="71" y="3"/>
                    <a:pt x="42" y="8"/>
                  </a:cubicBezTo>
                  <a:cubicBezTo>
                    <a:pt x="28" y="8"/>
                    <a:pt x="28" y="8"/>
                    <a:pt x="14" y="26"/>
                  </a:cubicBezTo>
                  <a:cubicBezTo>
                    <a:pt x="0" y="40"/>
                    <a:pt x="0" y="40"/>
                    <a:pt x="0" y="54"/>
                  </a:cubicBezTo>
                  <a:lnTo>
                    <a:pt x="0" y="68"/>
                  </a:lnTo>
                  <a:cubicBezTo>
                    <a:pt x="0" y="82"/>
                    <a:pt x="14" y="82"/>
                    <a:pt x="14" y="96"/>
                  </a:cubicBezTo>
                  <a:cubicBezTo>
                    <a:pt x="24" y="96"/>
                    <a:pt x="33" y="104"/>
                    <a:pt x="42" y="104"/>
                  </a:cubicBezTo>
                  <a:cubicBezTo>
                    <a:pt x="47" y="104"/>
                    <a:pt x="52" y="102"/>
                    <a:pt x="57" y="96"/>
                  </a:cubicBezTo>
                  <a:lnTo>
                    <a:pt x="144" y="96"/>
                  </a:lnTo>
                  <a:cubicBezTo>
                    <a:pt x="204" y="113"/>
                    <a:pt x="264" y="128"/>
                    <a:pt x="320" y="142"/>
                  </a:cubicBezTo>
                  <a:cubicBezTo>
                    <a:pt x="352" y="156"/>
                    <a:pt x="394" y="170"/>
                    <a:pt x="440" y="184"/>
                  </a:cubicBezTo>
                  <a:cubicBezTo>
                    <a:pt x="446" y="191"/>
                    <a:pt x="455" y="196"/>
                    <a:pt x="464" y="196"/>
                  </a:cubicBezTo>
                  <a:cubicBezTo>
                    <a:pt x="476" y="196"/>
                    <a:pt x="488" y="188"/>
                    <a:pt x="496" y="170"/>
                  </a:cubicBezTo>
                  <a:cubicBezTo>
                    <a:pt x="514" y="142"/>
                    <a:pt x="496" y="113"/>
                    <a:pt x="482" y="96"/>
                  </a:cubicBezTo>
                  <a:cubicBezTo>
                    <a:pt x="375" y="49"/>
                    <a:pt x="256" y="1"/>
                    <a:pt x="12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83"/>
            <p:cNvSpPr/>
            <p:nvPr/>
          </p:nvSpPr>
          <p:spPr>
            <a:xfrm>
              <a:off x="6512098" y="4318588"/>
              <a:ext cx="49810" cy="17264"/>
            </a:xfrm>
            <a:custGeom>
              <a:avLst/>
              <a:gdLst/>
              <a:ahLst/>
              <a:cxnLst/>
              <a:rect l="l" t="t" r="r" b="b"/>
              <a:pathLst>
                <a:path w="528" h="183" extrusionOk="0">
                  <a:moveTo>
                    <a:pt x="116" y="1"/>
                  </a:moveTo>
                  <a:cubicBezTo>
                    <a:pt x="93" y="1"/>
                    <a:pt x="68" y="3"/>
                    <a:pt x="42" y="7"/>
                  </a:cubicBezTo>
                  <a:cubicBezTo>
                    <a:pt x="28" y="7"/>
                    <a:pt x="0" y="21"/>
                    <a:pt x="0" y="49"/>
                  </a:cubicBezTo>
                  <a:lnTo>
                    <a:pt x="0" y="63"/>
                  </a:lnTo>
                  <a:cubicBezTo>
                    <a:pt x="14" y="95"/>
                    <a:pt x="28" y="109"/>
                    <a:pt x="56" y="109"/>
                  </a:cubicBezTo>
                  <a:cubicBezTo>
                    <a:pt x="88" y="95"/>
                    <a:pt x="130" y="95"/>
                    <a:pt x="176" y="95"/>
                  </a:cubicBezTo>
                  <a:cubicBezTo>
                    <a:pt x="246" y="109"/>
                    <a:pt x="320" y="123"/>
                    <a:pt x="394" y="151"/>
                  </a:cubicBezTo>
                  <a:cubicBezTo>
                    <a:pt x="408" y="169"/>
                    <a:pt x="422" y="169"/>
                    <a:pt x="440" y="169"/>
                  </a:cubicBezTo>
                  <a:cubicBezTo>
                    <a:pt x="454" y="183"/>
                    <a:pt x="468" y="183"/>
                    <a:pt x="482" y="183"/>
                  </a:cubicBezTo>
                  <a:cubicBezTo>
                    <a:pt x="496" y="169"/>
                    <a:pt x="496" y="169"/>
                    <a:pt x="510" y="151"/>
                  </a:cubicBezTo>
                  <a:cubicBezTo>
                    <a:pt x="528" y="137"/>
                    <a:pt x="510" y="95"/>
                    <a:pt x="482" y="81"/>
                  </a:cubicBezTo>
                  <a:cubicBezTo>
                    <a:pt x="422" y="63"/>
                    <a:pt x="352" y="35"/>
                    <a:pt x="278" y="21"/>
                  </a:cubicBezTo>
                  <a:cubicBezTo>
                    <a:pt x="226" y="11"/>
                    <a:pt x="174" y="1"/>
                    <a:pt x="11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83"/>
            <p:cNvSpPr/>
            <p:nvPr/>
          </p:nvSpPr>
          <p:spPr>
            <a:xfrm>
              <a:off x="6036259" y="3623697"/>
              <a:ext cx="571119" cy="685928"/>
            </a:xfrm>
            <a:custGeom>
              <a:avLst/>
              <a:gdLst/>
              <a:ahLst/>
              <a:cxnLst/>
              <a:rect l="l" t="t" r="r" b="b"/>
              <a:pathLst>
                <a:path w="6054" h="7271" extrusionOk="0">
                  <a:moveTo>
                    <a:pt x="1861" y="0"/>
                  </a:moveTo>
                  <a:cubicBezTo>
                    <a:pt x="1481" y="0"/>
                    <a:pt x="1143" y="60"/>
                    <a:pt x="851" y="190"/>
                  </a:cubicBezTo>
                  <a:cubicBezTo>
                    <a:pt x="689" y="250"/>
                    <a:pt x="542" y="352"/>
                    <a:pt x="412" y="454"/>
                  </a:cubicBezTo>
                  <a:cubicBezTo>
                    <a:pt x="352" y="514"/>
                    <a:pt x="278" y="587"/>
                    <a:pt x="236" y="658"/>
                  </a:cubicBezTo>
                  <a:cubicBezTo>
                    <a:pt x="176" y="718"/>
                    <a:pt x="148" y="777"/>
                    <a:pt x="102" y="851"/>
                  </a:cubicBezTo>
                  <a:cubicBezTo>
                    <a:pt x="102" y="834"/>
                    <a:pt x="102" y="820"/>
                    <a:pt x="88" y="820"/>
                  </a:cubicBezTo>
                  <a:cubicBezTo>
                    <a:pt x="88" y="806"/>
                    <a:pt x="74" y="806"/>
                    <a:pt x="60" y="806"/>
                  </a:cubicBezTo>
                  <a:cubicBezTo>
                    <a:pt x="46" y="806"/>
                    <a:pt x="32" y="806"/>
                    <a:pt x="14" y="820"/>
                  </a:cubicBezTo>
                  <a:cubicBezTo>
                    <a:pt x="14" y="820"/>
                    <a:pt x="0" y="834"/>
                    <a:pt x="0" y="851"/>
                  </a:cubicBezTo>
                  <a:cubicBezTo>
                    <a:pt x="46" y="1171"/>
                    <a:pt x="120" y="1509"/>
                    <a:pt x="208" y="1833"/>
                  </a:cubicBezTo>
                  <a:cubicBezTo>
                    <a:pt x="295" y="2139"/>
                    <a:pt x="412" y="2462"/>
                    <a:pt x="542" y="2786"/>
                  </a:cubicBezTo>
                  <a:cubicBezTo>
                    <a:pt x="806" y="3401"/>
                    <a:pt x="1157" y="3999"/>
                    <a:pt x="1597" y="4559"/>
                  </a:cubicBezTo>
                  <a:cubicBezTo>
                    <a:pt x="2023" y="5115"/>
                    <a:pt x="2494" y="5614"/>
                    <a:pt x="3036" y="6054"/>
                  </a:cubicBezTo>
                  <a:cubicBezTo>
                    <a:pt x="3299" y="6272"/>
                    <a:pt x="3563" y="6479"/>
                    <a:pt x="3855" y="6655"/>
                  </a:cubicBezTo>
                  <a:cubicBezTo>
                    <a:pt x="3989" y="6743"/>
                    <a:pt x="4133" y="6831"/>
                    <a:pt x="4281" y="6901"/>
                  </a:cubicBezTo>
                  <a:cubicBezTo>
                    <a:pt x="4457" y="7007"/>
                    <a:pt x="4633" y="7095"/>
                    <a:pt x="4794" y="7165"/>
                  </a:cubicBezTo>
                  <a:cubicBezTo>
                    <a:pt x="4868" y="7197"/>
                    <a:pt x="4956" y="7239"/>
                    <a:pt x="5044" y="7271"/>
                  </a:cubicBezTo>
                  <a:lnTo>
                    <a:pt x="5114" y="7271"/>
                  </a:lnTo>
                  <a:cubicBezTo>
                    <a:pt x="5220" y="7225"/>
                    <a:pt x="5322" y="7137"/>
                    <a:pt x="5438" y="7035"/>
                  </a:cubicBezTo>
                  <a:cubicBezTo>
                    <a:pt x="5540" y="6933"/>
                    <a:pt x="5628" y="6831"/>
                    <a:pt x="5716" y="6683"/>
                  </a:cubicBezTo>
                  <a:cubicBezTo>
                    <a:pt x="5804" y="6550"/>
                    <a:pt x="5878" y="6420"/>
                    <a:pt x="5938" y="6272"/>
                  </a:cubicBezTo>
                  <a:cubicBezTo>
                    <a:pt x="5980" y="6128"/>
                    <a:pt x="6026" y="5980"/>
                    <a:pt x="6040" y="5846"/>
                  </a:cubicBezTo>
                  <a:cubicBezTo>
                    <a:pt x="6054" y="5758"/>
                    <a:pt x="6054" y="5688"/>
                    <a:pt x="6040" y="5600"/>
                  </a:cubicBezTo>
                  <a:lnTo>
                    <a:pt x="6040" y="5582"/>
                  </a:lnTo>
                  <a:lnTo>
                    <a:pt x="6011" y="5554"/>
                  </a:lnTo>
                  <a:cubicBezTo>
                    <a:pt x="5938" y="5512"/>
                    <a:pt x="5850" y="5452"/>
                    <a:pt x="5776" y="5392"/>
                  </a:cubicBezTo>
                  <a:lnTo>
                    <a:pt x="5776" y="5392"/>
                  </a:lnTo>
                  <a:lnTo>
                    <a:pt x="5790" y="5406"/>
                  </a:lnTo>
                  <a:cubicBezTo>
                    <a:pt x="5572" y="5231"/>
                    <a:pt x="5350" y="5041"/>
                    <a:pt x="5132" y="4823"/>
                  </a:cubicBezTo>
                  <a:cubicBezTo>
                    <a:pt x="4925" y="4615"/>
                    <a:pt x="4735" y="4383"/>
                    <a:pt x="4545" y="4147"/>
                  </a:cubicBezTo>
                  <a:lnTo>
                    <a:pt x="4545" y="4133"/>
                  </a:lnTo>
                  <a:cubicBezTo>
                    <a:pt x="4165" y="3620"/>
                    <a:pt x="3855" y="3092"/>
                    <a:pt x="3620" y="2536"/>
                  </a:cubicBezTo>
                  <a:cubicBezTo>
                    <a:pt x="3444" y="2096"/>
                    <a:pt x="3328" y="1671"/>
                    <a:pt x="3268" y="1245"/>
                  </a:cubicBezTo>
                  <a:lnTo>
                    <a:pt x="3268" y="1259"/>
                  </a:lnTo>
                  <a:cubicBezTo>
                    <a:pt x="3254" y="1069"/>
                    <a:pt x="3240" y="893"/>
                    <a:pt x="3240" y="704"/>
                  </a:cubicBezTo>
                  <a:cubicBezTo>
                    <a:pt x="3254" y="704"/>
                    <a:pt x="3268" y="675"/>
                    <a:pt x="3254" y="658"/>
                  </a:cubicBezTo>
                  <a:cubicBezTo>
                    <a:pt x="3254" y="630"/>
                    <a:pt x="3254" y="616"/>
                    <a:pt x="3240" y="587"/>
                  </a:cubicBezTo>
                  <a:lnTo>
                    <a:pt x="3240" y="570"/>
                  </a:lnTo>
                  <a:cubicBezTo>
                    <a:pt x="3240" y="556"/>
                    <a:pt x="3240" y="542"/>
                    <a:pt x="3226" y="542"/>
                  </a:cubicBezTo>
                  <a:cubicBezTo>
                    <a:pt x="3226" y="514"/>
                    <a:pt x="3212" y="500"/>
                    <a:pt x="3197" y="482"/>
                  </a:cubicBezTo>
                  <a:cubicBezTo>
                    <a:pt x="3166" y="426"/>
                    <a:pt x="3124" y="380"/>
                    <a:pt x="3078" y="338"/>
                  </a:cubicBezTo>
                  <a:cubicBezTo>
                    <a:pt x="2990" y="250"/>
                    <a:pt x="2874" y="190"/>
                    <a:pt x="2726" y="130"/>
                  </a:cubicBezTo>
                  <a:cubicBezTo>
                    <a:pt x="2494" y="42"/>
                    <a:pt x="2230" y="0"/>
                    <a:pt x="189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83"/>
            <p:cNvSpPr/>
            <p:nvPr/>
          </p:nvSpPr>
          <p:spPr>
            <a:xfrm>
              <a:off x="6246632" y="3700960"/>
              <a:ext cx="348483" cy="509139"/>
            </a:xfrm>
            <a:custGeom>
              <a:avLst/>
              <a:gdLst/>
              <a:ahLst/>
              <a:cxnLst/>
              <a:rect l="l" t="t" r="r" b="b"/>
              <a:pathLst>
                <a:path w="3694" h="5397" extrusionOk="0">
                  <a:moveTo>
                    <a:pt x="42" y="1"/>
                  </a:moveTo>
                  <a:cubicBezTo>
                    <a:pt x="14" y="15"/>
                    <a:pt x="0" y="46"/>
                    <a:pt x="14" y="60"/>
                  </a:cubicBezTo>
                  <a:cubicBezTo>
                    <a:pt x="204" y="718"/>
                    <a:pt x="440" y="1379"/>
                    <a:pt x="746" y="1995"/>
                  </a:cubicBezTo>
                  <a:cubicBezTo>
                    <a:pt x="1038" y="2597"/>
                    <a:pt x="1375" y="3166"/>
                    <a:pt x="1801" y="3694"/>
                  </a:cubicBezTo>
                  <a:cubicBezTo>
                    <a:pt x="2005" y="3958"/>
                    <a:pt x="2241" y="4222"/>
                    <a:pt x="2491" y="4457"/>
                  </a:cubicBezTo>
                  <a:cubicBezTo>
                    <a:pt x="2607" y="4587"/>
                    <a:pt x="2740" y="4707"/>
                    <a:pt x="2870" y="4823"/>
                  </a:cubicBezTo>
                  <a:cubicBezTo>
                    <a:pt x="3018" y="4957"/>
                    <a:pt x="3166" y="5087"/>
                    <a:pt x="3324" y="5203"/>
                  </a:cubicBezTo>
                  <a:cubicBezTo>
                    <a:pt x="3430" y="5263"/>
                    <a:pt x="3518" y="5337"/>
                    <a:pt x="3620" y="5396"/>
                  </a:cubicBezTo>
                  <a:lnTo>
                    <a:pt x="3648" y="5396"/>
                  </a:lnTo>
                  <a:cubicBezTo>
                    <a:pt x="3662" y="5396"/>
                    <a:pt x="3676" y="5379"/>
                    <a:pt x="3676" y="5365"/>
                  </a:cubicBezTo>
                  <a:cubicBezTo>
                    <a:pt x="3676" y="5351"/>
                    <a:pt x="3694" y="5337"/>
                    <a:pt x="3676" y="5337"/>
                  </a:cubicBezTo>
                  <a:cubicBezTo>
                    <a:pt x="3676" y="5323"/>
                    <a:pt x="3662" y="5309"/>
                    <a:pt x="3662" y="5309"/>
                  </a:cubicBezTo>
                  <a:cubicBezTo>
                    <a:pt x="3620" y="5277"/>
                    <a:pt x="3588" y="5263"/>
                    <a:pt x="3546" y="5235"/>
                  </a:cubicBezTo>
                  <a:lnTo>
                    <a:pt x="3546" y="5235"/>
                  </a:lnTo>
                  <a:lnTo>
                    <a:pt x="3560" y="5249"/>
                  </a:lnTo>
                  <a:cubicBezTo>
                    <a:pt x="3412" y="5147"/>
                    <a:pt x="3282" y="5045"/>
                    <a:pt x="3148" y="4925"/>
                  </a:cubicBezTo>
                  <a:cubicBezTo>
                    <a:pt x="3018" y="4823"/>
                    <a:pt x="2902" y="4721"/>
                    <a:pt x="2782" y="4619"/>
                  </a:cubicBezTo>
                  <a:cubicBezTo>
                    <a:pt x="2564" y="4412"/>
                    <a:pt x="2357" y="4193"/>
                    <a:pt x="2153" y="3972"/>
                  </a:cubicBezTo>
                  <a:cubicBezTo>
                    <a:pt x="1935" y="3726"/>
                    <a:pt x="1727" y="3462"/>
                    <a:pt x="1537" y="3180"/>
                  </a:cubicBezTo>
                  <a:cubicBezTo>
                    <a:pt x="1347" y="2903"/>
                    <a:pt x="1186" y="2625"/>
                    <a:pt x="1024" y="2333"/>
                  </a:cubicBezTo>
                  <a:cubicBezTo>
                    <a:pt x="967" y="2213"/>
                    <a:pt x="908" y="2111"/>
                    <a:pt x="848" y="1995"/>
                  </a:cubicBezTo>
                  <a:cubicBezTo>
                    <a:pt x="556" y="1379"/>
                    <a:pt x="320" y="736"/>
                    <a:pt x="116" y="89"/>
                  </a:cubicBezTo>
                  <a:lnTo>
                    <a:pt x="102" y="32"/>
                  </a:lnTo>
                  <a:cubicBezTo>
                    <a:pt x="102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83"/>
            <p:cNvSpPr/>
            <p:nvPr/>
          </p:nvSpPr>
          <p:spPr>
            <a:xfrm>
              <a:off x="5899469" y="3084464"/>
              <a:ext cx="506215" cy="665079"/>
            </a:xfrm>
            <a:custGeom>
              <a:avLst/>
              <a:gdLst/>
              <a:ahLst/>
              <a:cxnLst/>
              <a:rect l="l" t="t" r="r" b="b"/>
              <a:pathLst>
                <a:path w="5366" h="7050" extrusionOk="0">
                  <a:moveTo>
                    <a:pt x="4454" y="0"/>
                  </a:moveTo>
                  <a:cubicBezTo>
                    <a:pt x="4440" y="0"/>
                    <a:pt x="4426" y="0"/>
                    <a:pt x="4412" y="14"/>
                  </a:cubicBezTo>
                  <a:cubicBezTo>
                    <a:pt x="4398" y="42"/>
                    <a:pt x="4412" y="74"/>
                    <a:pt x="4426" y="88"/>
                  </a:cubicBezTo>
                  <a:lnTo>
                    <a:pt x="4190" y="88"/>
                  </a:lnTo>
                  <a:cubicBezTo>
                    <a:pt x="4120" y="88"/>
                    <a:pt x="4060" y="102"/>
                    <a:pt x="3986" y="102"/>
                  </a:cubicBezTo>
                  <a:cubicBezTo>
                    <a:pt x="3958" y="102"/>
                    <a:pt x="3912" y="116"/>
                    <a:pt x="3870" y="116"/>
                  </a:cubicBezTo>
                  <a:cubicBezTo>
                    <a:pt x="3680" y="130"/>
                    <a:pt x="3473" y="148"/>
                    <a:pt x="3240" y="148"/>
                  </a:cubicBezTo>
                  <a:cubicBezTo>
                    <a:pt x="3079" y="162"/>
                    <a:pt x="2903" y="162"/>
                    <a:pt x="2713" y="162"/>
                  </a:cubicBezTo>
                  <a:cubicBezTo>
                    <a:pt x="2505" y="162"/>
                    <a:pt x="2301" y="162"/>
                    <a:pt x="2111" y="148"/>
                  </a:cubicBezTo>
                  <a:cubicBezTo>
                    <a:pt x="2111" y="148"/>
                    <a:pt x="2111" y="130"/>
                    <a:pt x="2097" y="116"/>
                  </a:cubicBezTo>
                  <a:cubicBezTo>
                    <a:pt x="2097" y="102"/>
                    <a:pt x="2080" y="88"/>
                    <a:pt x="2052" y="88"/>
                  </a:cubicBezTo>
                  <a:lnTo>
                    <a:pt x="2037" y="102"/>
                  </a:lnTo>
                  <a:cubicBezTo>
                    <a:pt x="2009" y="116"/>
                    <a:pt x="1978" y="130"/>
                    <a:pt x="1964" y="162"/>
                  </a:cubicBezTo>
                  <a:cubicBezTo>
                    <a:pt x="1950" y="162"/>
                    <a:pt x="1950" y="162"/>
                    <a:pt x="1935" y="176"/>
                  </a:cubicBezTo>
                  <a:cubicBezTo>
                    <a:pt x="1774" y="306"/>
                    <a:pt x="1612" y="454"/>
                    <a:pt x="1464" y="630"/>
                  </a:cubicBezTo>
                  <a:cubicBezTo>
                    <a:pt x="1306" y="820"/>
                    <a:pt x="1144" y="1055"/>
                    <a:pt x="1010" y="1305"/>
                  </a:cubicBezTo>
                  <a:cubicBezTo>
                    <a:pt x="880" y="1537"/>
                    <a:pt x="761" y="1801"/>
                    <a:pt x="645" y="2096"/>
                  </a:cubicBezTo>
                  <a:cubicBezTo>
                    <a:pt x="557" y="2346"/>
                    <a:pt x="469" y="2624"/>
                    <a:pt x="381" y="2944"/>
                  </a:cubicBezTo>
                  <a:cubicBezTo>
                    <a:pt x="251" y="3472"/>
                    <a:pt x="145" y="4059"/>
                    <a:pt x="75" y="4703"/>
                  </a:cubicBezTo>
                  <a:cubicBezTo>
                    <a:pt x="57" y="4967"/>
                    <a:pt x="29" y="5248"/>
                    <a:pt x="15" y="5526"/>
                  </a:cubicBezTo>
                  <a:cubicBezTo>
                    <a:pt x="1" y="5776"/>
                    <a:pt x="1" y="6040"/>
                    <a:pt x="1" y="6360"/>
                  </a:cubicBezTo>
                  <a:cubicBezTo>
                    <a:pt x="1" y="6374"/>
                    <a:pt x="15" y="6391"/>
                    <a:pt x="29" y="6391"/>
                  </a:cubicBezTo>
                  <a:lnTo>
                    <a:pt x="29" y="6405"/>
                  </a:lnTo>
                  <a:cubicBezTo>
                    <a:pt x="43" y="6420"/>
                    <a:pt x="57" y="6434"/>
                    <a:pt x="75" y="6448"/>
                  </a:cubicBezTo>
                  <a:cubicBezTo>
                    <a:pt x="321" y="6609"/>
                    <a:pt x="616" y="6743"/>
                    <a:pt x="968" y="6831"/>
                  </a:cubicBezTo>
                  <a:cubicBezTo>
                    <a:pt x="1260" y="6919"/>
                    <a:pt x="1598" y="6975"/>
                    <a:pt x="1992" y="7021"/>
                  </a:cubicBezTo>
                  <a:cubicBezTo>
                    <a:pt x="2154" y="7035"/>
                    <a:pt x="2315" y="7035"/>
                    <a:pt x="2505" y="7049"/>
                  </a:cubicBezTo>
                  <a:lnTo>
                    <a:pt x="3065" y="7049"/>
                  </a:lnTo>
                  <a:cubicBezTo>
                    <a:pt x="3473" y="7035"/>
                    <a:pt x="3884" y="6961"/>
                    <a:pt x="4264" y="6859"/>
                  </a:cubicBezTo>
                  <a:cubicBezTo>
                    <a:pt x="4366" y="6831"/>
                    <a:pt x="4472" y="6799"/>
                    <a:pt x="4574" y="6757"/>
                  </a:cubicBezTo>
                  <a:cubicBezTo>
                    <a:pt x="4690" y="6711"/>
                    <a:pt x="4778" y="6683"/>
                    <a:pt x="4866" y="6638"/>
                  </a:cubicBezTo>
                  <a:lnTo>
                    <a:pt x="4894" y="6609"/>
                  </a:lnTo>
                  <a:cubicBezTo>
                    <a:pt x="4894" y="6595"/>
                    <a:pt x="4894" y="6581"/>
                    <a:pt x="4911" y="6581"/>
                  </a:cubicBezTo>
                  <a:cubicBezTo>
                    <a:pt x="4953" y="6170"/>
                    <a:pt x="5013" y="5776"/>
                    <a:pt x="5070" y="5364"/>
                  </a:cubicBezTo>
                  <a:cubicBezTo>
                    <a:pt x="5129" y="4925"/>
                    <a:pt x="5189" y="4471"/>
                    <a:pt x="5245" y="4031"/>
                  </a:cubicBezTo>
                  <a:cubicBezTo>
                    <a:pt x="5319" y="3430"/>
                    <a:pt x="5365" y="2962"/>
                    <a:pt x="5365" y="2536"/>
                  </a:cubicBezTo>
                  <a:cubicBezTo>
                    <a:pt x="5365" y="2227"/>
                    <a:pt x="5351" y="1963"/>
                    <a:pt x="5319" y="1699"/>
                  </a:cubicBezTo>
                  <a:cubicBezTo>
                    <a:pt x="5291" y="1407"/>
                    <a:pt x="5231" y="1143"/>
                    <a:pt x="5143" y="922"/>
                  </a:cubicBezTo>
                  <a:cubicBezTo>
                    <a:pt x="5087" y="718"/>
                    <a:pt x="4999" y="542"/>
                    <a:pt x="4880" y="394"/>
                  </a:cubicBezTo>
                  <a:cubicBezTo>
                    <a:pt x="4778" y="236"/>
                    <a:pt x="4630" y="102"/>
                    <a:pt x="448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83"/>
            <p:cNvSpPr/>
            <p:nvPr/>
          </p:nvSpPr>
          <p:spPr>
            <a:xfrm>
              <a:off x="6347479" y="3656810"/>
              <a:ext cx="18018" cy="53112"/>
            </a:xfrm>
            <a:custGeom>
              <a:avLst/>
              <a:gdLst/>
              <a:ahLst/>
              <a:cxnLst/>
              <a:rect l="l" t="t" r="r" b="b"/>
              <a:pathLst>
                <a:path w="191" h="563" extrusionOk="0">
                  <a:moveTo>
                    <a:pt x="145" y="1"/>
                  </a:moveTo>
                  <a:cubicBezTo>
                    <a:pt x="131" y="1"/>
                    <a:pt x="117" y="1"/>
                    <a:pt x="102" y="15"/>
                  </a:cubicBezTo>
                  <a:cubicBezTo>
                    <a:pt x="102" y="15"/>
                    <a:pt x="88" y="29"/>
                    <a:pt x="88" y="43"/>
                  </a:cubicBezTo>
                  <a:cubicBezTo>
                    <a:pt x="74" y="177"/>
                    <a:pt x="57" y="293"/>
                    <a:pt x="29" y="412"/>
                  </a:cubicBezTo>
                  <a:cubicBezTo>
                    <a:pt x="15" y="440"/>
                    <a:pt x="15" y="469"/>
                    <a:pt x="0" y="500"/>
                  </a:cubicBezTo>
                  <a:cubicBezTo>
                    <a:pt x="0" y="514"/>
                    <a:pt x="15" y="542"/>
                    <a:pt x="43" y="557"/>
                  </a:cubicBezTo>
                  <a:cubicBezTo>
                    <a:pt x="46" y="560"/>
                    <a:pt x="51" y="562"/>
                    <a:pt x="57" y="562"/>
                  </a:cubicBezTo>
                  <a:cubicBezTo>
                    <a:pt x="72" y="562"/>
                    <a:pt x="92" y="549"/>
                    <a:pt x="102" y="528"/>
                  </a:cubicBezTo>
                  <a:cubicBezTo>
                    <a:pt x="145" y="367"/>
                    <a:pt x="162" y="205"/>
                    <a:pt x="190" y="61"/>
                  </a:cubicBezTo>
                  <a:cubicBezTo>
                    <a:pt x="190" y="29"/>
                    <a:pt x="176" y="1"/>
                    <a:pt x="145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83"/>
            <p:cNvSpPr/>
            <p:nvPr/>
          </p:nvSpPr>
          <p:spPr>
            <a:xfrm>
              <a:off x="6070692" y="2991824"/>
              <a:ext cx="269900" cy="156412"/>
            </a:xfrm>
            <a:custGeom>
              <a:avLst/>
              <a:gdLst/>
              <a:ahLst/>
              <a:cxnLst/>
              <a:rect l="l" t="t" r="r" b="b"/>
              <a:pathLst>
                <a:path w="2861" h="1658" extrusionOk="0">
                  <a:moveTo>
                    <a:pt x="1232" y="1"/>
                  </a:moveTo>
                  <a:cubicBezTo>
                    <a:pt x="1130" y="1"/>
                    <a:pt x="1028" y="15"/>
                    <a:pt x="912" y="29"/>
                  </a:cubicBezTo>
                  <a:cubicBezTo>
                    <a:pt x="824" y="43"/>
                    <a:pt x="722" y="57"/>
                    <a:pt x="648" y="89"/>
                  </a:cubicBezTo>
                  <a:cubicBezTo>
                    <a:pt x="546" y="131"/>
                    <a:pt x="458" y="177"/>
                    <a:pt x="384" y="219"/>
                  </a:cubicBezTo>
                  <a:cubicBezTo>
                    <a:pt x="339" y="250"/>
                    <a:pt x="296" y="279"/>
                    <a:pt x="251" y="321"/>
                  </a:cubicBezTo>
                  <a:cubicBezTo>
                    <a:pt x="222" y="366"/>
                    <a:pt x="194" y="395"/>
                    <a:pt x="163" y="426"/>
                  </a:cubicBezTo>
                  <a:cubicBezTo>
                    <a:pt x="149" y="468"/>
                    <a:pt x="135" y="514"/>
                    <a:pt x="120" y="556"/>
                  </a:cubicBezTo>
                  <a:cubicBezTo>
                    <a:pt x="106" y="570"/>
                    <a:pt x="106" y="570"/>
                    <a:pt x="120" y="585"/>
                  </a:cubicBezTo>
                  <a:cubicBezTo>
                    <a:pt x="61" y="672"/>
                    <a:pt x="33" y="746"/>
                    <a:pt x="18" y="820"/>
                  </a:cubicBezTo>
                  <a:cubicBezTo>
                    <a:pt x="1" y="894"/>
                    <a:pt x="1" y="982"/>
                    <a:pt x="18" y="1056"/>
                  </a:cubicBezTo>
                  <a:cubicBezTo>
                    <a:pt x="18" y="1084"/>
                    <a:pt x="33" y="1112"/>
                    <a:pt x="47" y="1158"/>
                  </a:cubicBezTo>
                  <a:cubicBezTo>
                    <a:pt x="75" y="1186"/>
                    <a:pt x="89" y="1232"/>
                    <a:pt x="120" y="1246"/>
                  </a:cubicBezTo>
                  <a:cubicBezTo>
                    <a:pt x="149" y="1306"/>
                    <a:pt x="208" y="1348"/>
                    <a:pt x="282" y="1408"/>
                  </a:cubicBezTo>
                  <a:cubicBezTo>
                    <a:pt x="339" y="1436"/>
                    <a:pt x="412" y="1482"/>
                    <a:pt x="514" y="1510"/>
                  </a:cubicBezTo>
                  <a:cubicBezTo>
                    <a:pt x="588" y="1538"/>
                    <a:pt x="676" y="1569"/>
                    <a:pt x="778" y="1598"/>
                  </a:cubicBezTo>
                  <a:cubicBezTo>
                    <a:pt x="968" y="1626"/>
                    <a:pt x="1176" y="1657"/>
                    <a:pt x="1394" y="1657"/>
                  </a:cubicBezTo>
                  <a:cubicBezTo>
                    <a:pt x="1615" y="1657"/>
                    <a:pt x="1819" y="1626"/>
                    <a:pt x="1995" y="1598"/>
                  </a:cubicBezTo>
                  <a:cubicBezTo>
                    <a:pt x="2097" y="1569"/>
                    <a:pt x="2171" y="1552"/>
                    <a:pt x="2259" y="1524"/>
                  </a:cubicBezTo>
                  <a:cubicBezTo>
                    <a:pt x="2347" y="1496"/>
                    <a:pt x="2407" y="1450"/>
                    <a:pt x="2463" y="1422"/>
                  </a:cubicBezTo>
                  <a:cubicBezTo>
                    <a:pt x="2537" y="1376"/>
                    <a:pt x="2597" y="1320"/>
                    <a:pt x="2671" y="1232"/>
                  </a:cubicBezTo>
                  <a:cubicBezTo>
                    <a:pt x="2699" y="1200"/>
                    <a:pt x="2727" y="1158"/>
                    <a:pt x="2759" y="1112"/>
                  </a:cubicBezTo>
                  <a:cubicBezTo>
                    <a:pt x="2787" y="1084"/>
                    <a:pt x="2801" y="1042"/>
                    <a:pt x="2815" y="996"/>
                  </a:cubicBezTo>
                  <a:cubicBezTo>
                    <a:pt x="2847" y="922"/>
                    <a:pt x="2861" y="848"/>
                    <a:pt x="2847" y="792"/>
                  </a:cubicBezTo>
                  <a:cubicBezTo>
                    <a:pt x="2847" y="718"/>
                    <a:pt x="2832" y="644"/>
                    <a:pt x="2787" y="585"/>
                  </a:cubicBezTo>
                  <a:cubicBezTo>
                    <a:pt x="2745" y="528"/>
                    <a:pt x="2699" y="468"/>
                    <a:pt x="2639" y="409"/>
                  </a:cubicBezTo>
                  <a:cubicBezTo>
                    <a:pt x="2583" y="352"/>
                    <a:pt x="2509" y="307"/>
                    <a:pt x="2421" y="264"/>
                  </a:cubicBezTo>
                  <a:cubicBezTo>
                    <a:pt x="2347" y="219"/>
                    <a:pt x="2259" y="177"/>
                    <a:pt x="2157" y="145"/>
                  </a:cubicBezTo>
                  <a:cubicBezTo>
                    <a:pt x="2069" y="117"/>
                    <a:pt x="1967" y="89"/>
                    <a:pt x="1865" y="57"/>
                  </a:cubicBezTo>
                  <a:cubicBezTo>
                    <a:pt x="1672" y="29"/>
                    <a:pt x="1468" y="1"/>
                    <a:pt x="127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83"/>
            <p:cNvSpPr/>
            <p:nvPr/>
          </p:nvSpPr>
          <p:spPr>
            <a:xfrm>
              <a:off x="6171916" y="3088426"/>
              <a:ext cx="270843" cy="437066"/>
            </a:xfrm>
            <a:custGeom>
              <a:avLst/>
              <a:gdLst/>
              <a:ahLst/>
              <a:cxnLst/>
              <a:rect l="l" t="t" r="r" b="b"/>
              <a:pathLst>
                <a:path w="2871" h="4633" extrusionOk="0">
                  <a:moveTo>
                    <a:pt x="2006" y="0"/>
                  </a:moveTo>
                  <a:cubicBezTo>
                    <a:pt x="1759" y="46"/>
                    <a:pt x="1496" y="134"/>
                    <a:pt x="1232" y="282"/>
                  </a:cubicBezTo>
                  <a:cubicBezTo>
                    <a:pt x="1098" y="338"/>
                    <a:pt x="968" y="426"/>
                    <a:pt x="834" y="528"/>
                  </a:cubicBezTo>
                  <a:cubicBezTo>
                    <a:pt x="704" y="633"/>
                    <a:pt x="585" y="735"/>
                    <a:pt x="483" y="851"/>
                  </a:cubicBezTo>
                  <a:cubicBezTo>
                    <a:pt x="265" y="1087"/>
                    <a:pt x="117" y="1351"/>
                    <a:pt x="43" y="1629"/>
                  </a:cubicBezTo>
                  <a:cubicBezTo>
                    <a:pt x="15" y="1759"/>
                    <a:pt x="1" y="1907"/>
                    <a:pt x="1" y="2069"/>
                  </a:cubicBezTo>
                  <a:cubicBezTo>
                    <a:pt x="1" y="2230"/>
                    <a:pt x="29" y="2375"/>
                    <a:pt x="71" y="2522"/>
                  </a:cubicBezTo>
                  <a:cubicBezTo>
                    <a:pt x="131" y="2800"/>
                    <a:pt x="265" y="3078"/>
                    <a:pt x="454" y="3342"/>
                  </a:cubicBezTo>
                  <a:cubicBezTo>
                    <a:pt x="630" y="3578"/>
                    <a:pt x="848" y="3799"/>
                    <a:pt x="1112" y="4003"/>
                  </a:cubicBezTo>
                  <a:cubicBezTo>
                    <a:pt x="1362" y="4179"/>
                    <a:pt x="1626" y="4327"/>
                    <a:pt x="1918" y="4443"/>
                  </a:cubicBezTo>
                  <a:cubicBezTo>
                    <a:pt x="2199" y="4545"/>
                    <a:pt x="2491" y="4605"/>
                    <a:pt x="2783" y="4633"/>
                  </a:cubicBezTo>
                  <a:cubicBezTo>
                    <a:pt x="2797" y="4605"/>
                    <a:pt x="2815" y="4591"/>
                    <a:pt x="2829" y="4559"/>
                  </a:cubicBezTo>
                  <a:cubicBezTo>
                    <a:pt x="2843" y="4531"/>
                    <a:pt x="2857" y="4503"/>
                    <a:pt x="2871" y="4471"/>
                  </a:cubicBezTo>
                  <a:cubicBezTo>
                    <a:pt x="2653" y="4443"/>
                    <a:pt x="2431" y="4383"/>
                    <a:pt x="2213" y="4281"/>
                  </a:cubicBezTo>
                  <a:lnTo>
                    <a:pt x="2213" y="4295"/>
                  </a:lnTo>
                  <a:cubicBezTo>
                    <a:pt x="1963" y="4179"/>
                    <a:pt x="1714" y="4045"/>
                    <a:pt x="1496" y="3870"/>
                  </a:cubicBezTo>
                  <a:cubicBezTo>
                    <a:pt x="1288" y="3711"/>
                    <a:pt x="1098" y="3518"/>
                    <a:pt x="950" y="3328"/>
                  </a:cubicBezTo>
                  <a:cubicBezTo>
                    <a:pt x="820" y="3152"/>
                    <a:pt x="718" y="2976"/>
                    <a:pt x="630" y="2786"/>
                  </a:cubicBezTo>
                  <a:cubicBezTo>
                    <a:pt x="556" y="2624"/>
                    <a:pt x="511" y="2448"/>
                    <a:pt x="483" y="2273"/>
                  </a:cubicBezTo>
                  <a:cubicBezTo>
                    <a:pt x="469" y="2111"/>
                    <a:pt x="469" y="1967"/>
                    <a:pt x="483" y="1819"/>
                  </a:cubicBezTo>
                  <a:cubicBezTo>
                    <a:pt x="497" y="1703"/>
                    <a:pt x="528" y="1583"/>
                    <a:pt x="571" y="1467"/>
                  </a:cubicBezTo>
                  <a:cubicBezTo>
                    <a:pt x="644" y="1337"/>
                    <a:pt x="718" y="1203"/>
                    <a:pt x="806" y="1073"/>
                  </a:cubicBezTo>
                  <a:lnTo>
                    <a:pt x="820" y="1073"/>
                  </a:lnTo>
                  <a:cubicBezTo>
                    <a:pt x="936" y="925"/>
                    <a:pt x="1070" y="778"/>
                    <a:pt x="1232" y="662"/>
                  </a:cubicBezTo>
                  <a:lnTo>
                    <a:pt x="1246" y="647"/>
                  </a:lnTo>
                  <a:cubicBezTo>
                    <a:pt x="1436" y="514"/>
                    <a:pt x="1626" y="398"/>
                    <a:pt x="1830" y="296"/>
                  </a:cubicBezTo>
                  <a:cubicBezTo>
                    <a:pt x="1963" y="250"/>
                    <a:pt x="2094" y="208"/>
                    <a:pt x="2227" y="176"/>
                  </a:cubicBezTo>
                  <a:lnTo>
                    <a:pt x="2199" y="148"/>
                  </a:lnTo>
                  <a:cubicBezTo>
                    <a:pt x="2167" y="120"/>
                    <a:pt x="2139" y="106"/>
                    <a:pt x="2111" y="74"/>
                  </a:cubicBezTo>
                  <a:cubicBezTo>
                    <a:pt x="2080" y="46"/>
                    <a:pt x="2051" y="32"/>
                    <a:pt x="2006" y="0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83"/>
            <p:cNvSpPr/>
            <p:nvPr/>
          </p:nvSpPr>
          <p:spPr>
            <a:xfrm>
              <a:off x="6341818" y="3069181"/>
              <a:ext cx="65187" cy="58678"/>
            </a:xfrm>
            <a:custGeom>
              <a:avLst/>
              <a:gdLst/>
              <a:ahLst/>
              <a:cxnLst/>
              <a:rect l="l" t="t" r="r" b="b"/>
              <a:pathLst>
                <a:path w="691" h="622" extrusionOk="0">
                  <a:moveTo>
                    <a:pt x="148" y="0"/>
                  </a:moveTo>
                  <a:cubicBezTo>
                    <a:pt x="103" y="14"/>
                    <a:pt x="75" y="46"/>
                    <a:pt x="46" y="74"/>
                  </a:cubicBezTo>
                  <a:cubicBezTo>
                    <a:pt x="1" y="148"/>
                    <a:pt x="29" y="264"/>
                    <a:pt x="103" y="310"/>
                  </a:cubicBezTo>
                  <a:cubicBezTo>
                    <a:pt x="134" y="324"/>
                    <a:pt x="177" y="338"/>
                    <a:pt x="205" y="366"/>
                  </a:cubicBezTo>
                  <a:cubicBezTo>
                    <a:pt x="236" y="398"/>
                    <a:pt x="279" y="426"/>
                    <a:pt x="310" y="468"/>
                  </a:cubicBezTo>
                  <a:cubicBezTo>
                    <a:pt x="324" y="486"/>
                    <a:pt x="338" y="514"/>
                    <a:pt x="352" y="542"/>
                  </a:cubicBezTo>
                  <a:cubicBezTo>
                    <a:pt x="384" y="592"/>
                    <a:pt x="441" y="621"/>
                    <a:pt x="502" y="621"/>
                  </a:cubicBezTo>
                  <a:cubicBezTo>
                    <a:pt x="531" y="621"/>
                    <a:pt x="560" y="615"/>
                    <a:pt x="588" y="602"/>
                  </a:cubicBezTo>
                  <a:cubicBezTo>
                    <a:pt x="662" y="556"/>
                    <a:pt x="690" y="454"/>
                    <a:pt x="644" y="366"/>
                  </a:cubicBezTo>
                  <a:cubicBezTo>
                    <a:pt x="542" y="222"/>
                    <a:pt x="426" y="102"/>
                    <a:pt x="264" y="14"/>
                  </a:cubicBezTo>
                  <a:cubicBezTo>
                    <a:pt x="250" y="0"/>
                    <a:pt x="222" y="0"/>
                    <a:pt x="191" y="0"/>
                  </a:cubicBezTo>
                  <a:close/>
                </a:path>
              </a:pathLst>
            </a:custGeom>
            <a:solidFill>
              <a:srgbClr val="0B6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83"/>
            <p:cNvSpPr/>
            <p:nvPr/>
          </p:nvSpPr>
          <p:spPr>
            <a:xfrm>
              <a:off x="6392949" y="3490870"/>
              <a:ext cx="70753" cy="58489"/>
            </a:xfrm>
            <a:custGeom>
              <a:avLst/>
              <a:gdLst/>
              <a:ahLst/>
              <a:cxnLst/>
              <a:rect l="l" t="t" r="r" b="b"/>
              <a:pathLst>
                <a:path w="750" h="620" extrusionOk="0">
                  <a:moveTo>
                    <a:pt x="560" y="1"/>
                  </a:moveTo>
                  <a:cubicBezTo>
                    <a:pt x="514" y="1"/>
                    <a:pt x="454" y="29"/>
                    <a:pt x="426" y="89"/>
                  </a:cubicBezTo>
                  <a:cubicBezTo>
                    <a:pt x="412" y="103"/>
                    <a:pt x="398" y="131"/>
                    <a:pt x="384" y="149"/>
                  </a:cubicBezTo>
                  <a:cubicBezTo>
                    <a:pt x="366" y="177"/>
                    <a:pt x="338" y="191"/>
                    <a:pt x="310" y="219"/>
                  </a:cubicBezTo>
                  <a:cubicBezTo>
                    <a:pt x="296" y="237"/>
                    <a:pt x="250" y="251"/>
                    <a:pt x="222" y="265"/>
                  </a:cubicBezTo>
                  <a:cubicBezTo>
                    <a:pt x="190" y="279"/>
                    <a:pt x="162" y="293"/>
                    <a:pt x="134" y="293"/>
                  </a:cubicBezTo>
                  <a:cubicBezTo>
                    <a:pt x="46" y="325"/>
                    <a:pt x="0" y="413"/>
                    <a:pt x="32" y="500"/>
                  </a:cubicBezTo>
                  <a:cubicBezTo>
                    <a:pt x="44" y="577"/>
                    <a:pt x="113" y="619"/>
                    <a:pt x="189" y="619"/>
                  </a:cubicBezTo>
                  <a:cubicBezTo>
                    <a:pt x="200" y="619"/>
                    <a:pt x="211" y="618"/>
                    <a:pt x="222" y="617"/>
                  </a:cubicBezTo>
                  <a:cubicBezTo>
                    <a:pt x="426" y="557"/>
                    <a:pt x="602" y="441"/>
                    <a:pt x="704" y="251"/>
                  </a:cubicBezTo>
                  <a:cubicBezTo>
                    <a:pt x="750" y="177"/>
                    <a:pt x="718" y="75"/>
                    <a:pt x="648" y="29"/>
                  </a:cubicBezTo>
                  <a:cubicBezTo>
                    <a:pt x="616" y="15"/>
                    <a:pt x="588" y="1"/>
                    <a:pt x="560" y="1"/>
                  </a:cubicBezTo>
                  <a:close/>
                </a:path>
              </a:pathLst>
            </a:custGeom>
            <a:solidFill>
              <a:srgbClr val="0B6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83"/>
            <p:cNvSpPr/>
            <p:nvPr/>
          </p:nvSpPr>
          <p:spPr>
            <a:xfrm>
              <a:off x="5812207" y="3092671"/>
              <a:ext cx="426217" cy="536686"/>
            </a:xfrm>
            <a:custGeom>
              <a:avLst/>
              <a:gdLst/>
              <a:ahLst/>
              <a:cxnLst/>
              <a:rect l="l" t="t" r="r" b="b"/>
              <a:pathLst>
                <a:path w="4518" h="5689" extrusionOk="0">
                  <a:moveTo>
                    <a:pt x="718" y="1"/>
                  </a:moveTo>
                  <a:cubicBezTo>
                    <a:pt x="676" y="1"/>
                    <a:pt x="630" y="15"/>
                    <a:pt x="588" y="15"/>
                  </a:cubicBezTo>
                  <a:cubicBezTo>
                    <a:pt x="250" y="89"/>
                    <a:pt x="1" y="427"/>
                    <a:pt x="1" y="806"/>
                  </a:cubicBezTo>
                  <a:lnTo>
                    <a:pt x="1" y="4897"/>
                  </a:lnTo>
                  <a:cubicBezTo>
                    <a:pt x="1" y="5319"/>
                    <a:pt x="324" y="5689"/>
                    <a:pt x="718" y="5689"/>
                  </a:cubicBezTo>
                  <a:lnTo>
                    <a:pt x="3796" y="5689"/>
                  </a:lnTo>
                  <a:cubicBezTo>
                    <a:pt x="4194" y="5689"/>
                    <a:pt x="4517" y="5319"/>
                    <a:pt x="4517" y="4897"/>
                  </a:cubicBezTo>
                  <a:lnTo>
                    <a:pt x="4517" y="806"/>
                  </a:lnTo>
                  <a:cubicBezTo>
                    <a:pt x="4517" y="367"/>
                    <a:pt x="4194" y="1"/>
                    <a:pt x="379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83"/>
            <p:cNvSpPr/>
            <p:nvPr/>
          </p:nvSpPr>
          <p:spPr>
            <a:xfrm>
              <a:off x="5794283" y="3095407"/>
              <a:ext cx="79055" cy="52357"/>
            </a:xfrm>
            <a:custGeom>
              <a:avLst/>
              <a:gdLst/>
              <a:ahLst/>
              <a:cxnLst/>
              <a:rect l="l" t="t" r="r" b="b"/>
              <a:pathLst>
                <a:path w="838" h="555" extrusionOk="0">
                  <a:moveTo>
                    <a:pt x="764" y="0"/>
                  </a:moveTo>
                  <a:cubicBezTo>
                    <a:pt x="690" y="14"/>
                    <a:pt x="616" y="46"/>
                    <a:pt x="557" y="74"/>
                  </a:cubicBezTo>
                  <a:cubicBezTo>
                    <a:pt x="486" y="102"/>
                    <a:pt x="426" y="134"/>
                    <a:pt x="367" y="176"/>
                  </a:cubicBezTo>
                  <a:cubicBezTo>
                    <a:pt x="236" y="264"/>
                    <a:pt x="117" y="366"/>
                    <a:pt x="15" y="471"/>
                  </a:cubicBezTo>
                  <a:cubicBezTo>
                    <a:pt x="15" y="486"/>
                    <a:pt x="1" y="486"/>
                    <a:pt x="1" y="500"/>
                  </a:cubicBezTo>
                  <a:cubicBezTo>
                    <a:pt x="1" y="514"/>
                    <a:pt x="1" y="528"/>
                    <a:pt x="15" y="542"/>
                  </a:cubicBezTo>
                  <a:cubicBezTo>
                    <a:pt x="22" y="551"/>
                    <a:pt x="33" y="555"/>
                    <a:pt x="46" y="555"/>
                  </a:cubicBezTo>
                  <a:cubicBezTo>
                    <a:pt x="60" y="555"/>
                    <a:pt x="75" y="551"/>
                    <a:pt x="89" y="542"/>
                  </a:cubicBezTo>
                  <a:cubicBezTo>
                    <a:pt x="191" y="440"/>
                    <a:pt x="293" y="338"/>
                    <a:pt x="412" y="264"/>
                  </a:cubicBezTo>
                  <a:cubicBezTo>
                    <a:pt x="500" y="208"/>
                    <a:pt x="602" y="162"/>
                    <a:pt x="704" y="120"/>
                  </a:cubicBezTo>
                  <a:cubicBezTo>
                    <a:pt x="732" y="120"/>
                    <a:pt x="764" y="102"/>
                    <a:pt x="792" y="102"/>
                  </a:cubicBezTo>
                  <a:cubicBezTo>
                    <a:pt x="806" y="88"/>
                    <a:pt x="838" y="60"/>
                    <a:pt x="820" y="46"/>
                  </a:cubicBezTo>
                  <a:cubicBezTo>
                    <a:pt x="820" y="14"/>
                    <a:pt x="806" y="0"/>
                    <a:pt x="77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83"/>
            <p:cNvSpPr/>
            <p:nvPr/>
          </p:nvSpPr>
          <p:spPr>
            <a:xfrm>
              <a:off x="5784660" y="3095407"/>
              <a:ext cx="85753" cy="63772"/>
            </a:xfrm>
            <a:custGeom>
              <a:avLst/>
              <a:gdLst/>
              <a:ahLst/>
              <a:cxnLst/>
              <a:rect l="l" t="t" r="r" b="b"/>
              <a:pathLst>
                <a:path w="909" h="676" extrusionOk="0">
                  <a:moveTo>
                    <a:pt x="866" y="0"/>
                  </a:moveTo>
                  <a:cubicBezTo>
                    <a:pt x="834" y="0"/>
                    <a:pt x="820" y="0"/>
                    <a:pt x="806" y="14"/>
                  </a:cubicBezTo>
                  <a:cubicBezTo>
                    <a:pt x="644" y="60"/>
                    <a:pt x="500" y="134"/>
                    <a:pt x="367" y="222"/>
                  </a:cubicBezTo>
                  <a:cubicBezTo>
                    <a:pt x="293" y="278"/>
                    <a:pt x="219" y="324"/>
                    <a:pt x="148" y="398"/>
                  </a:cubicBezTo>
                  <a:cubicBezTo>
                    <a:pt x="117" y="426"/>
                    <a:pt x="89" y="454"/>
                    <a:pt x="75" y="500"/>
                  </a:cubicBezTo>
                  <a:cubicBezTo>
                    <a:pt x="43" y="528"/>
                    <a:pt x="15" y="573"/>
                    <a:pt x="1" y="602"/>
                  </a:cubicBezTo>
                  <a:lnTo>
                    <a:pt x="1" y="647"/>
                  </a:lnTo>
                  <a:lnTo>
                    <a:pt x="29" y="675"/>
                  </a:lnTo>
                  <a:lnTo>
                    <a:pt x="75" y="675"/>
                  </a:lnTo>
                  <a:cubicBezTo>
                    <a:pt x="89" y="661"/>
                    <a:pt x="89" y="661"/>
                    <a:pt x="89" y="647"/>
                  </a:cubicBezTo>
                  <a:cubicBezTo>
                    <a:pt x="117" y="588"/>
                    <a:pt x="163" y="528"/>
                    <a:pt x="205" y="486"/>
                  </a:cubicBezTo>
                  <a:cubicBezTo>
                    <a:pt x="265" y="412"/>
                    <a:pt x="338" y="352"/>
                    <a:pt x="426" y="296"/>
                  </a:cubicBezTo>
                  <a:cubicBezTo>
                    <a:pt x="557" y="208"/>
                    <a:pt x="718" y="148"/>
                    <a:pt x="880" y="88"/>
                  </a:cubicBezTo>
                  <a:cubicBezTo>
                    <a:pt x="880" y="88"/>
                    <a:pt x="894" y="74"/>
                    <a:pt x="894" y="60"/>
                  </a:cubicBezTo>
                  <a:cubicBezTo>
                    <a:pt x="908" y="46"/>
                    <a:pt x="908" y="32"/>
                    <a:pt x="894" y="14"/>
                  </a:cubicBezTo>
                  <a:cubicBezTo>
                    <a:pt x="894" y="14"/>
                    <a:pt x="880" y="0"/>
                    <a:pt x="86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83"/>
            <p:cNvSpPr/>
            <p:nvPr/>
          </p:nvSpPr>
          <p:spPr>
            <a:xfrm>
              <a:off x="5838433" y="3096728"/>
              <a:ext cx="30660" cy="17358"/>
            </a:xfrm>
            <a:custGeom>
              <a:avLst/>
              <a:gdLst/>
              <a:ahLst/>
              <a:cxnLst/>
              <a:rect l="l" t="t" r="r" b="b"/>
              <a:pathLst>
                <a:path w="325" h="184" extrusionOk="0">
                  <a:moveTo>
                    <a:pt x="264" y="0"/>
                  </a:moveTo>
                  <a:cubicBezTo>
                    <a:pt x="194" y="18"/>
                    <a:pt x="106" y="46"/>
                    <a:pt x="32" y="88"/>
                  </a:cubicBezTo>
                  <a:lnTo>
                    <a:pt x="1" y="120"/>
                  </a:lnTo>
                  <a:cubicBezTo>
                    <a:pt x="1" y="134"/>
                    <a:pt x="1" y="148"/>
                    <a:pt x="18" y="162"/>
                  </a:cubicBezTo>
                  <a:cubicBezTo>
                    <a:pt x="18" y="172"/>
                    <a:pt x="32" y="183"/>
                    <a:pt x="50" y="183"/>
                  </a:cubicBezTo>
                  <a:cubicBezTo>
                    <a:pt x="58" y="183"/>
                    <a:pt x="66" y="181"/>
                    <a:pt x="74" y="176"/>
                  </a:cubicBezTo>
                  <a:cubicBezTo>
                    <a:pt x="134" y="148"/>
                    <a:pt x="194" y="120"/>
                    <a:pt x="250" y="106"/>
                  </a:cubicBezTo>
                  <a:cubicBezTo>
                    <a:pt x="264" y="106"/>
                    <a:pt x="282" y="106"/>
                    <a:pt x="282" y="88"/>
                  </a:cubicBezTo>
                  <a:cubicBezTo>
                    <a:pt x="296" y="88"/>
                    <a:pt x="310" y="88"/>
                    <a:pt x="324" y="74"/>
                  </a:cubicBezTo>
                  <a:lnTo>
                    <a:pt x="324" y="32"/>
                  </a:lnTo>
                  <a:cubicBezTo>
                    <a:pt x="324" y="18"/>
                    <a:pt x="296" y="0"/>
                    <a:pt x="28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83"/>
            <p:cNvSpPr/>
            <p:nvPr/>
          </p:nvSpPr>
          <p:spPr>
            <a:xfrm>
              <a:off x="5828810" y="3096728"/>
              <a:ext cx="41603" cy="23301"/>
            </a:xfrm>
            <a:custGeom>
              <a:avLst/>
              <a:gdLst/>
              <a:ahLst/>
              <a:cxnLst/>
              <a:rect l="l" t="t" r="r" b="b"/>
              <a:pathLst>
                <a:path w="441" h="247" extrusionOk="0">
                  <a:moveTo>
                    <a:pt x="366" y="0"/>
                  </a:moveTo>
                  <a:cubicBezTo>
                    <a:pt x="310" y="18"/>
                    <a:pt x="250" y="32"/>
                    <a:pt x="191" y="60"/>
                  </a:cubicBezTo>
                  <a:cubicBezTo>
                    <a:pt x="134" y="88"/>
                    <a:pt x="74" y="120"/>
                    <a:pt x="32" y="162"/>
                  </a:cubicBezTo>
                  <a:cubicBezTo>
                    <a:pt x="1" y="176"/>
                    <a:pt x="1" y="208"/>
                    <a:pt x="15" y="236"/>
                  </a:cubicBezTo>
                  <a:cubicBezTo>
                    <a:pt x="30" y="243"/>
                    <a:pt x="45" y="246"/>
                    <a:pt x="58" y="246"/>
                  </a:cubicBezTo>
                  <a:cubicBezTo>
                    <a:pt x="71" y="246"/>
                    <a:pt x="81" y="243"/>
                    <a:pt x="89" y="236"/>
                  </a:cubicBezTo>
                  <a:cubicBezTo>
                    <a:pt x="103" y="222"/>
                    <a:pt x="120" y="208"/>
                    <a:pt x="134" y="208"/>
                  </a:cubicBezTo>
                  <a:cubicBezTo>
                    <a:pt x="191" y="162"/>
                    <a:pt x="250" y="134"/>
                    <a:pt x="310" y="120"/>
                  </a:cubicBezTo>
                  <a:cubicBezTo>
                    <a:pt x="338" y="106"/>
                    <a:pt x="366" y="106"/>
                    <a:pt x="398" y="106"/>
                  </a:cubicBezTo>
                  <a:cubicBezTo>
                    <a:pt x="412" y="88"/>
                    <a:pt x="440" y="60"/>
                    <a:pt x="426" y="46"/>
                  </a:cubicBezTo>
                  <a:cubicBezTo>
                    <a:pt x="426" y="18"/>
                    <a:pt x="412" y="0"/>
                    <a:pt x="38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83"/>
            <p:cNvSpPr/>
            <p:nvPr/>
          </p:nvSpPr>
          <p:spPr>
            <a:xfrm>
              <a:off x="5821829" y="3096728"/>
              <a:ext cx="45942" cy="28773"/>
            </a:xfrm>
            <a:custGeom>
              <a:avLst/>
              <a:gdLst/>
              <a:ahLst/>
              <a:cxnLst/>
              <a:rect l="l" t="t" r="r" b="b"/>
              <a:pathLst>
                <a:path w="487" h="305" extrusionOk="0">
                  <a:moveTo>
                    <a:pt x="426" y="0"/>
                  </a:moveTo>
                  <a:cubicBezTo>
                    <a:pt x="352" y="32"/>
                    <a:pt x="282" y="46"/>
                    <a:pt x="222" y="88"/>
                  </a:cubicBezTo>
                  <a:cubicBezTo>
                    <a:pt x="148" y="120"/>
                    <a:pt x="89" y="162"/>
                    <a:pt x="18" y="208"/>
                  </a:cubicBezTo>
                  <a:cubicBezTo>
                    <a:pt x="1" y="236"/>
                    <a:pt x="1" y="264"/>
                    <a:pt x="18" y="282"/>
                  </a:cubicBezTo>
                  <a:cubicBezTo>
                    <a:pt x="27" y="298"/>
                    <a:pt x="40" y="305"/>
                    <a:pt x="55" y="305"/>
                  </a:cubicBezTo>
                  <a:cubicBezTo>
                    <a:pt x="65" y="305"/>
                    <a:pt x="77" y="301"/>
                    <a:pt x="89" y="296"/>
                  </a:cubicBezTo>
                  <a:cubicBezTo>
                    <a:pt x="120" y="264"/>
                    <a:pt x="134" y="250"/>
                    <a:pt x="163" y="236"/>
                  </a:cubicBezTo>
                  <a:cubicBezTo>
                    <a:pt x="236" y="176"/>
                    <a:pt x="324" y="148"/>
                    <a:pt x="412" y="120"/>
                  </a:cubicBezTo>
                  <a:cubicBezTo>
                    <a:pt x="412" y="106"/>
                    <a:pt x="426" y="106"/>
                    <a:pt x="440" y="106"/>
                  </a:cubicBezTo>
                  <a:cubicBezTo>
                    <a:pt x="458" y="106"/>
                    <a:pt x="472" y="88"/>
                    <a:pt x="472" y="74"/>
                  </a:cubicBezTo>
                  <a:cubicBezTo>
                    <a:pt x="486" y="74"/>
                    <a:pt x="486" y="60"/>
                    <a:pt x="486" y="46"/>
                  </a:cubicBezTo>
                  <a:cubicBezTo>
                    <a:pt x="486" y="18"/>
                    <a:pt x="458" y="0"/>
                    <a:pt x="44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83"/>
            <p:cNvSpPr/>
            <p:nvPr/>
          </p:nvSpPr>
          <p:spPr>
            <a:xfrm>
              <a:off x="5801264" y="3102294"/>
              <a:ext cx="427160" cy="536686"/>
            </a:xfrm>
            <a:custGeom>
              <a:avLst/>
              <a:gdLst/>
              <a:ahLst/>
              <a:cxnLst/>
              <a:rect l="l" t="t" r="r" b="b"/>
              <a:pathLst>
                <a:path w="4528" h="5689" extrusionOk="0">
                  <a:moveTo>
                    <a:pt x="778" y="1"/>
                  </a:moveTo>
                  <a:cubicBezTo>
                    <a:pt x="556" y="117"/>
                    <a:pt x="352" y="237"/>
                    <a:pt x="131" y="353"/>
                  </a:cubicBezTo>
                  <a:cubicBezTo>
                    <a:pt x="60" y="486"/>
                    <a:pt x="1" y="645"/>
                    <a:pt x="1" y="806"/>
                  </a:cubicBezTo>
                  <a:lnTo>
                    <a:pt x="1" y="4897"/>
                  </a:lnTo>
                  <a:cubicBezTo>
                    <a:pt x="1" y="5323"/>
                    <a:pt x="338" y="5689"/>
                    <a:pt x="718" y="5689"/>
                  </a:cubicBezTo>
                  <a:lnTo>
                    <a:pt x="3810" y="5689"/>
                  </a:lnTo>
                  <a:cubicBezTo>
                    <a:pt x="4194" y="5689"/>
                    <a:pt x="4528" y="5323"/>
                    <a:pt x="4528" y="4897"/>
                  </a:cubicBezTo>
                  <a:lnTo>
                    <a:pt x="4528" y="806"/>
                  </a:lnTo>
                  <a:cubicBezTo>
                    <a:pt x="4528" y="367"/>
                    <a:pt x="4194" y="1"/>
                    <a:pt x="381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83"/>
            <p:cNvSpPr/>
            <p:nvPr/>
          </p:nvSpPr>
          <p:spPr>
            <a:xfrm>
              <a:off x="6155313" y="3123237"/>
              <a:ext cx="39905" cy="45565"/>
            </a:xfrm>
            <a:custGeom>
              <a:avLst/>
              <a:gdLst/>
              <a:ahLst/>
              <a:cxnLst/>
              <a:rect l="l" t="t" r="r" b="b"/>
              <a:pathLst>
                <a:path w="423" h="483" extrusionOk="0">
                  <a:moveTo>
                    <a:pt x="1" y="1"/>
                  </a:moveTo>
                  <a:cubicBezTo>
                    <a:pt x="191" y="89"/>
                    <a:pt x="353" y="264"/>
                    <a:pt x="423" y="482"/>
                  </a:cubicBezTo>
                  <a:cubicBezTo>
                    <a:pt x="353" y="264"/>
                    <a:pt x="191" y="71"/>
                    <a:pt x="1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83"/>
            <p:cNvSpPr/>
            <p:nvPr/>
          </p:nvSpPr>
          <p:spPr>
            <a:xfrm>
              <a:off x="5776358" y="3123237"/>
              <a:ext cx="41603" cy="45565"/>
            </a:xfrm>
            <a:custGeom>
              <a:avLst/>
              <a:gdLst/>
              <a:ahLst/>
              <a:cxnLst/>
              <a:rect l="l" t="t" r="r" b="b"/>
              <a:pathLst>
                <a:path w="441" h="483" extrusionOk="0">
                  <a:moveTo>
                    <a:pt x="440" y="1"/>
                  </a:moveTo>
                  <a:cubicBezTo>
                    <a:pt x="236" y="71"/>
                    <a:pt x="89" y="264"/>
                    <a:pt x="1" y="482"/>
                  </a:cubicBezTo>
                  <a:cubicBezTo>
                    <a:pt x="89" y="264"/>
                    <a:pt x="236" y="89"/>
                    <a:pt x="440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83"/>
            <p:cNvSpPr/>
            <p:nvPr/>
          </p:nvSpPr>
          <p:spPr>
            <a:xfrm>
              <a:off x="6155313" y="3604358"/>
              <a:ext cx="39905" cy="45565"/>
            </a:xfrm>
            <a:custGeom>
              <a:avLst/>
              <a:gdLst/>
              <a:ahLst/>
              <a:cxnLst/>
              <a:rect l="l" t="t" r="r" b="b"/>
              <a:pathLst>
                <a:path w="423" h="483" extrusionOk="0">
                  <a:moveTo>
                    <a:pt x="1" y="483"/>
                  </a:moveTo>
                  <a:cubicBezTo>
                    <a:pt x="191" y="395"/>
                    <a:pt x="353" y="219"/>
                    <a:pt x="423" y="1"/>
                  </a:cubicBezTo>
                  <a:cubicBezTo>
                    <a:pt x="353" y="219"/>
                    <a:pt x="191" y="395"/>
                    <a:pt x="1" y="48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83"/>
            <p:cNvSpPr/>
            <p:nvPr/>
          </p:nvSpPr>
          <p:spPr>
            <a:xfrm>
              <a:off x="5776358" y="3604358"/>
              <a:ext cx="41603" cy="45565"/>
            </a:xfrm>
            <a:custGeom>
              <a:avLst/>
              <a:gdLst/>
              <a:ahLst/>
              <a:cxnLst/>
              <a:rect l="l" t="t" r="r" b="b"/>
              <a:pathLst>
                <a:path w="441" h="483" extrusionOk="0">
                  <a:moveTo>
                    <a:pt x="440" y="483"/>
                  </a:moveTo>
                  <a:cubicBezTo>
                    <a:pt x="236" y="395"/>
                    <a:pt x="89" y="219"/>
                    <a:pt x="1" y="1"/>
                  </a:cubicBezTo>
                  <a:cubicBezTo>
                    <a:pt x="89" y="219"/>
                    <a:pt x="236" y="395"/>
                    <a:pt x="440" y="48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83"/>
            <p:cNvSpPr/>
            <p:nvPr/>
          </p:nvSpPr>
          <p:spPr>
            <a:xfrm>
              <a:off x="5772113" y="3117576"/>
              <a:ext cx="427443" cy="536686"/>
            </a:xfrm>
            <a:custGeom>
              <a:avLst/>
              <a:gdLst/>
              <a:ahLst/>
              <a:cxnLst/>
              <a:rect l="l" t="t" r="r" b="b"/>
              <a:pathLst>
                <a:path w="4531" h="5689" extrusionOk="0">
                  <a:moveTo>
                    <a:pt x="735" y="1"/>
                  </a:moveTo>
                  <a:cubicBezTo>
                    <a:pt x="338" y="1"/>
                    <a:pt x="0" y="381"/>
                    <a:pt x="0" y="806"/>
                  </a:cubicBezTo>
                  <a:lnTo>
                    <a:pt x="0" y="4897"/>
                  </a:lnTo>
                  <a:cubicBezTo>
                    <a:pt x="0" y="5319"/>
                    <a:pt x="338" y="5689"/>
                    <a:pt x="735" y="5689"/>
                  </a:cubicBezTo>
                  <a:lnTo>
                    <a:pt x="3813" y="5689"/>
                  </a:lnTo>
                  <a:cubicBezTo>
                    <a:pt x="4193" y="5689"/>
                    <a:pt x="4531" y="5319"/>
                    <a:pt x="4531" y="4897"/>
                  </a:cubicBezTo>
                  <a:lnTo>
                    <a:pt x="4531" y="806"/>
                  </a:lnTo>
                  <a:cubicBezTo>
                    <a:pt x="4531" y="381"/>
                    <a:pt x="4193" y="1"/>
                    <a:pt x="381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83"/>
            <p:cNvSpPr/>
            <p:nvPr/>
          </p:nvSpPr>
          <p:spPr>
            <a:xfrm>
              <a:off x="5846734" y="3161726"/>
              <a:ext cx="121884" cy="9717"/>
            </a:xfrm>
            <a:custGeom>
              <a:avLst/>
              <a:gdLst/>
              <a:ahLst/>
              <a:cxnLst/>
              <a:rect l="l" t="t" r="r" b="b"/>
              <a:pathLst>
                <a:path w="1292" h="103" extrusionOk="0">
                  <a:moveTo>
                    <a:pt x="46" y="1"/>
                  </a:moveTo>
                  <a:cubicBezTo>
                    <a:pt x="18" y="1"/>
                    <a:pt x="1" y="32"/>
                    <a:pt x="1" y="60"/>
                  </a:cubicBezTo>
                  <a:cubicBezTo>
                    <a:pt x="1" y="89"/>
                    <a:pt x="18" y="103"/>
                    <a:pt x="46" y="103"/>
                  </a:cubicBezTo>
                  <a:lnTo>
                    <a:pt x="1232" y="103"/>
                  </a:lnTo>
                  <a:cubicBezTo>
                    <a:pt x="1263" y="103"/>
                    <a:pt x="1291" y="89"/>
                    <a:pt x="1291" y="60"/>
                  </a:cubicBezTo>
                  <a:cubicBezTo>
                    <a:pt x="1291" y="32"/>
                    <a:pt x="1263" y="1"/>
                    <a:pt x="12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83"/>
            <p:cNvSpPr/>
            <p:nvPr/>
          </p:nvSpPr>
          <p:spPr>
            <a:xfrm>
              <a:off x="5848432" y="3189650"/>
              <a:ext cx="272164" cy="9717"/>
            </a:xfrm>
            <a:custGeom>
              <a:avLst/>
              <a:gdLst/>
              <a:ahLst/>
              <a:cxnLst/>
              <a:rect l="l" t="t" r="r" b="b"/>
              <a:pathLst>
                <a:path w="2885" h="103" extrusionOk="0">
                  <a:moveTo>
                    <a:pt x="42" y="0"/>
                  </a:moveTo>
                  <a:cubicBezTo>
                    <a:pt x="14" y="0"/>
                    <a:pt x="0" y="28"/>
                    <a:pt x="0" y="56"/>
                  </a:cubicBezTo>
                  <a:cubicBezTo>
                    <a:pt x="0" y="88"/>
                    <a:pt x="14" y="102"/>
                    <a:pt x="42" y="102"/>
                  </a:cubicBezTo>
                  <a:lnTo>
                    <a:pt x="2842" y="102"/>
                  </a:lnTo>
                  <a:cubicBezTo>
                    <a:pt x="2870" y="102"/>
                    <a:pt x="2884" y="88"/>
                    <a:pt x="2884" y="56"/>
                  </a:cubicBezTo>
                  <a:cubicBezTo>
                    <a:pt x="2884" y="28"/>
                    <a:pt x="2870" y="0"/>
                    <a:pt x="28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83"/>
            <p:cNvSpPr/>
            <p:nvPr/>
          </p:nvSpPr>
          <p:spPr>
            <a:xfrm>
              <a:off x="5882866" y="3127199"/>
              <a:ext cx="497913" cy="386029"/>
            </a:xfrm>
            <a:custGeom>
              <a:avLst/>
              <a:gdLst/>
              <a:ahLst/>
              <a:cxnLst/>
              <a:rect l="l" t="t" r="r" b="b"/>
              <a:pathLst>
                <a:path w="5278" h="4092" extrusionOk="0">
                  <a:moveTo>
                    <a:pt x="4704" y="1"/>
                  </a:moveTo>
                  <a:cubicBezTo>
                    <a:pt x="4648" y="29"/>
                    <a:pt x="4574" y="61"/>
                    <a:pt x="4500" y="89"/>
                  </a:cubicBezTo>
                  <a:cubicBezTo>
                    <a:pt x="4440" y="134"/>
                    <a:pt x="4384" y="163"/>
                    <a:pt x="4310" y="205"/>
                  </a:cubicBezTo>
                  <a:cubicBezTo>
                    <a:pt x="4190" y="279"/>
                    <a:pt x="4088" y="381"/>
                    <a:pt x="3958" y="486"/>
                  </a:cubicBezTo>
                  <a:cubicBezTo>
                    <a:pt x="3839" y="602"/>
                    <a:pt x="3722" y="732"/>
                    <a:pt x="3620" y="852"/>
                  </a:cubicBezTo>
                  <a:cubicBezTo>
                    <a:pt x="3533" y="940"/>
                    <a:pt x="3445" y="1042"/>
                    <a:pt x="3357" y="1130"/>
                  </a:cubicBezTo>
                  <a:cubicBezTo>
                    <a:pt x="3209" y="1278"/>
                    <a:pt x="3079" y="1394"/>
                    <a:pt x="2931" y="1482"/>
                  </a:cubicBezTo>
                  <a:cubicBezTo>
                    <a:pt x="2871" y="1524"/>
                    <a:pt x="2815" y="1556"/>
                    <a:pt x="2755" y="1598"/>
                  </a:cubicBezTo>
                  <a:cubicBezTo>
                    <a:pt x="2681" y="1629"/>
                    <a:pt x="2607" y="1658"/>
                    <a:pt x="2519" y="1686"/>
                  </a:cubicBezTo>
                  <a:cubicBezTo>
                    <a:pt x="2315" y="1745"/>
                    <a:pt x="2111" y="1788"/>
                    <a:pt x="1904" y="1805"/>
                  </a:cubicBezTo>
                  <a:cubicBezTo>
                    <a:pt x="1862" y="1805"/>
                    <a:pt x="1802" y="1819"/>
                    <a:pt x="1760" y="1819"/>
                  </a:cubicBezTo>
                  <a:cubicBezTo>
                    <a:pt x="1612" y="1819"/>
                    <a:pt x="1482" y="1805"/>
                    <a:pt x="1348" y="1774"/>
                  </a:cubicBezTo>
                  <a:cubicBezTo>
                    <a:pt x="1306" y="1760"/>
                    <a:pt x="1260" y="1760"/>
                    <a:pt x="1232" y="1745"/>
                  </a:cubicBezTo>
                  <a:cubicBezTo>
                    <a:pt x="1186" y="1731"/>
                    <a:pt x="1144" y="1717"/>
                    <a:pt x="1098" y="1700"/>
                  </a:cubicBezTo>
                  <a:lnTo>
                    <a:pt x="1056" y="1686"/>
                  </a:lnTo>
                  <a:cubicBezTo>
                    <a:pt x="996" y="1658"/>
                    <a:pt x="923" y="1629"/>
                    <a:pt x="849" y="1612"/>
                  </a:cubicBezTo>
                  <a:cubicBezTo>
                    <a:pt x="821" y="1598"/>
                    <a:pt x="792" y="1598"/>
                    <a:pt x="761" y="1598"/>
                  </a:cubicBezTo>
                  <a:lnTo>
                    <a:pt x="733" y="1598"/>
                  </a:lnTo>
                  <a:cubicBezTo>
                    <a:pt x="690" y="1598"/>
                    <a:pt x="645" y="1612"/>
                    <a:pt x="616" y="1629"/>
                  </a:cubicBezTo>
                  <a:cubicBezTo>
                    <a:pt x="557" y="1658"/>
                    <a:pt x="514" y="1686"/>
                    <a:pt x="455" y="1731"/>
                  </a:cubicBezTo>
                  <a:cubicBezTo>
                    <a:pt x="409" y="1774"/>
                    <a:pt x="367" y="1819"/>
                    <a:pt x="321" y="1893"/>
                  </a:cubicBezTo>
                  <a:cubicBezTo>
                    <a:pt x="279" y="1935"/>
                    <a:pt x="251" y="1995"/>
                    <a:pt x="205" y="2069"/>
                  </a:cubicBezTo>
                  <a:cubicBezTo>
                    <a:pt x="145" y="2185"/>
                    <a:pt x="89" y="2315"/>
                    <a:pt x="43" y="2463"/>
                  </a:cubicBezTo>
                  <a:cubicBezTo>
                    <a:pt x="29" y="2509"/>
                    <a:pt x="15" y="2551"/>
                    <a:pt x="15" y="2597"/>
                  </a:cubicBezTo>
                  <a:lnTo>
                    <a:pt x="1" y="2611"/>
                  </a:lnTo>
                  <a:cubicBezTo>
                    <a:pt x="15" y="2625"/>
                    <a:pt x="29" y="2639"/>
                    <a:pt x="29" y="2653"/>
                  </a:cubicBezTo>
                  <a:lnTo>
                    <a:pt x="29" y="2667"/>
                  </a:lnTo>
                  <a:lnTo>
                    <a:pt x="43" y="2667"/>
                  </a:lnTo>
                  <a:cubicBezTo>
                    <a:pt x="233" y="2948"/>
                    <a:pt x="441" y="3181"/>
                    <a:pt x="673" y="3388"/>
                  </a:cubicBezTo>
                  <a:cubicBezTo>
                    <a:pt x="806" y="3490"/>
                    <a:pt x="923" y="3592"/>
                    <a:pt x="1056" y="3666"/>
                  </a:cubicBezTo>
                  <a:cubicBezTo>
                    <a:pt x="1186" y="3754"/>
                    <a:pt x="1320" y="3828"/>
                    <a:pt x="1464" y="3884"/>
                  </a:cubicBezTo>
                  <a:cubicBezTo>
                    <a:pt x="1746" y="4004"/>
                    <a:pt x="2038" y="4060"/>
                    <a:pt x="2344" y="4074"/>
                  </a:cubicBezTo>
                  <a:cubicBezTo>
                    <a:pt x="2375" y="4092"/>
                    <a:pt x="2417" y="4092"/>
                    <a:pt x="2463" y="4092"/>
                  </a:cubicBezTo>
                  <a:cubicBezTo>
                    <a:pt x="2727" y="4092"/>
                    <a:pt x="2991" y="4046"/>
                    <a:pt x="3255" y="3958"/>
                  </a:cubicBezTo>
                  <a:cubicBezTo>
                    <a:pt x="3399" y="3916"/>
                    <a:pt x="3547" y="3842"/>
                    <a:pt x="3708" y="3768"/>
                  </a:cubicBezTo>
                  <a:cubicBezTo>
                    <a:pt x="3839" y="3694"/>
                    <a:pt x="3986" y="3606"/>
                    <a:pt x="4134" y="3490"/>
                  </a:cubicBezTo>
                  <a:cubicBezTo>
                    <a:pt x="4412" y="3283"/>
                    <a:pt x="4648" y="3050"/>
                    <a:pt x="4823" y="2801"/>
                  </a:cubicBezTo>
                  <a:cubicBezTo>
                    <a:pt x="5013" y="2523"/>
                    <a:pt x="5144" y="2213"/>
                    <a:pt x="5217" y="1907"/>
                  </a:cubicBezTo>
                  <a:cubicBezTo>
                    <a:pt x="5277" y="1629"/>
                    <a:pt x="5277" y="1334"/>
                    <a:pt x="5246" y="1014"/>
                  </a:cubicBezTo>
                  <a:cubicBezTo>
                    <a:pt x="5217" y="806"/>
                    <a:pt x="5175" y="630"/>
                    <a:pt x="5101" y="455"/>
                  </a:cubicBezTo>
                  <a:cubicBezTo>
                    <a:pt x="5027" y="279"/>
                    <a:pt x="4925" y="117"/>
                    <a:pt x="4792" y="15"/>
                  </a:cubicBezTo>
                  <a:cubicBezTo>
                    <a:pt x="4792" y="15"/>
                    <a:pt x="4778" y="1"/>
                    <a:pt x="4764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83"/>
            <p:cNvSpPr/>
            <p:nvPr/>
          </p:nvSpPr>
          <p:spPr>
            <a:xfrm>
              <a:off x="5996071" y="3199273"/>
              <a:ext cx="238014" cy="103583"/>
            </a:xfrm>
            <a:custGeom>
              <a:avLst/>
              <a:gdLst/>
              <a:ahLst/>
              <a:cxnLst/>
              <a:rect l="l" t="t" r="r" b="b"/>
              <a:pathLst>
                <a:path w="2523" h="1098" extrusionOk="0">
                  <a:moveTo>
                    <a:pt x="2494" y="0"/>
                  </a:moveTo>
                  <a:cubicBezTo>
                    <a:pt x="2392" y="102"/>
                    <a:pt x="2273" y="204"/>
                    <a:pt x="2171" y="306"/>
                  </a:cubicBezTo>
                  <a:cubicBezTo>
                    <a:pt x="2055" y="408"/>
                    <a:pt x="1935" y="496"/>
                    <a:pt x="1819" y="584"/>
                  </a:cubicBezTo>
                  <a:cubicBezTo>
                    <a:pt x="1643" y="704"/>
                    <a:pt x="1453" y="806"/>
                    <a:pt x="1263" y="879"/>
                  </a:cubicBezTo>
                  <a:lnTo>
                    <a:pt x="1249" y="879"/>
                  </a:lnTo>
                  <a:cubicBezTo>
                    <a:pt x="1161" y="908"/>
                    <a:pt x="1087" y="936"/>
                    <a:pt x="999" y="953"/>
                  </a:cubicBezTo>
                  <a:cubicBezTo>
                    <a:pt x="880" y="981"/>
                    <a:pt x="778" y="996"/>
                    <a:pt x="676" y="996"/>
                  </a:cubicBezTo>
                  <a:cubicBezTo>
                    <a:pt x="574" y="1010"/>
                    <a:pt x="472" y="1010"/>
                    <a:pt x="370" y="1010"/>
                  </a:cubicBezTo>
                  <a:cubicBezTo>
                    <a:pt x="264" y="996"/>
                    <a:pt x="148" y="996"/>
                    <a:pt x="46" y="967"/>
                  </a:cubicBezTo>
                  <a:cubicBezTo>
                    <a:pt x="32" y="967"/>
                    <a:pt x="32" y="967"/>
                    <a:pt x="32" y="981"/>
                  </a:cubicBezTo>
                  <a:cubicBezTo>
                    <a:pt x="18" y="981"/>
                    <a:pt x="18" y="996"/>
                    <a:pt x="0" y="996"/>
                  </a:cubicBezTo>
                  <a:cubicBezTo>
                    <a:pt x="0" y="1010"/>
                    <a:pt x="0" y="1024"/>
                    <a:pt x="18" y="1024"/>
                  </a:cubicBezTo>
                  <a:cubicBezTo>
                    <a:pt x="18" y="1041"/>
                    <a:pt x="18" y="1041"/>
                    <a:pt x="32" y="1041"/>
                  </a:cubicBezTo>
                  <a:cubicBezTo>
                    <a:pt x="222" y="1083"/>
                    <a:pt x="426" y="1098"/>
                    <a:pt x="634" y="1098"/>
                  </a:cubicBezTo>
                  <a:cubicBezTo>
                    <a:pt x="824" y="1083"/>
                    <a:pt x="1013" y="1055"/>
                    <a:pt x="1203" y="996"/>
                  </a:cubicBezTo>
                  <a:cubicBezTo>
                    <a:pt x="1291" y="967"/>
                    <a:pt x="1365" y="936"/>
                    <a:pt x="1453" y="894"/>
                  </a:cubicBezTo>
                  <a:cubicBezTo>
                    <a:pt x="1527" y="848"/>
                    <a:pt x="1601" y="806"/>
                    <a:pt x="1671" y="760"/>
                  </a:cubicBezTo>
                  <a:cubicBezTo>
                    <a:pt x="1819" y="672"/>
                    <a:pt x="1953" y="556"/>
                    <a:pt x="2083" y="440"/>
                  </a:cubicBezTo>
                  <a:cubicBezTo>
                    <a:pt x="2231" y="306"/>
                    <a:pt x="2375" y="162"/>
                    <a:pt x="2508" y="28"/>
                  </a:cubicBezTo>
                  <a:cubicBezTo>
                    <a:pt x="2522" y="14"/>
                    <a:pt x="2522" y="0"/>
                    <a:pt x="25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83"/>
            <p:cNvSpPr/>
            <p:nvPr/>
          </p:nvSpPr>
          <p:spPr>
            <a:xfrm>
              <a:off x="5879941" y="3370495"/>
              <a:ext cx="441405" cy="144902"/>
            </a:xfrm>
            <a:custGeom>
              <a:avLst/>
              <a:gdLst/>
              <a:ahLst/>
              <a:cxnLst/>
              <a:rect l="l" t="t" r="r" b="b"/>
              <a:pathLst>
                <a:path w="4679" h="1536" extrusionOk="0">
                  <a:moveTo>
                    <a:pt x="46" y="0"/>
                  </a:moveTo>
                  <a:cubicBezTo>
                    <a:pt x="46" y="0"/>
                    <a:pt x="32" y="0"/>
                    <a:pt x="18" y="18"/>
                  </a:cubicBezTo>
                  <a:cubicBezTo>
                    <a:pt x="18" y="18"/>
                    <a:pt x="0" y="32"/>
                    <a:pt x="0" y="46"/>
                  </a:cubicBezTo>
                  <a:cubicBezTo>
                    <a:pt x="0" y="60"/>
                    <a:pt x="18" y="60"/>
                    <a:pt x="18" y="74"/>
                  </a:cubicBezTo>
                  <a:cubicBezTo>
                    <a:pt x="60" y="148"/>
                    <a:pt x="120" y="222"/>
                    <a:pt x="176" y="296"/>
                  </a:cubicBezTo>
                  <a:cubicBezTo>
                    <a:pt x="222" y="352"/>
                    <a:pt x="282" y="426"/>
                    <a:pt x="338" y="486"/>
                  </a:cubicBezTo>
                  <a:cubicBezTo>
                    <a:pt x="440" y="616"/>
                    <a:pt x="560" y="735"/>
                    <a:pt x="676" y="851"/>
                  </a:cubicBezTo>
                  <a:cubicBezTo>
                    <a:pt x="809" y="967"/>
                    <a:pt x="939" y="1073"/>
                    <a:pt x="1087" y="1161"/>
                  </a:cubicBezTo>
                  <a:cubicBezTo>
                    <a:pt x="1161" y="1203"/>
                    <a:pt x="1231" y="1249"/>
                    <a:pt x="1319" y="1291"/>
                  </a:cubicBezTo>
                  <a:cubicBezTo>
                    <a:pt x="1393" y="1337"/>
                    <a:pt x="1481" y="1365"/>
                    <a:pt x="1569" y="1393"/>
                  </a:cubicBezTo>
                  <a:cubicBezTo>
                    <a:pt x="1657" y="1425"/>
                    <a:pt x="1745" y="1453"/>
                    <a:pt x="1847" y="1467"/>
                  </a:cubicBezTo>
                  <a:cubicBezTo>
                    <a:pt x="1935" y="1481"/>
                    <a:pt x="2040" y="1495"/>
                    <a:pt x="2128" y="1513"/>
                  </a:cubicBezTo>
                  <a:cubicBezTo>
                    <a:pt x="2240" y="1529"/>
                    <a:pt x="2351" y="1536"/>
                    <a:pt x="2462" y="1536"/>
                  </a:cubicBezTo>
                  <a:cubicBezTo>
                    <a:pt x="2541" y="1536"/>
                    <a:pt x="2620" y="1533"/>
                    <a:pt x="2698" y="1527"/>
                  </a:cubicBezTo>
                  <a:cubicBezTo>
                    <a:pt x="2888" y="1513"/>
                    <a:pt x="3064" y="1481"/>
                    <a:pt x="3226" y="1439"/>
                  </a:cubicBezTo>
                  <a:cubicBezTo>
                    <a:pt x="3402" y="1379"/>
                    <a:pt x="3564" y="1319"/>
                    <a:pt x="3711" y="1231"/>
                  </a:cubicBezTo>
                  <a:cubicBezTo>
                    <a:pt x="3753" y="1217"/>
                    <a:pt x="3799" y="1189"/>
                    <a:pt x="3841" y="1161"/>
                  </a:cubicBezTo>
                  <a:cubicBezTo>
                    <a:pt x="3901" y="1143"/>
                    <a:pt x="3943" y="1115"/>
                    <a:pt x="3989" y="1087"/>
                  </a:cubicBezTo>
                  <a:cubicBezTo>
                    <a:pt x="4077" y="1027"/>
                    <a:pt x="4165" y="953"/>
                    <a:pt x="4239" y="897"/>
                  </a:cubicBezTo>
                  <a:cubicBezTo>
                    <a:pt x="4397" y="763"/>
                    <a:pt x="4545" y="633"/>
                    <a:pt x="4661" y="471"/>
                  </a:cubicBezTo>
                  <a:cubicBezTo>
                    <a:pt x="4679" y="471"/>
                    <a:pt x="4679" y="457"/>
                    <a:pt x="4661" y="457"/>
                  </a:cubicBezTo>
                  <a:cubicBezTo>
                    <a:pt x="4661" y="449"/>
                    <a:pt x="4657" y="444"/>
                    <a:pt x="4654" y="444"/>
                  </a:cubicBezTo>
                  <a:cubicBezTo>
                    <a:pt x="4650" y="444"/>
                    <a:pt x="4647" y="449"/>
                    <a:pt x="4647" y="457"/>
                  </a:cubicBezTo>
                  <a:cubicBezTo>
                    <a:pt x="4619" y="486"/>
                    <a:pt x="4605" y="500"/>
                    <a:pt x="4573" y="528"/>
                  </a:cubicBezTo>
                  <a:cubicBezTo>
                    <a:pt x="4503" y="602"/>
                    <a:pt x="4429" y="675"/>
                    <a:pt x="4341" y="749"/>
                  </a:cubicBezTo>
                  <a:cubicBezTo>
                    <a:pt x="4253" y="823"/>
                    <a:pt x="4165" y="897"/>
                    <a:pt x="4077" y="953"/>
                  </a:cubicBezTo>
                  <a:cubicBezTo>
                    <a:pt x="4017" y="985"/>
                    <a:pt x="3957" y="1027"/>
                    <a:pt x="3901" y="1055"/>
                  </a:cubicBezTo>
                  <a:cubicBezTo>
                    <a:pt x="3841" y="1087"/>
                    <a:pt x="3782" y="1129"/>
                    <a:pt x="3725" y="1161"/>
                  </a:cubicBezTo>
                  <a:cubicBezTo>
                    <a:pt x="3666" y="1189"/>
                    <a:pt x="3592" y="1217"/>
                    <a:pt x="3535" y="1231"/>
                  </a:cubicBezTo>
                  <a:cubicBezTo>
                    <a:pt x="3476" y="1263"/>
                    <a:pt x="3416" y="1291"/>
                    <a:pt x="3342" y="1305"/>
                  </a:cubicBezTo>
                  <a:lnTo>
                    <a:pt x="3360" y="1305"/>
                  </a:lnTo>
                  <a:cubicBezTo>
                    <a:pt x="3254" y="1337"/>
                    <a:pt x="3152" y="1365"/>
                    <a:pt x="3036" y="1393"/>
                  </a:cubicBezTo>
                  <a:cubicBezTo>
                    <a:pt x="2920" y="1407"/>
                    <a:pt x="2800" y="1425"/>
                    <a:pt x="2670" y="1425"/>
                  </a:cubicBezTo>
                  <a:lnTo>
                    <a:pt x="2684" y="1425"/>
                  </a:lnTo>
                  <a:cubicBezTo>
                    <a:pt x="2623" y="1428"/>
                    <a:pt x="2560" y="1430"/>
                    <a:pt x="2498" y="1430"/>
                  </a:cubicBezTo>
                  <a:cubicBezTo>
                    <a:pt x="2292" y="1430"/>
                    <a:pt x="2081" y="1411"/>
                    <a:pt x="1879" y="1365"/>
                  </a:cubicBezTo>
                  <a:lnTo>
                    <a:pt x="1893" y="1365"/>
                  </a:lnTo>
                  <a:cubicBezTo>
                    <a:pt x="1791" y="1351"/>
                    <a:pt x="1671" y="1319"/>
                    <a:pt x="1569" y="1277"/>
                  </a:cubicBezTo>
                  <a:cubicBezTo>
                    <a:pt x="1481" y="1249"/>
                    <a:pt x="1379" y="1203"/>
                    <a:pt x="1291" y="1143"/>
                  </a:cubicBezTo>
                  <a:lnTo>
                    <a:pt x="1291" y="1143"/>
                  </a:lnTo>
                  <a:lnTo>
                    <a:pt x="1305" y="1161"/>
                  </a:lnTo>
                  <a:cubicBezTo>
                    <a:pt x="1203" y="1101"/>
                    <a:pt x="1101" y="1041"/>
                    <a:pt x="1013" y="985"/>
                  </a:cubicBezTo>
                  <a:cubicBezTo>
                    <a:pt x="911" y="911"/>
                    <a:pt x="823" y="837"/>
                    <a:pt x="750" y="763"/>
                  </a:cubicBezTo>
                  <a:lnTo>
                    <a:pt x="750" y="778"/>
                  </a:lnTo>
                  <a:cubicBezTo>
                    <a:pt x="633" y="661"/>
                    <a:pt x="514" y="545"/>
                    <a:pt x="412" y="426"/>
                  </a:cubicBezTo>
                  <a:cubicBezTo>
                    <a:pt x="352" y="352"/>
                    <a:pt x="310" y="296"/>
                    <a:pt x="250" y="222"/>
                  </a:cubicBezTo>
                  <a:cubicBezTo>
                    <a:pt x="194" y="148"/>
                    <a:pt x="148" y="88"/>
                    <a:pt x="88" y="18"/>
                  </a:cubicBezTo>
                  <a:cubicBezTo>
                    <a:pt x="74" y="0"/>
                    <a:pt x="60" y="0"/>
                    <a:pt x="4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83"/>
            <p:cNvSpPr/>
            <p:nvPr/>
          </p:nvSpPr>
          <p:spPr>
            <a:xfrm>
              <a:off x="5808245" y="3215782"/>
              <a:ext cx="204524" cy="179619"/>
            </a:xfrm>
            <a:custGeom>
              <a:avLst/>
              <a:gdLst/>
              <a:ahLst/>
              <a:cxnLst/>
              <a:rect l="l" t="t" r="r" b="b"/>
              <a:pathLst>
                <a:path w="2168" h="1904" extrusionOk="0">
                  <a:moveTo>
                    <a:pt x="1305" y="1"/>
                  </a:moveTo>
                  <a:cubicBezTo>
                    <a:pt x="1246" y="1"/>
                    <a:pt x="1172" y="1"/>
                    <a:pt x="1084" y="29"/>
                  </a:cubicBezTo>
                  <a:cubicBezTo>
                    <a:pt x="1010" y="43"/>
                    <a:pt x="936" y="75"/>
                    <a:pt x="848" y="131"/>
                  </a:cubicBezTo>
                  <a:cubicBezTo>
                    <a:pt x="690" y="205"/>
                    <a:pt x="556" y="307"/>
                    <a:pt x="426" y="395"/>
                  </a:cubicBezTo>
                  <a:lnTo>
                    <a:pt x="380" y="427"/>
                  </a:lnTo>
                  <a:cubicBezTo>
                    <a:pt x="338" y="455"/>
                    <a:pt x="307" y="483"/>
                    <a:pt x="264" y="497"/>
                  </a:cubicBezTo>
                  <a:cubicBezTo>
                    <a:pt x="250" y="515"/>
                    <a:pt x="250" y="529"/>
                    <a:pt x="233" y="529"/>
                  </a:cubicBezTo>
                  <a:cubicBezTo>
                    <a:pt x="233" y="543"/>
                    <a:pt x="233" y="557"/>
                    <a:pt x="250" y="571"/>
                  </a:cubicBezTo>
                  <a:lnTo>
                    <a:pt x="264" y="585"/>
                  </a:lnTo>
                  <a:cubicBezTo>
                    <a:pt x="176" y="719"/>
                    <a:pt x="117" y="849"/>
                    <a:pt x="74" y="996"/>
                  </a:cubicBezTo>
                  <a:cubicBezTo>
                    <a:pt x="29" y="1084"/>
                    <a:pt x="15" y="1172"/>
                    <a:pt x="0" y="1260"/>
                  </a:cubicBezTo>
                  <a:lnTo>
                    <a:pt x="0" y="1394"/>
                  </a:lnTo>
                  <a:cubicBezTo>
                    <a:pt x="0" y="1436"/>
                    <a:pt x="15" y="1482"/>
                    <a:pt x="29" y="1538"/>
                  </a:cubicBezTo>
                  <a:cubicBezTo>
                    <a:pt x="43" y="1612"/>
                    <a:pt x="74" y="1686"/>
                    <a:pt x="102" y="1746"/>
                  </a:cubicBezTo>
                  <a:cubicBezTo>
                    <a:pt x="145" y="1802"/>
                    <a:pt x="190" y="1834"/>
                    <a:pt x="233" y="1862"/>
                  </a:cubicBezTo>
                  <a:cubicBezTo>
                    <a:pt x="278" y="1890"/>
                    <a:pt x="338" y="1904"/>
                    <a:pt x="394" y="1904"/>
                  </a:cubicBezTo>
                  <a:lnTo>
                    <a:pt x="426" y="1904"/>
                  </a:lnTo>
                  <a:cubicBezTo>
                    <a:pt x="468" y="1904"/>
                    <a:pt x="514" y="1904"/>
                    <a:pt x="556" y="1890"/>
                  </a:cubicBezTo>
                  <a:cubicBezTo>
                    <a:pt x="644" y="1876"/>
                    <a:pt x="718" y="1862"/>
                    <a:pt x="806" y="1834"/>
                  </a:cubicBezTo>
                  <a:lnTo>
                    <a:pt x="834" y="1816"/>
                  </a:lnTo>
                  <a:cubicBezTo>
                    <a:pt x="866" y="1802"/>
                    <a:pt x="894" y="1802"/>
                    <a:pt x="908" y="1788"/>
                  </a:cubicBezTo>
                  <a:cubicBezTo>
                    <a:pt x="936" y="1788"/>
                    <a:pt x="968" y="1774"/>
                    <a:pt x="982" y="1774"/>
                  </a:cubicBezTo>
                  <a:lnTo>
                    <a:pt x="996" y="1774"/>
                  </a:lnTo>
                  <a:cubicBezTo>
                    <a:pt x="1056" y="1760"/>
                    <a:pt x="1130" y="1746"/>
                    <a:pt x="1200" y="1728"/>
                  </a:cubicBezTo>
                  <a:cubicBezTo>
                    <a:pt x="1246" y="1728"/>
                    <a:pt x="1288" y="1714"/>
                    <a:pt x="1334" y="1714"/>
                  </a:cubicBezTo>
                  <a:cubicBezTo>
                    <a:pt x="1450" y="1686"/>
                    <a:pt x="1583" y="1658"/>
                    <a:pt x="1714" y="1612"/>
                  </a:cubicBezTo>
                  <a:cubicBezTo>
                    <a:pt x="1773" y="1598"/>
                    <a:pt x="1833" y="1584"/>
                    <a:pt x="1875" y="1552"/>
                  </a:cubicBezTo>
                  <a:cubicBezTo>
                    <a:pt x="1935" y="1538"/>
                    <a:pt x="1963" y="1510"/>
                    <a:pt x="2009" y="1482"/>
                  </a:cubicBezTo>
                  <a:cubicBezTo>
                    <a:pt x="2037" y="1450"/>
                    <a:pt x="2065" y="1408"/>
                    <a:pt x="2079" y="1376"/>
                  </a:cubicBezTo>
                  <a:cubicBezTo>
                    <a:pt x="2097" y="1334"/>
                    <a:pt x="2097" y="1288"/>
                    <a:pt x="2079" y="1246"/>
                  </a:cubicBezTo>
                  <a:cubicBezTo>
                    <a:pt x="2065" y="1218"/>
                    <a:pt x="2051" y="1200"/>
                    <a:pt x="2023" y="1172"/>
                  </a:cubicBezTo>
                  <a:cubicBezTo>
                    <a:pt x="2009" y="1158"/>
                    <a:pt x="1977" y="1144"/>
                    <a:pt x="1949" y="1144"/>
                  </a:cubicBezTo>
                  <a:lnTo>
                    <a:pt x="1949" y="1130"/>
                  </a:lnTo>
                  <a:lnTo>
                    <a:pt x="1977" y="1130"/>
                  </a:lnTo>
                  <a:cubicBezTo>
                    <a:pt x="2065" y="1098"/>
                    <a:pt x="2153" y="1042"/>
                    <a:pt x="2167" y="954"/>
                  </a:cubicBezTo>
                  <a:cubicBezTo>
                    <a:pt x="2167" y="908"/>
                    <a:pt x="2153" y="866"/>
                    <a:pt x="2125" y="821"/>
                  </a:cubicBezTo>
                  <a:cubicBezTo>
                    <a:pt x="2097" y="792"/>
                    <a:pt x="2051" y="761"/>
                    <a:pt x="1991" y="747"/>
                  </a:cubicBezTo>
                  <a:cubicBezTo>
                    <a:pt x="1977" y="733"/>
                    <a:pt x="1949" y="733"/>
                    <a:pt x="1921" y="719"/>
                  </a:cubicBezTo>
                  <a:lnTo>
                    <a:pt x="1935" y="719"/>
                  </a:lnTo>
                  <a:cubicBezTo>
                    <a:pt x="1963" y="704"/>
                    <a:pt x="2009" y="673"/>
                    <a:pt x="2023" y="631"/>
                  </a:cubicBezTo>
                  <a:cubicBezTo>
                    <a:pt x="2037" y="617"/>
                    <a:pt x="2037" y="585"/>
                    <a:pt x="2037" y="571"/>
                  </a:cubicBezTo>
                  <a:cubicBezTo>
                    <a:pt x="2037" y="543"/>
                    <a:pt x="2023" y="515"/>
                    <a:pt x="2009" y="497"/>
                  </a:cubicBezTo>
                  <a:cubicBezTo>
                    <a:pt x="2009" y="483"/>
                    <a:pt x="1991" y="469"/>
                    <a:pt x="1963" y="455"/>
                  </a:cubicBezTo>
                  <a:cubicBezTo>
                    <a:pt x="1949" y="441"/>
                    <a:pt x="1935" y="427"/>
                    <a:pt x="1903" y="409"/>
                  </a:cubicBezTo>
                  <a:cubicBezTo>
                    <a:pt x="1847" y="381"/>
                    <a:pt x="1787" y="381"/>
                    <a:pt x="1745" y="381"/>
                  </a:cubicBezTo>
                  <a:lnTo>
                    <a:pt x="1671" y="381"/>
                  </a:lnTo>
                  <a:cubicBezTo>
                    <a:pt x="1597" y="381"/>
                    <a:pt x="1524" y="381"/>
                    <a:pt x="1436" y="395"/>
                  </a:cubicBezTo>
                  <a:lnTo>
                    <a:pt x="1422" y="395"/>
                  </a:lnTo>
                  <a:lnTo>
                    <a:pt x="1436" y="381"/>
                  </a:lnTo>
                  <a:cubicBezTo>
                    <a:pt x="1464" y="353"/>
                    <a:pt x="1495" y="321"/>
                    <a:pt x="1510" y="293"/>
                  </a:cubicBezTo>
                  <a:cubicBezTo>
                    <a:pt x="1524" y="279"/>
                    <a:pt x="1538" y="251"/>
                    <a:pt x="1552" y="219"/>
                  </a:cubicBezTo>
                  <a:cubicBezTo>
                    <a:pt x="1569" y="163"/>
                    <a:pt x="1552" y="103"/>
                    <a:pt x="1510" y="75"/>
                  </a:cubicBezTo>
                  <a:cubicBezTo>
                    <a:pt x="1481" y="29"/>
                    <a:pt x="1422" y="1"/>
                    <a:pt x="1348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83"/>
            <p:cNvSpPr/>
            <p:nvPr/>
          </p:nvSpPr>
          <p:spPr>
            <a:xfrm>
              <a:off x="5936638" y="3283516"/>
              <a:ext cx="48584" cy="14056"/>
            </a:xfrm>
            <a:custGeom>
              <a:avLst/>
              <a:gdLst/>
              <a:ahLst/>
              <a:cxnLst/>
              <a:rect l="l" t="t" r="r" b="b"/>
              <a:pathLst>
                <a:path w="515" h="149" extrusionOk="0">
                  <a:moveTo>
                    <a:pt x="500" y="1"/>
                  </a:moveTo>
                  <a:cubicBezTo>
                    <a:pt x="455" y="1"/>
                    <a:pt x="412" y="1"/>
                    <a:pt x="384" y="15"/>
                  </a:cubicBezTo>
                  <a:cubicBezTo>
                    <a:pt x="338" y="15"/>
                    <a:pt x="296" y="15"/>
                    <a:pt x="251" y="29"/>
                  </a:cubicBezTo>
                  <a:cubicBezTo>
                    <a:pt x="163" y="43"/>
                    <a:pt x="89" y="60"/>
                    <a:pt x="15" y="103"/>
                  </a:cubicBezTo>
                  <a:cubicBezTo>
                    <a:pt x="1" y="103"/>
                    <a:pt x="1" y="117"/>
                    <a:pt x="1" y="131"/>
                  </a:cubicBezTo>
                  <a:cubicBezTo>
                    <a:pt x="1" y="148"/>
                    <a:pt x="15" y="148"/>
                    <a:pt x="32" y="148"/>
                  </a:cubicBezTo>
                  <a:cubicBezTo>
                    <a:pt x="75" y="117"/>
                    <a:pt x="103" y="103"/>
                    <a:pt x="149" y="103"/>
                  </a:cubicBezTo>
                  <a:lnTo>
                    <a:pt x="134" y="103"/>
                  </a:lnTo>
                  <a:cubicBezTo>
                    <a:pt x="191" y="74"/>
                    <a:pt x="236" y="74"/>
                    <a:pt x="296" y="60"/>
                  </a:cubicBezTo>
                  <a:cubicBezTo>
                    <a:pt x="324" y="60"/>
                    <a:pt x="353" y="43"/>
                    <a:pt x="367" y="43"/>
                  </a:cubicBezTo>
                  <a:lnTo>
                    <a:pt x="472" y="43"/>
                  </a:lnTo>
                  <a:cubicBezTo>
                    <a:pt x="472" y="43"/>
                    <a:pt x="486" y="43"/>
                    <a:pt x="500" y="29"/>
                  </a:cubicBezTo>
                  <a:lnTo>
                    <a:pt x="514" y="29"/>
                  </a:lnTo>
                  <a:lnTo>
                    <a:pt x="514" y="15"/>
                  </a:lnTo>
                  <a:cubicBezTo>
                    <a:pt x="514" y="15"/>
                    <a:pt x="514" y="1"/>
                    <a:pt x="500" y="1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83"/>
            <p:cNvSpPr/>
            <p:nvPr/>
          </p:nvSpPr>
          <p:spPr>
            <a:xfrm>
              <a:off x="5937959" y="3322383"/>
              <a:ext cx="49905" cy="15000"/>
            </a:xfrm>
            <a:custGeom>
              <a:avLst/>
              <a:gdLst/>
              <a:ahLst/>
              <a:cxnLst/>
              <a:rect l="l" t="t" r="r" b="b"/>
              <a:pathLst>
                <a:path w="529" h="159" extrusionOk="0">
                  <a:moveTo>
                    <a:pt x="514" y="0"/>
                  </a:moveTo>
                  <a:lnTo>
                    <a:pt x="514" y="14"/>
                  </a:lnTo>
                  <a:lnTo>
                    <a:pt x="398" y="14"/>
                  </a:lnTo>
                  <a:cubicBezTo>
                    <a:pt x="353" y="14"/>
                    <a:pt x="310" y="28"/>
                    <a:pt x="265" y="28"/>
                  </a:cubicBezTo>
                  <a:cubicBezTo>
                    <a:pt x="194" y="42"/>
                    <a:pt x="106" y="70"/>
                    <a:pt x="18" y="116"/>
                  </a:cubicBezTo>
                  <a:cubicBezTo>
                    <a:pt x="18" y="116"/>
                    <a:pt x="1" y="130"/>
                    <a:pt x="18" y="144"/>
                  </a:cubicBezTo>
                  <a:cubicBezTo>
                    <a:pt x="18" y="158"/>
                    <a:pt x="32" y="158"/>
                    <a:pt x="47" y="158"/>
                  </a:cubicBezTo>
                  <a:cubicBezTo>
                    <a:pt x="75" y="144"/>
                    <a:pt x="89" y="130"/>
                    <a:pt x="120" y="130"/>
                  </a:cubicBezTo>
                  <a:cubicBezTo>
                    <a:pt x="135" y="116"/>
                    <a:pt x="163" y="102"/>
                    <a:pt x="177" y="102"/>
                  </a:cubicBezTo>
                  <a:cubicBezTo>
                    <a:pt x="194" y="88"/>
                    <a:pt x="222" y="88"/>
                    <a:pt x="251" y="88"/>
                  </a:cubicBezTo>
                  <a:cubicBezTo>
                    <a:pt x="265" y="70"/>
                    <a:pt x="296" y="70"/>
                    <a:pt x="324" y="56"/>
                  </a:cubicBezTo>
                  <a:cubicBezTo>
                    <a:pt x="384" y="56"/>
                    <a:pt x="441" y="42"/>
                    <a:pt x="500" y="42"/>
                  </a:cubicBezTo>
                  <a:lnTo>
                    <a:pt x="514" y="42"/>
                  </a:lnTo>
                  <a:lnTo>
                    <a:pt x="528" y="28"/>
                  </a:lnTo>
                  <a:cubicBezTo>
                    <a:pt x="528" y="14"/>
                    <a:pt x="528" y="0"/>
                    <a:pt x="514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83"/>
            <p:cNvSpPr/>
            <p:nvPr/>
          </p:nvSpPr>
          <p:spPr>
            <a:xfrm>
              <a:off x="5913148" y="3254272"/>
              <a:ext cx="26603" cy="10094"/>
            </a:xfrm>
            <a:custGeom>
              <a:avLst/>
              <a:gdLst/>
              <a:ahLst/>
              <a:cxnLst/>
              <a:rect l="l" t="t" r="r" b="b"/>
              <a:pathLst>
                <a:path w="282" h="107" extrusionOk="0">
                  <a:moveTo>
                    <a:pt x="208" y="1"/>
                  </a:moveTo>
                  <a:cubicBezTo>
                    <a:pt x="193" y="19"/>
                    <a:pt x="162" y="19"/>
                    <a:pt x="148" y="19"/>
                  </a:cubicBezTo>
                  <a:cubicBezTo>
                    <a:pt x="106" y="33"/>
                    <a:pt x="60" y="47"/>
                    <a:pt x="18" y="61"/>
                  </a:cubicBezTo>
                  <a:lnTo>
                    <a:pt x="0" y="75"/>
                  </a:lnTo>
                  <a:lnTo>
                    <a:pt x="0" y="89"/>
                  </a:lnTo>
                  <a:lnTo>
                    <a:pt x="18" y="107"/>
                  </a:lnTo>
                  <a:lnTo>
                    <a:pt x="32" y="107"/>
                  </a:lnTo>
                  <a:cubicBezTo>
                    <a:pt x="60" y="89"/>
                    <a:pt x="88" y="75"/>
                    <a:pt x="120" y="61"/>
                  </a:cubicBezTo>
                  <a:cubicBezTo>
                    <a:pt x="162" y="61"/>
                    <a:pt x="193" y="47"/>
                    <a:pt x="222" y="47"/>
                  </a:cubicBezTo>
                  <a:cubicBezTo>
                    <a:pt x="236" y="33"/>
                    <a:pt x="250" y="33"/>
                    <a:pt x="264" y="33"/>
                  </a:cubicBezTo>
                  <a:cubicBezTo>
                    <a:pt x="264" y="33"/>
                    <a:pt x="281" y="33"/>
                    <a:pt x="281" y="19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83"/>
            <p:cNvSpPr/>
            <p:nvPr/>
          </p:nvSpPr>
          <p:spPr>
            <a:xfrm>
              <a:off x="5707398" y="3246064"/>
              <a:ext cx="156034" cy="228391"/>
            </a:xfrm>
            <a:custGeom>
              <a:avLst/>
              <a:gdLst/>
              <a:ahLst/>
              <a:cxnLst/>
              <a:rect l="l" t="t" r="r" b="b"/>
              <a:pathLst>
                <a:path w="1654" h="2421" extrusionOk="0">
                  <a:moveTo>
                    <a:pt x="1478" y="0"/>
                  </a:moveTo>
                  <a:cubicBezTo>
                    <a:pt x="1214" y="32"/>
                    <a:pt x="950" y="148"/>
                    <a:pt x="718" y="324"/>
                  </a:cubicBezTo>
                  <a:cubicBezTo>
                    <a:pt x="598" y="398"/>
                    <a:pt x="482" y="500"/>
                    <a:pt x="380" y="616"/>
                  </a:cubicBezTo>
                  <a:cubicBezTo>
                    <a:pt x="292" y="721"/>
                    <a:pt x="204" y="851"/>
                    <a:pt x="144" y="967"/>
                  </a:cubicBezTo>
                  <a:cubicBezTo>
                    <a:pt x="88" y="1101"/>
                    <a:pt x="42" y="1231"/>
                    <a:pt x="28" y="1365"/>
                  </a:cubicBezTo>
                  <a:cubicBezTo>
                    <a:pt x="0" y="1495"/>
                    <a:pt x="14" y="1643"/>
                    <a:pt x="56" y="1776"/>
                  </a:cubicBezTo>
                  <a:cubicBezTo>
                    <a:pt x="88" y="1907"/>
                    <a:pt x="158" y="2040"/>
                    <a:pt x="278" y="2170"/>
                  </a:cubicBezTo>
                  <a:cubicBezTo>
                    <a:pt x="334" y="2230"/>
                    <a:pt x="394" y="2286"/>
                    <a:pt x="454" y="2332"/>
                  </a:cubicBezTo>
                  <a:cubicBezTo>
                    <a:pt x="510" y="2360"/>
                    <a:pt x="584" y="2392"/>
                    <a:pt x="644" y="2406"/>
                  </a:cubicBezTo>
                  <a:cubicBezTo>
                    <a:pt x="686" y="2420"/>
                    <a:pt x="718" y="2420"/>
                    <a:pt x="760" y="2420"/>
                  </a:cubicBezTo>
                  <a:cubicBezTo>
                    <a:pt x="820" y="2420"/>
                    <a:pt x="880" y="2406"/>
                    <a:pt x="950" y="2392"/>
                  </a:cubicBezTo>
                  <a:cubicBezTo>
                    <a:pt x="996" y="2374"/>
                    <a:pt x="1038" y="2360"/>
                    <a:pt x="1098" y="2332"/>
                  </a:cubicBezTo>
                  <a:cubicBezTo>
                    <a:pt x="1143" y="2304"/>
                    <a:pt x="1186" y="2272"/>
                    <a:pt x="1231" y="2230"/>
                  </a:cubicBezTo>
                  <a:cubicBezTo>
                    <a:pt x="1319" y="2170"/>
                    <a:pt x="1390" y="2082"/>
                    <a:pt x="1463" y="1980"/>
                  </a:cubicBezTo>
                  <a:cubicBezTo>
                    <a:pt x="1537" y="1892"/>
                    <a:pt x="1597" y="1790"/>
                    <a:pt x="1653" y="1671"/>
                  </a:cubicBezTo>
                  <a:lnTo>
                    <a:pt x="1653" y="1643"/>
                  </a:lnTo>
                  <a:lnTo>
                    <a:pt x="1653" y="1615"/>
                  </a:lnTo>
                  <a:cubicBezTo>
                    <a:pt x="1639" y="1555"/>
                    <a:pt x="1625" y="1495"/>
                    <a:pt x="1611" y="1425"/>
                  </a:cubicBezTo>
                  <a:cubicBezTo>
                    <a:pt x="1611" y="1393"/>
                    <a:pt x="1597" y="1351"/>
                    <a:pt x="1583" y="1305"/>
                  </a:cubicBezTo>
                  <a:cubicBezTo>
                    <a:pt x="1551" y="1161"/>
                    <a:pt x="1523" y="999"/>
                    <a:pt x="1509" y="837"/>
                  </a:cubicBezTo>
                  <a:cubicBezTo>
                    <a:pt x="1478" y="573"/>
                    <a:pt x="1478" y="296"/>
                    <a:pt x="1509" y="18"/>
                  </a:cubicBezTo>
                  <a:cubicBezTo>
                    <a:pt x="1509" y="18"/>
                    <a:pt x="1495" y="0"/>
                    <a:pt x="147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83"/>
            <p:cNvSpPr/>
            <p:nvPr/>
          </p:nvSpPr>
          <p:spPr>
            <a:xfrm>
              <a:off x="5853715" y="3258611"/>
              <a:ext cx="94" cy="16698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31"/>
                  </a:moveTo>
                  <a:lnTo>
                    <a:pt x="0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83"/>
            <p:cNvSpPr/>
            <p:nvPr/>
          </p:nvSpPr>
          <p:spPr>
            <a:xfrm>
              <a:off x="5853715" y="3258611"/>
              <a:ext cx="94" cy="16698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31"/>
                  </a:moveTo>
                  <a:lnTo>
                    <a:pt x="0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83"/>
            <p:cNvSpPr/>
            <p:nvPr/>
          </p:nvSpPr>
          <p:spPr>
            <a:xfrm>
              <a:off x="5852395" y="3257290"/>
              <a:ext cx="8396" cy="34622"/>
            </a:xfrm>
            <a:custGeom>
              <a:avLst/>
              <a:gdLst/>
              <a:ahLst/>
              <a:cxnLst/>
              <a:rect l="l" t="t" r="r" b="b"/>
              <a:pathLst>
                <a:path w="89" h="367" extrusionOk="0">
                  <a:moveTo>
                    <a:pt x="46" y="1"/>
                  </a:moveTo>
                  <a:cubicBezTo>
                    <a:pt x="28" y="1"/>
                    <a:pt x="28" y="1"/>
                    <a:pt x="14" y="15"/>
                  </a:cubicBezTo>
                  <a:lnTo>
                    <a:pt x="0" y="29"/>
                  </a:lnTo>
                  <a:lnTo>
                    <a:pt x="0" y="177"/>
                  </a:lnTo>
                  <a:cubicBezTo>
                    <a:pt x="0" y="233"/>
                    <a:pt x="0" y="279"/>
                    <a:pt x="14" y="338"/>
                  </a:cubicBezTo>
                  <a:cubicBezTo>
                    <a:pt x="14" y="352"/>
                    <a:pt x="14" y="352"/>
                    <a:pt x="28" y="352"/>
                  </a:cubicBezTo>
                  <a:cubicBezTo>
                    <a:pt x="28" y="366"/>
                    <a:pt x="46" y="366"/>
                    <a:pt x="60" y="366"/>
                  </a:cubicBezTo>
                  <a:cubicBezTo>
                    <a:pt x="60" y="352"/>
                    <a:pt x="74" y="352"/>
                    <a:pt x="74" y="352"/>
                  </a:cubicBezTo>
                  <a:cubicBezTo>
                    <a:pt x="74" y="338"/>
                    <a:pt x="88" y="321"/>
                    <a:pt x="74" y="321"/>
                  </a:cubicBezTo>
                  <a:lnTo>
                    <a:pt x="74" y="279"/>
                  </a:lnTo>
                  <a:cubicBezTo>
                    <a:pt x="60" y="191"/>
                    <a:pt x="60" y="117"/>
                    <a:pt x="74" y="29"/>
                  </a:cubicBezTo>
                  <a:cubicBezTo>
                    <a:pt x="74" y="29"/>
                    <a:pt x="74" y="15"/>
                    <a:pt x="60" y="15"/>
                  </a:cubicBezTo>
                  <a:cubicBezTo>
                    <a:pt x="60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83"/>
            <p:cNvSpPr/>
            <p:nvPr/>
          </p:nvSpPr>
          <p:spPr>
            <a:xfrm>
              <a:off x="5846734" y="2693152"/>
              <a:ext cx="119243" cy="156412"/>
            </a:xfrm>
            <a:custGeom>
              <a:avLst/>
              <a:gdLst/>
              <a:ahLst/>
              <a:cxnLst/>
              <a:rect l="l" t="t" r="r" b="b"/>
              <a:pathLst>
                <a:path w="1264" h="1658" extrusionOk="0">
                  <a:moveTo>
                    <a:pt x="676" y="1"/>
                  </a:moveTo>
                  <a:cubicBezTo>
                    <a:pt x="634" y="1"/>
                    <a:pt x="588" y="1"/>
                    <a:pt x="528" y="15"/>
                  </a:cubicBezTo>
                  <a:cubicBezTo>
                    <a:pt x="486" y="29"/>
                    <a:pt x="412" y="43"/>
                    <a:pt x="352" y="75"/>
                  </a:cubicBezTo>
                  <a:cubicBezTo>
                    <a:pt x="310" y="103"/>
                    <a:pt x="250" y="145"/>
                    <a:pt x="208" y="191"/>
                  </a:cubicBezTo>
                  <a:cubicBezTo>
                    <a:pt x="162" y="251"/>
                    <a:pt x="120" y="293"/>
                    <a:pt x="88" y="367"/>
                  </a:cubicBezTo>
                  <a:cubicBezTo>
                    <a:pt x="60" y="426"/>
                    <a:pt x="32" y="497"/>
                    <a:pt x="18" y="585"/>
                  </a:cubicBezTo>
                  <a:cubicBezTo>
                    <a:pt x="1" y="690"/>
                    <a:pt x="1" y="792"/>
                    <a:pt x="18" y="894"/>
                  </a:cubicBezTo>
                  <a:cubicBezTo>
                    <a:pt x="46" y="982"/>
                    <a:pt x="74" y="1084"/>
                    <a:pt x="134" y="1186"/>
                  </a:cubicBezTo>
                  <a:cubicBezTo>
                    <a:pt x="176" y="1274"/>
                    <a:pt x="236" y="1348"/>
                    <a:pt x="310" y="1436"/>
                  </a:cubicBezTo>
                  <a:cubicBezTo>
                    <a:pt x="370" y="1510"/>
                    <a:pt x="440" y="1584"/>
                    <a:pt x="528" y="1658"/>
                  </a:cubicBezTo>
                  <a:lnTo>
                    <a:pt x="574" y="1658"/>
                  </a:lnTo>
                  <a:cubicBezTo>
                    <a:pt x="588" y="1658"/>
                    <a:pt x="588" y="1640"/>
                    <a:pt x="602" y="1626"/>
                  </a:cubicBezTo>
                  <a:lnTo>
                    <a:pt x="602" y="1598"/>
                  </a:lnTo>
                  <a:cubicBezTo>
                    <a:pt x="824" y="1538"/>
                    <a:pt x="1028" y="1362"/>
                    <a:pt x="1144" y="1098"/>
                  </a:cubicBezTo>
                  <a:cubicBezTo>
                    <a:pt x="1204" y="968"/>
                    <a:pt x="1249" y="835"/>
                    <a:pt x="1249" y="704"/>
                  </a:cubicBezTo>
                  <a:cubicBezTo>
                    <a:pt x="1263" y="645"/>
                    <a:pt x="1249" y="585"/>
                    <a:pt x="1249" y="514"/>
                  </a:cubicBezTo>
                  <a:cubicBezTo>
                    <a:pt x="1232" y="455"/>
                    <a:pt x="1218" y="395"/>
                    <a:pt x="1189" y="339"/>
                  </a:cubicBezTo>
                  <a:cubicBezTo>
                    <a:pt x="1161" y="279"/>
                    <a:pt x="1116" y="219"/>
                    <a:pt x="1073" y="163"/>
                  </a:cubicBezTo>
                  <a:cubicBezTo>
                    <a:pt x="1028" y="117"/>
                    <a:pt x="968" y="75"/>
                    <a:pt x="912" y="43"/>
                  </a:cubicBezTo>
                  <a:cubicBezTo>
                    <a:pt x="852" y="15"/>
                    <a:pt x="792" y="1"/>
                    <a:pt x="722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83"/>
            <p:cNvSpPr/>
            <p:nvPr/>
          </p:nvSpPr>
          <p:spPr>
            <a:xfrm>
              <a:off x="5882866" y="2716736"/>
              <a:ext cx="59527" cy="53867"/>
            </a:xfrm>
            <a:custGeom>
              <a:avLst/>
              <a:gdLst/>
              <a:ahLst/>
              <a:cxnLst/>
              <a:rect l="l" t="t" r="r" b="b"/>
              <a:pathLst>
                <a:path w="631" h="571" extrusionOk="0">
                  <a:moveTo>
                    <a:pt x="43" y="1"/>
                  </a:moveTo>
                  <a:cubicBezTo>
                    <a:pt x="15" y="1"/>
                    <a:pt x="1" y="1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75" y="57"/>
                    <a:pt x="89" y="71"/>
                  </a:cubicBezTo>
                  <a:cubicBezTo>
                    <a:pt x="117" y="71"/>
                    <a:pt x="145" y="89"/>
                    <a:pt x="191" y="103"/>
                  </a:cubicBezTo>
                  <a:cubicBezTo>
                    <a:pt x="219" y="131"/>
                    <a:pt x="251" y="145"/>
                    <a:pt x="279" y="176"/>
                  </a:cubicBezTo>
                  <a:cubicBezTo>
                    <a:pt x="321" y="219"/>
                    <a:pt x="367" y="264"/>
                    <a:pt x="395" y="321"/>
                  </a:cubicBezTo>
                  <a:cubicBezTo>
                    <a:pt x="441" y="380"/>
                    <a:pt x="469" y="454"/>
                    <a:pt x="497" y="528"/>
                  </a:cubicBezTo>
                  <a:cubicBezTo>
                    <a:pt x="514" y="542"/>
                    <a:pt x="529" y="556"/>
                    <a:pt x="543" y="570"/>
                  </a:cubicBezTo>
                  <a:cubicBezTo>
                    <a:pt x="557" y="570"/>
                    <a:pt x="571" y="570"/>
                    <a:pt x="585" y="556"/>
                  </a:cubicBezTo>
                  <a:cubicBezTo>
                    <a:pt x="602" y="556"/>
                    <a:pt x="616" y="542"/>
                    <a:pt x="616" y="528"/>
                  </a:cubicBezTo>
                  <a:cubicBezTo>
                    <a:pt x="631" y="511"/>
                    <a:pt x="631" y="497"/>
                    <a:pt x="616" y="468"/>
                  </a:cubicBezTo>
                  <a:cubicBezTo>
                    <a:pt x="602" y="409"/>
                    <a:pt x="571" y="352"/>
                    <a:pt x="529" y="307"/>
                  </a:cubicBezTo>
                  <a:cubicBezTo>
                    <a:pt x="497" y="247"/>
                    <a:pt x="441" y="191"/>
                    <a:pt x="395" y="145"/>
                  </a:cubicBezTo>
                  <a:cubicBezTo>
                    <a:pt x="293" y="57"/>
                    <a:pt x="177" y="1"/>
                    <a:pt x="43" y="1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83"/>
            <p:cNvSpPr/>
            <p:nvPr/>
          </p:nvSpPr>
          <p:spPr>
            <a:xfrm>
              <a:off x="5888243" y="2419384"/>
              <a:ext cx="720455" cy="660834"/>
            </a:xfrm>
            <a:custGeom>
              <a:avLst/>
              <a:gdLst/>
              <a:ahLst/>
              <a:cxnLst/>
              <a:rect l="l" t="t" r="r" b="b"/>
              <a:pathLst>
                <a:path w="7637" h="7005" extrusionOk="0">
                  <a:moveTo>
                    <a:pt x="2800" y="1"/>
                  </a:moveTo>
                  <a:cubicBezTo>
                    <a:pt x="2582" y="1"/>
                    <a:pt x="2406" y="1"/>
                    <a:pt x="2230" y="15"/>
                  </a:cubicBezTo>
                  <a:lnTo>
                    <a:pt x="2199" y="15"/>
                  </a:lnTo>
                  <a:cubicBezTo>
                    <a:pt x="1791" y="43"/>
                    <a:pt x="1467" y="103"/>
                    <a:pt x="1189" y="191"/>
                  </a:cubicBezTo>
                  <a:cubicBezTo>
                    <a:pt x="1203" y="177"/>
                    <a:pt x="1203" y="163"/>
                    <a:pt x="1203" y="145"/>
                  </a:cubicBezTo>
                  <a:cubicBezTo>
                    <a:pt x="1203" y="131"/>
                    <a:pt x="1203" y="117"/>
                    <a:pt x="1189" y="117"/>
                  </a:cubicBezTo>
                  <a:cubicBezTo>
                    <a:pt x="1175" y="103"/>
                    <a:pt x="1175" y="103"/>
                    <a:pt x="1161" y="103"/>
                  </a:cubicBezTo>
                  <a:cubicBezTo>
                    <a:pt x="1143" y="103"/>
                    <a:pt x="1129" y="103"/>
                    <a:pt x="1115" y="117"/>
                  </a:cubicBezTo>
                  <a:cubicBezTo>
                    <a:pt x="925" y="339"/>
                    <a:pt x="764" y="571"/>
                    <a:pt x="662" y="835"/>
                  </a:cubicBezTo>
                  <a:cubicBezTo>
                    <a:pt x="588" y="996"/>
                    <a:pt x="545" y="1158"/>
                    <a:pt x="500" y="1334"/>
                  </a:cubicBezTo>
                  <a:cubicBezTo>
                    <a:pt x="472" y="1496"/>
                    <a:pt x="440" y="1672"/>
                    <a:pt x="426" y="1862"/>
                  </a:cubicBezTo>
                  <a:cubicBezTo>
                    <a:pt x="412" y="2023"/>
                    <a:pt x="412" y="2199"/>
                    <a:pt x="398" y="2389"/>
                  </a:cubicBezTo>
                  <a:lnTo>
                    <a:pt x="398" y="2667"/>
                  </a:lnTo>
                  <a:lnTo>
                    <a:pt x="398" y="2695"/>
                  </a:lnTo>
                  <a:lnTo>
                    <a:pt x="398" y="2931"/>
                  </a:lnTo>
                  <a:cubicBezTo>
                    <a:pt x="370" y="3241"/>
                    <a:pt x="282" y="3518"/>
                    <a:pt x="208" y="3810"/>
                  </a:cubicBezTo>
                  <a:lnTo>
                    <a:pt x="162" y="3926"/>
                  </a:lnTo>
                  <a:cubicBezTo>
                    <a:pt x="106" y="4120"/>
                    <a:pt x="60" y="4278"/>
                    <a:pt x="32" y="4440"/>
                  </a:cubicBezTo>
                  <a:cubicBezTo>
                    <a:pt x="0" y="4630"/>
                    <a:pt x="0" y="4792"/>
                    <a:pt x="18" y="4940"/>
                  </a:cubicBezTo>
                  <a:cubicBezTo>
                    <a:pt x="18" y="5027"/>
                    <a:pt x="32" y="5115"/>
                    <a:pt x="60" y="5203"/>
                  </a:cubicBezTo>
                  <a:cubicBezTo>
                    <a:pt x="74" y="5291"/>
                    <a:pt x="120" y="5379"/>
                    <a:pt x="162" y="5453"/>
                  </a:cubicBezTo>
                  <a:cubicBezTo>
                    <a:pt x="194" y="5527"/>
                    <a:pt x="236" y="5597"/>
                    <a:pt x="296" y="5685"/>
                  </a:cubicBezTo>
                  <a:cubicBezTo>
                    <a:pt x="338" y="5745"/>
                    <a:pt x="384" y="5819"/>
                    <a:pt x="440" y="5879"/>
                  </a:cubicBezTo>
                  <a:cubicBezTo>
                    <a:pt x="545" y="6009"/>
                    <a:pt x="662" y="6111"/>
                    <a:pt x="778" y="6213"/>
                  </a:cubicBezTo>
                  <a:cubicBezTo>
                    <a:pt x="897" y="6318"/>
                    <a:pt x="1027" y="6406"/>
                    <a:pt x="1161" y="6494"/>
                  </a:cubicBezTo>
                  <a:cubicBezTo>
                    <a:pt x="1425" y="6638"/>
                    <a:pt x="1731" y="6772"/>
                    <a:pt x="2054" y="6846"/>
                  </a:cubicBezTo>
                  <a:cubicBezTo>
                    <a:pt x="2434" y="6948"/>
                    <a:pt x="2860" y="7004"/>
                    <a:pt x="3300" y="7004"/>
                  </a:cubicBezTo>
                  <a:cubicBezTo>
                    <a:pt x="3504" y="7004"/>
                    <a:pt x="3739" y="6990"/>
                    <a:pt x="3957" y="6962"/>
                  </a:cubicBezTo>
                  <a:cubicBezTo>
                    <a:pt x="4151" y="6948"/>
                    <a:pt x="4309" y="6916"/>
                    <a:pt x="4457" y="6888"/>
                  </a:cubicBezTo>
                  <a:cubicBezTo>
                    <a:pt x="4647" y="6846"/>
                    <a:pt x="4809" y="6800"/>
                    <a:pt x="4956" y="6740"/>
                  </a:cubicBezTo>
                  <a:cubicBezTo>
                    <a:pt x="5132" y="6684"/>
                    <a:pt x="5276" y="6610"/>
                    <a:pt x="5410" y="6522"/>
                  </a:cubicBezTo>
                  <a:cubicBezTo>
                    <a:pt x="5526" y="6434"/>
                    <a:pt x="5646" y="6332"/>
                    <a:pt x="5748" y="6230"/>
                  </a:cubicBezTo>
                  <a:cubicBezTo>
                    <a:pt x="5790" y="6273"/>
                    <a:pt x="5850" y="6301"/>
                    <a:pt x="5892" y="6332"/>
                  </a:cubicBezTo>
                  <a:cubicBezTo>
                    <a:pt x="5966" y="6361"/>
                    <a:pt x="6040" y="6389"/>
                    <a:pt x="6100" y="6406"/>
                  </a:cubicBezTo>
                  <a:cubicBezTo>
                    <a:pt x="6202" y="6434"/>
                    <a:pt x="6304" y="6434"/>
                    <a:pt x="6406" y="6434"/>
                  </a:cubicBezTo>
                  <a:lnTo>
                    <a:pt x="6539" y="6434"/>
                  </a:lnTo>
                  <a:cubicBezTo>
                    <a:pt x="6701" y="6420"/>
                    <a:pt x="6845" y="6375"/>
                    <a:pt x="6993" y="6301"/>
                  </a:cubicBezTo>
                  <a:cubicBezTo>
                    <a:pt x="7067" y="6273"/>
                    <a:pt x="7123" y="6230"/>
                    <a:pt x="7183" y="6185"/>
                  </a:cubicBezTo>
                  <a:cubicBezTo>
                    <a:pt x="7257" y="6142"/>
                    <a:pt x="7299" y="6097"/>
                    <a:pt x="7345" y="6037"/>
                  </a:cubicBezTo>
                  <a:cubicBezTo>
                    <a:pt x="7419" y="5949"/>
                    <a:pt x="7493" y="5861"/>
                    <a:pt x="7535" y="5745"/>
                  </a:cubicBezTo>
                  <a:cubicBezTo>
                    <a:pt x="7580" y="5629"/>
                    <a:pt x="7609" y="5509"/>
                    <a:pt x="7623" y="5407"/>
                  </a:cubicBezTo>
                  <a:cubicBezTo>
                    <a:pt x="7637" y="5277"/>
                    <a:pt x="7637" y="5158"/>
                    <a:pt x="7609" y="5056"/>
                  </a:cubicBezTo>
                  <a:cubicBezTo>
                    <a:pt x="7580" y="4954"/>
                    <a:pt x="7521" y="4852"/>
                    <a:pt x="7433" y="4778"/>
                  </a:cubicBezTo>
                  <a:cubicBezTo>
                    <a:pt x="7387" y="4735"/>
                    <a:pt x="7345" y="4704"/>
                    <a:pt x="7285" y="4676"/>
                  </a:cubicBezTo>
                  <a:cubicBezTo>
                    <a:pt x="7229" y="4648"/>
                    <a:pt x="7169" y="4630"/>
                    <a:pt x="7095" y="4616"/>
                  </a:cubicBezTo>
                  <a:lnTo>
                    <a:pt x="6965" y="4616"/>
                  </a:lnTo>
                  <a:cubicBezTo>
                    <a:pt x="6919" y="4616"/>
                    <a:pt x="6877" y="4630"/>
                    <a:pt x="6831" y="4648"/>
                  </a:cubicBezTo>
                  <a:cubicBezTo>
                    <a:pt x="6891" y="4528"/>
                    <a:pt x="6933" y="4426"/>
                    <a:pt x="6993" y="4324"/>
                  </a:cubicBezTo>
                  <a:cubicBezTo>
                    <a:pt x="7053" y="4162"/>
                    <a:pt x="7109" y="4000"/>
                    <a:pt x="7155" y="3839"/>
                  </a:cubicBezTo>
                  <a:cubicBezTo>
                    <a:pt x="7197" y="3663"/>
                    <a:pt x="7229" y="3504"/>
                    <a:pt x="7257" y="3328"/>
                  </a:cubicBezTo>
                  <a:cubicBezTo>
                    <a:pt x="7271" y="3153"/>
                    <a:pt x="7285" y="2991"/>
                    <a:pt x="7285" y="2829"/>
                  </a:cubicBezTo>
                  <a:cubicBezTo>
                    <a:pt x="7285" y="2667"/>
                    <a:pt x="7271" y="2519"/>
                    <a:pt x="7243" y="2389"/>
                  </a:cubicBezTo>
                  <a:cubicBezTo>
                    <a:pt x="7211" y="2273"/>
                    <a:pt x="7183" y="2154"/>
                    <a:pt x="7123" y="2052"/>
                  </a:cubicBezTo>
                  <a:cubicBezTo>
                    <a:pt x="6947" y="1640"/>
                    <a:pt x="6627" y="1274"/>
                    <a:pt x="6142" y="954"/>
                  </a:cubicBezTo>
                  <a:cubicBezTo>
                    <a:pt x="5938" y="806"/>
                    <a:pt x="5702" y="690"/>
                    <a:pt x="5438" y="571"/>
                  </a:cubicBezTo>
                  <a:cubicBezTo>
                    <a:pt x="5206" y="455"/>
                    <a:pt x="4942" y="367"/>
                    <a:pt x="4661" y="279"/>
                  </a:cubicBezTo>
                  <a:cubicBezTo>
                    <a:pt x="4415" y="205"/>
                    <a:pt x="4151" y="145"/>
                    <a:pt x="3887" y="103"/>
                  </a:cubicBezTo>
                  <a:cubicBezTo>
                    <a:pt x="3623" y="57"/>
                    <a:pt x="3374" y="29"/>
                    <a:pt x="3138" y="15"/>
                  </a:cubicBezTo>
                  <a:cubicBezTo>
                    <a:pt x="3036" y="1"/>
                    <a:pt x="2934" y="1"/>
                    <a:pt x="2846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83"/>
            <p:cNvSpPr/>
            <p:nvPr/>
          </p:nvSpPr>
          <p:spPr>
            <a:xfrm>
              <a:off x="5950600" y="2419384"/>
              <a:ext cx="624892" cy="423198"/>
            </a:xfrm>
            <a:custGeom>
              <a:avLst/>
              <a:gdLst/>
              <a:ahLst/>
              <a:cxnLst/>
              <a:rect l="l" t="t" r="r" b="b"/>
              <a:pathLst>
                <a:path w="6624" h="4486" extrusionOk="0">
                  <a:moveTo>
                    <a:pt x="2139" y="1"/>
                  </a:moveTo>
                  <a:cubicBezTo>
                    <a:pt x="1921" y="1"/>
                    <a:pt x="1745" y="1"/>
                    <a:pt x="1569" y="15"/>
                  </a:cubicBezTo>
                  <a:lnTo>
                    <a:pt x="1538" y="15"/>
                  </a:lnTo>
                  <a:cubicBezTo>
                    <a:pt x="1130" y="43"/>
                    <a:pt x="806" y="103"/>
                    <a:pt x="528" y="191"/>
                  </a:cubicBezTo>
                  <a:cubicBezTo>
                    <a:pt x="542" y="177"/>
                    <a:pt x="542" y="163"/>
                    <a:pt x="542" y="145"/>
                  </a:cubicBezTo>
                  <a:cubicBezTo>
                    <a:pt x="542" y="131"/>
                    <a:pt x="542" y="117"/>
                    <a:pt x="528" y="117"/>
                  </a:cubicBezTo>
                  <a:cubicBezTo>
                    <a:pt x="514" y="103"/>
                    <a:pt x="514" y="103"/>
                    <a:pt x="500" y="103"/>
                  </a:cubicBezTo>
                  <a:cubicBezTo>
                    <a:pt x="482" y="103"/>
                    <a:pt x="468" y="103"/>
                    <a:pt x="454" y="117"/>
                  </a:cubicBezTo>
                  <a:cubicBezTo>
                    <a:pt x="264" y="339"/>
                    <a:pt x="103" y="571"/>
                    <a:pt x="1" y="835"/>
                  </a:cubicBezTo>
                  <a:cubicBezTo>
                    <a:pt x="60" y="894"/>
                    <a:pt x="131" y="954"/>
                    <a:pt x="219" y="1010"/>
                  </a:cubicBezTo>
                  <a:cubicBezTo>
                    <a:pt x="292" y="1070"/>
                    <a:pt x="380" y="1112"/>
                    <a:pt x="482" y="1158"/>
                  </a:cubicBezTo>
                  <a:lnTo>
                    <a:pt x="468" y="1158"/>
                  </a:lnTo>
                  <a:cubicBezTo>
                    <a:pt x="690" y="1274"/>
                    <a:pt x="908" y="1348"/>
                    <a:pt x="1144" y="1394"/>
                  </a:cubicBezTo>
                  <a:cubicBezTo>
                    <a:pt x="1324" y="1437"/>
                    <a:pt x="1502" y="1455"/>
                    <a:pt x="1681" y="1455"/>
                  </a:cubicBezTo>
                  <a:cubicBezTo>
                    <a:pt x="1736" y="1455"/>
                    <a:pt x="1792" y="1453"/>
                    <a:pt x="1847" y="1450"/>
                  </a:cubicBezTo>
                  <a:cubicBezTo>
                    <a:pt x="1949" y="1450"/>
                    <a:pt x="2051" y="1436"/>
                    <a:pt x="2139" y="1422"/>
                  </a:cubicBezTo>
                  <a:cubicBezTo>
                    <a:pt x="2241" y="1394"/>
                    <a:pt x="2329" y="1376"/>
                    <a:pt x="2435" y="1348"/>
                  </a:cubicBezTo>
                  <a:cubicBezTo>
                    <a:pt x="2505" y="1320"/>
                    <a:pt x="2593" y="1288"/>
                    <a:pt x="2667" y="1246"/>
                  </a:cubicBezTo>
                  <a:cubicBezTo>
                    <a:pt x="2741" y="1218"/>
                    <a:pt x="2815" y="1172"/>
                    <a:pt x="2888" y="1130"/>
                  </a:cubicBezTo>
                  <a:cubicBezTo>
                    <a:pt x="2945" y="1084"/>
                    <a:pt x="3004" y="1056"/>
                    <a:pt x="3050" y="1010"/>
                  </a:cubicBezTo>
                  <a:cubicBezTo>
                    <a:pt x="3106" y="968"/>
                    <a:pt x="3152" y="908"/>
                    <a:pt x="3194" y="866"/>
                  </a:cubicBezTo>
                  <a:lnTo>
                    <a:pt x="3240" y="866"/>
                  </a:lnTo>
                  <a:lnTo>
                    <a:pt x="3296" y="922"/>
                  </a:lnTo>
                  <a:cubicBezTo>
                    <a:pt x="3328" y="954"/>
                    <a:pt x="3356" y="968"/>
                    <a:pt x="3402" y="996"/>
                  </a:cubicBezTo>
                  <a:cubicBezTo>
                    <a:pt x="3430" y="1010"/>
                    <a:pt x="3458" y="1042"/>
                    <a:pt x="3504" y="1056"/>
                  </a:cubicBezTo>
                  <a:cubicBezTo>
                    <a:pt x="3518" y="1056"/>
                    <a:pt x="3546" y="1070"/>
                    <a:pt x="3578" y="1084"/>
                  </a:cubicBezTo>
                  <a:cubicBezTo>
                    <a:pt x="3606" y="1084"/>
                    <a:pt x="3620" y="1098"/>
                    <a:pt x="3648" y="1098"/>
                  </a:cubicBezTo>
                  <a:cubicBezTo>
                    <a:pt x="3680" y="1112"/>
                    <a:pt x="3694" y="1112"/>
                    <a:pt x="3722" y="1112"/>
                  </a:cubicBezTo>
                  <a:lnTo>
                    <a:pt x="3824" y="1112"/>
                  </a:lnTo>
                  <a:cubicBezTo>
                    <a:pt x="3842" y="1098"/>
                    <a:pt x="3856" y="1098"/>
                    <a:pt x="3870" y="1098"/>
                  </a:cubicBezTo>
                  <a:cubicBezTo>
                    <a:pt x="3898" y="1084"/>
                    <a:pt x="3912" y="1084"/>
                    <a:pt x="3930" y="1070"/>
                  </a:cubicBezTo>
                  <a:cubicBezTo>
                    <a:pt x="3944" y="1070"/>
                    <a:pt x="3958" y="1056"/>
                    <a:pt x="3972" y="1056"/>
                  </a:cubicBezTo>
                  <a:lnTo>
                    <a:pt x="3958" y="1056"/>
                  </a:lnTo>
                  <a:cubicBezTo>
                    <a:pt x="3972" y="1042"/>
                    <a:pt x="3986" y="1042"/>
                    <a:pt x="4000" y="1024"/>
                  </a:cubicBezTo>
                  <a:cubicBezTo>
                    <a:pt x="4009" y="1017"/>
                    <a:pt x="4013" y="1014"/>
                    <a:pt x="4017" y="1014"/>
                  </a:cubicBezTo>
                  <a:cubicBezTo>
                    <a:pt x="4021" y="1014"/>
                    <a:pt x="4025" y="1017"/>
                    <a:pt x="4032" y="1024"/>
                  </a:cubicBezTo>
                  <a:lnTo>
                    <a:pt x="4032" y="1042"/>
                  </a:lnTo>
                  <a:cubicBezTo>
                    <a:pt x="4046" y="1130"/>
                    <a:pt x="4074" y="1218"/>
                    <a:pt x="4088" y="1288"/>
                  </a:cubicBezTo>
                  <a:cubicBezTo>
                    <a:pt x="4134" y="1408"/>
                    <a:pt x="4193" y="1524"/>
                    <a:pt x="4264" y="1626"/>
                  </a:cubicBezTo>
                  <a:cubicBezTo>
                    <a:pt x="4295" y="1686"/>
                    <a:pt x="4338" y="1728"/>
                    <a:pt x="4369" y="1774"/>
                  </a:cubicBezTo>
                  <a:lnTo>
                    <a:pt x="4485" y="1890"/>
                  </a:lnTo>
                  <a:cubicBezTo>
                    <a:pt x="4528" y="1921"/>
                    <a:pt x="4559" y="1950"/>
                    <a:pt x="4601" y="1978"/>
                  </a:cubicBezTo>
                  <a:cubicBezTo>
                    <a:pt x="4633" y="1992"/>
                    <a:pt x="4675" y="2023"/>
                    <a:pt x="4721" y="2038"/>
                  </a:cubicBezTo>
                  <a:cubicBezTo>
                    <a:pt x="4749" y="2052"/>
                    <a:pt x="4777" y="2066"/>
                    <a:pt x="4823" y="2080"/>
                  </a:cubicBezTo>
                  <a:cubicBezTo>
                    <a:pt x="4851" y="2097"/>
                    <a:pt x="4897" y="2097"/>
                    <a:pt x="4925" y="2111"/>
                  </a:cubicBezTo>
                  <a:cubicBezTo>
                    <a:pt x="4953" y="2111"/>
                    <a:pt x="4985" y="2125"/>
                    <a:pt x="5027" y="2125"/>
                  </a:cubicBezTo>
                  <a:lnTo>
                    <a:pt x="5129" y="2125"/>
                  </a:lnTo>
                  <a:lnTo>
                    <a:pt x="5143" y="2140"/>
                  </a:lnTo>
                  <a:lnTo>
                    <a:pt x="5129" y="2154"/>
                  </a:lnTo>
                  <a:cubicBezTo>
                    <a:pt x="5101" y="2344"/>
                    <a:pt x="5073" y="2551"/>
                    <a:pt x="5073" y="2741"/>
                  </a:cubicBezTo>
                  <a:cubicBezTo>
                    <a:pt x="5055" y="2843"/>
                    <a:pt x="5055" y="2945"/>
                    <a:pt x="5055" y="3033"/>
                  </a:cubicBezTo>
                  <a:cubicBezTo>
                    <a:pt x="5055" y="3135"/>
                    <a:pt x="5055" y="3223"/>
                    <a:pt x="5073" y="3328"/>
                  </a:cubicBezTo>
                  <a:cubicBezTo>
                    <a:pt x="5087" y="3430"/>
                    <a:pt x="5101" y="3518"/>
                    <a:pt x="5115" y="3620"/>
                  </a:cubicBezTo>
                  <a:cubicBezTo>
                    <a:pt x="5143" y="3708"/>
                    <a:pt x="5175" y="3796"/>
                    <a:pt x="5203" y="3884"/>
                  </a:cubicBezTo>
                  <a:cubicBezTo>
                    <a:pt x="5231" y="3944"/>
                    <a:pt x="5249" y="4000"/>
                    <a:pt x="5277" y="4046"/>
                  </a:cubicBezTo>
                  <a:cubicBezTo>
                    <a:pt x="5305" y="4088"/>
                    <a:pt x="5319" y="4134"/>
                    <a:pt x="5351" y="4162"/>
                  </a:cubicBezTo>
                  <a:cubicBezTo>
                    <a:pt x="5379" y="4190"/>
                    <a:pt x="5393" y="4222"/>
                    <a:pt x="5425" y="4250"/>
                  </a:cubicBezTo>
                  <a:cubicBezTo>
                    <a:pt x="5453" y="4278"/>
                    <a:pt x="5481" y="4310"/>
                    <a:pt x="5512" y="4324"/>
                  </a:cubicBezTo>
                  <a:lnTo>
                    <a:pt x="5495" y="4324"/>
                  </a:lnTo>
                  <a:cubicBezTo>
                    <a:pt x="5527" y="4338"/>
                    <a:pt x="5555" y="4366"/>
                    <a:pt x="5583" y="4384"/>
                  </a:cubicBezTo>
                  <a:cubicBezTo>
                    <a:pt x="5600" y="4398"/>
                    <a:pt x="5629" y="4412"/>
                    <a:pt x="5657" y="4412"/>
                  </a:cubicBezTo>
                  <a:lnTo>
                    <a:pt x="5657" y="4426"/>
                  </a:lnTo>
                  <a:cubicBezTo>
                    <a:pt x="5688" y="4426"/>
                    <a:pt x="5716" y="4440"/>
                    <a:pt x="5745" y="4454"/>
                  </a:cubicBezTo>
                  <a:cubicBezTo>
                    <a:pt x="5776" y="4454"/>
                    <a:pt x="5804" y="4472"/>
                    <a:pt x="5833" y="4472"/>
                  </a:cubicBezTo>
                  <a:cubicBezTo>
                    <a:pt x="5864" y="4472"/>
                    <a:pt x="5892" y="4486"/>
                    <a:pt x="5920" y="4486"/>
                  </a:cubicBezTo>
                  <a:cubicBezTo>
                    <a:pt x="5952" y="4486"/>
                    <a:pt x="5980" y="4486"/>
                    <a:pt x="6008" y="4472"/>
                  </a:cubicBezTo>
                  <a:cubicBezTo>
                    <a:pt x="6054" y="4472"/>
                    <a:pt x="6082" y="4472"/>
                    <a:pt x="6128" y="4454"/>
                  </a:cubicBezTo>
                  <a:cubicBezTo>
                    <a:pt x="6156" y="4440"/>
                    <a:pt x="6198" y="4426"/>
                    <a:pt x="6230" y="4412"/>
                  </a:cubicBezTo>
                  <a:cubicBezTo>
                    <a:pt x="6258" y="4412"/>
                    <a:pt x="6272" y="4398"/>
                    <a:pt x="6304" y="4398"/>
                  </a:cubicBezTo>
                  <a:cubicBezTo>
                    <a:pt x="6304" y="4366"/>
                    <a:pt x="6318" y="4338"/>
                    <a:pt x="6332" y="4324"/>
                  </a:cubicBezTo>
                  <a:cubicBezTo>
                    <a:pt x="6392" y="4162"/>
                    <a:pt x="6448" y="4000"/>
                    <a:pt x="6494" y="3839"/>
                  </a:cubicBezTo>
                  <a:cubicBezTo>
                    <a:pt x="6536" y="3663"/>
                    <a:pt x="6568" y="3504"/>
                    <a:pt x="6596" y="3328"/>
                  </a:cubicBezTo>
                  <a:cubicBezTo>
                    <a:pt x="6624" y="3153"/>
                    <a:pt x="6624" y="2991"/>
                    <a:pt x="6624" y="2829"/>
                  </a:cubicBezTo>
                  <a:cubicBezTo>
                    <a:pt x="6624" y="2667"/>
                    <a:pt x="6610" y="2519"/>
                    <a:pt x="6582" y="2389"/>
                  </a:cubicBezTo>
                  <a:cubicBezTo>
                    <a:pt x="6550" y="2273"/>
                    <a:pt x="6522" y="2154"/>
                    <a:pt x="6462" y="2052"/>
                  </a:cubicBezTo>
                  <a:cubicBezTo>
                    <a:pt x="6286" y="1640"/>
                    <a:pt x="5966" y="1274"/>
                    <a:pt x="5495" y="954"/>
                  </a:cubicBezTo>
                  <a:cubicBezTo>
                    <a:pt x="5277" y="806"/>
                    <a:pt x="5041" y="690"/>
                    <a:pt x="4777" y="571"/>
                  </a:cubicBezTo>
                  <a:cubicBezTo>
                    <a:pt x="4545" y="455"/>
                    <a:pt x="4281" y="367"/>
                    <a:pt x="4000" y="279"/>
                  </a:cubicBezTo>
                  <a:cubicBezTo>
                    <a:pt x="3754" y="205"/>
                    <a:pt x="3490" y="145"/>
                    <a:pt x="3226" y="103"/>
                  </a:cubicBezTo>
                  <a:cubicBezTo>
                    <a:pt x="2962" y="43"/>
                    <a:pt x="2713" y="15"/>
                    <a:pt x="2477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83"/>
            <p:cNvSpPr/>
            <p:nvPr/>
          </p:nvSpPr>
          <p:spPr>
            <a:xfrm>
              <a:off x="6517381" y="2841167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83"/>
            <p:cNvSpPr/>
            <p:nvPr/>
          </p:nvSpPr>
          <p:spPr>
            <a:xfrm>
              <a:off x="6315592" y="2522967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83"/>
            <p:cNvSpPr/>
            <p:nvPr/>
          </p:nvSpPr>
          <p:spPr>
            <a:xfrm>
              <a:off x="6474551" y="2890978"/>
              <a:ext cx="66508" cy="84904"/>
            </a:xfrm>
            <a:custGeom>
              <a:avLst/>
              <a:gdLst/>
              <a:ahLst/>
              <a:cxnLst/>
              <a:rect l="l" t="t" r="r" b="b"/>
              <a:pathLst>
                <a:path w="705" h="900" extrusionOk="0">
                  <a:moveTo>
                    <a:pt x="644" y="0"/>
                  </a:moveTo>
                  <a:cubicBezTo>
                    <a:pt x="602" y="0"/>
                    <a:pt x="574" y="43"/>
                    <a:pt x="574" y="71"/>
                  </a:cubicBezTo>
                  <a:lnTo>
                    <a:pt x="574" y="130"/>
                  </a:lnTo>
                  <a:cubicBezTo>
                    <a:pt x="556" y="204"/>
                    <a:pt x="528" y="278"/>
                    <a:pt x="500" y="352"/>
                  </a:cubicBezTo>
                  <a:cubicBezTo>
                    <a:pt x="468" y="422"/>
                    <a:pt x="440" y="496"/>
                    <a:pt x="381" y="556"/>
                  </a:cubicBezTo>
                  <a:cubicBezTo>
                    <a:pt x="338" y="616"/>
                    <a:pt x="293" y="658"/>
                    <a:pt x="250" y="704"/>
                  </a:cubicBezTo>
                  <a:cubicBezTo>
                    <a:pt x="205" y="732"/>
                    <a:pt x="162" y="760"/>
                    <a:pt x="117" y="774"/>
                  </a:cubicBezTo>
                  <a:cubicBezTo>
                    <a:pt x="89" y="792"/>
                    <a:pt x="60" y="792"/>
                    <a:pt x="29" y="806"/>
                  </a:cubicBezTo>
                  <a:cubicBezTo>
                    <a:pt x="15" y="806"/>
                    <a:pt x="1" y="834"/>
                    <a:pt x="1" y="862"/>
                  </a:cubicBezTo>
                  <a:cubicBezTo>
                    <a:pt x="11" y="885"/>
                    <a:pt x="21" y="899"/>
                    <a:pt x="39" y="899"/>
                  </a:cubicBezTo>
                  <a:cubicBezTo>
                    <a:pt x="45" y="899"/>
                    <a:pt x="52" y="897"/>
                    <a:pt x="60" y="894"/>
                  </a:cubicBezTo>
                  <a:cubicBezTo>
                    <a:pt x="236" y="848"/>
                    <a:pt x="398" y="732"/>
                    <a:pt x="500" y="584"/>
                  </a:cubicBezTo>
                  <a:cubicBezTo>
                    <a:pt x="528" y="542"/>
                    <a:pt x="556" y="510"/>
                    <a:pt x="588" y="468"/>
                  </a:cubicBezTo>
                  <a:cubicBezTo>
                    <a:pt x="602" y="422"/>
                    <a:pt x="630" y="380"/>
                    <a:pt x="644" y="334"/>
                  </a:cubicBezTo>
                  <a:cubicBezTo>
                    <a:pt x="676" y="247"/>
                    <a:pt x="704" y="159"/>
                    <a:pt x="704" y="71"/>
                  </a:cubicBezTo>
                  <a:cubicBezTo>
                    <a:pt x="704" y="43"/>
                    <a:pt x="676" y="0"/>
                    <a:pt x="644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83"/>
            <p:cNvSpPr/>
            <p:nvPr/>
          </p:nvSpPr>
          <p:spPr>
            <a:xfrm>
              <a:off x="6530022" y="2883997"/>
              <a:ext cx="59433" cy="18962"/>
            </a:xfrm>
            <a:custGeom>
              <a:avLst/>
              <a:gdLst/>
              <a:ahLst/>
              <a:cxnLst/>
              <a:rect l="l" t="t" r="r" b="b"/>
              <a:pathLst>
                <a:path w="630" h="201" extrusionOk="0">
                  <a:moveTo>
                    <a:pt x="264" y="0"/>
                  </a:moveTo>
                  <a:cubicBezTo>
                    <a:pt x="232" y="0"/>
                    <a:pt x="204" y="0"/>
                    <a:pt x="176" y="15"/>
                  </a:cubicBezTo>
                  <a:cubicBezTo>
                    <a:pt x="144" y="15"/>
                    <a:pt x="116" y="29"/>
                    <a:pt x="102" y="29"/>
                  </a:cubicBezTo>
                  <a:cubicBezTo>
                    <a:pt x="88" y="43"/>
                    <a:pt x="74" y="43"/>
                    <a:pt x="56" y="57"/>
                  </a:cubicBezTo>
                  <a:cubicBezTo>
                    <a:pt x="42" y="57"/>
                    <a:pt x="28" y="74"/>
                    <a:pt x="14" y="88"/>
                  </a:cubicBezTo>
                  <a:cubicBezTo>
                    <a:pt x="0" y="102"/>
                    <a:pt x="0" y="102"/>
                    <a:pt x="0" y="117"/>
                  </a:cubicBezTo>
                  <a:lnTo>
                    <a:pt x="0" y="162"/>
                  </a:lnTo>
                  <a:cubicBezTo>
                    <a:pt x="14" y="176"/>
                    <a:pt x="42" y="190"/>
                    <a:pt x="74" y="190"/>
                  </a:cubicBezTo>
                  <a:cubicBezTo>
                    <a:pt x="88" y="176"/>
                    <a:pt x="102" y="176"/>
                    <a:pt x="116" y="162"/>
                  </a:cubicBezTo>
                  <a:cubicBezTo>
                    <a:pt x="162" y="145"/>
                    <a:pt x="218" y="117"/>
                    <a:pt x="264" y="117"/>
                  </a:cubicBezTo>
                  <a:cubicBezTo>
                    <a:pt x="306" y="102"/>
                    <a:pt x="338" y="102"/>
                    <a:pt x="380" y="102"/>
                  </a:cubicBezTo>
                  <a:cubicBezTo>
                    <a:pt x="408" y="117"/>
                    <a:pt x="440" y="117"/>
                    <a:pt x="468" y="131"/>
                  </a:cubicBezTo>
                  <a:cubicBezTo>
                    <a:pt x="496" y="131"/>
                    <a:pt x="528" y="145"/>
                    <a:pt x="542" y="162"/>
                  </a:cubicBezTo>
                  <a:cubicBezTo>
                    <a:pt x="556" y="176"/>
                    <a:pt x="570" y="176"/>
                    <a:pt x="584" y="190"/>
                  </a:cubicBezTo>
                  <a:cubicBezTo>
                    <a:pt x="584" y="197"/>
                    <a:pt x="592" y="201"/>
                    <a:pt x="602" y="201"/>
                  </a:cubicBezTo>
                  <a:cubicBezTo>
                    <a:pt x="611" y="201"/>
                    <a:pt x="623" y="197"/>
                    <a:pt x="630" y="190"/>
                  </a:cubicBezTo>
                  <a:cubicBezTo>
                    <a:pt x="630" y="176"/>
                    <a:pt x="630" y="162"/>
                    <a:pt x="616" y="145"/>
                  </a:cubicBezTo>
                  <a:cubicBezTo>
                    <a:pt x="542" y="74"/>
                    <a:pt x="440" y="29"/>
                    <a:pt x="338" y="15"/>
                  </a:cubicBezTo>
                  <a:cubicBezTo>
                    <a:pt x="306" y="0"/>
                    <a:pt x="292" y="0"/>
                    <a:pt x="264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83"/>
            <p:cNvSpPr/>
            <p:nvPr/>
          </p:nvSpPr>
          <p:spPr>
            <a:xfrm>
              <a:off x="5933997" y="2351744"/>
              <a:ext cx="683003" cy="517064"/>
            </a:xfrm>
            <a:custGeom>
              <a:avLst/>
              <a:gdLst/>
              <a:ahLst/>
              <a:cxnLst/>
              <a:rect l="l" t="t" r="r" b="b"/>
              <a:pathLst>
                <a:path w="7240" h="5481" extrusionOk="0">
                  <a:moveTo>
                    <a:pt x="2523" y="0"/>
                  </a:moveTo>
                  <a:cubicBezTo>
                    <a:pt x="2213" y="0"/>
                    <a:pt x="1907" y="28"/>
                    <a:pt x="1612" y="88"/>
                  </a:cubicBezTo>
                  <a:cubicBezTo>
                    <a:pt x="1362" y="145"/>
                    <a:pt x="1116" y="218"/>
                    <a:pt x="880" y="320"/>
                  </a:cubicBezTo>
                  <a:cubicBezTo>
                    <a:pt x="746" y="380"/>
                    <a:pt x="602" y="468"/>
                    <a:pt x="468" y="570"/>
                  </a:cubicBezTo>
                  <a:cubicBezTo>
                    <a:pt x="338" y="658"/>
                    <a:pt x="219" y="774"/>
                    <a:pt x="74" y="922"/>
                  </a:cubicBezTo>
                  <a:cubicBezTo>
                    <a:pt x="60" y="922"/>
                    <a:pt x="60" y="936"/>
                    <a:pt x="60" y="950"/>
                  </a:cubicBezTo>
                  <a:cubicBezTo>
                    <a:pt x="43" y="968"/>
                    <a:pt x="29" y="968"/>
                    <a:pt x="29" y="968"/>
                  </a:cubicBezTo>
                  <a:cubicBezTo>
                    <a:pt x="1" y="996"/>
                    <a:pt x="1" y="1024"/>
                    <a:pt x="15" y="1038"/>
                  </a:cubicBezTo>
                  <a:cubicBezTo>
                    <a:pt x="205" y="1260"/>
                    <a:pt x="440" y="1450"/>
                    <a:pt x="704" y="1583"/>
                  </a:cubicBezTo>
                  <a:cubicBezTo>
                    <a:pt x="954" y="1713"/>
                    <a:pt x="1232" y="1801"/>
                    <a:pt x="1524" y="1829"/>
                  </a:cubicBezTo>
                  <a:cubicBezTo>
                    <a:pt x="1598" y="1847"/>
                    <a:pt x="1686" y="1847"/>
                    <a:pt x="1773" y="1847"/>
                  </a:cubicBezTo>
                  <a:cubicBezTo>
                    <a:pt x="1977" y="1847"/>
                    <a:pt x="2185" y="1815"/>
                    <a:pt x="2375" y="1773"/>
                  </a:cubicBezTo>
                  <a:cubicBezTo>
                    <a:pt x="2653" y="1699"/>
                    <a:pt x="2917" y="1566"/>
                    <a:pt x="3152" y="1390"/>
                  </a:cubicBezTo>
                  <a:cubicBezTo>
                    <a:pt x="3226" y="1333"/>
                    <a:pt x="3297" y="1274"/>
                    <a:pt x="3356" y="1214"/>
                  </a:cubicBezTo>
                  <a:cubicBezTo>
                    <a:pt x="3384" y="1186"/>
                    <a:pt x="3430" y="1144"/>
                    <a:pt x="3458" y="1112"/>
                  </a:cubicBezTo>
                  <a:cubicBezTo>
                    <a:pt x="3458" y="1144"/>
                    <a:pt x="3472" y="1186"/>
                    <a:pt x="3490" y="1214"/>
                  </a:cubicBezTo>
                  <a:cubicBezTo>
                    <a:pt x="3518" y="1260"/>
                    <a:pt x="3546" y="1319"/>
                    <a:pt x="3592" y="1362"/>
                  </a:cubicBezTo>
                  <a:cubicBezTo>
                    <a:pt x="3666" y="1450"/>
                    <a:pt x="3754" y="1509"/>
                    <a:pt x="3856" y="1552"/>
                  </a:cubicBezTo>
                  <a:cubicBezTo>
                    <a:pt x="3912" y="1566"/>
                    <a:pt x="3972" y="1583"/>
                    <a:pt x="4046" y="1583"/>
                  </a:cubicBezTo>
                  <a:cubicBezTo>
                    <a:pt x="4088" y="1583"/>
                    <a:pt x="4120" y="1583"/>
                    <a:pt x="4162" y="1566"/>
                  </a:cubicBezTo>
                  <a:cubicBezTo>
                    <a:pt x="4236" y="1552"/>
                    <a:pt x="4310" y="1523"/>
                    <a:pt x="4383" y="1464"/>
                  </a:cubicBezTo>
                  <a:cubicBezTo>
                    <a:pt x="4383" y="1552"/>
                    <a:pt x="4383" y="1654"/>
                    <a:pt x="4412" y="1741"/>
                  </a:cubicBezTo>
                  <a:cubicBezTo>
                    <a:pt x="4440" y="1889"/>
                    <a:pt x="4500" y="2023"/>
                    <a:pt x="4573" y="2139"/>
                  </a:cubicBezTo>
                  <a:cubicBezTo>
                    <a:pt x="4735" y="2403"/>
                    <a:pt x="4967" y="2579"/>
                    <a:pt x="5217" y="2653"/>
                  </a:cubicBezTo>
                  <a:cubicBezTo>
                    <a:pt x="5277" y="2667"/>
                    <a:pt x="5351" y="2667"/>
                    <a:pt x="5425" y="2667"/>
                  </a:cubicBezTo>
                  <a:lnTo>
                    <a:pt x="5541" y="2667"/>
                  </a:lnTo>
                  <a:cubicBezTo>
                    <a:pt x="5467" y="3148"/>
                    <a:pt x="5439" y="3546"/>
                    <a:pt x="5453" y="3912"/>
                  </a:cubicBezTo>
                  <a:cubicBezTo>
                    <a:pt x="5467" y="4147"/>
                    <a:pt x="5495" y="4366"/>
                    <a:pt x="5541" y="4573"/>
                  </a:cubicBezTo>
                  <a:cubicBezTo>
                    <a:pt x="5569" y="4675"/>
                    <a:pt x="5601" y="4777"/>
                    <a:pt x="5643" y="4879"/>
                  </a:cubicBezTo>
                  <a:cubicBezTo>
                    <a:pt x="5671" y="4939"/>
                    <a:pt x="5688" y="4981"/>
                    <a:pt x="5703" y="5027"/>
                  </a:cubicBezTo>
                  <a:cubicBezTo>
                    <a:pt x="5731" y="5069"/>
                    <a:pt x="5745" y="5115"/>
                    <a:pt x="5776" y="5157"/>
                  </a:cubicBezTo>
                  <a:cubicBezTo>
                    <a:pt x="5864" y="5305"/>
                    <a:pt x="5980" y="5407"/>
                    <a:pt x="6111" y="5452"/>
                  </a:cubicBezTo>
                  <a:cubicBezTo>
                    <a:pt x="6156" y="5467"/>
                    <a:pt x="6216" y="5481"/>
                    <a:pt x="6258" y="5481"/>
                  </a:cubicBezTo>
                  <a:lnTo>
                    <a:pt x="6304" y="5481"/>
                  </a:lnTo>
                  <a:cubicBezTo>
                    <a:pt x="6374" y="5467"/>
                    <a:pt x="6434" y="5452"/>
                    <a:pt x="6508" y="5407"/>
                  </a:cubicBezTo>
                  <a:cubicBezTo>
                    <a:pt x="6624" y="5333"/>
                    <a:pt x="6744" y="5217"/>
                    <a:pt x="6846" y="5027"/>
                  </a:cubicBezTo>
                  <a:cubicBezTo>
                    <a:pt x="6920" y="4879"/>
                    <a:pt x="6990" y="4717"/>
                    <a:pt x="7050" y="4541"/>
                  </a:cubicBezTo>
                  <a:cubicBezTo>
                    <a:pt x="7240" y="3884"/>
                    <a:pt x="7197" y="3148"/>
                    <a:pt x="6920" y="2463"/>
                  </a:cubicBezTo>
                  <a:cubicBezTo>
                    <a:pt x="6786" y="2125"/>
                    <a:pt x="6610" y="1829"/>
                    <a:pt x="6374" y="1566"/>
                  </a:cubicBezTo>
                  <a:cubicBezTo>
                    <a:pt x="6184" y="1333"/>
                    <a:pt x="5935" y="1112"/>
                    <a:pt x="5643" y="922"/>
                  </a:cubicBezTo>
                  <a:cubicBezTo>
                    <a:pt x="5365" y="732"/>
                    <a:pt x="5055" y="584"/>
                    <a:pt x="4735" y="440"/>
                  </a:cubicBezTo>
                  <a:cubicBezTo>
                    <a:pt x="4412" y="306"/>
                    <a:pt x="4060" y="204"/>
                    <a:pt x="3708" y="130"/>
                  </a:cubicBezTo>
                  <a:cubicBezTo>
                    <a:pt x="3356" y="57"/>
                    <a:pt x="3005" y="14"/>
                    <a:pt x="2653" y="14"/>
                  </a:cubicBezTo>
                  <a:cubicBezTo>
                    <a:pt x="2611" y="0"/>
                    <a:pt x="2565" y="0"/>
                    <a:pt x="25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83"/>
            <p:cNvSpPr/>
            <p:nvPr/>
          </p:nvSpPr>
          <p:spPr>
            <a:xfrm>
              <a:off x="6482853" y="2619852"/>
              <a:ext cx="113582" cy="196033"/>
            </a:xfrm>
            <a:custGeom>
              <a:avLst/>
              <a:gdLst/>
              <a:ahLst/>
              <a:cxnLst/>
              <a:rect l="l" t="t" r="r" b="b"/>
              <a:pathLst>
                <a:path w="1204" h="2078" extrusionOk="0">
                  <a:moveTo>
                    <a:pt x="89" y="0"/>
                  </a:moveTo>
                  <a:cubicBezTo>
                    <a:pt x="74" y="0"/>
                    <a:pt x="60" y="15"/>
                    <a:pt x="60" y="15"/>
                  </a:cubicBezTo>
                  <a:cubicBezTo>
                    <a:pt x="46" y="74"/>
                    <a:pt x="29" y="117"/>
                    <a:pt x="29" y="176"/>
                  </a:cubicBezTo>
                  <a:cubicBezTo>
                    <a:pt x="15" y="250"/>
                    <a:pt x="15" y="324"/>
                    <a:pt x="15" y="394"/>
                  </a:cubicBezTo>
                  <a:cubicBezTo>
                    <a:pt x="1" y="588"/>
                    <a:pt x="15" y="778"/>
                    <a:pt x="29" y="968"/>
                  </a:cubicBezTo>
                  <a:cubicBezTo>
                    <a:pt x="46" y="1144"/>
                    <a:pt x="74" y="1334"/>
                    <a:pt x="117" y="1524"/>
                  </a:cubicBezTo>
                  <a:cubicBezTo>
                    <a:pt x="148" y="1583"/>
                    <a:pt x="176" y="1657"/>
                    <a:pt x="205" y="1731"/>
                  </a:cubicBezTo>
                  <a:cubicBezTo>
                    <a:pt x="236" y="1773"/>
                    <a:pt x="278" y="1833"/>
                    <a:pt x="338" y="1861"/>
                  </a:cubicBezTo>
                  <a:cubicBezTo>
                    <a:pt x="371" y="1886"/>
                    <a:pt x="407" y="1898"/>
                    <a:pt x="442" y="1898"/>
                  </a:cubicBezTo>
                  <a:cubicBezTo>
                    <a:pt x="472" y="1898"/>
                    <a:pt x="501" y="1890"/>
                    <a:pt x="528" y="1875"/>
                  </a:cubicBezTo>
                  <a:cubicBezTo>
                    <a:pt x="588" y="1861"/>
                    <a:pt x="630" y="1819"/>
                    <a:pt x="676" y="1787"/>
                  </a:cubicBezTo>
                  <a:cubicBezTo>
                    <a:pt x="676" y="1801"/>
                    <a:pt x="690" y="1819"/>
                    <a:pt x="690" y="1833"/>
                  </a:cubicBezTo>
                  <a:cubicBezTo>
                    <a:pt x="704" y="1889"/>
                    <a:pt x="750" y="1935"/>
                    <a:pt x="792" y="1977"/>
                  </a:cubicBezTo>
                  <a:cubicBezTo>
                    <a:pt x="820" y="2023"/>
                    <a:pt x="880" y="2051"/>
                    <a:pt x="940" y="2065"/>
                  </a:cubicBezTo>
                  <a:cubicBezTo>
                    <a:pt x="964" y="2073"/>
                    <a:pt x="991" y="2077"/>
                    <a:pt x="1019" y="2077"/>
                  </a:cubicBezTo>
                  <a:cubicBezTo>
                    <a:pt x="1057" y="2077"/>
                    <a:pt x="1095" y="2069"/>
                    <a:pt x="1130" y="2051"/>
                  </a:cubicBezTo>
                  <a:cubicBezTo>
                    <a:pt x="1190" y="2037"/>
                    <a:pt x="1204" y="1995"/>
                    <a:pt x="1204" y="1949"/>
                  </a:cubicBezTo>
                  <a:cubicBezTo>
                    <a:pt x="1190" y="1921"/>
                    <a:pt x="1172" y="1907"/>
                    <a:pt x="1158" y="1889"/>
                  </a:cubicBezTo>
                  <a:cubicBezTo>
                    <a:pt x="1151" y="1882"/>
                    <a:pt x="1140" y="1879"/>
                    <a:pt x="1128" y="1879"/>
                  </a:cubicBezTo>
                  <a:cubicBezTo>
                    <a:pt x="1115" y="1879"/>
                    <a:pt x="1100" y="1882"/>
                    <a:pt x="1084" y="1889"/>
                  </a:cubicBezTo>
                  <a:cubicBezTo>
                    <a:pt x="1070" y="1889"/>
                    <a:pt x="1042" y="1907"/>
                    <a:pt x="1028" y="1907"/>
                  </a:cubicBezTo>
                  <a:lnTo>
                    <a:pt x="968" y="1907"/>
                  </a:lnTo>
                  <a:cubicBezTo>
                    <a:pt x="954" y="1907"/>
                    <a:pt x="940" y="1907"/>
                    <a:pt x="940" y="1889"/>
                  </a:cubicBezTo>
                  <a:cubicBezTo>
                    <a:pt x="926" y="1889"/>
                    <a:pt x="908" y="1875"/>
                    <a:pt x="894" y="1875"/>
                  </a:cubicBezTo>
                  <a:lnTo>
                    <a:pt x="852" y="1833"/>
                  </a:lnTo>
                  <a:cubicBezTo>
                    <a:pt x="852" y="1819"/>
                    <a:pt x="838" y="1801"/>
                    <a:pt x="820" y="1773"/>
                  </a:cubicBezTo>
                  <a:cubicBezTo>
                    <a:pt x="806" y="1745"/>
                    <a:pt x="806" y="1714"/>
                    <a:pt x="806" y="1685"/>
                  </a:cubicBezTo>
                  <a:cubicBezTo>
                    <a:pt x="792" y="1671"/>
                    <a:pt x="792" y="1657"/>
                    <a:pt x="792" y="1643"/>
                  </a:cubicBezTo>
                  <a:lnTo>
                    <a:pt x="792" y="1612"/>
                  </a:lnTo>
                  <a:cubicBezTo>
                    <a:pt x="778" y="1597"/>
                    <a:pt x="764" y="1583"/>
                    <a:pt x="750" y="1583"/>
                  </a:cubicBezTo>
                  <a:lnTo>
                    <a:pt x="718" y="1583"/>
                  </a:lnTo>
                  <a:cubicBezTo>
                    <a:pt x="690" y="1583"/>
                    <a:pt x="690" y="1597"/>
                    <a:pt x="676" y="1612"/>
                  </a:cubicBezTo>
                  <a:lnTo>
                    <a:pt x="662" y="1626"/>
                  </a:lnTo>
                  <a:cubicBezTo>
                    <a:pt x="630" y="1671"/>
                    <a:pt x="602" y="1699"/>
                    <a:pt x="556" y="1745"/>
                  </a:cubicBezTo>
                  <a:cubicBezTo>
                    <a:pt x="542" y="1759"/>
                    <a:pt x="514" y="1773"/>
                    <a:pt x="500" y="1773"/>
                  </a:cubicBezTo>
                  <a:cubicBezTo>
                    <a:pt x="486" y="1787"/>
                    <a:pt x="468" y="1787"/>
                    <a:pt x="454" y="1787"/>
                  </a:cubicBezTo>
                  <a:lnTo>
                    <a:pt x="380" y="1787"/>
                  </a:lnTo>
                  <a:lnTo>
                    <a:pt x="352" y="1759"/>
                  </a:lnTo>
                  <a:cubicBezTo>
                    <a:pt x="338" y="1745"/>
                    <a:pt x="324" y="1731"/>
                    <a:pt x="310" y="1714"/>
                  </a:cubicBezTo>
                  <a:cubicBezTo>
                    <a:pt x="264" y="1671"/>
                    <a:pt x="250" y="1626"/>
                    <a:pt x="222" y="1569"/>
                  </a:cubicBezTo>
                  <a:cubicBezTo>
                    <a:pt x="162" y="1407"/>
                    <a:pt x="117" y="1232"/>
                    <a:pt x="103" y="1056"/>
                  </a:cubicBezTo>
                  <a:lnTo>
                    <a:pt x="103" y="1070"/>
                  </a:lnTo>
                  <a:cubicBezTo>
                    <a:pt x="74" y="894"/>
                    <a:pt x="74" y="718"/>
                    <a:pt x="60" y="556"/>
                  </a:cubicBezTo>
                  <a:cubicBezTo>
                    <a:pt x="60" y="426"/>
                    <a:pt x="60" y="278"/>
                    <a:pt x="89" y="148"/>
                  </a:cubicBezTo>
                  <a:cubicBezTo>
                    <a:pt x="89" y="117"/>
                    <a:pt x="89" y="74"/>
                    <a:pt x="103" y="29"/>
                  </a:cubicBezTo>
                  <a:cubicBezTo>
                    <a:pt x="117" y="15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83"/>
            <p:cNvSpPr/>
            <p:nvPr/>
          </p:nvSpPr>
          <p:spPr>
            <a:xfrm>
              <a:off x="5917393" y="2430327"/>
              <a:ext cx="345841" cy="96696"/>
            </a:xfrm>
            <a:custGeom>
              <a:avLst/>
              <a:gdLst/>
              <a:ahLst/>
              <a:cxnLst/>
              <a:rect l="l" t="t" r="r" b="b"/>
              <a:pathLst>
                <a:path w="3666" h="1025" extrusionOk="0">
                  <a:moveTo>
                    <a:pt x="61" y="1"/>
                  </a:moveTo>
                  <a:cubicBezTo>
                    <a:pt x="61" y="1"/>
                    <a:pt x="43" y="1"/>
                    <a:pt x="29" y="15"/>
                  </a:cubicBezTo>
                  <a:cubicBezTo>
                    <a:pt x="1" y="29"/>
                    <a:pt x="1" y="75"/>
                    <a:pt x="15" y="89"/>
                  </a:cubicBezTo>
                  <a:cubicBezTo>
                    <a:pt x="131" y="237"/>
                    <a:pt x="250" y="353"/>
                    <a:pt x="395" y="455"/>
                  </a:cubicBezTo>
                  <a:cubicBezTo>
                    <a:pt x="528" y="574"/>
                    <a:pt x="690" y="662"/>
                    <a:pt x="834" y="733"/>
                  </a:cubicBezTo>
                  <a:cubicBezTo>
                    <a:pt x="996" y="806"/>
                    <a:pt x="1158" y="880"/>
                    <a:pt x="1334" y="926"/>
                  </a:cubicBezTo>
                  <a:cubicBezTo>
                    <a:pt x="1482" y="968"/>
                    <a:pt x="1643" y="996"/>
                    <a:pt x="1802" y="1014"/>
                  </a:cubicBezTo>
                  <a:cubicBezTo>
                    <a:pt x="1876" y="1021"/>
                    <a:pt x="1949" y="1025"/>
                    <a:pt x="2025" y="1025"/>
                  </a:cubicBezTo>
                  <a:cubicBezTo>
                    <a:pt x="2101" y="1025"/>
                    <a:pt x="2178" y="1021"/>
                    <a:pt x="2259" y="1014"/>
                  </a:cubicBezTo>
                  <a:cubicBezTo>
                    <a:pt x="2403" y="982"/>
                    <a:pt x="2551" y="954"/>
                    <a:pt x="2713" y="908"/>
                  </a:cubicBezTo>
                  <a:cubicBezTo>
                    <a:pt x="2991" y="821"/>
                    <a:pt x="3269" y="676"/>
                    <a:pt x="3490" y="469"/>
                  </a:cubicBezTo>
                  <a:cubicBezTo>
                    <a:pt x="3546" y="413"/>
                    <a:pt x="3606" y="353"/>
                    <a:pt x="3648" y="293"/>
                  </a:cubicBezTo>
                  <a:cubicBezTo>
                    <a:pt x="3666" y="279"/>
                    <a:pt x="3648" y="265"/>
                    <a:pt x="3648" y="251"/>
                  </a:cubicBezTo>
                  <a:cubicBezTo>
                    <a:pt x="3644" y="246"/>
                    <a:pt x="3639" y="244"/>
                    <a:pt x="3634" y="244"/>
                  </a:cubicBezTo>
                  <a:cubicBezTo>
                    <a:pt x="3625" y="244"/>
                    <a:pt x="3616" y="251"/>
                    <a:pt x="3606" y="251"/>
                  </a:cubicBezTo>
                  <a:cubicBezTo>
                    <a:pt x="3578" y="293"/>
                    <a:pt x="3546" y="325"/>
                    <a:pt x="3518" y="353"/>
                  </a:cubicBezTo>
                  <a:cubicBezTo>
                    <a:pt x="3430" y="455"/>
                    <a:pt x="3328" y="529"/>
                    <a:pt x="3226" y="602"/>
                  </a:cubicBezTo>
                  <a:cubicBezTo>
                    <a:pt x="3152" y="645"/>
                    <a:pt x="3065" y="690"/>
                    <a:pt x="2977" y="733"/>
                  </a:cubicBezTo>
                  <a:cubicBezTo>
                    <a:pt x="2903" y="764"/>
                    <a:pt x="2815" y="792"/>
                    <a:pt x="2713" y="821"/>
                  </a:cubicBezTo>
                  <a:lnTo>
                    <a:pt x="2727" y="821"/>
                  </a:lnTo>
                  <a:cubicBezTo>
                    <a:pt x="2537" y="880"/>
                    <a:pt x="2347" y="908"/>
                    <a:pt x="2139" y="926"/>
                  </a:cubicBezTo>
                  <a:cubicBezTo>
                    <a:pt x="1949" y="926"/>
                    <a:pt x="1774" y="926"/>
                    <a:pt x="1584" y="880"/>
                  </a:cubicBezTo>
                  <a:lnTo>
                    <a:pt x="1598" y="880"/>
                  </a:lnTo>
                  <a:cubicBezTo>
                    <a:pt x="1320" y="806"/>
                    <a:pt x="1042" y="719"/>
                    <a:pt x="792" y="588"/>
                  </a:cubicBezTo>
                  <a:cubicBezTo>
                    <a:pt x="616" y="486"/>
                    <a:pt x="455" y="381"/>
                    <a:pt x="307" y="237"/>
                  </a:cubicBezTo>
                  <a:cubicBezTo>
                    <a:pt x="236" y="177"/>
                    <a:pt x="163" y="103"/>
                    <a:pt x="103" y="15"/>
                  </a:cubicBezTo>
                  <a:cubicBezTo>
                    <a:pt x="103" y="15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83"/>
            <p:cNvSpPr/>
            <p:nvPr/>
          </p:nvSpPr>
          <p:spPr>
            <a:xfrm>
              <a:off x="5942298" y="2293632"/>
              <a:ext cx="279522" cy="89715"/>
            </a:xfrm>
            <a:custGeom>
              <a:avLst/>
              <a:gdLst/>
              <a:ahLst/>
              <a:cxnLst/>
              <a:rect l="l" t="t" r="r" b="b"/>
              <a:pathLst>
                <a:path w="2963" h="951" extrusionOk="0">
                  <a:moveTo>
                    <a:pt x="2111" y="1"/>
                  </a:moveTo>
                  <a:cubicBezTo>
                    <a:pt x="1995" y="15"/>
                    <a:pt x="1875" y="57"/>
                    <a:pt x="1773" y="117"/>
                  </a:cubicBezTo>
                  <a:cubicBezTo>
                    <a:pt x="1643" y="205"/>
                    <a:pt x="1524" y="321"/>
                    <a:pt x="1436" y="455"/>
                  </a:cubicBezTo>
                  <a:cubicBezTo>
                    <a:pt x="1394" y="528"/>
                    <a:pt x="1348" y="599"/>
                    <a:pt x="1320" y="673"/>
                  </a:cubicBezTo>
                  <a:cubicBezTo>
                    <a:pt x="1291" y="718"/>
                    <a:pt x="1274" y="761"/>
                    <a:pt x="1260" y="792"/>
                  </a:cubicBezTo>
                  <a:cubicBezTo>
                    <a:pt x="1260" y="806"/>
                    <a:pt x="1246" y="820"/>
                    <a:pt x="1246" y="834"/>
                  </a:cubicBezTo>
                  <a:cubicBezTo>
                    <a:pt x="1232" y="806"/>
                    <a:pt x="1218" y="775"/>
                    <a:pt x="1218" y="746"/>
                  </a:cubicBezTo>
                  <a:cubicBezTo>
                    <a:pt x="1186" y="687"/>
                    <a:pt x="1144" y="630"/>
                    <a:pt x="1116" y="571"/>
                  </a:cubicBezTo>
                  <a:cubicBezTo>
                    <a:pt x="1028" y="469"/>
                    <a:pt x="922" y="381"/>
                    <a:pt x="806" y="307"/>
                  </a:cubicBezTo>
                  <a:cubicBezTo>
                    <a:pt x="704" y="233"/>
                    <a:pt x="570" y="191"/>
                    <a:pt x="440" y="177"/>
                  </a:cubicBezTo>
                  <a:cubicBezTo>
                    <a:pt x="420" y="171"/>
                    <a:pt x="401" y="169"/>
                    <a:pt x="381" y="169"/>
                  </a:cubicBezTo>
                  <a:cubicBezTo>
                    <a:pt x="343" y="169"/>
                    <a:pt x="304" y="177"/>
                    <a:pt x="264" y="177"/>
                  </a:cubicBezTo>
                  <a:cubicBezTo>
                    <a:pt x="191" y="191"/>
                    <a:pt x="131" y="219"/>
                    <a:pt x="89" y="247"/>
                  </a:cubicBezTo>
                  <a:cubicBezTo>
                    <a:pt x="60" y="265"/>
                    <a:pt x="29" y="293"/>
                    <a:pt x="1" y="307"/>
                  </a:cubicBezTo>
                  <a:lnTo>
                    <a:pt x="1" y="335"/>
                  </a:lnTo>
                  <a:lnTo>
                    <a:pt x="29" y="335"/>
                  </a:lnTo>
                  <a:cubicBezTo>
                    <a:pt x="43" y="321"/>
                    <a:pt x="43" y="307"/>
                    <a:pt x="60" y="307"/>
                  </a:cubicBezTo>
                  <a:cubicBezTo>
                    <a:pt x="103" y="279"/>
                    <a:pt x="131" y="247"/>
                    <a:pt x="176" y="233"/>
                  </a:cubicBezTo>
                  <a:cubicBezTo>
                    <a:pt x="219" y="219"/>
                    <a:pt x="264" y="205"/>
                    <a:pt x="307" y="205"/>
                  </a:cubicBezTo>
                  <a:lnTo>
                    <a:pt x="454" y="205"/>
                  </a:lnTo>
                  <a:cubicBezTo>
                    <a:pt x="528" y="219"/>
                    <a:pt x="602" y="233"/>
                    <a:pt x="658" y="265"/>
                  </a:cubicBezTo>
                  <a:cubicBezTo>
                    <a:pt x="732" y="307"/>
                    <a:pt x="806" y="352"/>
                    <a:pt x="880" y="395"/>
                  </a:cubicBezTo>
                  <a:cubicBezTo>
                    <a:pt x="954" y="455"/>
                    <a:pt x="1010" y="528"/>
                    <a:pt x="1070" y="599"/>
                  </a:cubicBezTo>
                  <a:cubicBezTo>
                    <a:pt x="1116" y="644"/>
                    <a:pt x="1144" y="718"/>
                    <a:pt x="1172" y="775"/>
                  </a:cubicBezTo>
                  <a:cubicBezTo>
                    <a:pt x="1186" y="820"/>
                    <a:pt x="1204" y="863"/>
                    <a:pt x="1218" y="922"/>
                  </a:cubicBezTo>
                  <a:cubicBezTo>
                    <a:pt x="1218" y="936"/>
                    <a:pt x="1218" y="950"/>
                    <a:pt x="1232" y="950"/>
                  </a:cubicBezTo>
                  <a:cubicBezTo>
                    <a:pt x="1246" y="950"/>
                    <a:pt x="1260" y="950"/>
                    <a:pt x="1260" y="936"/>
                  </a:cubicBezTo>
                  <a:cubicBezTo>
                    <a:pt x="1274" y="908"/>
                    <a:pt x="1274" y="880"/>
                    <a:pt x="1291" y="863"/>
                  </a:cubicBezTo>
                  <a:cubicBezTo>
                    <a:pt x="1362" y="704"/>
                    <a:pt x="1436" y="557"/>
                    <a:pt x="1538" y="423"/>
                  </a:cubicBezTo>
                  <a:cubicBezTo>
                    <a:pt x="1598" y="352"/>
                    <a:pt x="1657" y="293"/>
                    <a:pt x="1731" y="233"/>
                  </a:cubicBezTo>
                  <a:cubicBezTo>
                    <a:pt x="1787" y="191"/>
                    <a:pt x="1847" y="159"/>
                    <a:pt x="1907" y="145"/>
                  </a:cubicBezTo>
                  <a:cubicBezTo>
                    <a:pt x="1977" y="117"/>
                    <a:pt x="2051" y="89"/>
                    <a:pt x="2125" y="89"/>
                  </a:cubicBezTo>
                  <a:cubicBezTo>
                    <a:pt x="2162" y="80"/>
                    <a:pt x="2199" y="75"/>
                    <a:pt x="2236" y="75"/>
                  </a:cubicBezTo>
                  <a:cubicBezTo>
                    <a:pt x="2273" y="75"/>
                    <a:pt x="2310" y="80"/>
                    <a:pt x="2347" y="89"/>
                  </a:cubicBezTo>
                  <a:cubicBezTo>
                    <a:pt x="2417" y="103"/>
                    <a:pt x="2477" y="117"/>
                    <a:pt x="2537" y="145"/>
                  </a:cubicBezTo>
                  <a:cubicBezTo>
                    <a:pt x="2579" y="159"/>
                    <a:pt x="2625" y="191"/>
                    <a:pt x="2667" y="219"/>
                  </a:cubicBezTo>
                  <a:cubicBezTo>
                    <a:pt x="2713" y="247"/>
                    <a:pt x="2741" y="279"/>
                    <a:pt x="2769" y="321"/>
                  </a:cubicBezTo>
                  <a:cubicBezTo>
                    <a:pt x="2801" y="352"/>
                    <a:pt x="2815" y="395"/>
                    <a:pt x="2829" y="440"/>
                  </a:cubicBezTo>
                  <a:cubicBezTo>
                    <a:pt x="2843" y="469"/>
                    <a:pt x="2857" y="511"/>
                    <a:pt x="2874" y="557"/>
                  </a:cubicBezTo>
                  <a:cubicBezTo>
                    <a:pt x="2874" y="585"/>
                    <a:pt x="2903" y="599"/>
                    <a:pt x="2931" y="599"/>
                  </a:cubicBezTo>
                  <a:lnTo>
                    <a:pt x="2962" y="571"/>
                  </a:lnTo>
                  <a:lnTo>
                    <a:pt x="2962" y="542"/>
                  </a:lnTo>
                  <a:cubicBezTo>
                    <a:pt x="2945" y="409"/>
                    <a:pt x="2874" y="293"/>
                    <a:pt x="2786" y="205"/>
                  </a:cubicBezTo>
                  <a:cubicBezTo>
                    <a:pt x="2713" y="117"/>
                    <a:pt x="2593" y="71"/>
                    <a:pt x="2477" y="29"/>
                  </a:cubicBezTo>
                  <a:cubicBezTo>
                    <a:pt x="2417" y="15"/>
                    <a:pt x="2361" y="1"/>
                    <a:pt x="2301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83"/>
            <p:cNvSpPr/>
            <p:nvPr/>
          </p:nvSpPr>
          <p:spPr>
            <a:xfrm>
              <a:off x="6321253" y="2411083"/>
              <a:ext cx="168675" cy="132827"/>
            </a:xfrm>
            <a:custGeom>
              <a:avLst/>
              <a:gdLst/>
              <a:ahLst/>
              <a:cxnLst/>
              <a:rect l="l" t="t" r="r" b="b"/>
              <a:pathLst>
                <a:path w="1788" h="1408" extrusionOk="0">
                  <a:moveTo>
                    <a:pt x="29" y="1"/>
                  </a:moveTo>
                  <a:cubicBezTo>
                    <a:pt x="29" y="1"/>
                    <a:pt x="15" y="1"/>
                    <a:pt x="15" y="15"/>
                  </a:cubicBezTo>
                  <a:cubicBezTo>
                    <a:pt x="15" y="57"/>
                    <a:pt x="1" y="103"/>
                    <a:pt x="15" y="145"/>
                  </a:cubicBezTo>
                  <a:cubicBezTo>
                    <a:pt x="15" y="191"/>
                    <a:pt x="29" y="219"/>
                    <a:pt x="43" y="265"/>
                  </a:cubicBezTo>
                  <a:cubicBezTo>
                    <a:pt x="89" y="339"/>
                    <a:pt x="145" y="381"/>
                    <a:pt x="219" y="409"/>
                  </a:cubicBezTo>
                  <a:cubicBezTo>
                    <a:pt x="271" y="428"/>
                    <a:pt x="319" y="436"/>
                    <a:pt x="368" y="436"/>
                  </a:cubicBezTo>
                  <a:cubicBezTo>
                    <a:pt x="400" y="436"/>
                    <a:pt x="433" y="432"/>
                    <a:pt x="468" y="427"/>
                  </a:cubicBezTo>
                  <a:cubicBezTo>
                    <a:pt x="511" y="409"/>
                    <a:pt x="556" y="395"/>
                    <a:pt x="599" y="367"/>
                  </a:cubicBezTo>
                  <a:lnTo>
                    <a:pt x="599" y="367"/>
                  </a:lnTo>
                  <a:cubicBezTo>
                    <a:pt x="599" y="395"/>
                    <a:pt x="584" y="409"/>
                    <a:pt x="584" y="441"/>
                  </a:cubicBezTo>
                  <a:cubicBezTo>
                    <a:pt x="570" y="515"/>
                    <a:pt x="570" y="571"/>
                    <a:pt x="570" y="645"/>
                  </a:cubicBezTo>
                  <a:cubicBezTo>
                    <a:pt x="556" y="778"/>
                    <a:pt x="570" y="908"/>
                    <a:pt x="599" y="1025"/>
                  </a:cubicBezTo>
                  <a:cubicBezTo>
                    <a:pt x="630" y="1084"/>
                    <a:pt x="658" y="1144"/>
                    <a:pt x="686" y="1186"/>
                  </a:cubicBezTo>
                  <a:cubicBezTo>
                    <a:pt x="718" y="1218"/>
                    <a:pt x="732" y="1246"/>
                    <a:pt x="760" y="1260"/>
                  </a:cubicBezTo>
                  <a:cubicBezTo>
                    <a:pt x="774" y="1288"/>
                    <a:pt x="806" y="1306"/>
                    <a:pt x="834" y="1320"/>
                  </a:cubicBezTo>
                  <a:cubicBezTo>
                    <a:pt x="862" y="1348"/>
                    <a:pt x="894" y="1362"/>
                    <a:pt x="936" y="1362"/>
                  </a:cubicBezTo>
                  <a:cubicBezTo>
                    <a:pt x="968" y="1376"/>
                    <a:pt x="1010" y="1394"/>
                    <a:pt x="1038" y="1394"/>
                  </a:cubicBezTo>
                  <a:cubicBezTo>
                    <a:pt x="1084" y="1408"/>
                    <a:pt x="1126" y="1408"/>
                    <a:pt x="1158" y="1408"/>
                  </a:cubicBezTo>
                  <a:cubicBezTo>
                    <a:pt x="1200" y="1408"/>
                    <a:pt x="1246" y="1394"/>
                    <a:pt x="1274" y="1394"/>
                  </a:cubicBezTo>
                  <a:cubicBezTo>
                    <a:pt x="1320" y="1376"/>
                    <a:pt x="1348" y="1362"/>
                    <a:pt x="1390" y="1348"/>
                  </a:cubicBezTo>
                  <a:cubicBezTo>
                    <a:pt x="1422" y="1334"/>
                    <a:pt x="1450" y="1320"/>
                    <a:pt x="1478" y="1288"/>
                  </a:cubicBezTo>
                  <a:cubicBezTo>
                    <a:pt x="1524" y="1260"/>
                    <a:pt x="1552" y="1246"/>
                    <a:pt x="1583" y="1218"/>
                  </a:cubicBezTo>
                  <a:cubicBezTo>
                    <a:pt x="1612" y="1186"/>
                    <a:pt x="1640" y="1158"/>
                    <a:pt x="1654" y="1112"/>
                  </a:cubicBezTo>
                  <a:cubicBezTo>
                    <a:pt x="1714" y="1056"/>
                    <a:pt x="1742" y="982"/>
                    <a:pt x="1759" y="908"/>
                  </a:cubicBezTo>
                  <a:cubicBezTo>
                    <a:pt x="1773" y="866"/>
                    <a:pt x="1773" y="821"/>
                    <a:pt x="1787" y="792"/>
                  </a:cubicBezTo>
                  <a:cubicBezTo>
                    <a:pt x="1787" y="747"/>
                    <a:pt x="1773" y="704"/>
                    <a:pt x="1773" y="659"/>
                  </a:cubicBezTo>
                  <a:cubicBezTo>
                    <a:pt x="1773" y="645"/>
                    <a:pt x="1759" y="645"/>
                    <a:pt x="1759" y="631"/>
                  </a:cubicBezTo>
                  <a:cubicBezTo>
                    <a:pt x="1742" y="617"/>
                    <a:pt x="1728" y="617"/>
                    <a:pt x="1714" y="617"/>
                  </a:cubicBezTo>
                  <a:cubicBezTo>
                    <a:pt x="1685" y="617"/>
                    <a:pt x="1671" y="617"/>
                    <a:pt x="1654" y="631"/>
                  </a:cubicBezTo>
                  <a:cubicBezTo>
                    <a:pt x="1654" y="645"/>
                    <a:pt x="1640" y="659"/>
                    <a:pt x="1640" y="673"/>
                  </a:cubicBezTo>
                  <a:cubicBezTo>
                    <a:pt x="1640" y="719"/>
                    <a:pt x="1654" y="761"/>
                    <a:pt x="1640" y="806"/>
                  </a:cubicBezTo>
                  <a:cubicBezTo>
                    <a:pt x="1640" y="849"/>
                    <a:pt x="1626" y="894"/>
                    <a:pt x="1612" y="937"/>
                  </a:cubicBezTo>
                  <a:cubicBezTo>
                    <a:pt x="1583" y="982"/>
                    <a:pt x="1566" y="1025"/>
                    <a:pt x="1538" y="1070"/>
                  </a:cubicBezTo>
                  <a:cubicBezTo>
                    <a:pt x="1510" y="1098"/>
                    <a:pt x="1464" y="1144"/>
                    <a:pt x="1436" y="1172"/>
                  </a:cubicBezTo>
                  <a:cubicBezTo>
                    <a:pt x="1390" y="1200"/>
                    <a:pt x="1348" y="1218"/>
                    <a:pt x="1302" y="1246"/>
                  </a:cubicBezTo>
                  <a:cubicBezTo>
                    <a:pt x="1260" y="1260"/>
                    <a:pt x="1214" y="1274"/>
                    <a:pt x="1186" y="1274"/>
                  </a:cubicBezTo>
                  <a:cubicBezTo>
                    <a:pt x="1165" y="1281"/>
                    <a:pt x="1143" y="1285"/>
                    <a:pt x="1123" y="1285"/>
                  </a:cubicBezTo>
                  <a:cubicBezTo>
                    <a:pt x="1102" y="1285"/>
                    <a:pt x="1084" y="1281"/>
                    <a:pt x="1070" y="1274"/>
                  </a:cubicBezTo>
                  <a:cubicBezTo>
                    <a:pt x="1024" y="1274"/>
                    <a:pt x="982" y="1260"/>
                    <a:pt x="936" y="1246"/>
                  </a:cubicBezTo>
                  <a:cubicBezTo>
                    <a:pt x="908" y="1232"/>
                    <a:pt x="880" y="1218"/>
                    <a:pt x="848" y="1186"/>
                  </a:cubicBezTo>
                  <a:cubicBezTo>
                    <a:pt x="820" y="1172"/>
                    <a:pt x="792" y="1144"/>
                    <a:pt x="774" y="1112"/>
                  </a:cubicBezTo>
                  <a:cubicBezTo>
                    <a:pt x="746" y="1084"/>
                    <a:pt x="732" y="1042"/>
                    <a:pt x="704" y="1010"/>
                  </a:cubicBezTo>
                  <a:cubicBezTo>
                    <a:pt x="686" y="954"/>
                    <a:pt x="672" y="894"/>
                    <a:pt x="658" y="835"/>
                  </a:cubicBezTo>
                  <a:cubicBezTo>
                    <a:pt x="644" y="704"/>
                    <a:pt x="658" y="571"/>
                    <a:pt x="672" y="441"/>
                  </a:cubicBezTo>
                  <a:lnTo>
                    <a:pt x="672" y="455"/>
                  </a:lnTo>
                  <a:cubicBezTo>
                    <a:pt x="672" y="427"/>
                    <a:pt x="672" y="395"/>
                    <a:pt x="686" y="367"/>
                  </a:cubicBezTo>
                  <a:lnTo>
                    <a:pt x="686" y="279"/>
                  </a:lnTo>
                  <a:cubicBezTo>
                    <a:pt x="704" y="265"/>
                    <a:pt x="686" y="251"/>
                    <a:pt x="672" y="233"/>
                  </a:cubicBezTo>
                  <a:cubicBezTo>
                    <a:pt x="658" y="233"/>
                    <a:pt x="644" y="233"/>
                    <a:pt x="630" y="251"/>
                  </a:cubicBezTo>
                  <a:lnTo>
                    <a:pt x="630" y="265"/>
                  </a:lnTo>
                  <a:cubicBezTo>
                    <a:pt x="616" y="279"/>
                    <a:pt x="584" y="307"/>
                    <a:pt x="570" y="321"/>
                  </a:cubicBezTo>
                  <a:cubicBezTo>
                    <a:pt x="542" y="339"/>
                    <a:pt x="528" y="353"/>
                    <a:pt x="497" y="367"/>
                  </a:cubicBezTo>
                  <a:cubicBezTo>
                    <a:pt x="468" y="381"/>
                    <a:pt x="440" y="381"/>
                    <a:pt x="409" y="381"/>
                  </a:cubicBezTo>
                  <a:cubicBezTo>
                    <a:pt x="388" y="388"/>
                    <a:pt x="369" y="391"/>
                    <a:pt x="352" y="391"/>
                  </a:cubicBezTo>
                  <a:cubicBezTo>
                    <a:pt x="336" y="391"/>
                    <a:pt x="321" y="388"/>
                    <a:pt x="307" y="381"/>
                  </a:cubicBezTo>
                  <a:cubicBezTo>
                    <a:pt x="278" y="381"/>
                    <a:pt x="247" y="367"/>
                    <a:pt x="219" y="367"/>
                  </a:cubicBezTo>
                  <a:cubicBezTo>
                    <a:pt x="191" y="353"/>
                    <a:pt x="176" y="339"/>
                    <a:pt x="145" y="321"/>
                  </a:cubicBezTo>
                  <a:lnTo>
                    <a:pt x="103" y="279"/>
                  </a:lnTo>
                  <a:cubicBezTo>
                    <a:pt x="89" y="251"/>
                    <a:pt x="71" y="233"/>
                    <a:pt x="57" y="219"/>
                  </a:cubicBezTo>
                  <a:lnTo>
                    <a:pt x="57" y="205"/>
                  </a:lnTo>
                  <a:cubicBezTo>
                    <a:pt x="57" y="191"/>
                    <a:pt x="43" y="163"/>
                    <a:pt x="43" y="145"/>
                  </a:cubicBezTo>
                  <a:lnTo>
                    <a:pt x="43" y="43"/>
                  </a:lnTo>
                  <a:lnTo>
                    <a:pt x="43" y="15"/>
                  </a:lnTo>
                  <a:cubicBezTo>
                    <a:pt x="43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83"/>
            <p:cNvSpPr/>
            <p:nvPr/>
          </p:nvSpPr>
          <p:spPr>
            <a:xfrm>
              <a:off x="6561814" y="2567400"/>
              <a:ext cx="42924" cy="107073"/>
            </a:xfrm>
            <a:custGeom>
              <a:avLst/>
              <a:gdLst/>
              <a:ahLst/>
              <a:cxnLst/>
              <a:rect l="l" t="t" r="r" b="b"/>
              <a:pathLst>
                <a:path w="455" h="1135" extrusionOk="0">
                  <a:moveTo>
                    <a:pt x="29" y="1"/>
                  </a:moveTo>
                  <a:cubicBezTo>
                    <a:pt x="15" y="1"/>
                    <a:pt x="15" y="1"/>
                    <a:pt x="15" y="15"/>
                  </a:cubicBezTo>
                  <a:cubicBezTo>
                    <a:pt x="1" y="15"/>
                    <a:pt x="1" y="43"/>
                    <a:pt x="15" y="43"/>
                  </a:cubicBezTo>
                  <a:cubicBezTo>
                    <a:pt x="57" y="57"/>
                    <a:pt x="89" y="89"/>
                    <a:pt x="131" y="117"/>
                  </a:cubicBezTo>
                  <a:lnTo>
                    <a:pt x="117" y="103"/>
                  </a:lnTo>
                  <a:lnTo>
                    <a:pt x="117" y="103"/>
                  </a:lnTo>
                  <a:cubicBezTo>
                    <a:pt x="159" y="131"/>
                    <a:pt x="191" y="177"/>
                    <a:pt x="219" y="205"/>
                  </a:cubicBezTo>
                  <a:cubicBezTo>
                    <a:pt x="247" y="247"/>
                    <a:pt x="279" y="293"/>
                    <a:pt x="307" y="352"/>
                  </a:cubicBezTo>
                  <a:cubicBezTo>
                    <a:pt x="321" y="409"/>
                    <a:pt x="335" y="469"/>
                    <a:pt x="353" y="528"/>
                  </a:cubicBezTo>
                  <a:lnTo>
                    <a:pt x="353" y="687"/>
                  </a:lnTo>
                  <a:cubicBezTo>
                    <a:pt x="335" y="732"/>
                    <a:pt x="321" y="792"/>
                    <a:pt x="307" y="834"/>
                  </a:cubicBezTo>
                  <a:cubicBezTo>
                    <a:pt x="293" y="862"/>
                    <a:pt x="279" y="908"/>
                    <a:pt x="247" y="936"/>
                  </a:cubicBezTo>
                  <a:cubicBezTo>
                    <a:pt x="233" y="968"/>
                    <a:pt x="205" y="982"/>
                    <a:pt x="177" y="1010"/>
                  </a:cubicBezTo>
                  <a:cubicBezTo>
                    <a:pt x="159" y="1024"/>
                    <a:pt x="145" y="1038"/>
                    <a:pt x="145" y="1056"/>
                  </a:cubicBezTo>
                  <a:cubicBezTo>
                    <a:pt x="131" y="1070"/>
                    <a:pt x="131" y="1084"/>
                    <a:pt x="145" y="1098"/>
                  </a:cubicBezTo>
                  <a:cubicBezTo>
                    <a:pt x="162" y="1123"/>
                    <a:pt x="183" y="1134"/>
                    <a:pt x="202" y="1134"/>
                  </a:cubicBezTo>
                  <a:cubicBezTo>
                    <a:pt x="219" y="1134"/>
                    <a:pt x="234" y="1127"/>
                    <a:pt x="247" y="1112"/>
                  </a:cubicBezTo>
                  <a:cubicBezTo>
                    <a:pt x="335" y="1038"/>
                    <a:pt x="395" y="936"/>
                    <a:pt x="423" y="834"/>
                  </a:cubicBezTo>
                  <a:cubicBezTo>
                    <a:pt x="455" y="732"/>
                    <a:pt x="455" y="616"/>
                    <a:pt x="440" y="497"/>
                  </a:cubicBezTo>
                  <a:cubicBezTo>
                    <a:pt x="423" y="454"/>
                    <a:pt x="409" y="395"/>
                    <a:pt x="381" y="352"/>
                  </a:cubicBezTo>
                  <a:cubicBezTo>
                    <a:pt x="367" y="293"/>
                    <a:pt x="335" y="247"/>
                    <a:pt x="293" y="205"/>
                  </a:cubicBezTo>
                  <a:cubicBezTo>
                    <a:pt x="233" y="117"/>
                    <a:pt x="145" y="43"/>
                    <a:pt x="43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83"/>
            <p:cNvSpPr/>
            <p:nvPr/>
          </p:nvSpPr>
          <p:spPr>
            <a:xfrm>
              <a:off x="6473231" y="1967130"/>
              <a:ext cx="189618" cy="203486"/>
            </a:xfrm>
            <a:custGeom>
              <a:avLst/>
              <a:gdLst/>
              <a:ahLst/>
              <a:cxnLst/>
              <a:rect l="l" t="t" r="r" b="b"/>
              <a:pathLst>
                <a:path w="2010" h="2157" extrusionOk="0">
                  <a:moveTo>
                    <a:pt x="131" y="0"/>
                  </a:moveTo>
                  <a:cubicBezTo>
                    <a:pt x="74" y="102"/>
                    <a:pt x="43" y="222"/>
                    <a:pt x="29" y="324"/>
                  </a:cubicBezTo>
                  <a:cubicBezTo>
                    <a:pt x="15" y="440"/>
                    <a:pt x="1" y="560"/>
                    <a:pt x="15" y="690"/>
                  </a:cubicBezTo>
                  <a:cubicBezTo>
                    <a:pt x="29" y="824"/>
                    <a:pt x="60" y="940"/>
                    <a:pt x="103" y="1070"/>
                  </a:cubicBezTo>
                  <a:cubicBezTo>
                    <a:pt x="148" y="1189"/>
                    <a:pt x="191" y="1320"/>
                    <a:pt x="264" y="1422"/>
                  </a:cubicBezTo>
                  <a:cubicBezTo>
                    <a:pt x="395" y="1671"/>
                    <a:pt x="556" y="1861"/>
                    <a:pt x="764" y="1995"/>
                  </a:cubicBezTo>
                  <a:cubicBezTo>
                    <a:pt x="922" y="2097"/>
                    <a:pt x="1116" y="2157"/>
                    <a:pt x="1292" y="2157"/>
                  </a:cubicBezTo>
                  <a:cubicBezTo>
                    <a:pt x="1348" y="2157"/>
                    <a:pt x="1408" y="2157"/>
                    <a:pt x="1467" y="2143"/>
                  </a:cubicBezTo>
                  <a:cubicBezTo>
                    <a:pt x="1538" y="2111"/>
                    <a:pt x="1612" y="2083"/>
                    <a:pt x="1685" y="2037"/>
                  </a:cubicBezTo>
                  <a:cubicBezTo>
                    <a:pt x="1714" y="2023"/>
                    <a:pt x="1745" y="1995"/>
                    <a:pt x="1773" y="1967"/>
                  </a:cubicBezTo>
                  <a:cubicBezTo>
                    <a:pt x="1802" y="1949"/>
                    <a:pt x="1819" y="1921"/>
                    <a:pt x="1861" y="1879"/>
                  </a:cubicBezTo>
                  <a:cubicBezTo>
                    <a:pt x="1907" y="1819"/>
                    <a:pt x="1935" y="1759"/>
                    <a:pt x="1963" y="1685"/>
                  </a:cubicBezTo>
                  <a:cubicBezTo>
                    <a:pt x="1995" y="1615"/>
                    <a:pt x="2009" y="1527"/>
                    <a:pt x="2009" y="1453"/>
                  </a:cubicBezTo>
                  <a:cubicBezTo>
                    <a:pt x="2009" y="1379"/>
                    <a:pt x="1995" y="1291"/>
                    <a:pt x="1963" y="1203"/>
                  </a:cubicBezTo>
                  <a:cubicBezTo>
                    <a:pt x="1935" y="1130"/>
                    <a:pt x="1907" y="1056"/>
                    <a:pt x="1847" y="982"/>
                  </a:cubicBezTo>
                  <a:cubicBezTo>
                    <a:pt x="1802" y="926"/>
                    <a:pt x="1745" y="880"/>
                    <a:pt x="1671" y="824"/>
                  </a:cubicBezTo>
                  <a:cubicBezTo>
                    <a:pt x="1612" y="764"/>
                    <a:pt x="1538" y="718"/>
                    <a:pt x="1467" y="690"/>
                  </a:cubicBezTo>
                  <a:cubicBezTo>
                    <a:pt x="1394" y="648"/>
                    <a:pt x="1306" y="616"/>
                    <a:pt x="1218" y="602"/>
                  </a:cubicBezTo>
                  <a:cubicBezTo>
                    <a:pt x="1158" y="588"/>
                    <a:pt x="1098" y="574"/>
                    <a:pt x="1056" y="560"/>
                  </a:cubicBezTo>
                  <a:lnTo>
                    <a:pt x="1042" y="560"/>
                  </a:lnTo>
                  <a:lnTo>
                    <a:pt x="996" y="542"/>
                  </a:lnTo>
                  <a:cubicBezTo>
                    <a:pt x="834" y="514"/>
                    <a:pt x="676" y="472"/>
                    <a:pt x="528" y="412"/>
                  </a:cubicBezTo>
                  <a:cubicBezTo>
                    <a:pt x="514" y="398"/>
                    <a:pt x="500" y="398"/>
                    <a:pt x="482" y="384"/>
                  </a:cubicBezTo>
                  <a:cubicBezTo>
                    <a:pt x="454" y="366"/>
                    <a:pt x="426" y="352"/>
                    <a:pt x="412" y="338"/>
                  </a:cubicBezTo>
                  <a:cubicBezTo>
                    <a:pt x="395" y="324"/>
                    <a:pt x="366" y="310"/>
                    <a:pt x="352" y="296"/>
                  </a:cubicBezTo>
                  <a:cubicBezTo>
                    <a:pt x="307" y="264"/>
                    <a:pt x="278" y="222"/>
                    <a:pt x="250" y="190"/>
                  </a:cubicBezTo>
                  <a:cubicBezTo>
                    <a:pt x="219" y="148"/>
                    <a:pt x="191" y="102"/>
                    <a:pt x="162" y="60"/>
                  </a:cubicBezTo>
                  <a:cubicBezTo>
                    <a:pt x="148" y="46"/>
                    <a:pt x="148" y="15"/>
                    <a:pt x="13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83"/>
            <p:cNvSpPr/>
            <p:nvPr/>
          </p:nvSpPr>
          <p:spPr>
            <a:xfrm>
              <a:off x="6487193" y="1981092"/>
              <a:ext cx="204524" cy="182543"/>
            </a:xfrm>
            <a:custGeom>
              <a:avLst/>
              <a:gdLst/>
              <a:ahLst/>
              <a:cxnLst/>
              <a:rect l="l" t="t" r="r" b="b"/>
              <a:pathLst>
                <a:path w="2168" h="1935" extrusionOk="0">
                  <a:moveTo>
                    <a:pt x="14" y="0"/>
                  </a:moveTo>
                  <a:cubicBezTo>
                    <a:pt x="14" y="14"/>
                    <a:pt x="0" y="14"/>
                    <a:pt x="14" y="28"/>
                  </a:cubicBezTo>
                  <a:cubicBezTo>
                    <a:pt x="71" y="190"/>
                    <a:pt x="130" y="366"/>
                    <a:pt x="218" y="528"/>
                  </a:cubicBezTo>
                  <a:cubicBezTo>
                    <a:pt x="264" y="602"/>
                    <a:pt x="306" y="676"/>
                    <a:pt x="352" y="746"/>
                  </a:cubicBezTo>
                  <a:cubicBezTo>
                    <a:pt x="408" y="834"/>
                    <a:pt x="468" y="908"/>
                    <a:pt x="528" y="968"/>
                  </a:cubicBezTo>
                  <a:cubicBezTo>
                    <a:pt x="598" y="1027"/>
                    <a:pt x="658" y="1084"/>
                    <a:pt x="732" y="1143"/>
                  </a:cubicBezTo>
                  <a:cubicBezTo>
                    <a:pt x="806" y="1203"/>
                    <a:pt x="894" y="1259"/>
                    <a:pt x="968" y="1305"/>
                  </a:cubicBezTo>
                  <a:cubicBezTo>
                    <a:pt x="1126" y="1407"/>
                    <a:pt x="1288" y="1495"/>
                    <a:pt x="1450" y="1569"/>
                  </a:cubicBezTo>
                  <a:cubicBezTo>
                    <a:pt x="1552" y="1625"/>
                    <a:pt x="1639" y="1685"/>
                    <a:pt x="1742" y="1745"/>
                  </a:cubicBezTo>
                  <a:cubicBezTo>
                    <a:pt x="1801" y="1773"/>
                    <a:pt x="1847" y="1801"/>
                    <a:pt x="1903" y="1833"/>
                  </a:cubicBezTo>
                  <a:cubicBezTo>
                    <a:pt x="1949" y="1861"/>
                    <a:pt x="2005" y="1889"/>
                    <a:pt x="2051" y="1921"/>
                  </a:cubicBezTo>
                  <a:cubicBezTo>
                    <a:pt x="2065" y="1935"/>
                    <a:pt x="2079" y="1935"/>
                    <a:pt x="2093" y="1935"/>
                  </a:cubicBezTo>
                  <a:cubicBezTo>
                    <a:pt x="2111" y="1935"/>
                    <a:pt x="2125" y="1921"/>
                    <a:pt x="2139" y="1907"/>
                  </a:cubicBezTo>
                  <a:cubicBezTo>
                    <a:pt x="2153" y="1889"/>
                    <a:pt x="2167" y="1875"/>
                    <a:pt x="2167" y="1847"/>
                  </a:cubicBezTo>
                  <a:cubicBezTo>
                    <a:pt x="2167" y="1833"/>
                    <a:pt x="2153" y="1801"/>
                    <a:pt x="2139" y="1801"/>
                  </a:cubicBezTo>
                  <a:cubicBezTo>
                    <a:pt x="2037" y="1713"/>
                    <a:pt x="1903" y="1657"/>
                    <a:pt x="1787" y="1597"/>
                  </a:cubicBezTo>
                  <a:cubicBezTo>
                    <a:pt x="1727" y="1569"/>
                    <a:pt x="1671" y="1537"/>
                    <a:pt x="1611" y="1523"/>
                  </a:cubicBezTo>
                  <a:cubicBezTo>
                    <a:pt x="1552" y="1495"/>
                    <a:pt x="1509" y="1467"/>
                    <a:pt x="1450" y="1435"/>
                  </a:cubicBezTo>
                  <a:cubicBezTo>
                    <a:pt x="1333" y="1379"/>
                    <a:pt x="1231" y="1319"/>
                    <a:pt x="1112" y="1259"/>
                  </a:cubicBezTo>
                  <a:cubicBezTo>
                    <a:pt x="1010" y="1217"/>
                    <a:pt x="908" y="1143"/>
                    <a:pt x="806" y="1084"/>
                  </a:cubicBezTo>
                  <a:cubicBezTo>
                    <a:pt x="746" y="1041"/>
                    <a:pt x="672" y="996"/>
                    <a:pt x="616" y="939"/>
                  </a:cubicBezTo>
                  <a:lnTo>
                    <a:pt x="440" y="764"/>
                  </a:lnTo>
                  <a:lnTo>
                    <a:pt x="440" y="778"/>
                  </a:lnTo>
                  <a:cubicBezTo>
                    <a:pt x="334" y="644"/>
                    <a:pt x="264" y="514"/>
                    <a:pt x="190" y="380"/>
                  </a:cubicBezTo>
                  <a:cubicBezTo>
                    <a:pt x="145" y="264"/>
                    <a:pt x="88" y="130"/>
                    <a:pt x="43" y="14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83"/>
            <p:cNvSpPr/>
            <p:nvPr/>
          </p:nvSpPr>
          <p:spPr>
            <a:xfrm>
              <a:off x="6482853" y="2014205"/>
              <a:ext cx="31980" cy="22924"/>
            </a:xfrm>
            <a:custGeom>
              <a:avLst/>
              <a:gdLst/>
              <a:ahLst/>
              <a:cxnLst/>
              <a:rect l="l" t="t" r="r" b="b"/>
              <a:pathLst>
                <a:path w="339" h="243" extrusionOk="0">
                  <a:moveTo>
                    <a:pt x="15" y="1"/>
                  </a:moveTo>
                  <a:lnTo>
                    <a:pt x="1" y="15"/>
                  </a:lnTo>
                  <a:cubicBezTo>
                    <a:pt x="1" y="15"/>
                    <a:pt x="1" y="29"/>
                    <a:pt x="15" y="29"/>
                  </a:cubicBezTo>
                  <a:cubicBezTo>
                    <a:pt x="60" y="75"/>
                    <a:pt x="103" y="103"/>
                    <a:pt x="148" y="149"/>
                  </a:cubicBezTo>
                  <a:cubicBezTo>
                    <a:pt x="176" y="163"/>
                    <a:pt x="191" y="177"/>
                    <a:pt x="222" y="191"/>
                  </a:cubicBezTo>
                  <a:cubicBezTo>
                    <a:pt x="236" y="205"/>
                    <a:pt x="264" y="219"/>
                    <a:pt x="293" y="237"/>
                  </a:cubicBezTo>
                  <a:cubicBezTo>
                    <a:pt x="298" y="241"/>
                    <a:pt x="304" y="243"/>
                    <a:pt x="309" y="243"/>
                  </a:cubicBezTo>
                  <a:cubicBezTo>
                    <a:pt x="318" y="243"/>
                    <a:pt x="324" y="237"/>
                    <a:pt x="324" y="237"/>
                  </a:cubicBezTo>
                  <a:cubicBezTo>
                    <a:pt x="338" y="219"/>
                    <a:pt x="338" y="219"/>
                    <a:pt x="324" y="205"/>
                  </a:cubicBezTo>
                  <a:lnTo>
                    <a:pt x="324" y="191"/>
                  </a:lnTo>
                  <a:cubicBezTo>
                    <a:pt x="293" y="177"/>
                    <a:pt x="264" y="163"/>
                    <a:pt x="236" y="149"/>
                  </a:cubicBezTo>
                  <a:cubicBezTo>
                    <a:pt x="205" y="131"/>
                    <a:pt x="176" y="117"/>
                    <a:pt x="148" y="89"/>
                  </a:cubicBezTo>
                  <a:cubicBezTo>
                    <a:pt x="103" y="75"/>
                    <a:pt x="74" y="43"/>
                    <a:pt x="29" y="15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83"/>
            <p:cNvSpPr/>
            <p:nvPr/>
          </p:nvSpPr>
          <p:spPr>
            <a:xfrm>
              <a:off x="6498136" y="2072316"/>
              <a:ext cx="58112" cy="16698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14" y="1"/>
                  </a:moveTo>
                  <a:cubicBezTo>
                    <a:pt x="0" y="15"/>
                    <a:pt x="14" y="29"/>
                    <a:pt x="14" y="29"/>
                  </a:cubicBezTo>
                  <a:cubicBezTo>
                    <a:pt x="102" y="60"/>
                    <a:pt x="190" y="88"/>
                    <a:pt x="292" y="117"/>
                  </a:cubicBezTo>
                  <a:cubicBezTo>
                    <a:pt x="338" y="131"/>
                    <a:pt x="380" y="148"/>
                    <a:pt x="426" y="162"/>
                  </a:cubicBezTo>
                  <a:lnTo>
                    <a:pt x="500" y="162"/>
                  </a:lnTo>
                  <a:cubicBezTo>
                    <a:pt x="528" y="176"/>
                    <a:pt x="556" y="176"/>
                    <a:pt x="588" y="176"/>
                  </a:cubicBezTo>
                  <a:cubicBezTo>
                    <a:pt x="602" y="176"/>
                    <a:pt x="616" y="162"/>
                    <a:pt x="616" y="131"/>
                  </a:cubicBezTo>
                  <a:cubicBezTo>
                    <a:pt x="616" y="131"/>
                    <a:pt x="616" y="117"/>
                    <a:pt x="602" y="117"/>
                  </a:cubicBezTo>
                  <a:lnTo>
                    <a:pt x="588" y="103"/>
                  </a:lnTo>
                  <a:cubicBezTo>
                    <a:pt x="557" y="103"/>
                    <a:pt x="528" y="109"/>
                    <a:pt x="499" y="109"/>
                  </a:cubicBezTo>
                  <a:cubicBezTo>
                    <a:pt x="484" y="109"/>
                    <a:pt x="469" y="107"/>
                    <a:pt x="454" y="103"/>
                  </a:cubicBezTo>
                  <a:lnTo>
                    <a:pt x="380" y="103"/>
                  </a:lnTo>
                  <a:cubicBezTo>
                    <a:pt x="352" y="88"/>
                    <a:pt x="324" y="88"/>
                    <a:pt x="278" y="74"/>
                  </a:cubicBezTo>
                  <a:cubicBezTo>
                    <a:pt x="218" y="60"/>
                    <a:pt x="162" y="43"/>
                    <a:pt x="116" y="29"/>
                  </a:cubicBezTo>
                  <a:cubicBezTo>
                    <a:pt x="88" y="15"/>
                    <a:pt x="60" y="15"/>
                    <a:pt x="2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83"/>
            <p:cNvSpPr/>
            <p:nvPr/>
          </p:nvSpPr>
          <p:spPr>
            <a:xfrm>
              <a:off x="6545210" y="2120806"/>
              <a:ext cx="81413" cy="14434"/>
            </a:xfrm>
            <a:custGeom>
              <a:avLst/>
              <a:gdLst/>
              <a:ahLst/>
              <a:cxnLst/>
              <a:rect l="l" t="t" r="r" b="b"/>
              <a:pathLst>
                <a:path w="863" h="153" extrusionOk="0">
                  <a:moveTo>
                    <a:pt x="806" y="0"/>
                  </a:moveTo>
                  <a:cubicBezTo>
                    <a:pt x="761" y="14"/>
                    <a:pt x="718" y="28"/>
                    <a:pt x="673" y="56"/>
                  </a:cubicBezTo>
                  <a:cubicBezTo>
                    <a:pt x="631" y="74"/>
                    <a:pt x="585" y="88"/>
                    <a:pt x="529" y="88"/>
                  </a:cubicBezTo>
                  <a:lnTo>
                    <a:pt x="543" y="88"/>
                  </a:lnTo>
                  <a:cubicBezTo>
                    <a:pt x="458" y="98"/>
                    <a:pt x="382" y="108"/>
                    <a:pt x="309" y="108"/>
                  </a:cubicBezTo>
                  <a:cubicBezTo>
                    <a:pt x="279" y="108"/>
                    <a:pt x="249" y="106"/>
                    <a:pt x="219" y="102"/>
                  </a:cubicBezTo>
                  <a:cubicBezTo>
                    <a:pt x="145" y="102"/>
                    <a:pt x="89" y="88"/>
                    <a:pt x="15" y="88"/>
                  </a:cubicBezTo>
                  <a:cubicBezTo>
                    <a:pt x="15" y="88"/>
                    <a:pt x="1" y="88"/>
                    <a:pt x="1" y="102"/>
                  </a:cubicBezTo>
                  <a:cubicBezTo>
                    <a:pt x="1" y="102"/>
                    <a:pt x="1" y="116"/>
                    <a:pt x="15" y="116"/>
                  </a:cubicBezTo>
                  <a:cubicBezTo>
                    <a:pt x="89" y="130"/>
                    <a:pt x="145" y="130"/>
                    <a:pt x="219" y="144"/>
                  </a:cubicBezTo>
                  <a:cubicBezTo>
                    <a:pt x="268" y="144"/>
                    <a:pt x="311" y="152"/>
                    <a:pt x="355" y="152"/>
                  </a:cubicBezTo>
                  <a:cubicBezTo>
                    <a:pt x="377" y="152"/>
                    <a:pt x="400" y="150"/>
                    <a:pt x="423" y="144"/>
                  </a:cubicBezTo>
                  <a:cubicBezTo>
                    <a:pt x="497" y="144"/>
                    <a:pt x="557" y="144"/>
                    <a:pt x="631" y="130"/>
                  </a:cubicBezTo>
                  <a:cubicBezTo>
                    <a:pt x="704" y="116"/>
                    <a:pt x="761" y="102"/>
                    <a:pt x="835" y="74"/>
                  </a:cubicBezTo>
                  <a:lnTo>
                    <a:pt x="849" y="56"/>
                  </a:lnTo>
                  <a:cubicBezTo>
                    <a:pt x="863" y="42"/>
                    <a:pt x="863" y="28"/>
                    <a:pt x="849" y="28"/>
                  </a:cubicBezTo>
                  <a:cubicBezTo>
                    <a:pt x="849" y="14"/>
                    <a:pt x="849" y="0"/>
                    <a:pt x="83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83"/>
            <p:cNvSpPr/>
            <p:nvPr/>
          </p:nvSpPr>
          <p:spPr>
            <a:xfrm>
              <a:off x="6509079" y="2009959"/>
              <a:ext cx="4434" cy="23584"/>
            </a:xfrm>
            <a:custGeom>
              <a:avLst/>
              <a:gdLst/>
              <a:ahLst/>
              <a:cxnLst/>
              <a:rect l="l" t="t" r="r" b="b"/>
              <a:pathLst>
                <a:path w="47" h="250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46"/>
                    <a:pt x="0" y="74"/>
                    <a:pt x="15" y="106"/>
                  </a:cubicBezTo>
                  <a:lnTo>
                    <a:pt x="15" y="194"/>
                  </a:lnTo>
                  <a:cubicBezTo>
                    <a:pt x="15" y="208"/>
                    <a:pt x="0" y="208"/>
                    <a:pt x="0" y="222"/>
                  </a:cubicBezTo>
                  <a:cubicBezTo>
                    <a:pt x="0" y="236"/>
                    <a:pt x="15" y="250"/>
                    <a:pt x="15" y="250"/>
                  </a:cubicBezTo>
                  <a:cubicBezTo>
                    <a:pt x="32" y="250"/>
                    <a:pt x="46" y="236"/>
                    <a:pt x="46" y="222"/>
                  </a:cubicBezTo>
                  <a:lnTo>
                    <a:pt x="46" y="120"/>
                  </a:lnTo>
                  <a:cubicBezTo>
                    <a:pt x="46" y="88"/>
                    <a:pt x="32" y="46"/>
                    <a:pt x="32" y="18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83"/>
            <p:cNvSpPr/>
            <p:nvPr/>
          </p:nvSpPr>
          <p:spPr>
            <a:xfrm>
              <a:off x="6538324" y="2037789"/>
              <a:ext cx="20660" cy="45565"/>
            </a:xfrm>
            <a:custGeom>
              <a:avLst/>
              <a:gdLst/>
              <a:ahLst/>
              <a:cxnLst/>
              <a:rect l="l" t="t" r="r" b="b"/>
              <a:pathLst>
                <a:path w="219" h="483" extrusionOk="0">
                  <a:moveTo>
                    <a:pt x="14" y="1"/>
                  </a:moveTo>
                  <a:cubicBezTo>
                    <a:pt x="0" y="1"/>
                    <a:pt x="0" y="15"/>
                    <a:pt x="14" y="29"/>
                  </a:cubicBezTo>
                  <a:cubicBezTo>
                    <a:pt x="28" y="57"/>
                    <a:pt x="42" y="89"/>
                    <a:pt x="56" y="117"/>
                  </a:cubicBezTo>
                  <a:cubicBezTo>
                    <a:pt x="88" y="163"/>
                    <a:pt x="102" y="205"/>
                    <a:pt x="116" y="233"/>
                  </a:cubicBezTo>
                  <a:cubicBezTo>
                    <a:pt x="130" y="279"/>
                    <a:pt x="144" y="321"/>
                    <a:pt x="144" y="367"/>
                  </a:cubicBezTo>
                  <a:cubicBezTo>
                    <a:pt x="162" y="395"/>
                    <a:pt x="162" y="426"/>
                    <a:pt x="162" y="454"/>
                  </a:cubicBezTo>
                  <a:cubicBezTo>
                    <a:pt x="162" y="469"/>
                    <a:pt x="176" y="483"/>
                    <a:pt x="190" y="483"/>
                  </a:cubicBezTo>
                  <a:cubicBezTo>
                    <a:pt x="204" y="483"/>
                    <a:pt x="218" y="469"/>
                    <a:pt x="218" y="454"/>
                  </a:cubicBezTo>
                  <a:cubicBezTo>
                    <a:pt x="204" y="367"/>
                    <a:pt x="176" y="293"/>
                    <a:pt x="144" y="219"/>
                  </a:cubicBezTo>
                  <a:cubicBezTo>
                    <a:pt x="116" y="145"/>
                    <a:pt x="74" y="75"/>
                    <a:pt x="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83"/>
            <p:cNvSpPr/>
            <p:nvPr/>
          </p:nvSpPr>
          <p:spPr>
            <a:xfrm>
              <a:off x="6588040" y="2054392"/>
              <a:ext cx="38584" cy="67829"/>
            </a:xfrm>
            <a:custGeom>
              <a:avLst/>
              <a:gdLst/>
              <a:ahLst/>
              <a:cxnLst/>
              <a:rect l="l" t="t" r="r" b="b"/>
              <a:pathLst>
                <a:path w="409" h="719" extrusionOk="0">
                  <a:moveTo>
                    <a:pt x="15" y="1"/>
                  </a:moveTo>
                  <a:lnTo>
                    <a:pt x="1" y="15"/>
                  </a:lnTo>
                  <a:lnTo>
                    <a:pt x="1" y="29"/>
                  </a:lnTo>
                  <a:lnTo>
                    <a:pt x="1" y="43"/>
                  </a:lnTo>
                  <a:lnTo>
                    <a:pt x="15" y="57"/>
                  </a:lnTo>
                  <a:lnTo>
                    <a:pt x="15" y="43"/>
                  </a:lnTo>
                  <a:cubicBezTo>
                    <a:pt x="103" y="145"/>
                    <a:pt x="177" y="278"/>
                    <a:pt x="233" y="395"/>
                  </a:cubicBezTo>
                  <a:cubicBezTo>
                    <a:pt x="250" y="454"/>
                    <a:pt x="279" y="497"/>
                    <a:pt x="293" y="542"/>
                  </a:cubicBezTo>
                  <a:cubicBezTo>
                    <a:pt x="307" y="585"/>
                    <a:pt x="321" y="644"/>
                    <a:pt x="338" y="690"/>
                  </a:cubicBezTo>
                  <a:cubicBezTo>
                    <a:pt x="352" y="718"/>
                    <a:pt x="366" y="718"/>
                    <a:pt x="395" y="718"/>
                  </a:cubicBezTo>
                  <a:cubicBezTo>
                    <a:pt x="409" y="704"/>
                    <a:pt x="409" y="690"/>
                    <a:pt x="409" y="672"/>
                  </a:cubicBezTo>
                  <a:cubicBezTo>
                    <a:pt x="395" y="616"/>
                    <a:pt x="366" y="542"/>
                    <a:pt x="338" y="482"/>
                  </a:cubicBezTo>
                  <a:cubicBezTo>
                    <a:pt x="321" y="426"/>
                    <a:pt x="293" y="380"/>
                    <a:pt x="264" y="321"/>
                  </a:cubicBezTo>
                  <a:cubicBezTo>
                    <a:pt x="191" y="205"/>
                    <a:pt x="117" y="103"/>
                    <a:pt x="29" y="15"/>
                  </a:cubicBezTo>
                  <a:cubicBezTo>
                    <a:pt x="29" y="1"/>
                    <a:pt x="29" y="1"/>
                    <a:pt x="1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83"/>
            <p:cNvSpPr/>
            <p:nvPr/>
          </p:nvSpPr>
          <p:spPr>
            <a:xfrm>
              <a:off x="6561814" y="3695677"/>
              <a:ext cx="250277" cy="291786"/>
            </a:xfrm>
            <a:custGeom>
              <a:avLst/>
              <a:gdLst/>
              <a:ahLst/>
              <a:cxnLst/>
              <a:rect l="l" t="t" r="r" b="b"/>
              <a:pathLst>
                <a:path w="2653" h="3093" extrusionOk="0">
                  <a:moveTo>
                    <a:pt x="1949" y="0"/>
                  </a:moveTo>
                  <a:cubicBezTo>
                    <a:pt x="1918" y="0"/>
                    <a:pt x="1890" y="14"/>
                    <a:pt x="1862" y="14"/>
                  </a:cubicBezTo>
                  <a:cubicBezTo>
                    <a:pt x="1816" y="28"/>
                    <a:pt x="1760" y="43"/>
                    <a:pt x="1728" y="57"/>
                  </a:cubicBezTo>
                  <a:cubicBezTo>
                    <a:pt x="1672" y="88"/>
                    <a:pt x="1626" y="130"/>
                    <a:pt x="1598" y="159"/>
                  </a:cubicBezTo>
                  <a:cubicBezTo>
                    <a:pt x="1524" y="218"/>
                    <a:pt x="1450" y="306"/>
                    <a:pt x="1376" y="422"/>
                  </a:cubicBezTo>
                  <a:cubicBezTo>
                    <a:pt x="1302" y="542"/>
                    <a:pt x="1232" y="672"/>
                    <a:pt x="1172" y="820"/>
                  </a:cubicBezTo>
                  <a:cubicBezTo>
                    <a:pt x="1158" y="746"/>
                    <a:pt x="1126" y="686"/>
                    <a:pt x="1098" y="630"/>
                  </a:cubicBezTo>
                  <a:cubicBezTo>
                    <a:pt x="1056" y="584"/>
                    <a:pt x="1010" y="542"/>
                    <a:pt x="968" y="510"/>
                  </a:cubicBezTo>
                  <a:cubicBezTo>
                    <a:pt x="922" y="482"/>
                    <a:pt x="880" y="468"/>
                    <a:pt x="820" y="468"/>
                  </a:cubicBezTo>
                  <a:lnTo>
                    <a:pt x="775" y="468"/>
                  </a:lnTo>
                  <a:cubicBezTo>
                    <a:pt x="704" y="482"/>
                    <a:pt x="644" y="510"/>
                    <a:pt x="585" y="556"/>
                  </a:cubicBezTo>
                  <a:cubicBezTo>
                    <a:pt x="557" y="598"/>
                    <a:pt x="511" y="644"/>
                    <a:pt x="497" y="686"/>
                  </a:cubicBezTo>
                  <a:cubicBezTo>
                    <a:pt x="455" y="792"/>
                    <a:pt x="440" y="908"/>
                    <a:pt x="455" y="1056"/>
                  </a:cubicBezTo>
                  <a:cubicBezTo>
                    <a:pt x="455" y="1158"/>
                    <a:pt x="483" y="1260"/>
                    <a:pt x="528" y="1362"/>
                  </a:cubicBezTo>
                  <a:cubicBezTo>
                    <a:pt x="528" y="1390"/>
                    <a:pt x="542" y="1435"/>
                    <a:pt x="571" y="1478"/>
                  </a:cubicBezTo>
                  <a:cubicBezTo>
                    <a:pt x="469" y="1478"/>
                    <a:pt x="381" y="1509"/>
                    <a:pt x="307" y="1552"/>
                  </a:cubicBezTo>
                  <a:cubicBezTo>
                    <a:pt x="219" y="1597"/>
                    <a:pt x="131" y="1685"/>
                    <a:pt x="71" y="1773"/>
                  </a:cubicBezTo>
                  <a:cubicBezTo>
                    <a:pt x="29" y="1875"/>
                    <a:pt x="1" y="1977"/>
                    <a:pt x="1" y="2093"/>
                  </a:cubicBezTo>
                  <a:cubicBezTo>
                    <a:pt x="1" y="2139"/>
                    <a:pt x="15" y="2199"/>
                    <a:pt x="29" y="2241"/>
                  </a:cubicBezTo>
                  <a:cubicBezTo>
                    <a:pt x="43" y="2301"/>
                    <a:pt x="71" y="2343"/>
                    <a:pt x="103" y="2389"/>
                  </a:cubicBezTo>
                  <a:cubicBezTo>
                    <a:pt x="131" y="2445"/>
                    <a:pt x="177" y="2491"/>
                    <a:pt x="219" y="2519"/>
                  </a:cubicBezTo>
                  <a:cubicBezTo>
                    <a:pt x="247" y="2551"/>
                    <a:pt x="279" y="2565"/>
                    <a:pt x="307" y="2579"/>
                  </a:cubicBezTo>
                  <a:cubicBezTo>
                    <a:pt x="353" y="2593"/>
                    <a:pt x="381" y="2607"/>
                    <a:pt x="423" y="2621"/>
                  </a:cubicBezTo>
                  <a:cubicBezTo>
                    <a:pt x="483" y="2638"/>
                    <a:pt x="542" y="2653"/>
                    <a:pt x="616" y="2653"/>
                  </a:cubicBezTo>
                  <a:lnTo>
                    <a:pt x="644" y="2653"/>
                  </a:lnTo>
                  <a:cubicBezTo>
                    <a:pt x="687" y="2653"/>
                    <a:pt x="746" y="2638"/>
                    <a:pt x="775" y="2638"/>
                  </a:cubicBezTo>
                  <a:cubicBezTo>
                    <a:pt x="820" y="2621"/>
                    <a:pt x="863" y="2621"/>
                    <a:pt x="894" y="2607"/>
                  </a:cubicBezTo>
                  <a:cubicBezTo>
                    <a:pt x="922" y="2709"/>
                    <a:pt x="968" y="2797"/>
                    <a:pt x="1024" y="2871"/>
                  </a:cubicBezTo>
                  <a:cubicBezTo>
                    <a:pt x="1056" y="2916"/>
                    <a:pt x="1098" y="2959"/>
                    <a:pt x="1158" y="3004"/>
                  </a:cubicBezTo>
                  <a:cubicBezTo>
                    <a:pt x="1186" y="3018"/>
                    <a:pt x="1246" y="3046"/>
                    <a:pt x="1302" y="3061"/>
                  </a:cubicBezTo>
                  <a:cubicBezTo>
                    <a:pt x="1348" y="3078"/>
                    <a:pt x="1390" y="3092"/>
                    <a:pt x="1450" y="3092"/>
                  </a:cubicBezTo>
                  <a:lnTo>
                    <a:pt x="1478" y="3092"/>
                  </a:lnTo>
                  <a:cubicBezTo>
                    <a:pt x="1510" y="3092"/>
                    <a:pt x="1552" y="3092"/>
                    <a:pt x="1598" y="3078"/>
                  </a:cubicBezTo>
                  <a:cubicBezTo>
                    <a:pt x="1654" y="3061"/>
                    <a:pt x="1700" y="3046"/>
                    <a:pt x="1760" y="3032"/>
                  </a:cubicBezTo>
                  <a:cubicBezTo>
                    <a:pt x="1802" y="3004"/>
                    <a:pt x="1847" y="2973"/>
                    <a:pt x="1890" y="2944"/>
                  </a:cubicBezTo>
                  <a:cubicBezTo>
                    <a:pt x="1935" y="2902"/>
                    <a:pt x="1978" y="2842"/>
                    <a:pt x="2023" y="2783"/>
                  </a:cubicBezTo>
                  <a:cubicBezTo>
                    <a:pt x="2051" y="2709"/>
                    <a:pt x="2080" y="2638"/>
                    <a:pt x="2080" y="2551"/>
                  </a:cubicBezTo>
                  <a:cubicBezTo>
                    <a:pt x="2080" y="2505"/>
                    <a:pt x="2080" y="2463"/>
                    <a:pt x="2066" y="2431"/>
                  </a:cubicBezTo>
                  <a:cubicBezTo>
                    <a:pt x="2051" y="2375"/>
                    <a:pt x="2037" y="2343"/>
                    <a:pt x="2023" y="2301"/>
                  </a:cubicBezTo>
                  <a:cubicBezTo>
                    <a:pt x="2006" y="2255"/>
                    <a:pt x="1978" y="2227"/>
                    <a:pt x="1949" y="2181"/>
                  </a:cubicBezTo>
                  <a:lnTo>
                    <a:pt x="1935" y="2167"/>
                  </a:lnTo>
                  <a:cubicBezTo>
                    <a:pt x="2006" y="2139"/>
                    <a:pt x="2080" y="2111"/>
                    <a:pt x="2168" y="2065"/>
                  </a:cubicBezTo>
                  <a:cubicBezTo>
                    <a:pt x="2227" y="2037"/>
                    <a:pt x="2287" y="1991"/>
                    <a:pt x="2343" y="1949"/>
                  </a:cubicBezTo>
                  <a:cubicBezTo>
                    <a:pt x="2417" y="1889"/>
                    <a:pt x="2477" y="1847"/>
                    <a:pt x="2519" y="1787"/>
                  </a:cubicBezTo>
                  <a:cubicBezTo>
                    <a:pt x="2551" y="1741"/>
                    <a:pt x="2565" y="1713"/>
                    <a:pt x="2579" y="1685"/>
                  </a:cubicBezTo>
                  <a:cubicBezTo>
                    <a:pt x="2593" y="1654"/>
                    <a:pt x="2607" y="1625"/>
                    <a:pt x="2621" y="1583"/>
                  </a:cubicBezTo>
                  <a:cubicBezTo>
                    <a:pt x="2639" y="1537"/>
                    <a:pt x="2639" y="1509"/>
                    <a:pt x="2653" y="1464"/>
                  </a:cubicBezTo>
                  <a:cubicBezTo>
                    <a:pt x="2653" y="1435"/>
                    <a:pt x="2639" y="1390"/>
                    <a:pt x="2639" y="1348"/>
                  </a:cubicBezTo>
                  <a:cubicBezTo>
                    <a:pt x="2621" y="1274"/>
                    <a:pt x="2593" y="1200"/>
                    <a:pt x="2533" y="1144"/>
                  </a:cubicBezTo>
                  <a:cubicBezTo>
                    <a:pt x="2491" y="1098"/>
                    <a:pt x="2431" y="1056"/>
                    <a:pt x="2358" y="1038"/>
                  </a:cubicBezTo>
                  <a:cubicBezTo>
                    <a:pt x="2329" y="1024"/>
                    <a:pt x="2287" y="1024"/>
                    <a:pt x="2256" y="1024"/>
                  </a:cubicBezTo>
                  <a:cubicBezTo>
                    <a:pt x="2213" y="1024"/>
                    <a:pt x="2153" y="1038"/>
                    <a:pt x="2111" y="1056"/>
                  </a:cubicBezTo>
                  <a:cubicBezTo>
                    <a:pt x="2139" y="1010"/>
                    <a:pt x="2153" y="968"/>
                    <a:pt x="2182" y="922"/>
                  </a:cubicBezTo>
                  <a:cubicBezTo>
                    <a:pt x="2213" y="862"/>
                    <a:pt x="2241" y="806"/>
                    <a:pt x="2256" y="732"/>
                  </a:cubicBezTo>
                  <a:cubicBezTo>
                    <a:pt x="2301" y="658"/>
                    <a:pt x="2315" y="584"/>
                    <a:pt x="2329" y="528"/>
                  </a:cubicBezTo>
                  <a:cubicBezTo>
                    <a:pt x="2343" y="454"/>
                    <a:pt x="2343" y="394"/>
                    <a:pt x="2343" y="334"/>
                  </a:cubicBezTo>
                  <a:cubicBezTo>
                    <a:pt x="2329" y="247"/>
                    <a:pt x="2301" y="190"/>
                    <a:pt x="2270" y="145"/>
                  </a:cubicBezTo>
                  <a:lnTo>
                    <a:pt x="2227" y="102"/>
                  </a:lnTo>
                  <a:cubicBezTo>
                    <a:pt x="2213" y="88"/>
                    <a:pt x="2199" y="88"/>
                    <a:pt x="2182" y="71"/>
                  </a:cubicBezTo>
                  <a:cubicBezTo>
                    <a:pt x="2153" y="43"/>
                    <a:pt x="2125" y="28"/>
                    <a:pt x="2094" y="28"/>
                  </a:cubicBezTo>
                  <a:cubicBezTo>
                    <a:pt x="2051" y="14"/>
                    <a:pt x="2023" y="14"/>
                    <a:pt x="1978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83"/>
            <p:cNvSpPr/>
            <p:nvPr/>
          </p:nvSpPr>
          <p:spPr>
            <a:xfrm>
              <a:off x="6622567" y="3707941"/>
              <a:ext cx="141129" cy="300088"/>
            </a:xfrm>
            <a:custGeom>
              <a:avLst/>
              <a:gdLst/>
              <a:ahLst/>
              <a:cxnLst/>
              <a:rect l="l" t="t" r="r" b="b"/>
              <a:pathLst>
                <a:path w="1496" h="3181" extrusionOk="0">
                  <a:moveTo>
                    <a:pt x="1467" y="0"/>
                  </a:moveTo>
                  <a:cubicBezTo>
                    <a:pt x="1450" y="0"/>
                    <a:pt x="1450" y="15"/>
                    <a:pt x="1450" y="15"/>
                  </a:cubicBezTo>
                  <a:cubicBezTo>
                    <a:pt x="1362" y="176"/>
                    <a:pt x="1260" y="338"/>
                    <a:pt x="1158" y="486"/>
                  </a:cubicBezTo>
                  <a:cubicBezTo>
                    <a:pt x="1070" y="644"/>
                    <a:pt x="968" y="806"/>
                    <a:pt x="866" y="968"/>
                  </a:cubicBezTo>
                  <a:cubicBezTo>
                    <a:pt x="820" y="1056"/>
                    <a:pt x="778" y="1130"/>
                    <a:pt x="718" y="1218"/>
                  </a:cubicBezTo>
                  <a:cubicBezTo>
                    <a:pt x="676" y="1291"/>
                    <a:pt x="630" y="1379"/>
                    <a:pt x="588" y="1453"/>
                  </a:cubicBezTo>
                  <a:cubicBezTo>
                    <a:pt x="482" y="1629"/>
                    <a:pt x="394" y="1787"/>
                    <a:pt x="324" y="1963"/>
                  </a:cubicBezTo>
                  <a:cubicBezTo>
                    <a:pt x="250" y="2139"/>
                    <a:pt x="176" y="2333"/>
                    <a:pt x="117" y="2508"/>
                  </a:cubicBezTo>
                  <a:cubicBezTo>
                    <a:pt x="88" y="2610"/>
                    <a:pt x="74" y="2698"/>
                    <a:pt x="43" y="2786"/>
                  </a:cubicBezTo>
                  <a:cubicBezTo>
                    <a:pt x="29" y="2888"/>
                    <a:pt x="15" y="2990"/>
                    <a:pt x="0" y="3092"/>
                  </a:cubicBezTo>
                  <a:cubicBezTo>
                    <a:pt x="0" y="3138"/>
                    <a:pt x="29" y="3180"/>
                    <a:pt x="88" y="3180"/>
                  </a:cubicBezTo>
                  <a:cubicBezTo>
                    <a:pt x="102" y="3180"/>
                    <a:pt x="131" y="3180"/>
                    <a:pt x="148" y="3166"/>
                  </a:cubicBezTo>
                  <a:cubicBezTo>
                    <a:pt x="148" y="3152"/>
                    <a:pt x="162" y="3152"/>
                    <a:pt x="162" y="3152"/>
                  </a:cubicBezTo>
                  <a:cubicBezTo>
                    <a:pt x="162" y="3138"/>
                    <a:pt x="176" y="3124"/>
                    <a:pt x="176" y="3106"/>
                  </a:cubicBezTo>
                  <a:cubicBezTo>
                    <a:pt x="190" y="3004"/>
                    <a:pt x="204" y="2916"/>
                    <a:pt x="236" y="2814"/>
                  </a:cubicBezTo>
                  <a:lnTo>
                    <a:pt x="236" y="2814"/>
                  </a:lnTo>
                  <a:cubicBezTo>
                    <a:pt x="229" y="2820"/>
                    <a:pt x="225" y="2824"/>
                    <a:pt x="222" y="2827"/>
                  </a:cubicBezTo>
                  <a:lnTo>
                    <a:pt x="222" y="2827"/>
                  </a:lnTo>
                  <a:cubicBezTo>
                    <a:pt x="281" y="2569"/>
                    <a:pt x="354" y="2328"/>
                    <a:pt x="454" y="2083"/>
                  </a:cubicBezTo>
                  <a:cubicBezTo>
                    <a:pt x="500" y="1949"/>
                    <a:pt x="556" y="1833"/>
                    <a:pt x="616" y="1717"/>
                  </a:cubicBezTo>
                  <a:cubicBezTo>
                    <a:pt x="658" y="1583"/>
                    <a:pt x="718" y="1467"/>
                    <a:pt x="778" y="1348"/>
                  </a:cubicBezTo>
                  <a:lnTo>
                    <a:pt x="778" y="1365"/>
                  </a:lnTo>
                  <a:cubicBezTo>
                    <a:pt x="806" y="1291"/>
                    <a:pt x="852" y="1218"/>
                    <a:pt x="880" y="1158"/>
                  </a:cubicBezTo>
                  <a:cubicBezTo>
                    <a:pt x="982" y="968"/>
                    <a:pt x="1084" y="778"/>
                    <a:pt x="1186" y="602"/>
                  </a:cubicBezTo>
                  <a:cubicBezTo>
                    <a:pt x="1232" y="500"/>
                    <a:pt x="1291" y="412"/>
                    <a:pt x="1334" y="324"/>
                  </a:cubicBezTo>
                  <a:cubicBezTo>
                    <a:pt x="1379" y="236"/>
                    <a:pt x="1436" y="134"/>
                    <a:pt x="1481" y="46"/>
                  </a:cubicBezTo>
                  <a:cubicBezTo>
                    <a:pt x="1495" y="29"/>
                    <a:pt x="1495" y="15"/>
                    <a:pt x="1481" y="15"/>
                  </a:cubicBezTo>
                  <a:lnTo>
                    <a:pt x="1467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83"/>
            <p:cNvSpPr/>
            <p:nvPr/>
          </p:nvSpPr>
          <p:spPr>
            <a:xfrm>
              <a:off x="6633510" y="3764638"/>
              <a:ext cx="38961" cy="107167"/>
            </a:xfrm>
            <a:custGeom>
              <a:avLst/>
              <a:gdLst/>
              <a:ahLst/>
              <a:cxnLst/>
              <a:rect l="l" t="t" r="r" b="b"/>
              <a:pathLst>
                <a:path w="413" h="1136" extrusionOk="0">
                  <a:moveTo>
                    <a:pt x="15" y="1"/>
                  </a:moveTo>
                  <a:cubicBezTo>
                    <a:pt x="15" y="1"/>
                    <a:pt x="1" y="1"/>
                    <a:pt x="1" y="15"/>
                  </a:cubicBezTo>
                  <a:cubicBezTo>
                    <a:pt x="15" y="103"/>
                    <a:pt x="32" y="191"/>
                    <a:pt x="46" y="279"/>
                  </a:cubicBezTo>
                  <a:cubicBezTo>
                    <a:pt x="60" y="381"/>
                    <a:pt x="88" y="469"/>
                    <a:pt x="120" y="571"/>
                  </a:cubicBezTo>
                  <a:cubicBezTo>
                    <a:pt x="148" y="659"/>
                    <a:pt x="176" y="764"/>
                    <a:pt x="208" y="852"/>
                  </a:cubicBezTo>
                  <a:cubicBezTo>
                    <a:pt x="250" y="940"/>
                    <a:pt x="278" y="1028"/>
                    <a:pt x="324" y="1116"/>
                  </a:cubicBezTo>
                  <a:cubicBezTo>
                    <a:pt x="334" y="1126"/>
                    <a:pt x="360" y="1136"/>
                    <a:pt x="379" y="1136"/>
                  </a:cubicBezTo>
                  <a:cubicBezTo>
                    <a:pt x="387" y="1136"/>
                    <a:pt x="394" y="1134"/>
                    <a:pt x="398" y="1130"/>
                  </a:cubicBezTo>
                  <a:cubicBezTo>
                    <a:pt x="412" y="1116"/>
                    <a:pt x="412" y="1116"/>
                    <a:pt x="412" y="1098"/>
                  </a:cubicBezTo>
                  <a:lnTo>
                    <a:pt x="412" y="1056"/>
                  </a:lnTo>
                  <a:cubicBezTo>
                    <a:pt x="384" y="1028"/>
                    <a:pt x="366" y="982"/>
                    <a:pt x="338" y="940"/>
                  </a:cubicBezTo>
                  <a:cubicBezTo>
                    <a:pt x="310" y="894"/>
                    <a:pt x="296" y="852"/>
                    <a:pt x="264" y="806"/>
                  </a:cubicBezTo>
                  <a:cubicBezTo>
                    <a:pt x="250" y="764"/>
                    <a:pt x="222" y="719"/>
                    <a:pt x="208" y="659"/>
                  </a:cubicBezTo>
                  <a:cubicBezTo>
                    <a:pt x="191" y="617"/>
                    <a:pt x="162" y="557"/>
                    <a:pt x="148" y="515"/>
                  </a:cubicBezTo>
                  <a:cubicBezTo>
                    <a:pt x="120" y="395"/>
                    <a:pt x="88" y="293"/>
                    <a:pt x="60" y="177"/>
                  </a:cubicBezTo>
                  <a:lnTo>
                    <a:pt x="60" y="191"/>
                  </a:lnTo>
                  <a:cubicBezTo>
                    <a:pt x="60" y="131"/>
                    <a:pt x="46" y="75"/>
                    <a:pt x="46" y="15"/>
                  </a:cubicBezTo>
                  <a:cubicBezTo>
                    <a:pt x="32" y="1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83"/>
            <p:cNvSpPr/>
            <p:nvPr/>
          </p:nvSpPr>
          <p:spPr>
            <a:xfrm>
              <a:off x="6597662" y="3866900"/>
              <a:ext cx="49905" cy="66414"/>
            </a:xfrm>
            <a:custGeom>
              <a:avLst/>
              <a:gdLst/>
              <a:ahLst/>
              <a:cxnLst/>
              <a:rect l="l" t="t" r="r" b="b"/>
              <a:pathLst>
                <a:path w="529" h="704" extrusionOk="0">
                  <a:moveTo>
                    <a:pt x="29" y="0"/>
                  </a:moveTo>
                  <a:cubicBezTo>
                    <a:pt x="15" y="14"/>
                    <a:pt x="1" y="32"/>
                    <a:pt x="15" y="32"/>
                  </a:cubicBezTo>
                  <a:cubicBezTo>
                    <a:pt x="75" y="162"/>
                    <a:pt x="117" y="278"/>
                    <a:pt x="191" y="384"/>
                  </a:cubicBezTo>
                  <a:cubicBezTo>
                    <a:pt x="219" y="440"/>
                    <a:pt x="264" y="500"/>
                    <a:pt x="307" y="542"/>
                  </a:cubicBezTo>
                  <a:cubicBezTo>
                    <a:pt x="352" y="602"/>
                    <a:pt x="395" y="648"/>
                    <a:pt x="454" y="690"/>
                  </a:cubicBezTo>
                  <a:cubicBezTo>
                    <a:pt x="454" y="704"/>
                    <a:pt x="468" y="704"/>
                    <a:pt x="483" y="704"/>
                  </a:cubicBezTo>
                  <a:cubicBezTo>
                    <a:pt x="500" y="704"/>
                    <a:pt x="500" y="690"/>
                    <a:pt x="514" y="690"/>
                  </a:cubicBezTo>
                  <a:cubicBezTo>
                    <a:pt x="514" y="676"/>
                    <a:pt x="528" y="662"/>
                    <a:pt x="528" y="648"/>
                  </a:cubicBezTo>
                  <a:cubicBezTo>
                    <a:pt x="528" y="648"/>
                    <a:pt x="514" y="630"/>
                    <a:pt x="514" y="616"/>
                  </a:cubicBezTo>
                  <a:cubicBezTo>
                    <a:pt x="468" y="602"/>
                    <a:pt x="440" y="574"/>
                    <a:pt x="412" y="542"/>
                  </a:cubicBezTo>
                  <a:cubicBezTo>
                    <a:pt x="395" y="528"/>
                    <a:pt x="381" y="514"/>
                    <a:pt x="366" y="500"/>
                  </a:cubicBezTo>
                  <a:cubicBezTo>
                    <a:pt x="352" y="486"/>
                    <a:pt x="338" y="472"/>
                    <a:pt x="324" y="440"/>
                  </a:cubicBezTo>
                  <a:cubicBezTo>
                    <a:pt x="219" y="338"/>
                    <a:pt x="148" y="208"/>
                    <a:pt x="75" y="60"/>
                  </a:cubicBezTo>
                  <a:lnTo>
                    <a:pt x="75" y="74"/>
                  </a:lnTo>
                  <a:cubicBezTo>
                    <a:pt x="75" y="60"/>
                    <a:pt x="60" y="32"/>
                    <a:pt x="60" y="14"/>
                  </a:cubicBezTo>
                  <a:cubicBezTo>
                    <a:pt x="60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83"/>
            <p:cNvSpPr/>
            <p:nvPr/>
          </p:nvSpPr>
          <p:spPr>
            <a:xfrm>
              <a:off x="6711150" y="3724544"/>
              <a:ext cx="12358" cy="55470"/>
            </a:xfrm>
            <a:custGeom>
              <a:avLst/>
              <a:gdLst/>
              <a:ahLst/>
              <a:cxnLst/>
              <a:rect l="l" t="t" r="r" b="b"/>
              <a:pathLst>
                <a:path w="131" h="588" extrusionOk="0">
                  <a:moveTo>
                    <a:pt x="15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116"/>
                    <a:pt x="15" y="204"/>
                    <a:pt x="15" y="292"/>
                  </a:cubicBezTo>
                  <a:cubicBezTo>
                    <a:pt x="29" y="380"/>
                    <a:pt x="43" y="468"/>
                    <a:pt x="71" y="556"/>
                  </a:cubicBezTo>
                  <a:cubicBezTo>
                    <a:pt x="71" y="574"/>
                    <a:pt x="89" y="588"/>
                    <a:pt x="103" y="588"/>
                  </a:cubicBezTo>
                  <a:cubicBezTo>
                    <a:pt x="117" y="574"/>
                    <a:pt x="117" y="574"/>
                    <a:pt x="131" y="556"/>
                  </a:cubicBezTo>
                  <a:lnTo>
                    <a:pt x="131" y="542"/>
                  </a:lnTo>
                  <a:cubicBezTo>
                    <a:pt x="117" y="514"/>
                    <a:pt x="103" y="468"/>
                    <a:pt x="89" y="440"/>
                  </a:cubicBezTo>
                  <a:cubicBezTo>
                    <a:pt x="71" y="412"/>
                    <a:pt x="71" y="366"/>
                    <a:pt x="57" y="338"/>
                  </a:cubicBezTo>
                  <a:cubicBezTo>
                    <a:pt x="43" y="236"/>
                    <a:pt x="43" y="134"/>
                    <a:pt x="29" y="14"/>
                  </a:cubicBezTo>
                  <a:cubicBezTo>
                    <a:pt x="29" y="14"/>
                    <a:pt x="29" y="0"/>
                    <a:pt x="15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83"/>
            <p:cNvSpPr/>
            <p:nvPr/>
          </p:nvSpPr>
          <p:spPr>
            <a:xfrm>
              <a:off x="6720773" y="3752091"/>
              <a:ext cx="42924" cy="29245"/>
            </a:xfrm>
            <a:custGeom>
              <a:avLst/>
              <a:gdLst/>
              <a:ahLst/>
              <a:cxnLst/>
              <a:rect l="l" t="t" r="r" b="b"/>
              <a:pathLst>
                <a:path w="455" h="310" extrusionOk="0">
                  <a:moveTo>
                    <a:pt x="426" y="0"/>
                  </a:moveTo>
                  <a:cubicBezTo>
                    <a:pt x="321" y="88"/>
                    <a:pt x="205" y="162"/>
                    <a:pt x="89" y="222"/>
                  </a:cubicBezTo>
                  <a:cubicBezTo>
                    <a:pt x="57" y="236"/>
                    <a:pt x="43" y="250"/>
                    <a:pt x="15" y="250"/>
                  </a:cubicBezTo>
                  <a:cubicBezTo>
                    <a:pt x="15" y="264"/>
                    <a:pt x="1" y="264"/>
                    <a:pt x="1" y="264"/>
                  </a:cubicBezTo>
                  <a:lnTo>
                    <a:pt x="1" y="296"/>
                  </a:lnTo>
                  <a:lnTo>
                    <a:pt x="15" y="310"/>
                  </a:lnTo>
                  <a:lnTo>
                    <a:pt x="29" y="310"/>
                  </a:lnTo>
                  <a:lnTo>
                    <a:pt x="29" y="296"/>
                  </a:lnTo>
                  <a:cubicBezTo>
                    <a:pt x="75" y="282"/>
                    <a:pt x="103" y="264"/>
                    <a:pt x="131" y="250"/>
                  </a:cubicBezTo>
                  <a:cubicBezTo>
                    <a:pt x="177" y="222"/>
                    <a:pt x="205" y="208"/>
                    <a:pt x="233" y="176"/>
                  </a:cubicBezTo>
                  <a:cubicBezTo>
                    <a:pt x="307" y="134"/>
                    <a:pt x="381" y="88"/>
                    <a:pt x="440" y="32"/>
                  </a:cubicBezTo>
                  <a:cubicBezTo>
                    <a:pt x="454" y="32"/>
                    <a:pt x="454" y="18"/>
                    <a:pt x="454" y="18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83"/>
            <p:cNvSpPr/>
            <p:nvPr/>
          </p:nvSpPr>
          <p:spPr>
            <a:xfrm>
              <a:off x="6673698" y="3822750"/>
              <a:ext cx="103960" cy="48584"/>
            </a:xfrm>
            <a:custGeom>
              <a:avLst/>
              <a:gdLst/>
              <a:ahLst/>
              <a:cxnLst/>
              <a:rect l="l" t="t" r="r" b="b"/>
              <a:pathLst>
                <a:path w="1102" h="515" extrusionOk="0">
                  <a:moveTo>
                    <a:pt x="1070" y="1"/>
                  </a:moveTo>
                  <a:cubicBezTo>
                    <a:pt x="953" y="88"/>
                    <a:pt x="820" y="162"/>
                    <a:pt x="690" y="219"/>
                  </a:cubicBezTo>
                  <a:lnTo>
                    <a:pt x="704" y="219"/>
                  </a:lnTo>
                  <a:cubicBezTo>
                    <a:pt x="602" y="264"/>
                    <a:pt x="514" y="292"/>
                    <a:pt x="412" y="338"/>
                  </a:cubicBezTo>
                  <a:cubicBezTo>
                    <a:pt x="324" y="366"/>
                    <a:pt x="236" y="394"/>
                    <a:pt x="134" y="412"/>
                  </a:cubicBezTo>
                  <a:cubicBezTo>
                    <a:pt x="102" y="426"/>
                    <a:pt x="60" y="426"/>
                    <a:pt x="28" y="426"/>
                  </a:cubicBezTo>
                  <a:cubicBezTo>
                    <a:pt x="28" y="440"/>
                    <a:pt x="14" y="440"/>
                    <a:pt x="14" y="440"/>
                  </a:cubicBezTo>
                  <a:cubicBezTo>
                    <a:pt x="0" y="454"/>
                    <a:pt x="0" y="468"/>
                    <a:pt x="0" y="468"/>
                  </a:cubicBezTo>
                  <a:cubicBezTo>
                    <a:pt x="0" y="482"/>
                    <a:pt x="0" y="500"/>
                    <a:pt x="14" y="500"/>
                  </a:cubicBezTo>
                  <a:lnTo>
                    <a:pt x="28" y="514"/>
                  </a:lnTo>
                  <a:lnTo>
                    <a:pt x="46" y="514"/>
                  </a:lnTo>
                  <a:cubicBezTo>
                    <a:pt x="88" y="500"/>
                    <a:pt x="134" y="482"/>
                    <a:pt x="176" y="468"/>
                  </a:cubicBezTo>
                  <a:cubicBezTo>
                    <a:pt x="236" y="468"/>
                    <a:pt x="278" y="440"/>
                    <a:pt x="324" y="426"/>
                  </a:cubicBezTo>
                  <a:cubicBezTo>
                    <a:pt x="412" y="394"/>
                    <a:pt x="500" y="366"/>
                    <a:pt x="588" y="324"/>
                  </a:cubicBezTo>
                  <a:cubicBezTo>
                    <a:pt x="676" y="278"/>
                    <a:pt x="763" y="236"/>
                    <a:pt x="851" y="176"/>
                  </a:cubicBezTo>
                  <a:cubicBezTo>
                    <a:pt x="925" y="131"/>
                    <a:pt x="1013" y="74"/>
                    <a:pt x="1084" y="29"/>
                  </a:cubicBezTo>
                  <a:cubicBezTo>
                    <a:pt x="1101" y="29"/>
                    <a:pt x="1101" y="15"/>
                    <a:pt x="110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83"/>
            <p:cNvSpPr/>
            <p:nvPr/>
          </p:nvSpPr>
          <p:spPr>
            <a:xfrm>
              <a:off x="6646151" y="3908408"/>
              <a:ext cx="86979" cy="24905"/>
            </a:xfrm>
            <a:custGeom>
              <a:avLst/>
              <a:gdLst/>
              <a:ahLst/>
              <a:cxnLst/>
              <a:rect l="l" t="t" r="r" b="b"/>
              <a:pathLst>
                <a:path w="922" h="264" extrusionOk="0">
                  <a:moveTo>
                    <a:pt x="880" y="0"/>
                  </a:moveTo>
                  <a:cubicBezTo>
                    <a:pt x="820" y="32"/>
                    <a:pt x="746" y="60"/>
                    <a:pt x="672" y="88"/>
                  </a:cubicBezTo>
                  <a:cubicBezTo>
                    <a:pt x="616" y="102"/>
                    <a:pt x="542" y="134"/>
                    <a:pt x="468" y="148"/>
                  </a:cubicBezTo>
                  <a:cubicBezTo>
                    <a:pt x="394" y="148"/>
                    <a:pt x="320" y="162"/>
                    <a:pt x="264" y="176"/>
                  </a:cubicBezTo>
                  <a:lnTo>
                    <a:pt x="42" y="176"/>
                  </a:lnTo>
                  <a:cubicBezTo>
                    <a:pt x="14" y="176"/>
                    <a:pt x="0" y="208"/>
                    <a:pt x="0" y="222"/>
                  </a:cubicBezTo>
                  <a:cubicBezTo>
                    <a:pt x="0" y="236"/>
                    <a:pt x="0" y="250"/>
                    <a:pt x="14" y="250"/>
                  </a:cubicBezTo>
                  <a:cubicBezTo>
                    <a:pt x="28" y="264"/>
                    <a:pt x="28" y="264"/>
                    <a:pt x="42" y="264"/>
                  </a:cubicBezTo>
                  <a:cubicBezTo>
                    <a:pt x="116" y="264"/>
                    <a:pt x="190" y="250"/>
                    <a:pt x="264" y="250"/>
                  </a:cubicBezTo>
                  <a:cubicBezTo>
                    <a:pt x="338" y="236"/>
                    <a:pt x="408" y="222"/>
                    <a:pt x="468" y="208"/>
                  </a:cubicBezTo>
                  <a:cubicBezTo>
                    <a:pt x="542" y="190"/>
                    <a:pt x="616" y="162"/>
                    <a:pt x="690" y="134"/>
                  </a:cubicBezTo>
                  <a:cubicBezTo>
                    <a:pt x="760" y="120"/>
                    <a:pt x="834" y="88"/>
                    <a:pt x="894" y="60"/>
                  </a:cubicBezTo>
                  <a:cubicBezTo>
                    <a:pt x="908" y="46"/>
                    <a:pt x="922" y="32"/>
                    <a:pt x="908" y="14"/>
                  </a:cubicBezTo>
                  <a:cubicBezTo>
                    <a:pt x="908" y="14"/>
                    <a:pt x="908" y="0"/>
                    <a:pt x="89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83"/>
            <p:cNvSpPr/>
            <p:nvPr/>
          </p:nvSpPr>
          <p:spPr>
            <a:xfrm>
              <a:off x="6750961" y="2900600"/>
              <a:ext cx="190939" cy="186600"/>
            </a:xfrm>
            <a:custGeom>
              <a:avLst/>
              <a:gdLst/>
              <a:ahLst/>
              <a:cxnLst/>
              <a:rect l="l" t="t" r="r" b="b"/>
              <a:pathLst>
                <a:path w="2024" h="1978" extrusionOk="0">
                  <a:moveTo>
                    <a:pt x="1439" y="0"/>
                  </a:moveTo>
                  <a:cubicBezTo>
                    <a:pt x="1394" y="0"/>
                    <a:pt x="1351" y="0"/>
                    <a:pt x="1306" y="28"/>
                  </a:cubicBezTo>
                  <a:cubicBezTo>
                    <a:pt x="1278" y="43"/>
                    <a:pt x="1232" y="57"/>
                    <a:pt x="1190" y="88"/>
                  </a:cubicBezTo>
                  <a:cubicBezTo>
                    <a:pt x="1144" y="116"/>
                    <a:pt x="1102" y="145"/>
                    <a:pt x="1056" y="190"/>
                  </a:cubicBezTo>
                  <a:cubicBezTo>
                    <a:pt x="1028" y="218"/>
                    <a:pt x="986" y="250"/>
                    <a:pt x="954" y="278"/>
                  </a:cubicBezTo>
                  <a:lnTo>
                    <a:pt x="926" y="306"/>
                  </a:lnTo>
                  <a:lnTo>
                    <a:pt x="898" y="320"/>
                  </a:lnTo>
                  <a:lnTo>
                    <a:pt x="880" y="306"/>
                  </a:lnTo>
                  <a:cubicBezTo>
                    <a:pt x="852" y="306"/>
                    <a:pt x="824" y="292"/>
                    <a:pt x="792" y="278"/>
                  </a:cubicBezTo>
                  <a:lnTo>
                    <a:pt x="764" y="278"/>
                  </a:lnTo>
                  <a:cubicBezTo>
                    <a:pt x="722" y="264"/>
                    <a:pt x="662" y="232"/>
                    <a:pt x="602" y="218"/>
                  </a:cubicBezTo>
                  <a:cubicBezTo>
                    <a:pt x="560" y="204"/>
                    <a:pt x="500" y="190"/>
                    <a:pt x="440" y="190"/>
                  </a:cubicBezTo>
                  <a:cubicBezTo>
                    <a:pt x="440" y="190"/>
                    <a:pt x="426" y="190"/>
                    <a:pt x="412" y="176"/>
                  </a:cubicBezTo>
                  <a:lnTo>
                    <a:pt x="370" y="176"/>
                  </a:lnTo>
                  <a:cubicBezTo>
                    <a:pt x="338" y="176"/>
                    <a:pt x="324" y="176"/>
                    <a:pt x="310" y="190"/>
                  </a:cubicBezTo>
                  <a:cubicBezTo>
                    <a:pt x="296" y="190"/>
                    <a:pt x="265" y="190"/>
                    <a:pt x="251" y="204"/>
                  </a:cubicBezTo>
                  <a:cubicBezTo>
                    <a:pt x="222" y="218"/>
                    <a:pt x="208" y="232"/>
                    <a:pt x="194" y="250"/>
                  </a:cubicBezTo>
                  <a:cubicBezTo>
                    <a:pt x="148" y="278"/>
                    <a:pt x="134" y="320"/>
                    <a:pt x="134" y="366"/>
                  </a:cubicBezTo>
                  <a:cubicBezTo>
                    <a:pt x="134" y="408"/>
                    <a:pt x="134" y="454"/>
                    <a:pt x="163" y="496"/>
                  </a:cubicBezTo>
                  <a:cubicBezTo>
                    <a:pt x="177" y="542"/>
                    <a:pt x="194" y="584"/>
                    <a:pt x="222" y="630"/>
                  </a:cubicBezTo>
                  <a:cubicBezTo>
                    <a:pt x="251" y="672"/>
                    <a:pt x="282" y="704"/>
                    <a:pt x="310" y="746"/>
                  </a:cubicBezTo>
                  <a:lnTo>
                    <a:pt x="324" y="760"/>
                  </a:lnTo>
                  <a:cubicBezTo>
                    <a:pt x="338" y="778"/>
                    <a:pt x="353" y="792"/>
                    <a:pt x="370" y="806"/>
                  </a:cubicBezTo>
                  <a:cubicBezTo>
                    <a:pt x="310" y="848"/>
                    <a:pt x="265" y="894"/>
                    <a:pt x="222" y="922"/>
                  </a:cubicBezTo>
                  <a:cubicBezTo>
                    <a:pt x="177" y="954"/>
                    <a:pt x="148" y="982"/>
                    <a:pt x="120" y="1010"/>
                  </a:cubicBezTo>
                  <a:cubicBezTo>
                    <a:pt x="89" y="1041"/>
                    <a:pt x="61" y="1084"/>
                    <a:pt x="32" y="1129"/>
                  </a:cubicBezTo>
                  <a:cubicBezTo>
                    <a:pt x="18" y="1172"/>
                    <a:pt x="1" y="1217"/>
                    <a:pt x="1" y="1246"/>
                  </a:cubicBezTo>
                  <a:cubicBezTo>
                    <a:pt x="1" y="1288"/>
                    <a:pt x="1" y="1333"/>
                    <a:pt x="32" y="1376"/>
                  </a:cubicBezTo>
                  <a:cubicBezTo>
                    <a:pt x="61" y="1407"/>
                    <a:pt x="89" y="1435"/>
                    <a:pt x="134" y="1450"/>
                  </a:cubicBezTo>
                  <a:cubicBezTo>
                    <a:pt x="163" y="1464"/>
                    <a:pt x="194" y="1464"/>
                    <a:pt x="222" y="1481"/>
                  </a:cubicBezTo>
                  <a:lnTo>
                    <a:pt x="265" y="1481"/>
                  </a:lnTo>
                  <a:cubicBezTo>
                    <a:pt x="370" y="1481"/>
                    <a:pt x="458" y="1450"/>
                    <a:pt x="546" y="1421"/>
                  </a:cubicBezTo>
                  <a:cubicBezTo>
                    <a:pt x="588" y="1421"/>
                    <a:pt x="616" y="1407"/>
                    <a:pt x="648" y="1393"/>
                  </a:cubicBezTo>
                  <a:lnTo>
                    <a:pt x="676" y="1393"/>
                  </a:lnTo>
                  <a:lnTo>
                    <a:pt x="704" y="1376"/>
                  </a:lnTo>
                  <a:lnTo>
                    <a:pt x="736" y="1376"/>
                  </a:lnTo>
                  <a:lnTo>
                    <a:pt x="736" y="1407"/>
                  </a:lnTo>
                  <a:cubicBezTo>
                    <a:pt x="736" y="1464"/>
                    <a:pt x="736" y="1509"/>
                    <a:pt x="750" y="1552"/>
                  </a:cubicBezTo>
                  <a:cubicBezTo>
                    <a:pt x="750" y="1639"/>
                    <a:pt x="764" y="1745"/>
                    <a:pt x="810" y="1833"/>
                  </a:cubicBezTo>
                  <a:cubicBezTo>
                    <a:pt x="824" y="1875"/>
                    <a:pt x="838" y="1903"/>
                    <a:pt x="866" y="1921"/>
                  </a:cubicBezTo>
                  <a:cubicBezTo>
                    <a:pt x="880" y="1935"/>
                    <a:pt x="898" y="1949"/>
                    <a:pt x="912" y="1963"/>
                  </a:cubicBezTo>
                  <a:cubicBezTo>
                    <a:pt x="926" y="1963"/>
                    <a:pt x="940" y="1963"/>
                    <a:pt x="940" y="1977"/>
                  </a:cubicBezTo>
                  <a:lnTo>
                    <a:pt x="1000" y="1977"/>
                  </a:lnTo>
                  <a:cubicBezTo>
                    <a:pt x="1088" y="1977"/>
                    <a:pt x="1144" y="1921"/>
                    <a:pt x="1176" y="1889"/>
                  </a:cubicBezTo>
                  <a:cubicBezTo>
                    <a:pt x="1264" y="1787"/>
                    <a:pt x="1320" y="1657"/>
                    <a:pt x="1366" y="1523"/>
                  </a:cubicBezTo>
                  <a:lnTo>
                    <a:pt x="1380" y="1495"/>
                  </a:lnTo>
                  <a:lnTo>
                    <a:pt x="1453" y="1495"/>
                  </a:lnTo>
                  <a:cubicBezTo>
                    <a:pt x="1541" y="1495"/>
                    <a:pt x="1643" y="1495"/>
                    <a:pt x="1760" y="1464"/>
                  </a:cubicBezTo>
                  <a:cubicBezTo>
                    <a:pt x="1819" y="1450"/>
                    <a:pt x="1907" y="1421"/>
                    <a:pt x="1967" y="1362"/>
                  </a:cubicBezTo>
                  <a:cubicBezTo>
                    <a:pt x="1995" y="1333"/>
                    <a:pt x="2009" y="1305"/>
                    <a:pt x="2023" y="1274"/>
                  </a:cubicBezTo>
                  <a:cubicBezTo>
                    <a:pt x="2023" y="1217"/>
                    <a:pt x="2023" y="1172"/>
                    <a:pt x="2009" y="1144"/>
                  </a:cubicBezTo>
                  <a:cubicBezTo>
                    <a:pt x="1995" y="1098"/>
                    <a:pt x="1967" y="1070"/>
                    <a:pt x="1935" y="1024"/>
                  </a:cubicBezTo>
                  <a:cubicBezTo>
                    <a:pt x="1893" y="982"/>
                    <a:pt x="1865" y="954"/>
                    <a:pt x="1805" y="922"/>
                  </a:cubicBezTo>
                  <a:cubicBezTo>
                    <a:pt x="1745" y="880"/>
                    <a:pt x="1672" y="834"/>
                    <a:pt x="1615" y="792"/>
                  </a:cubicBezTo>
                  <a:lnTo>
                    <a:pt x="1570" y="778"/>
                  </a:lnTo>
                  <a:cubicBezTo>
                    <a:pt x="1601" y="704"/>
                    <a:pt x="1615" y="644"/>
                    <a:pt x="1629" y="570"/>
                  </a:cubicBezTo>
                  <a:cubicBezTo>
                    <a:pt x="1629" y="514"/>
                    <a:pt x="1643" y="454"/>
                    <a:pt x="1643" y="394"/>
                  </a:cubicBezTo>
                  <a:cubicBezTo>
                    <a:pt x="1658" y="338"/>
                    <a:pt x="1658" y="292"/>
                    <a:pt x="1643" y="232"/>
                  </a:cubicBezTo>
                  <a:cubicBezTo>
                    <a:pt x="1643" y="190"/>
                    <a:pt x="1629" y="162"/>
                    <a:pt x="1615" y="116"/>
                  </a:cubicBezTo>
                  <a:cubicBezTo>
                    <a:pt x="1601" y="88"/>
                    <a:pt x="1584" y="57"/>
                    <a:pt x="1556" y="28"/>
                  </a:cubicBezTo>
                  <a:cubicBezTo>
                    <a:pt x="1527" y="14"/>
                    <a:pt x="1496" y="0"/>
                    <a:pt x="145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83"/>
            <p:cNvSpPr/>
            <p:nvPr/>
          </p:nvSpPr>
          <p:spPr>
            <a:xfrm>
              <a:off x="6878411" y="2914185"/>
              <a:ext cx="13679" cy="44527"/>
            </a:xfrm>
            <a:custGeom>
              <a:avLst/>
              <a:gdLst/>
              <a:ahLst/>
              <a:cxnLst/>
              <a:rect l="l" t="t" r="r" b="b"/>
              <a:pathLst>
                <a:path w="145" h="472" extrusionOk="0">
                  <a:moveTo>
                    <a:pt x="102" y="1"/>
                  </a:moveTo>
                  <a:cubicBezTo>
                    <a:pt x="88" y="1"/>
                    <a:pt x="74" y="18"/>
                    <a:pt x="74" y="46"/>
                  </a:cubicBezTo>
                  <a:cubicBezTo>
                    <a:pt x="88" y="88"/>
                    <a:pt x="88" y="134"/>
                    <a:pt x="74" y="176"/>
                  </a:cubicBezTo>
                  <a:cubicBezTo>
                    <a:pt x="74" y="236"/>
                    <a:pt x="57" y="296"/>
                    <a:pt x="43" y="338"/>
                  </a:cubicBezTo>
                  <a:cubicBezTo>
                    <a:pt x="29" y="370"/>
                    <a:pt x="29" y="384"/>
                    <a:pt x="15" y="412"/>
                  </a:cubicBezTo>
                  <a:cubicBezTo>
                    <a:pt x="0" y="426"/>
                    <a:pt x="15" y="458"/>
                    <a:pt x="29" y="458"/>
                  </a:cubicBezTo>
                  <a:cubicBezTo>
                    <a:pt x="29" y="472"/>
                    <a:pt x="43" y="472"/>
                    <a:pt x="43" y="472"/>
                  </a:cubicBezTo>
                  <a:cubicBezTo>
                    <a:pt x="57" y="472"/>
                    <a:pt x="74" y="458"/>
                    <a:pt x="74" y="440"/>
                  </a:cubicBezTo>
                  <a:cubicBezTo>
                    <a:pt x="102" y="384"/>
                    <a:pt x="131" y="310"/>
                    <a:pt x="131" y="250"/>
                  </a:cubicBezTo>
                  <a:cubicBezTo>
                    <a:pt x="145" y="176"/>
                    <a:pt x="145" y="106"/>
                    <a:pt x="145" y="32"/>
                  </a:cubicBezTo>
                  <a:cubicBezTo>
                    <a:pt x="131" y="18"/>
                    <a:pt x="131" y="1"/>
                    <a:pt x="10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83"/>
            <p:cNvSpPr/>
            <p:nvPr/>
          </p:nvSpPr>
          <p:spPr>
            <a:xfrm>
              <a:off x="6891995" y="2991824"/>
              <a:ext cx="26698" cy="27641"/>
            </a:xfrm>
            <a:custGeom>
              <a:avLst/>
              <a:gdLst/>
              <a:ahLst/>
              <a:cxnLst/>
              <a:rect l="l" t="t" r="r" b="b"/>
              <a:pathLst>
                <a:path w="283" h="293" extrusionOk="0">
                  <a:moveTo>
                    <a:pt x="32" y="1"/>
                  </a:moveTo>
                  <a:cubicBezTo>
                    <a:pt x="18" y="1"/>
                    <a:pt x="18" y="15"/>
                    <a:pt x="18" y="15"/>
                  </a:cubicBezTo>
                  <a:cubicBezTo>
                    <a:pt x="1" y="29"/>
                    <a:pt x="18" y="29"/>
                    <a:pt x="18" y="29"/>
                  </a:cubicBezTo>
                  <a:cubicBezTo>
                    <a:pt x="18" y="43"/>
                    <a:pt x="18" y="43"/>
                    <a:pt x="32" y="43"/>
                  </a:cubicBezTo>
                  <a:cubicBezTo>
                    <a:pt x="61" y="57"/>
                    <a:pt x="89" y="74"/>
                    <a:pt x="106" y="89"/>
                  </a:cubicBezTo>
                  <a:cubicBezTo>
                    <a:pt x="120" y="103"/>
                    <a:pt x="148" y="117"/>
                    <a:pt x="163" y="131"/>
                  </a:cubicBezTo>
                  <a:cubicBezTo>
                    <a:pt x="177" y="145"/>
                    <a:pt x="194" y="177"/>
                    <a:pt x="208" y="205"/>
                  </a:cubicBezTo>
                  <a:cubicBezTo>
                    <a:pt x="208" y="219"/>
                    <a:pt x="222" y="250"/>
                    <a:pt x="222" y="264"/>
                  </a:cubicBezTo>
                  <a:cubicBezTo>
                    <a:pt x="222" y="279"/>
                    <a:pt x="236" y="293"/>
                    <a:pt x="250" y="293"/>
                  </a:cubicBezTo>
                  <a:lnTo>
                    <a:pt x="265" y="293"/>
                  </a:lnTo>
                  <a:cubicBezTo>
                    <a:pt x="282" y="279"/>
                    <a:pt x="282" y="264"/>
                    <a:pt x="282" y="250"/>
                  </a:cubicBezTo>
                  <a:cubicBezTo>
                    <a:pt x="282" y="219"/>
                    <a:pt x="265" y="191"/>
                    <a:pt x="250" y="162"/>
                  </a:cubicBezTo>
                  <a:cubicBezTo>
                    <a:pt x="236" y="145"/>
                    <a:pt x="222" y="117"/>
                    <a:pt x="194" y="103"/>
                  </a:cubicBezTo>
                  <a:cubicBezTo>
                    <a:pt x="177" y="74"/>
                    <a:pt x="148" y="57"/>
                    <a:pt x="134" y="43"/>
                  </a:cubicBezTo>
                  <a:cubicBezTo>
                    <a:pt x="106" y="29"/>
                    <a:pt x="75" y="15"/>
                    <a:pt x="3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83"/>
            <p:cNvSpPr/>
            <p:nvPr/>
          </p:nvSpPr>
          <p:spPr>
            <a:xfrm>
              <a:off x="6849166" y="3034654"/>
              <a:ext cx="14056" cy="33301"/>
            </a:xfrm>
            <a:custGeom>
              <a:avLst/>
              <a:gdLst/>
              <a:ahLst/>
              <a:cxnLst/>
              <a:rect l="l" t="t" r="r" b="b"/>
              <a:pathLst>
                <a:path w="149" h="353" extrusionOk="0">
                  <a:moveTo>
                    <a:pt x="135" y="0"/>
                  </a:moveTo>
                  <a:cubicBezTo>
                    <a:pt x="121" y="14"/>
                    <a:pt x="103" y="14"/>
                    <a:pt x="103" y="29"/>
                  </a:cubicBezTo>
                  <a:lnTo>
                    <a:pt x="103" y="74"/>
                  </a:lnTo>
                  <a:cubicBezTo>
                    <a:pt x="103" y="102"/>
                    <a:pt x="89" y="116"/>
                    <a:pt x="89" y="148"/>
                  </a:cubicBezTo>
                  <a:cubicBezTo>
                    <a:pt x="89" y="162"/>
                    <a:pt x="75" y="176"/>
                    <a:pt x="75" y="204"/>
                  </a:cubicBezTo>
                  <a:cubicBezTo>
                    <a:pt x="61" y="236"/>
                    <a:pt x="33" y="278"/>
                    <a:pt x="15" y="306"/>
                  </a:cubicBezTo>
                  <a:cubicBezTo>
                    <a:pt x="1" y="324"/>
                    <a:pt x="15" y="338"/>
                    <a:pt x="33" y="352"/>
                  </a:cubicBezTo>
                  <a:lnTo>
                    <a:pt x="47" y="352"/>
                  </a:lnTo>
                  <a:cubicBezTo>
                    <a:pt x="61" y="352"/>
                    <a:pt x="61" y="338"/>
                    <a:pt x="61" y="338"/>
                  </a:cubicBezTo>
                  <a:cubicBezTo>
                    <a:pt x="89" y="292"/>
                    <a:pt x="121" y="250"/>
                    <a:pt x="135" y="190"/>
                  </a:cubicBezTo>
                  <a:cubicBezTo>
                    <a:pt x="149" y="148"/>
                    <a:pt x="149" y="88"/>
                    <a:pt x="149" y="29"/>
                  </a:cubicBezTo>
                  <a:cubicBezTo>
                    <a:pt x="149" y="14"/>
                    <a:pt x="149" y="0"/>
                    <a:pt x="135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83"/>
            <p:cNvSpPr/>
            <p:nvPr/>
          </p:nvSpPr>
          <p:spPr>
            <a:xfrm>
              <a:off x="6777564" y="3009749"/>
              <a:ext cx="35943" cy="18018"/>
            </a:xfrm>
            <a:custGeom>
              <a:avLst/>
              <a:gdLst/>
              <a:ahLst/>
              <a:cxnLst/>
              <a:rect l="l" t="t" r="r" b="b"/>
              <a:pathLst>
                <a:path w="381" h="191" extrusionOk="0">
                  <a:moveTo>
                    <a:pt x="320" y="1"/>
                  </a:moveTo>
                  <a:cubicBezTo>
                    <a:pt x="306" y="15"/>
                    <a:pt x="278" y="29"/>
                    <a:pt x="264" y="29"/>
                  </a:cubicBezTo>
                  <a:cubicBezTo>
                    <a:pt x="190" y="74"/>
                    <a:pt x="102" y="89"/>
                    <a:pt x="28" y="103"/>
                  </a:cubicBezTo>
                  <a:cubicBezTo>
                    <a:pt x="14" y="117"/>
                    <a:pt x="0" y="117"/>
                    <a:pt x="0" y="131"/>
                  </a:cubicBezTo>
                  <a:lnTo>
                    <a:pt x="0" y="162"/>
                  </a:lnTo>
                  <a:lnTo>
                    <a:pt x="14" y="176"/>
                  </a:lnTo>
                  <a:cubicBezTo>
                    <a:pt x="28" y="176"/>
                    <a:pt x="28" y="191"/>
                    <a:pt x="28" y="191"/>
                  </a:cubicBezTo>
                  <a:cubicBezTo>
                    <a:pt x="42" y="191"/>
                    <a:pt x="42" y="176"/>
                    <a:pt x="42" y="176"/>
                  </a:cubicBezTo>
                  <a:cubicBezTo>
                    <a:pt x="158" y="162"/>
                    <a:pt x="264" y="117"/>
                    <a:pt x="366" y="60"/>
                  </a:cubicBezTo>
                  <a:cubicBezTo>
                    <a:pt x="380" y="43"/>
                    <a:pt x="380" y="29"/>
                    <a:pt x="380" y="15"/>
                  </a:cubicBezTo>
                  <a:cubicBezTo>
                    <a:pt x="366" y="1"/>
                    <a:pt x="352" y="1"/>
                    <a:pt x="35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83"/>
            <p:cNvSpPr/>
            <p:nvPr/>
          </p:nvSpPr>
          <p:spPr>
            <a:xfrm>
              <a:off x="6221726" y="2749754"/>
              <a:ext cx="147733" cy="144148"/>
            </a:xfrm>
            <a:custGeom>
              <a:avLst/>
              <a:gdLst/>
              <a:ahLst/>
              <a:cxnLst/>
              <a:rect l="l" t="t" r="r" b="b"/>
              <a:pathLst>
                <a:path w="1566" h="1528" extrusionOk="0">
                  <a:moveTo>
                    <a:pt x="790" y="0"/>
                  </a:moveTo>
                  <a:cubicBezTo>
                    <a:pt x="771" y="0"/>
                    <a:pt x="751" y="1"/>
                    <a:pt x="732" y="2"/>
                  </a:cubicBezTo>
                  <a:cubicBezTo>
                    <a:pt x="306" y="45"/>
                    <a:pt x="0" y="410"/>
                    <a:pt x="43" y="822"/>
                  </a:cubicBezTo>
                  <a:cubicBezTo>
                    <a:pt x="69" y="1229"/>
                    <a:pt x="409" y="1527"/>
                    <a:pt x="796" y="1527"/>
                  </a:cubicBezTo>
                  <a:cubicBezTo>
                    <a:pt x="813" y="1527"/>
                    <a:pt x="831" y="1527"/>
                    <a:pt x="848" y="1525"/>
                  </a:cubicBezTo>
                  <a:cubicBezTo>
                    <a:pt x="1260" y="1480"/>
                    <a:pt x="1566" y="1114"/>
                    <a:pt x="1537" y="706"/>
                  </a:cubicBezTo>
                  <a:cubicBezTo>
                    <a:pt x="1511" y="300"/>
                    <a:pt x="1177" y="0"/>
                    <a:pt x="79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83"/>
            <p:cNvSpPr/>
            <p:nvPr/>
          </p:nvSpPr>
          <p:spPr>
            <a:xfrm>
              <a:off x="6221726" y="2746924"/>
              <a:ext cx="147733" cy="149431"/>
            </a:xfrm>
            <a:custGeom>
              <a:avLst/>
              <a:gdLst/>
              <a:ahLst/>
              <a:cxnLst/>
              <a:rect l="l" t="t" r="r" b="b"/>
              <a:pathLst>
                <a:path w="1566" h="1584" extrusionOk="0">
                  <a:moveTo>
                    <a:pt x="792" y="60"/>
                  </a:moveTo>
                  <a:cubicBezTo>
                    <a:pt x="1158" y="60"/>
                    <a:pt x="1478" y="352"/>
                    <a:pt x="1509" y="736"/>
                  </a:cubicBezTo>
                  <a:lnTo>
                    <a:pt x="1509" y="792"/>
                  </a:lnTo>
                  <a:cubicBezTo>
                    <a:pt x="1509" y="1176"/>
                    <a:pt x="1214" y="1482"/>
                    <a:pt x="848" y="1510"/>
                  </a:cubicBezTo>
                  <a:cubicBezTo>
                    <a:pt x="820" y="1527"/>
                    <a:pt x="806" y="1527"/>
                    <a:pt x="792" y="1527"/>
                  </a:cubicBezTo>
                  <a:cubicBezTo>
                    <a:pt x="408" y="1527"/>
                    <a:pt x="102" y="1232"/>
                    <a:pt x="71" y="852"/>
                  </a:cubicBezTo>
                  <a:cubicBezTo>
                    <a:pt x="71" y="824"/>
                    <a:pt x="57" y="806"/>
                    <a:pt x="57" y="792"/>
                  </a:cubicBezTo>
                  <a:cubicBezTo>
                    <a:pt x="57" y="412"/>
                    <a:pt x="352" y="89"/>
                    <a:pt x="732" y="60"/>
                  </a:cubicBezTo>
                  <a:close/>
                  <a:moveTo>
                    <a:pt x="718" y="1"/>
                  </a:moveTo>
                  <a:cubicBezTo>
                    <a:pt x="320" y="46"/>
                    <a:pt x="0" y="384"/>
                    <a:pt x="0" y="792"/>
                  </a:cubicBezTo>
                  <a:cubicBezTo>
                    <a:pt x="0" y="806"/>
                    <a:pt x="0" y="838"/>
                    <a:pt x="14" y="852"/>
                  </a:cubicBezTo>
                  <a:cubicBezTo>
                    <a:pt x="43" y="1263"/>
                    <a:pt x="380" y="1584"/>
                    <a:pt x="792" y="1584"/>
                  </a:cubicBezTo>
                  <a:lnTo>
                    <a:pt x="848" y="1584"/>
                  </a:lnTo>
                  <a:cubicBezTo>
                    <a:pt x="1260" y="1541"/>
                    <a:pt x="1566" y="1204"/>
                    <a:pt x="1566" y="792"/>
                  </a:cubicBezTo>
                  <a:lnTo>
                    <a:pt x="1566" y="736"/>
                  </a:lnTo>
                  <a:cubicBezTo>
                    <a:pt x="1537" y="310"/>
                    <a:pt x="1186" y="1"/>
                    <a:pt x="7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83"/>
            <p:cNvSpPr/>
            <p:nvPr/>
          </p:nvSpPr>
          <p:spPr>
            <a:xfrm>
              <a:off x="6221726" y="2756358"/>
              <a:ext cx="146412" cy="141789"/>
            </a:xfrm>
            <a:custGeom>
              <a:avLst/>
              <a:gdLst/>
              <a:ahLst/>
              <a:cxnLst/>
              <a:rect l="l" t="t" r="r" b="b"/>
              <a:pathLst>
                <a:path w="1552" h="1503" extrusionOk="0">
                  <a:moveTo>
                    <a:pt x="757" y="1"/>
                  </a:moveTo>
                  <a:cubicBezTo>
                    <a:pt x="739" y="1"/>
                    <a:pt x="722" y="2"/>
                    <a:pt x="704" y="3"/>
                  </a:cubicBezTo>
                  <a:cubicBezTo>
                    <a:pt x="292" y="34"/>
                    <a:pt x="0" y="400"/>
                    <a:pt x="28" y="812"/>
                  </a:cubicBezTo>
                  <a:cubicBezTo>
                    <a:pt x="55" y="1206"/>
                    <a:pt x="376" y="1502"/>
                    <a:pt x="753" y="1502"/>
                  </a:cubicBezTo>
                  <a:cubicBezTo>
                    <a:pt x="780" y="1502"/>
                    <a:pt x="807" y="1501"/>
                    <a:pt x="834" y="1498"/>
                  </a:cubicBezTo>
                  <a:cubicBezTo>
                    <a:pt x="1246" y="1470"/>
                    <a:pt x="1552" y="1104"/>
                    <a:pt x="1509" y="692"/>
                  </a:cubicBezTo>
                  <a:cubicBezTo>
                    <a:pt x="1479" y="301"/>
                    <a:pt x="1155" y="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83"/>
            <p:cNvSpPr/>
            <p:nvPr/>
          </p:nvSpPr>
          <p:spPr>
            <a:xfrm>
              <a:off x="6246632" y="2781169"/>
              <a:ext cx="95281" cy="91979"/>
            </a:xfrm>
            <a:custGeom>
              <a:avLst/>
              <a:gdLst/>
              <a:ahLst/>
              <a:cxnLst/>
              <a:rect l="l" t="t" r="r" b="b"/>
              <a:pathLst>
                <a:path w="1010" h="975" extrusionOk="0">
                  <a:moveTo>
                    <a:pt x="517" y="1"/>
                  </a:moveTo>
                  <a:cubicBezTo>
                    <a:pt x="501" y="1"/>
                    <a:pt x="484" y="2"/>
                    <a:pt x="468" y="4"/>
                  </a:cubicBezTo>
                  <a:cubicBezTo>
                    <a:pt x="204" y="21"/>
                    <a:pt x="0" y="253"/>
                    <a:pt x="28" y="531"/>
                  </a:cubicBezTo>
                  <a:cubicBezTo>
                    <a:pt x="41" y="777"/>
                    <a:pt x="247" y="974"/>
                    <a:pt x="489" y="974"/>
                  </a:cubicBezTo>
                  <a:cubicBezTo>
                    <a:pt x="506" y="974"/>
                    <a:pt x="524" y="973"/>
                    <a:pt x="542" y="971"/>
                  </a:cubicBezTo>
                  <a:cubicBezTo>
                    <a:pt x="820" y="957"/>
                    <a:pt x="1010" y="725"/>
                    <a:pt x="996" y="443"/>
                  </a:cubicBezTo>
                  <a:cubicBezTo>
                    <a:pt x="969" y="196"/>
                    <a:pt x="760" y="1"/>
                    <a:pt x="5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83"/>
            <p:cNvSpPr/>
            <p:nvPr/>
          </p:nvSpPr>
          <p:spPr>
            <a:xfrm>
              <a:off x="6316913" y="2809093"/>
              <a:ext cx="34622" cy="22264"/>
            </a:xfrm>
            <a:custGeom>
              <a:avLst/>
              <a:gdLst/>
              <a:ahLst/>
              <a:cxnLst/>
              <a:rect l="l" t="t" r="r" b="b"/>
              <a:pathLst>
                <a:path w="367" h="236" extrusionOk="0">
                  <a:moveTo>
                    <a:pt x="210" y="0"/>
                  </a:moveTo>
                  <a:cubicBezTo>
                    <a:pt x="199" y="0"/>
                    <a:pt x="188" y="1"/>
                    <a:pt x="177" y="3"/>
                  </a:cubicBezTo>
                  <a:cubicBezTo>
                    <a:pt x="75" y="3"/>
                    <a:pt x="1" y="59"/>
                    <a:pt x="1" y="133"/>
                  </a:cubicBezTo>
                  <a:cubicBezTo>
                    <a:pt x="15" y="193"/>
                    <a:pt x="89" y="235"/>
                    <a:pt x="191" y="235"/>
                  </a:cubicBezTo>
                  <a:cubicBezTo>
                    <a:pt x="293" y="221"/>
                    <a:pt x="367" y="165"/>
                    <a:pt x="353" y="105"/>
                  </a:cubicBezTo>
                  <a:cubicBezTo>
                    <a:pt x="353" y="41"/>
                    <a:pt x="286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83"/>
            <p:cNvSpPr/>
            <p:nvPr/>
          </p:nvSpPr>
          <p:spPr>
            <a:xfrm>
              <a:off x="5929657" y="2697963"/>
              <a:ext cx="159430" cy="143393"/>
            </a:xfrm>
            <a:custGeom>
              <a:avLst/>
              <a:gdLst/>
              <a:ahLst/>
              <a:cxnLst/>
              <a:rect l="l" t="t" r="r" b="b"/>
              <a:pathLst>
                <a:path w="1690" h="1520" extrusionOk="0">
                  <a:moveTo>
                    <a:pt x="845" y="0"/>
                  </a:moveTo>
                  <a:cubicBezTo>
                    <a:pt x="524" y="0"/>
                    <a:pt x="226" y="215"/>
                    <a:pt x="120" y="534"/>
                  </a:cubicBezTo>
                  <a:cubicBezTo>
                    <a:pt x="1" y="931"/>
                    <a:pt x="223" y="1357"/>
                    <a:pt x="616" y="1487"/>
                  </a:cubicBezTo>
                  <a:cubicBezTo>
                    <a:pt x="689" y="1509"/>
                    <a:pt x="763" y="1519"/>
                    <a:pt x="835" y="1519"/>
                  </a:cubicBezTo>
                  <a:cubicBezTo>
                    <a:pt x="1159" y="1519"/>
                    <a:pt x="1461" y="1310"/>
                    <a:pt x="1556" y="973"/>
                  </a:cubicBezTo>
                  <a:cubicBezTo>
                    <a:pt x="1689" y="579"/>
                    <a:pt x="1468" y="154"/>
                    <a:pt x="1074" y="38"/>
                  </a:cubicBezTo>
                  <a:cubicBezTo>
                    <a:pt x="998" y="12"/>
                    <a:pt x="921" y="0"/>
                    <a:pt x="84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83"/>
            <p:cNvSpPr/>
            <p:nvPr/>
          </p:nvSpPr>
          <p:spPr>
            <a:xfrm>
              <a:off x="5935317" y="2694473"/>
              <a:ext cx="148110" cy="149431"/>
            </a:xfrm>
            <a:custGeom>
              <a:avLst/>
              <a:gdLst/>
              <a:ahLst/>
              <a:cxnLst/>
              <a:rect l="l" t="t" r="r" b="b"/>
              <a:pathLst>
                <a:path w="1570" h="1584" extrusionOk="0">
                  <a:moveTo>
                    <a:pt x="792" y="61"/>
                  </a:moveTo>
                  <a:cubicBezTo>
                    <a:pt x="852" y="61"/>
                    <a:pt x="926" y="75"/>
                    <a:pt x="996" y="103"/>
                  </a:cubicBezTo>
                  <a:cubicBezTo>
                    <a:pt x="1306" y="191"/>
                    <a:pt x="1510" y="483"/>
                    <a:pt x="1510" y="792"/>
                  </a:cubicBezTo>
                  <a:cubicBezTo>
                    <a:pt x="1510" y="866"/>
                    <a:pt x="1496" y="940"/>
                    <a:pt x="1468" y="1010"/>
                  </a:cubicBezTo>
                  <a:cubicBezTo>
                    <a:pt x="1380" y="1320"/>
                    <a:pt x="1084" y="1524"/>
                    <a:pt x="778" y="1524"/>
                  </a:cubicBezTo>
                  <a:cubicBezTo>
                    <a:pt x="704" y="1524"/>
                    <a:pt x="630" y="1510"/>
                    <a:pt x="574" y="1496"/>
                  </a:cubicBezTo>
                  <a:cubicBezTo>
                    <a:pt x="265" y="1394"/>
                    <a:pt x="60" y="1116"/>
                    <a:pt x="60" y="792"/>
                  </a:cubicBezTo>
                  <a:cubicBezTo>
                    <a:pt x="60" y="733"/>
                    <a:pt x="75" y="645"/>
                    <a:pt x="89" y="588"/>
                  </a:cubicBezTo>
                  <a:cubicBezTo>
                    <a:pt x="191" y="265"/>
                    <a:pt x="486" y="61"/>
                    <a:pt x="792" y="61"/>
                  </a:cubicBezTo>
                  <a:close/>
                  <a:moveTo>
                    <a:pt x="792" y="1"/>
                  </a:moveTo>
                  <a:cubicBezTo>
                    <a:pt x="454" y="1"/>
                    <a:pt x="148" y="219"/>
                    <a:pt x="29" y="557"/>
                  </a:cubicBezTo>
                  <a:cubicBezTo>
                    <a:pt x="15" y="645"/>
                    <a:pt x="1" y="718"/>
                    <a:pt x="1" y="792"/>
                  </a:cubicBezTo>
                  <a:cubicBezTo>
                    <a:pt x="1" y="1130"/>
                    <a:pt x="222" y="1436"/>
                    <a:pt x="542" y="1556"/>
                  </a:cubicBezTo>
                  <a:cubicBezTo>
                    <a:pt x="630" y="1570"/>
                    <a:pt x="704" y="1584"/>
                    <a:pt x="778" y="1584"/>
                  </a:cubicBezTo>
                  <a:cubicBezTo>
                    <a:pt x="1116" y="1584"/>
                    <a:pt x="1422" y="1362"/>
                    <a:pt x="1524" y="1028"/>
                  </a:cubicBezTo>
                  <a:cubicBezTo>
                    <a:pt x="1555" y="954"/>
                    <a:pt x="1570" y="866"/>
                    <a:pt x="1570" y="792"/>
                  </a:cubicBezTo>
                  <a:cubicBezTo>
                    <a:pt x="1570" y="455"/>
                    <a:pt x="1348" y="149"/>
                    <a:pt x="1014" y="43"/>
                  </a:cubicBezTo>
                  <a:cubicBezTo>
                    <a:pt x="940" y="15"/>
                    <a:pt x="866" y="1"/>
                    <a:pt x="7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83"/>
            <p:cNvSpPr/>
            <p:nvPr/>
          </p:nvSpPr>
          <p:spPr>
            <a:xfrm>
              <a:off x="5929657" y="2703906"/>
              <a:ext cx="159430" cy="142921"/>
            </a:xfrm>
            <a:custGeom>
              <a:avLst/>
              <a:gdLst/>
              <a:ahLst/>
              <a:cxnLst/>
              <a:rect l="l" t="t" r="r" b="b"/>
              <a:pathLst>
                <a:path w="1690" h="1515" extrusionOk="0">
                  <a:moveTo>
                    <a:pt x="859" y="0"/>
                  </a:moveTo>
                  <a:cubicBezTo>
                    <a:pt x="533" y="0"/>
                    <a:pt x="230" y="207"/>
                    <a:pt x="135" y="531"/>
                  </a:cubicBezTo>
                  <a:cubicBezTo>
                    <a:pt x="1" y="928"/>
                    <a:pt x="223" y="1350"/>
                    <a:pt x="616" y="1484"/>
                  </a:cubicBezTo>
                  <a:cubicBezTo>
                    <a:pt x="689" y="1505"/>
                    <a:pt x="762" y="1515"/>
                    <a:pt x="833" y="1515"/>
                  </a:cubicBezTo>
                  <a:cubicBezTo>
                    <a:pt x="1158" y="1515"/>
                    <a:pt x="1461" y="1310"/>
                    <a:pt x="1556" y="984"/>
                  </a:cubicBezTo>
                  <a:cubicBezTo>
                    <a:pt x="1689" y="590"/>
                    <a:pt x="1468" y="165"/>
                    <a:pt x="1074" y="31"/>
                  </a:cubicBezTo>
                  <a:cubicBezTo>
                    <a:pt x="1002" y="10"/>
                    <a:pt x="930" y="0"/>
                    <a:pt x="8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83"/>
            <p:cNvSpPr/>
            <p:nvPr/>
          </p:nvSpPr>
          <p:spPr>
            <a:xfrm>
              <a:off x="5957581" y="2729283"/>
              <a:ext cx="103583" cy="92168"/>
            </a:xfrm>
            <a:custGeom>
              <a:avLst/>
              <a:gdLst/>
              <a:ahLst/>
              <a:cxnLst/>
              <a:rect l="l" t="t" r="r" b="b"/>
              <a:pathLst>
                <a:path w="1098" h="977" extrusionOk="0">
                  <a:moveTo>
                    <a:pt x="549" y="0"/>
                  </a:moveTo>
                  <a:cubicBezTo>
                    <a:pt x="339" y="0"/>
                    <a:pt x="148" y="137"/>
                    <a:pt x="88" y="349"/>
                  </a:cubicBezTo>
                  <a:cubicBezTo>
                    <a:pt x="0" y="599"/>
                    <a:pt x="145" y="877"/>
                    <a:pt x="408" y="951"/>
                  </a:cubicBezTo>
                  <a:cubicBezTo>
                    <a:pt x="457" y="968"/>
                    <a:pt x="508" y="976"/>
                    <a:pt x="557" y="976"/>
                  </a:cubicBezTo>
                  <a:cubicBezTo>
                    <a:pt x="759" y="976"/>
                    <a:pt x="951" y="839"/>
                    <a:pt x="1010" y="627"/>
                  </a:cubicBezTo>
                  <a:cubicBezTo>
                    <a:pt x="1098" y="378"/>
                    <a:pt x="954" y="100"/>
                    <a:pt x="704" y="26"/>
                  </a:cubicBezTo>
                  <a:cubicBezTo>
                    <a:pt x="652" y="9"/>
                    <a:pt x="600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83"/>
            <p:cNvSpPr/>
            <p:nvPr/>
          </p:nvSpPr>
          <p:spPr>
            <a:xfrm>
              <a:off x="5954562" y="2747302"/>
              <a:ext cx="34999" cy="24339"/>
            </a:xfrm>
            <a:custGeom>
              <a:avLst/>
              <a:gdLst/>
              <a:ahLst/>
              <a:cxnLst/>
              <a:rect l="l" t="t" r="r" b="b"/>
              <a:pathLst>
                <a:path w="371" h="258" extrusionOk="0">
                  <a:moveTo>
                    <a:pt x="156" y="0"/>
                  </a:moveTo>
                  <a:cubicBezTo>
                    <a:pt x="93" y="0"/>
                    <a:pt x="39" y="30"/>
                    <a:pt x="18" y="85"/>
                  </a:cubicBezTo>
                  <a:cubicBezTo>
                    <a:pt x="1" y="144"/>
                    <a:pt x="61" y="218"/>
                    <a:pt x="148" y="246"/>
                  </a:cubicBezTo>
                  <a:cubicBezTo>
                    <a:pt x="176" y="254"/>
                    <a:pt x="202" y="257"/>
                    <a:pt x="226" y="257"/>
                  </a:cubicBezTo>
                  <a:cubicBezTo>
                    <a:pt x="292" y="257"/>
                    <a:pt x="342" y="231"/>
                    <a:pt x="352" y="187"/>
                  </a:cubicBezTo>
                  <a:cubicBezTo>
                    <a:pt x="370" y="116"/>
                    <a:pt x="310" y="42"/>
                    <a:pt x="222" y="11"/>
                  </a:cubicBezTo>
                  <a:cubicBezTo>
                    <a:pt x="200" y="4"/>
                    <a:pt x="177" y="0"/>
                    <a:pt x="1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83"/>
            <p:cNvSpPr/>
            <p:nvPr/>
          </p:nvSpPr>
          <p:spPr>
            <a:xfrm>
              <a:off x="6110880" y="2889280"/>
              <a:ext cx="80376" cy="38961"/>
            </a:xfrm>
            <a:custGeom>
              <a:avLst/>
              <a:gdLst/>
              <a:ahLst/>
              <a:cxnLst/>
              <a:rect l="l" t="t" r="r" b="b"/>
              <a:pathLst>
                <a:path w="852" h="413" extrusionOk="0">
                  <a:moveTo>
                    <a:pt x="806" y="1"/>
                  </a:moveTo>
                  <a:lnTo>
                    <a:pt x="806" y="18"/>
                  </a:lnTo>
                  <a:lnTo>
                    <a:pt x="792" y="32"/>
                  </a:lnTo>
                  <a:cubicBezTo>
                    <a:pt x="778" y="46"/>
                    <a:pt x="764" y="61"/>
                    <a:pt x="764" y="75"/>
                  </a:cubicBezTo>
                  <a:lnTo>
                    <a:pt x="718" y="120"/>
                  </a:lnTo>
                  <a:lnTo>
                    <a:pt x="676" y="163"/>
                  </a:lnTo>
                  <a:cubicBezTo>
                    <a:pt x="648" y="177"/>
                    <a:pt x="630" y="194"/>
                    <a:pt x="616" y="208"/>
                  </a:cubicBezTo>
                  <a:cubicBezTo>
                    <a:pt x="588" y="222"/>
                    <a:pt x="574" y="236"/>
                    <a:pt x="542" y="250"/>
                  </a:cubicBezTo>
                  <a:cubicBezTo>
                    <a:pt x="514" y="265"/>
                    <a:pt x="500" y="282"/>
                    <a:pt x="472" y="296"/>
                  </a:cubicBezTo>
                  <a:cubicBezTo>
                    <a:pt x="440" y="296"/>
                    <a:pt x="412" y="310"/>
                    <a:pt x="398" y="310"/>
                  </a:cubicBezTo>
                  <a:cubicBezTo>
                    <a:pt x="366" y="324"/>
                    <a:pt x="338" y="324"/>
                    <a:pt x="310" y="338"/>
                  </a:cubicBezTo>
                  <a:lnTo>
                    <a:pt x="236" y="338"/>
                  </a:lnTo>
                  <a:cubicBezTo>
                    <a:pt x="231" y="343"/>
                    <a:pt x="225" y="345"/>
                    <a:pt x="218" y="345"/>
                  </a:cubicBezTo>
                  <a:cubicBezTo>
                    <a:pt x="203" y="345"/>
                    <a:pt x="186" y="338"/>
                    <a:pt x="176" y="338"/>
                  </a:cubicBezTo>
                  <a:lnTo>
                    <a:pt x="32" y="338"/>
                  </a:lnTo>
                  <a:cubicBezTo>
                    <a:pt x="26" y="334"/>
                    <a:pt x="22" y="332"/>
                    <a:pt x="19" y="332"/>
                  </a:cubicBezTo>
                  <a:cubicBezTo>
                    <a:pt x="13" y="332"/>
                    <a:pt x="10" y="338"/>
                    <a:pt x="0" y="338"/>
                  </a:cubicBezTo>
                  <a:cubicBezTo>
                    <a:pt x="0" y="352"/>
                    <a:pt x="15" y="370"/>
                    <a:pt x="15" y="370"/>
                  </a:cubicBezTo>
                  <a:cubicBezTo>
                    <a:pt x="15" y="370"/>
                    <a:pt x="32" y="370"/>
                    <a:pt x="60" y="384"/>
                  </a:cubicBezTo>
                  <a:cubicBezTo>
                    <a:pt x="74" y="384"/>
                    <a:pt x="88" y="384"/>
                    <a:pt x="102" y="398"/>
                  </a:cubicBezTo>
                  <a:lnTo>
                    <a:pt x="162" y="398"/>
                  </a:lnTo>
                  <a:cubicBezTo>
                    <a:pt x="190" y="398"/>
                    <a:pt x="222" y="412"/>
                    <a:pt x="236" y="412"/>
                  </a:cubicBezTo>
                  <a:cubicBezTo>
                    <a:pt x="264" y="412"/>
                    <a:pt x="296" y="412"/>
                    <a:pt x="324" y="398"/>
                  </a:cubicBezTo>
                  <a:cubicBezTo>
                    <a:pt x="352" y="398"/>
                    <a:pt x="384" y="398"/>
                    <a:pt x="412" y="384"/>
                  </a:cubicBezTo>
                  <a:cubicBezTo>
                    <a:pt x="440" y="384"/>
                    <a:pt x="472" y="370"/>
                    <a:pt x="500" y="352"/>
                  </a:cubicBezTo>
                  <a:cubicBezTo>
                    <a:pt x="528" y="338"/>
                    <a:pt x="560" y="324"/>
                    <a:pt x="588" y="310"/>
                  </a:cubicBezTo>
                  <a:cubicBezTo>
                    <a:pt x="602" y="296"/>
                    <a:pt x="630" y="282"/>
                    <a:pt x="662" y="265"/>
                  </a:cubicBezTo>
                  <a:cubicBezTo>
                    <a:pt x="676" y="250"/>
                    <a:pt x="704" y="236"/>
                    <a:pt x="718" y="208"/>
                  </a:cubicBezTo>
                  <a:cubicBezTo>
                    <a:pt x="736" y="194"/>
                    <a:pt x="750" y="177"/>
                    <a:pt x="764" y="148"/>
                  </a:cubicBezTo>
                  <a:cubicBezTo>
                    <a:pt x="792" y="120"/>
                    <a:pt x="806" y="89"/>
                    <a:pt x="824" y="61"/>
                  </a:cubicBezTo>
                  <a:cubicBezTo>
                    <a:pt x="838" y="46"/>
                    <a:pt x="838" y="46"/>
                    <a:pt x="838" y="32"/>
                  </a:cubicBezTo>
                  <a:lnTo>
                    <a:pt x="852" y="32"/>
                  </a:lnTo>
                  <a:cubicBezTo>
                    <a:pt x="852" y="18"/>
                    <a:pt x="852" y="1"/>
                    <a:pt x="8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83"/>
            <p:cNvSpPr/>
            <p:nvPr/>
          </p:nvSpPr>
          <p:spPr>
            <a:xfrm>
              <a:off x="6275499" y="2642021"/>
              <a:ext cx="140846" cy="124431"/>
            </a:xfrm>
            <a:custGeom>
              <a:avLst/>
              <a:gdLst/>
              <a:ahLst/>
              <a:cxnLst/>
              <a:rect l="l" t="t" r="r" b="b"/>
              <a:pathLst>
                <a:path w="1493" h="1319" extrusionOk="0">
                  <a:moveTo>
                    <a:pt x="526" y="0"/>
                  </a:moveTo>
                  <a:cubicBezTo>
                    <a:pt x="497" y="0"/>
                    <a:pt x="468" y="5"/>
                    <a:pt x="440" y="15"/>
                  </a:cubicBezTo>
                  <a:cubicBezTo>
                    <a:pt x="0" y="177"/>
                    <a:pt x="763" y="997"/>
                    <a:pt x="894" y="1099"/>
                  </a:cubicBezTo>
                  <a:cubicBezTo>
                    <a:pt x="967" y="1161"/>
                    <a:pt x="1200" y="1318"/>
                    <a:pt x="1345" y="1318"/>
                  </a:cubicBezTo>
                  <a:cubicBezTo>
                    <a:pt x="1436" y="1318"/>
                    <a:pt x="1492" y="1256"/>
                    <a:pt x="1453" y="1070"/>
                  </a:cubicBezTo>
                  <a:cubicBezTo>
                    <a:pt x="1453" y="1070"/>
                    <a:pt x="961" y="0"/>
                    <a:pt x="52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83"/>
            <p:cNvSpPr/>
            <p:nvPr/>
          </p:nvSpPr>
          <p:spPr>
            <a:xfrm>
              <a:off x="5924469" y="2588437"/>
              <a:ext cx="174241" cy="90187"/>
            </a:xfrm>
            <a:custGeom>
              <a:avLst/>
              <a:gdLst/>
              <a:ahLst/>
              <a:cxnLst/>
              <a:rect l="l" t="t" r="r" b="b"/>
              <a:pathLst>
                <a:path w="1847" h="956" extrusionOk="0">
                  <a:moveTo>
                    <a:pt x="1301" y="1"/>
                  </a:moveTo>
                  <a:cubicBezTo>
                    <a:pt x="872" y="1"/>
                    <a:pt x="161" y="671"/>
                    <a:pt x="161" y="671"/>
                  </a:cubicBezTo>
                  <a:cubicBezTo>
                    <a:pt x="0" y="897"/>
                    <a:pt x="139" y="955"/>
                    <a:pt x="315" y="955"/>
                  </a:cubicBezTo>
                  <a:cubicBezTo>
                    <a:pt x="445" y="955"/>
                    <a:pt x="596" y="923"/>
                    <a:pt x="657" y="903"/>
                  </a:cubicBezTo>
                  <a:cubicBezTo>
                    <a:pt x="819" y="861"/>
                    <a:pt x="1846" y="393"/>
                    <a:pt x="1495" y="70"/>
                  </a:cubicBezTo>
                  <a:cubicBezTo>
                    <a:pt x="1442" y="21"/>
                    <a:pt x="1376" y="1"/>
                    <a:pt x="130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83"/>
            <p:cNvSpPr/>
            <p:nvPr/>
          </p:nvSpPr>
          <p:spPr>
            <a:xfrm>
              <a:off x="6085975" y="2715132"/>
              <a:ext cx="89998" cy="166694"/>
            </a:xfrm>
            <a:custGeom>
              <a:avLst/>
              <a:gdLst/>
              <a:ahLst/>
              <a:cxnLst/>
              <a:rect l="l" t="t" r="r" b="b"/>
              <a:pathLst>
                <a:path w="954" h="1767" extrusionOk="0">
                  <a:moveTo>
                    <a:pt x="940" y="0"/>
                  </a:moveTo>
                  <a:cubicBezTo>
                    <a:pt x="940" y="0"/>
                    <a:pt x="926" y="0"/>
                    <a:pt x="926" y="18"/>
                  </a:cubicBezTo>
                  <a:cubicBezTo>
                    <a:pt x="926" y="18"/>
                    <a:pt x="926" y="60"/>
                    <a:pt x="912" y="134"/>
                  </a:cubicBezTo>
                  <a:cubicBezTo>
                    <a:pt x="912" y="208"/>
                    <a:pt x="894" y="310"/>
                    <a:pt x="880" y="440"/>
                  </a:cubicBezTo>
                  <a:cubicBezTo>
                    <a:pt x="866" y="559"/>
                    <a:pt x="852" y="721"/>
                    <a:pt x="806" y="865"/>
                  </a:cubicBezTo>
                  <a:cubicBezTo>
                    <a:pt x="806" y="911"/>
                    <a:pt x="792" y="939"/>
                    <a:pt x="778" y="985"/>
                  </a:cubicBezTo>
                  <a:cubicBezTo>
                    <a:pt x="764" y="1013"/>
                    <a:pt x="750" y="1055"/>
                    <a:pt x="736" y="1087"/>
                  </a:cubicBezTo>
                  <a:cubicBezTo>
                    <a:pt x="718" y="1101"/>
                    <a:pt x="704" y="1115"/>
                    <a:pt x="704" y="1115"/>
                  </a:cubicBezTo>
                  <a:lnTo>
                    <a:pt x="662" y="1115"/>
                  </a:lnTo>
                  <a:cubicBezTo>
                    <a:pt x="616" y="1101"/>
                    <a:pt x="588" y="1087"/>
                    <a:pt x="542" y="1073"/>
                  </a:cubicBezTo>
                  <a:cubicBezTo>
                    <a:pt x="472" y="1027"/>
                    <a:pt x="398" y="985"/>
                    <a:pt x="310" y="953"/>
                  </a:cubicBezTo>
                  <a:cubicBezTo>
                    <a:pt x="291" y="947"/>
                    <a:pt x="271" y="944"/>
                    <a:pt x="249" y="944"/>
                  </a:cubicBezTo>
                  <a:cubicBezTo>
                    <a:pt x="220" y="944"/>
                    <a:pt x="189" y="951"/>
                    <a:pt x="162" y="967"/>
                  </a:cubicBezTo>
                  <a:cubicBezTo>
                    <a:pt x="103" y="985"/>
                    <a:pt x="89" y="1027"/>
                    <a:pt x="60" y="1073"/>
                  </a:cubicBezTo>
                  <a:cubicBezTo>
                    <a:pt x="15" y="1143"/>
                    <a:pt x="1" y="1231"/>
                    <a:pt x="15" y="1305"/>
                  </a:cubicBezTo>
                  <a:cubicBezTo>
                    <a:pt x="32" y="1393"/>
                    <a:pt x="60" y="1467"/>
                    <a:pt x="103" y="1513"/>
                  </a:cubicBezTo>
                  <a:cubicBezTo>
                    <a:pt x="191" y="1615"/>
                    <a:pt x="296" y="1671"/>
                    <a:pt x="352" y="1717"/>
                  </a:cubicBezTo>
                  <a:cubicBezTo>
                    <a:pt x="426" y="1745"/>
                    <a:pt x="472" y="1759"/>
                    <a:pt x="472" y="1759"/>
                  </a:cubicBezTo>
                  <a:cubicBezTo>
                    <a:pt x="472" y="1765"/>
                    <a:pt x="474" y="1767"/>
                    <a:pt x="476" y="1767"/>
                  </a:cubicBezTo>
                  <a:cubicBezTo>
                    <a:pt x="480" y="1767"/>
                    <a:pt x="486" y="1759"/>
                    <a:pt x="486" y="1759"/>
                  </a:cubicBezTo>
                  <a:cubicBezTo>
                    <a:pt x="486" y="1745"/>
                    <a:pt x="486" y="1745"/>
                    <a:pt x="472" y="1731"/>
                  </a:cubicBezTo>
                  <a:cubicBezTo>
                    <a:pt x="472" y="1731"/>
                    <a:pt x="440" y="1717"/>
                    <a:pt x="366" y="1688"/>
                  </a:cubicBezTo>
                  <a:cubicBezTo>
                    <a:pt x="338" y="1657"/>
                    <a:pt x="310" y="1629"/>
                    <a:pt x="264" y="1600"/>
                  </a:cubicBezTo>
                  <a:cubicBezTo>
                    <a:pt x="236" y="1569"/>
                    <a:pt x="191" y="1527"/>
                    <a:pt x="148" y="1481"/>
                  </a:cubicBezTo>
                  <a:cubicBezTo>
                    <a:pt x="120" y="1425"/>
                    <a:pt x="89" y="1365"/>
                    <a:pt x="75" y="1305"/>
                  </a:cubicBezTo>
                  <a:cubicBezTo>
                    <a:pt x="75" y="1249"/>
                    <a:pt x="89" y="1161"/>
                    <a:pt x="120" y="1101"/>
                  </a:cubicBezTo>
                  <a:cubicBezTo>
                    <a:pt x="148" y="1073"/>
                    <a:pt x="162" y="1041"/>
                    <a:pt x="191" y="1027"/>
                  </a:cubicBezTo>
                  <a:cubicBezTo>
                    <a:pt x="206" y="1020"/>
                    <a:pt x="221" y="1017"/>
                    <a:pt x="238" y="1017"/>
                  </a:cubicBezTo>
                  <a:cubicBezTo>
                    <a:pt x="255" y="1017"/>
                    <a:pt x="273" y="1020"/>
                    <a:pt x="296" y="1027"/>
                  </a:cubicBezTo>
                  <a:cubicBezTo>
                    <a:pt x="366" y="1041"/>
                    <a:pt x="426" y="1101"/>
                    <a:pt x="514" y="1129"/>
                  </a:cubicBezTo>
                  <a:cubicBezTo>
                    <a:pt x="560" y="1161"/>
                    <a:pt x="588" y="1175"/>
                    <a:pt x="648" y="1189"/>
                  </a:cubicBezTo>
                  <a:lnTo>
                    <a:pt x="718" y="1189"/>
                  </a:lnTo>
                  <a:cubicBezTo>
                    <a:pt x="764" y="1175"/>
                    <a:pt x="778" y="1143"/>
                    <a:pt x="792" y="1129"/>
                  </a:cubicBezTo>
                  <a:cubicBezTo>
                    <a:pt x="824" y="1087"/>
                    <a:pt x="838" y="1041"/>
                    <a:pt x="852" y="999"/>
                  </a:cubicBezTo>
                  <a:cubicBezTo>
                    <a:pt x="866" y="967"/>
                    <a:pt x="866" y="925"/>
                    <a:pt x="880" y="879"/>
                  </a:cubicBezTo>
                  <a:cubicBezTo>
                    <a:pt x="894" y="809"/>
                    <a:pt x="912" y="721"/>
                    <a:pt x="926" y="647"/>
                  </a:cubicBezTo>
                  <a:cubicBezTo>
                    <a:pt x="926" y="573"/>
                    <a:pt x="940" y="514"/>
                    <a:pt x="940" y="440"/>
                  </a:cubicBezTo>
                  <a:cubicBezTo>
                    <a:pt x="954" y="310"/>
                    <a:pt x="954" y="208"/>
                    <a:pt x="954" y="134"/>
                  </a:cubicBezTo>
                  <a:lnTo>
                    <a:pt x="954" y="18"/>
                  </a:lnTo>
                  <a:cubicBezTo>
                    <a:pt x="954" y="0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83"/>
            <p:cNvSpPr/>
            <p:nvPr/>
          </p:nvSpPr>
          <p:spPr>
            <a:xfrm>
              <a:off x="5896545" y="2643436"/>
              <a:ext cx="781492" cy="329049"/>
            </a:xfrm>
            <a:custGeom>
              <a:avLst/>
              <a:gdLst/>
              <a:ahLst/>
              <a:cxnLst/>
              <a:rect l="l" t="t" r="r" b="b"/>
              <a:pathLst>
                <a:path w="8284" h="3488" extrusionOk="0">
                  <a:moveTo>
                    <a:pt x="1055" y="116"/>
                  </a:moveTo>
                  <a:cubicBezTo>
                    <a:pt x="1101" y="116"/>
                    <a:pt x="1143" y="116"/>
                    <a:pt x="1189" y="130"/>
                  </a:cubicBezTo>
                  <a:cubicBezTo>
                    <a:pt x="1231" y="130"/>
                    <a:pt x="1263" y="144"/>
                    <a:pt x="1305" y="144"/>
                  </a:cubicBezTo>
                  <a:cubicBezTo>
                    <a:pt x="1393" y="176"/>
                    <a:pt x="1467" y="218"/>
                    <a:pt x="1541" y="264"/>
                  </a:cubicBezTo>
                  <a:cubicBezTo>
                    <a:pt x="1615" y="320"/>
                    <a:pt x="1671" y="380"/>
                    <a:pt x="1731" y="468"/>
                  </a:cubicBezTo>
                  <a:cubicBezTo>
                    <a:pt x="1791" y="542"/>
                    <a:pt x="1833" y="616"/>
                    <a:pt x="1879" y="718"/>
                  </a:cubicBezTo>
                  <a:cubicBezTo>
                    <a:pt x="1907" y="806"/>
                    <a:pt x="1935" y="908"/>
                    <a:pt x="1966" y="1010"/>
                  </a:cubicBezTo>
                  <a:cubicBezTo>
                    <a:pt x="1981" y="1112"/>
                    <a:pt x="1995" y="1231"/>
                    <a:pt x="1995" y="1333"/>
                  </a:cubicBezTo>
                  <a:cubicBezTo>
                    <a:pt x="1995" y="1464"/>
                    <a:pt x="1981" y="1583"/>
                    <a:pt x="1952" y="1699"/>
                  </a:cubicBezTo>
                  <a:cubicBezTo>
                    <a:pt x="1935" y="1815"/>
                    <a:pt x="1893" y="1921"/>
                    <a:pt x="1847" y="2023"/>
                  </a:cubicBezTo>
                  <a:cubicBezTo>
                    <a:pt x="1805" y="2125"/>
                    <a:pt x="1759" y="2213"/>
                    <a:pt x="1703" y="2301"/>
                  </a:cubicBezTo>
                  <a:cubicBezTo>
                    <a:pt x="1643" y="2389"/>
                    <a:pt x="1569" y="2448"/>
                    <a:pt x="1513" y="2519"/>
                  </a:cubicBezTo>
                  <a:cubicBezTo>
                    <a:pt x="1439" y="2579"/>
                    <a:pt x="1365" y="2624"/>
                    <a:pt x="1277" y="2667"/>
                  </a:cubicBezTo>
                  <a:cubicBezTo>
                    <a:pt x="1203" y="2695"/>
                    <a:pt x="1115" y="2712"/>
                    <a:pt x="1027" y="2726"/>
                  </a:cubicBezTo>
                  <a:cubicBezTo>
                    <a:pt x="953" y="2726"/>
                    <a:pt x="865" y="2726"/>
                    <a:pt x="778" y="2695"/>
                  </a:cubicBezTo>
                  <a:cubicBezTo>
                    <a:pt x="704" y="2667"/>
                    <a:pt x="633" y="2638"/>
                    <a:pt x="559" y="2579"/>
                  </a:cubicBezTo>
                  <a:cubicBezTo>
                    <a:pt x="545" y="2579"/>
                    <a:pt x="545" y="2565"/>
                    <a:pt x="528" y="2565"/>
                  </a:cubicBezTo>
                  <a:lnTo>
                    <a:pt x="514" y="2550"/>
                  </a:lnTo>
                  <a:cubicBezTo>
                    <a:pt x="457" y="2505"/>
                    <a:pt x="412" y="2448"/>
                    <a:pt x="369" y="2389"/>
                  </a:cubicBezTo>
                  <a:cubicBezTo>
                    <a:pt x="338" y="2343"/>
                    <a:pt x="310" y="2301"/>
                    <a:pt x="282" y="2255"/>
                  </a:cubicBezTo>
                  <a:lnTo>
                    <a:pt x="282" y="2241"/>
                  </a:lnTo>
                  <a:lnTo>
                    <a:pt x="264" y="2241"/>
                  </a:lnTo>
                  <a:cubicBezTo>
                    <a:pt x="250" y="2213"/>
                    <a:pt x="236" y="2167"/>
                    <a:pt x="222" y="2139"/>
                  </a:cubicBezTo>
                  <a:cubicBezTo>
                    <a:pt x="176" y="2051"/>
                    <a:pt x="148" y="1949"/>
                    <a:pt x="134" y="1833"/>
                  </a:cubicBezTo>
                  <a:lnTo>
                    <a:pt x="134" y="1815"/>
                  </a:lnTo>
                  <a:lnTo>
                    <a:pt x="120" y="1801"/>
                  </a:lnTo>
                  <a:lnTo>
                    <a:pt x="120" y="1787"/>
                  </a:lnTo>
                  <a:cubicBezTo>
                    <a:pt x="106" y="1699"/>
                    <a:pt x="106" y="1611"/>
                    <a:pt x="106" y="1523"/>
                  </a:cubicBezTo>
                  <a:lnTo>
                    <a:pt x="106" y="1495"/>
                  </a:lnTo>
                  <a:lnTo>
                    <a:pt x="106" y="1464"/>
                  </a:lnTo>
                  <a:lnTo>
                    <a:pt x="106" y="1449"/>
                  </a:lnTo>
                  <a:cubicBezTo>
                    <a:pt x="106" y="1347"/>
                    <a:pt x="120" y="1245"/>
                    <a:pt x="134" y="1143"/>
                  </a:cubicBezTo>
                  <a:cubicBezTo>
                    <a:pt x="162" y="1041"/>
                    <a:pt x="194" y="936"/>
                    <a:pt x="236" y="834"/>
                  </a:cubicBezTo>
                  <a:cubicBezTo>
                    <a:pt x="282" y="732"/>
                    <a:pt x="338" y="630"/>
                    <a:pt x="398" y="556"/>
                  </a:cubicBezTo>
                  <a:cubicBezTo>
                    <a:pt x="457" y="468"/>
                    <a:pt x="514" y="394"/>
                    <a:pt x="588" y="338"/>
                  </a:cubicBezTo>
                  <a:cubicBezTo>
                    <a:pt x="661" y="278"/>
                    <a:pt x="735" y="232"/>
                    <a:pt x="809" y="190"/>
                  </a:cubicBezTo>
                  <a:cubicBezTo>
                    <a:pt x="897" y="144"/>
                    <a:pt x="985" y="130"/>
                    <a:pt x="1055" y="116"/>
                  </a:cubicBezTo>
                  <a:close/>
                  <a:moveTo>
                    <a:pt x="4429" y="602"/>
                  </a:moveTo>
                  <a:cubicBezTo>
                    <a:pt x="4485" y="602"/>
                    <a:pt x="4545" y="602"/>
                    <a:pt x="4605" y="616"/>
                  </a:cubicBezTo>
                  <a:cubicBezTo>
                    <a:pt x="4721" y="630"/>
                    <a:pt x="4837" y="658"/>
                    <a:pt x="4956" y="704"/>
                  </a:cubicBezTo>
                  <a:cubicBezTo>
                    <a:pt x="5072" y="760"/>
                    <a:pt x="5174" y="820"/>
                    <a:pt x="5262" y="894"/>
                  </a:cubicBezTo>
                  <a:cubicBezTo>
                    <a:pt x="5364" y="968"/>
                    <a:pt x="5438" y="1041"/>
                    <a:pt x="5512" y="1143"/>
                  </a:cubicBezTo>
                  <a:cubicBezTo>
                    <a:pt x="5586" y="1231"/>
                    <a:pt x="5646" y="1333"/>
                    <a:pt x="5688" y="1435"/>
                  </a:cubicBezTo>
                  <a:cubicBezTo>
                    <a:pt x="5734" y="1551"/>
                    <a:pt x="5776" y="1671"/>
                    <a:pt x="5790" y="1787"/>
                  </a:cubicBezTo>
                  <a:cubicBezTo>
                    <a:pt x="5804" y="1903"/>
                    <a:pt x="5804" y="2037"/>
                    <a:pt x="5790" y="2167"/>
                  </a:cubicBezTo>
                  <a:cubicBezTo>
                    <a:pt x="5776" y="2287"/>
                    <a:pt x="5734" y="2403"/>
                    <a:pt x="5688" y="2519"/>
                  </a:cubicBezTo>
                  <a:cubicBezTo>
                    <a:pt x="5646" y="2624"/>
                    <a:pt x="5586" y="2726"/>
                    <a:pt x="5512" y="2828"/>
                  </a:cubicBezTo>
                  <a:cubicBezTo>
                    <a:pt x="5438" y="2916"/>
                    <a:pt x="5350" y="3004"/>
                    <a:pt x="5262" y="3078"/>
                  </a:cubicBezTo>
                  <a:cubicBezTo>
                    <a:pt x="5160" y="3134"/>
                    <a:pt x="5058" y="3194"/>
                    <a:pt x="4956" y="3254"/>
                  </a:cubicBezTo>
                  <a:cubicBezTo>
                    <a:pt x="4837" y="3296"/>
                    <a:pt x="4721" y="3328"/>
                    <a:pt x="4605" y="3342"/>
                  </a:cubicBezTo>
                  <a:cubicBezTo>
                    <a:pt x="4545" y="3349"/>
                    <a:pt x="4486" y="3352"/>
                    <a:pt x="4426" y="3352"/>
                  </a:cubicBezTo>
                  <a:cubicBezTo>
                    <a:pt x="4365" y="3352"/>
                    <a:pt x="4304" y="3349"/>
                    <a:pt x="4239" y="3342"/>
                  </a:cubicBezTo>
                  <a:cubicBezTo>
                    <a:pt x="4119" y="3328"/>
                    <a:pt x="4003" y="3296"/>
                    <a:pt x="3887" y="3254"/>
                  </a:cubicBezTo>
                  <a:cubicBezTo>
                    <a:pt x="3869" y="3240"/>
                    <a:pt x="3855" y="3240"/>
                    <a:pt x="3841" y="3222"/>
                  </a:cubicBezTo>
                  <a:lnTo>
                    <a:pt x="3827" y="3222"/>
                  </a:lnTo>
                  <a:cubicBezTo>
                    <a:pt x="3739" y="3180"/>
                    <a:pt x="3665" y="3120"/>
                    <a:pt x="3577" y="3078"/>
                  </a:cubicBezTo>
                  <a:cubicBezTo>
                    <a:pt x="3535" y="3032"/>
                    <a:pt x="3490" y="2990"/>
                    <a:pt x="3430" y="2944"/>
                  </a:cubicBezTo>
                  <a:lnTo>
                    <a:pt x="3430" y="2930"/>
                  </a:lnTo>
                  <a:lnTo>
                    <a:pt x="3416" y="2930"/>
                  </a:lnTo>
                  <a:cubicBezTo>
                    <a:pt x="3388" y="2888"/>
                    <a:pt x="3359" y="2856"/>
                    <a:pt x="3328" y="2828"/>
                  </a:cubicBezTo>
                  <a:cubicBezTo>
                    <a:pt x="3254" y="2726"/>
                    <a:pt x="3198" y="2624"/>
                    <a:pt x="3152" y="2519"/>
                  </a:cubicBezTo>
                  <a:lnTo>
                    <a:pt x="3152" y="2505"/>
                  </a:lnTo>
                  <a:lnTo>
                    <a:pt x="3152" y="2491"/>
                  </a:lnTo>
                  <a:lnTo>
                    <a:pt x="3138" y="2491"/>
                  </a:lnTo>
                  <a:lnTo>
                    <a:pt x="3138" y="2477"/>
                  </a:lnTo>
                  <a:lnTo>
                    <a:pt x="3138" y="2462"/>
                  </a:lnTo>
                  <a:cubicBezTo>
                    <a:pt x="3096" y="2375"/>
                    <a:pt x="3078" y="2287"/>
                    <a:pt x="3064" y="2199"/>
                  </a:cubicBezTo>
                  <a:cubicBezTo>
                    <a:pt x="3064" y="2185"/>
                    <a:pt x="3064" y="2167"/>
                    <a:pt x="3050" y="2153"/>
                  </a:cubicBezTo>
                  <a:lnTo>
                    <a:pt x="3050" y="2125"/>
                  </a:lnTo>
                  <a:lnTo>
                    <a:pt x="3050" y="2111"/>
                  </a:lnTo>
                  <a:cubicBezTo>
                    <a:pt x="3036" y="2009"/>
                    <a:pt x="3050" y="1889"/>
                    <a:pt x="3064" y="1787"/>
                  </a:cubicBezTo>
                  <a:cubicBezTo>
                    <a:pt x="3078" y="1671"/>
                    <a:pt x="3110" y="1551"/>
                    <a:pt x="3152" y="1449"/>
                  </a:cubicBezTo>
                  <a:cubicBezTo>
                    <a:pt x="3198" y="1333"/>
                    <a:pt x="3254" y="1231"/>
                    <a:pt x="3328" y="1143"/>
                  </a:cubicBezTo>
                  <a:cubicBezTo>
                    <a:pt x="3402" y="1041"/>
                    <a:pt x="3490" y="968"/>
                    <a:pt x="3577" y="894"/>
                  </a:cubicBezTo>
                  <a:cubicBezTo>
                    <a:pt x="3679" y="820"/>
                    <a:pt x="3767" y="760"/>
                    <a:pt x="3887" y="704"/>
                  </a:cubicBezTo>
                  <a:cubicBezTo>
                    <a:pt x="4003" y="658"/>
                    <a:pt x="4119" y="630"/>
                    <a:pt x="4239" y="616"/>
                  </a:cubicBezTo>
                  <a:cubicBezTo>
                    <a:pt x="4295" y="602"/>
                    <a:pt x="4369" y="602"/>
                    <a:pt x="4429" y="602"/>
                  </a:cubicBezTo>
                  <a:close/>
                  <a:moveTo>
                    <a:pt x="1027" y="0"/>
                  </a:moveTo>
                  <a:cubicBezTo>
                    <a:pt x="897" y="14"/>
                    <a:pt x="763" y="74"/>
                    <a:pt x="633" y="162"/>
                  </a:cubicBezTo>
                  <a:cubicBezTo>
                    <a:pt x="588" y="190"/>
                    <a:pt x="545" y="232"/>
                    <a:pt x="486" y="278"/>
                  </a:cubicBezTo>
                  <a:cubicBezTo>
                    <a:pt x="486" y="292"/>
                    <a:pt x="471" y="292"/>
                    <a:pt x="471" y="306"/>
                  </a:cubicBezTo>
                  <a:cubicBezTo>
                    <a:pt x="398" y="380"/>
                    <a:pt x="324" y="468"/>
                    <a:pt x="282" y="556"/>
                  </a:cubicBezTo>
                  <a:cubicBezTo>
                    <a:pt x="176" y="704"/>
                    <a:pt x="120" y="880"/>
                    <a:pt x="74" y="1055"/>
                  </a:cubicBezTo>
                  <a:cubicBezTo>
                    <a:pt x="60" y="1112"/>
                    <a:pt x="46" y="1186"/>
                    <a:pt x="32" y="1245"/>
                  </a:cubicBezTo>
                  <a:lnTo>
                    <a:pt x="32" y="1305"/>
                  </a:lnTo>
                  <a:cubicBezTo>
                    <a:pt x="18" y="1407"/>
                    <a:pt x="0" y="1523"/>
                    <a:pt x="18" y="1625"/>
                  </a:cubicBezTo>
                  <a:lnTo>
                    <a:pt x="18" y="1657"/>
                  </a:lnTo>
                  <a:cubicBezTo>
                    <a:pt x="32" y="1787"/>
                    <a:pt x="46" y="1935"/>
                    <a:pt x="88" y="2065"/>
                  </a:cubicBezTo>
                  <a:cubicBezTo>
                    <a:pt x="106" y="2097"/>
                    <a:pt x="120" y="2125"/>
                    <a:pt x="120" y="2153"/>
                  </a:cubicBezTo>
                  <a:cubicBezTo>
                    <a:pt x="162" y="2255"/>
                    <a:pt x="208" y="2360"/>
                    <a:pt x="264" y="2431"/>
                  </a:cubicBezTo>
                  <a:lnTo>
                    <a:pt x="282" y="2448"/>
                  </a:lnTo>
                  <a:cubicBezTo>
                    <a:pt x="282" y="2462"/>
                    <a:pt x="296" y="2462"/>
                    <a:pt x="296" y="2477"/>
                  </a:cubicBezTo>
                  <a:lnTo>
                    <a:pt x="310" y="2491"/>
                  </a:lnTo>
                  <a:lnTo>
                    <a:pt x="324" y="2505"/>
                  </a:lnTo>
                  <a:cubicBezTo>
                    <a:pt x="338" y="2536"/>
                    <a:pt x="369" y="2565"/>
                    <a:pt x="384" y="2593"/>
                  </a:cubicBezTo>
                  <a:cubicBezTo>
                    <a:pt x="500" y="2695"/>
                    <a:pt x="616" y="2783"/>
                    <a:pt x="749" y="2814"/>
                  </a:cubicBezTo>
                  <a:cubicBezTo>
                    <a:pt x="831" y="2837"/>
                    <a:pt x="907" y="2848"/>
                    <a:pt x="983" y="2848"/>
                  </a:cubicBezTo>
                  <a:cubicBezTo>
                    <a:pt x="1046" y="2848"/>
                    <a:pt x="1109" y="2841"/>
                    <a:pt x="1175" y="2828"/>
                  </a:cubicBezTo>
                  <a:cubicBezTo>
                    <a:pt x="1305" y="2783"/>
                    <a:pt x="1439" y="2712"/>
                    <a:pt x="1555" y="2607"/>
                  </a:cubicBezTo>
                  <a:cubicBezTo>
                    <a:pt x="1671" y="2519"/>
                    <a:pt x="1776" y="2389"/>
                    <a:pt x="1864" y="2227"/>
                  </a:cubicBezTo>
                  <a:cubicBezTo>
                    <a:pt x="1907" y="2153"/>
                    <a:pt x="1935" y="2065"/>
                    <a:pt x="1966" y="1977"/>
                  </a:cubicBezTo>
                  <a:cubicBezTo>
                    <a:pt x="2009" y="1889"/>
                    <a:pt x="2023" y="1801"/>
                    <a:pt x="2054" y="1699"/>
                  </a:cubicBezTo>
                  <a:cubicBezTo>
                    <a:pt x="2054" y="1671"/>
                    <a:pt x="2054" y="1639"/>
                    <a:pt x="2068" y="1597"/>
                  </a:cubicBezTo>
                  <a:lnTo>
                    <a:pt x="2111" y="1597"/>
                  </a:lnTo>
                  <a:cubicBezTo>
                    <a:pt x="2174" y="1577"/>
                    <a:pt x="2238" y="1562"/>
                    <a:pt x="2308" y="1562"/>
                  </a:cubicBezTo>
                  <a:cubicBezTo>
                    <a:pt x="2335" y="1562"/>
                    <a:pt x="2363" y="1564"/>
                    <a:pt x="2392" y="1569"/>
                  </a:cubicBezTo>
                  <a:cubicBezTo>
                    <a:pt x="2494" y="1569"/>
                    <a:pt x="2596" y="1583"/>
                    <a:pt x="2698" y="1611"/>
                  </a:cubicBezTo>
                  <a:cubicBezTo>
                    <a:pt x="2786" y="1639"/>
                    <a:pt x="2860" y="1671"/>
                    <a:pt x="2934" y="1713"/>
                  </a:cubicBezTo>
                  <a:cubicBezTo>
                    <a:pt x="2934" y="1773"/>
                    <a:pt x="2920" y="1847"/>
                    <a:pt x="2920" y="1903"/>
                  </a:cubicBezTo>
                  <a:lnTo>
                    <a:pt x="2920" y="1963"/>
                  </a:lnTo>
                  <a:cubicBezTo>
                    <a:pt x="2920" y="2079"/>
                    <a:pt x="2920" y="2199"/>
                    <a:pt x="2948" y="2301"/>
                  </a:cubicBezTo>
                  <a:cubicBezTo>
                    <a:pt x="2948" y="2315"/>
                    <a:pt x="2948" y="2315"/>
                    <a:pt x="2962" y="2329"/>
                  </a:cubicBezTo>
                  <a:cubicBezTo>
                    <a:pt x="2990" y="2477"/>
                    <a:pt x="3050" y="2624"/>
                    <a:pt x="3138" y="2769"/>
                  </a:cubicBezTo>
                  <a:cubicBezTo>
                    <a:pt x="3152" y="2800"/>
                    <a:pt x="3166" y="2828"/>
                    <a:pt x="3198" y="2842"/>
                  </a:cubicBezTo>
                  <a:cubicBezTo>
                    <a:pt x="3271" y="2958"/>
                    <a:pt x="3359" y="3046"/>
                    <a:pt x="3447" y="3134"/>
                  </a:cubicBezTo>
                  <a:lnTo>
                    <a:pt x="3461" y="3134"/>
                  </a:lnTo>
                  <a:cubicBezTo>
                    <a:pt x="3475" y="3152"/>
                    <a:pt x="3475" y="3152"/>
                    <a:pt x="3490" y="3166"/>
                  </a:cubicBezTo>
                  <a:cubicBezTo>
                    <a:pt x="3504" y="3166"/>
                    <a:pt x="3504" y="3180"/>
                    <a:pt x="3504" y="3180"/>
                  </a:cubicBezTo>
                  <a:cubicBezTo>
                    <a:pt x="3518" y="3180"/>
                    <a:pt x="3535" y="3194"/>
                    <a:pt x="3535" y="3194"/>
                  </a:cubicBezTo>
                  <a:cubicBezTo>
                    <a:pt x="3577" y="3222"/>
                    <a:pt x="3606" y="3254"/>
                    <a:pt x="3651" y="3268"/>
                  </a:cubicBezTo>
                  <a:cubicBezTo>
                    <a:pt x="3813" y="3370"/>
                    <a:pt x="4017" y="3444"/>
                    <a:pt x="4207" y="3472"/>
                  </a:cubicBezTo>
                  <a:cubicBezTo>
                    <a:pt x="4276" y="3483"/>
                    <a:pt x="4347" y="3488"/>
                    <a:pt x="4417" y="3488"/>
                  </a:cubicBezTo>
                  <a:cubicBezTo>
                    <a:pt x="4557" y="3488"/>
                    <a:pt x="4696" y="3467"/>
                    <a:pt x="4823" y="3430"/>
                  </a:cubicBezTo>
                  <a:cubicBezTo>
                    <a:pt x="5013" y="3384"/>
                    <a:pt x="5188" y="3296"/>
                    <a:pt x="5350" y="3166"/>
                  </a:cubicBezTo>
                  <a:cubicBezTo>
                    <a:pt x="5498" y="3046"/>
                    <a:pt x="5628" y="2902"/>
                    <a:pt x="5734" y="2740"/>
                  </a:cubicBezTo>
                  <a:cubicBezTo>
                    <a:pt x="5776" y="2652"/>
                    <a:pt x="5822" y="2550"/>
                    <a:pt x="5850" y="2462"/>
                  </a:cubicBezTo>
                  <a:cubicBezTo>
                    <a:pt x="5892" y="2360"/>
                    <a:pt x="5910" y="2255"/>
                    <a:pt x="5924" y="2153"/>
                  </a:cubicBezTo>
                  <a:cubicBezTo>
                    <a:pt x="5938" y="2097"/>
                    <a:pt x="5938" y="2023"/>
                    <a:pt x="5938" y="1963"/>
                  </a:cubicBezTo>
                  <a:cubicBezTo>
                    <a:pt x="6128" y="1977"/>
                    <a:pt x="6332" y="1991"/>
                    <a:pt x="6539" y="2023"/>
                  </a:cubicBezTo>
                  <a:cubicBezTo>
                    <a:pt x="6803" y="2051"/>
                    <a:pt x="7067" y="2097"/>
                    <a:pt x="7317" y="2167"/>
                  </a:cubicBezTo>
                  <a:cubicBezTo>
                    <a:pt x="7331" y="2167"/>
                    <a:pt x="7345" y="2185"/>
                    <a:pt x="7373" y="2185"/>
                  </a:cubicBezTo>
                  <a:cubicBezTo>
                    <a:pt x="7521" y="2241"/>
                    <a:pt x="7682" y="2301"/>
                    <a:pt x="7813" y="2389"/>
                  </a:cubicBezTo>
                  <a:cubicBezTo>
                    <a:pt x="7886" y="2431"/>
                    <a:pt x="7960" y="2491"/>
                    <a:pt x="8020" y="2565"/>
                  </a:cubicBezTo>
                  <a:cubicBezTo>
                    <a:pt x="8062" y="2607"/>
                    <a:pt x="8090" y="2667"/>
                    <a:pt x="8122" y="2726"/>
                  </a:cubicBezTo>
                  <a:cubicBezTo>
                    <a:pt x="8136" y="2740"/>
                    <a:pt x="8136" y="2769"/>
                    <a:pt x="8150" y="2800"/>
                  </a:cubicBezTo>
                  <a:cubicBezTo>
                    <a:pt x="8161" y="2821"/>
                    <a:pt x="8180" y="2834"/>
                    <a:pt x="8207" y="2834"/>
                  </a:cubicBezTo>
                  <a:cubicBezTo>
                    <a:pt x="8216" y="2834"/>
                    <a:pt x="8227" y="2832"/>
                    <a:pt x="8238" y="2828"/>
                  </a:cubicBezTo>
                  <a:cubicBezTo>
                    <a:pt x="8266" y="2828"/>
                    <a:pt x="8284" y="2783"/>
                    <a:pt x="8284" y="2754"/>
                  </a:cubicBezTo>
                  <a:cubicBezTo>
                    <a:pt x="8252" y="2695"/>
                    <a:pt x="8238" y="2638"/>
                    <a:pt x="8210" y="2593"/>
                  </a:cubicBezTo>
                  <a:cubicBezTo>
                    <a:pt x="8178" y="2550"/>
                    <a:pt x="8136" y="2505"/>
                    <a:pt x="8090" y="2462"/>
                  </a:cubicBezTo>
                  <a:cubicBezTo>
                    <a:pt x="8020" y="2375"/>
                    <a:pt x="7932" y="2301"/>
                    <a:pt x="7827" y="2241"/>
                  </a:cubicBezTo>
                  <a:cubicBezTo>
                    <a:pt x="7725" y="2185"/>
                    <a:pt x="7609" y="2125"/>
                    <a:pt x="7492" y="2097"/>
                  </a:cubicBezTo>
                  <a:cubicBezTo>
                    <a:pt x="7359" y="2051"/>
                    <a:pt x="7243" y="2009"/>
                    <a:pt x="7109" y="1977"/>
                  </a:cubicBezTo>
                  <a:cubicBezTo>
                    <a:pt x="6891" y="1935"/>
                    <a:pt x="6669" y="1903"/>
                    <a:pt x="6451" y="1875"/>
                  </a:cubicBezTo>
                  <a:cubicBezTo>
                    <a:pt x="6275" y="1861"/>
                    <a:pt x="6100" y="1847"/>
                    <a:pt x="5924" y="1833"/>
                  </a:cubicBezTo>
                  <a:cubicBezTo>
                    <a:pt x="5910" y="1727"/>
                    <a:pt x="5892" y="1625"/>
                    <a:pt x="5864" y="1537"/>
                  </a:cubicBezTo>
                  <a:cubicBezTo>
                    <a:pt x="5804" y="1347"/>
                    <a:pt x="5702" y="1172"/>
                    <a:pt x="5586" y="1010"/>
                  </a:cubicBezTo>
                  <a:cubicBezTo>
                    <a:pt x="5452" y="848"/>
                    <a:pt x="5276" y="718"/>
                    <a:pt x="5101" y="630"/>
                  </a:cubicBezTo>
                  <a:cubicBezTo>
                    <a:pt x="4999" y="584"/>
                    <a:pt x="4897" y="542"/>
                    <a:pt x="4795" y="514"/>
                  </a:cubicBezTo>
                  <a:cubicBezTo>
                    <a:pt x="4707" y="496"/>
                    <a:pt x="4633" y="482"/>
                    <a:pt x="4559" y="468"/>
                  </a:cubicBezTo>
                  <a:lnTo>
                    <a:pt x="4429" y="468"/>
                  </a:lnTo>
                  <a:cubicBezTo>
                    <a:pt x="4341" y="468"/>
                    <a:pt x="4253" y="468"/>
                    <a:pt x="4165" y="496"/>
                  </a:cubicBezTo>
                  <a:cubicBezTo>
                    <a:pt x="3975" y="528"/>
                    <a:pt x="3781" y="602"/>
                    <a:pt x="3623" y="704"/>
                  </a:cubicBezTo>
                  <a:cubicBezTo>
                    <a:pt x="3563" y="732"/>
                    <a:pt x="3490" y="792"/>
                    <a:pt x="3430" y="834"/>
                  </a:cubicBezTo>
                  <a:cubicBezTo>
                    <a:pt x="3416" y="848"/>
                    <a:pt x="3416" y="866"/>
                    <a:pt x="3402" y="866"/>
                  </a:cubicBezTo>
                  <a:cubicBezTo>
                    <a:pt x="3314" y="953"/>
                    <a:pt x="3226" y="1055"/>
                    <a:pt x="3152" y="1157"/>
                  </a:cubicBezTo>
                  <a:cubicBezTo>
                    <a:pt x="3078" y="1288"/>
                    <a:pt x="3008" y="1421"/>
                    <a:pt x="2962" y="1583"/>
                  </a:cubicBezTo>
                  <a:cubicBezTo>
                    <a:pt x="2832" y="1509"/>
                    <a:pt x="2684" y="1464"/>
                    <a:pt x="2522" y="1435"/>
                  </a:cubicBezTo>
                  <a:lnTo>
                    <a:pt x="2360" y="1435"/>
                  </a:lnTo>
                  <a:cubicBezTo>
                    <a:pt x="2258" y="1435"/>
                    <a:pt x="2170" y="1435"/>
                    <a:pt x="2083" y="1464"/>
                  </a:cubicBezTo>
                  <a:cubicBezTo>
                    <a:pt x="2083" y="1347"/>
                    <a:pt x="2083" y="1231"/>
                    <a:pt x="2068" y="1112"/>
                  </a:cubicBezTo>
                  <a:cubicBezTo>
                    <a:pt x="2054" y="922"/>
                    <a:pt x="1995" y="746"/>
                    <a:pt x="1935" y="602"/>
                  </a:cubicBezTo>
                  <a:cubicBezTo>
                    <a:pt x="1864" y="440"/>
                    <a:pt x="1759" y="306"/>
                    <a:pt x="1643" y="204"/>
                  </a:cubicBezTo>
                  <a:cubicBezTo>
                    <a:pt x="1583" y="144"/>
                    <a:pt x="1513" y="102"/>
                    <a:pt x="1453" y="74"/>
                  </a:cubicBezTo>
                  <a:lnTo>
                    <a:pt x="1439" y="74"/>
                  </a:lnTo>
                  <a:cubicBezTo>
                    <a:pt x="1393" y="42"/>
                    <a:pt x="1351" y="28"/>
                    <a:pt x="1291" y="14"/>
                  </a:cubicBezTo>
                  <a:lnTo>
                    <a:pt x="1263" y="14"/>
                  </a:lnTo>
                  <a:cubicBezTo>
                    <a:pt x="1249" y="14"/>
                    <a:pt x="1217" y="0"/>
                    <a:pt x="1203" y="0"/>
                  </a:cubicBezTo>
                  <a:close/>
                </a:path>
              </a:pathLst>
            </a:custGeom>
            <a:solidFill>
              <a:srgbClr val="0A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/>
          <p:nvPr/>
        </p:nvSpPr>
        <p:spPr>
          <a:xfrm rot="359427">
            <a:off x="4457734" y="1299289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3988907" y="2813762"/>
            <a:ext cx="4693613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mbria" panose="02040503050406030204" pitchFamily="18" charset="0"/>
                <a:ea typeface="Cambria" panose="02040503050406030204" pitchFamily="18" charset="0"/>
              </a:rPr>
              <a:t>ĐỊNH HƯỚNG </a:t>
            </a:r>
            <a:br>
              <a:rPr lang="en" sz="40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000">
                <a:latin typeface="Cambria" panose="02040503050406030204" pitchFamily="18" charset="0"/>
                <a:ea typeface="Cambria" panose="02040503050406030204" pitchFamily="18" charset="0"/>
              </a:rPr>
              <a:t>CHO TIẾT HỌC SAU</a:t>
            </a:r>
            <a:endParaRPr sz="4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4" name="Google Shape;624;p48"/>
          <p:cNvSpPr txBox="1">
            <a:spLocks noGrp="1"/>
          </p:cNvSpPr>
          <p:nvPr>
            <p:ph type="title" idx="2"/>
          </p:nvPr>
        </p:nvSpPr>
        <p:spPr>
          <a:xfrm>
            <a:off x="4616709" y="1357727"/>
            <a:ext cx="1417936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5" name="Google Shape;625;p48"/>
          <p:cNvGrpSpPr/>
          <p:nvPr/>
        </p:nvGrpSpPr>
        <p:grpSpPr>
          <a:xfrm>
            <a:off x="1030052" y="1883161"/>
            <a:ext cx="1450170" cy="2515495"/>
            <a:chOff x="3454075" y="1949925"/>
            <a:chExt cx="369000" cy="640075"/>
          </a:xfrm>
        </p:grpSpPr>
        <p:sp>
          <p:nvSpPr>
            <p:cNvPr id="626" name="Google Shape;626;p48"/>
            <p:cNvSpPr/>
            <p:nvPr/>
          </p:nvSpPr>
          <p:spPr>
            <a:xfrm>
              <a:off x="3707250" y="2086975"/>
              <a:ext cx="112850" cy="188400"/>
            </a:xfrm>
            <a:custGeom>
              <a:avLst/>
              <a:gdLst/>
              <a:ahLst/>
              <a:cxnLst/>
              <a:rect l="l" t="t" r="r" b="b"/>
              <a:pathLst>
                <a:path w="4514" h="7536" extrusionOk="0">
                  <a:moveTo>
                    <a:pt x="2712" y="1"/>
                  </a:moveTo>
                  <a:lnTo>
                    <a:pt x="2522" y="838"/>
                  </a:lnTo>
                  <a:lnTo>
                    <a:pt x="2403" y="1232"/>
                  </a:lnTo>
                  <a:lnTo>
                    <a:pt x="2347" y="1436"/>
                  </a:lnTo>
                  <a:lnTo>
                    <a:pt x="2315" y="1541"/>
                  </a:lnTo>
                  <a:lnTo>
                    <a:pt x="2287" y="1643"/>
                  </a:lnTo>
                  <a:lnTo>
                    <a:pt x="2157" y="2037"/>
                  </a:lnTo>
                  <a:cubicBezTo>
                    <a:pt x="2139" y="2097"/>
                    <a:pt x="2111" y="2171"/>
                    <a:pt x="2083" y="2227"/>
                  </a:cubicBezTo>
                  <a:lnTo>
                    <a:pt x="2009" y="2421"/>
                  </a:lnTo>
                  <a:lnTo>
                    <a:pt x="1861" y="2800"/>
                  </a:lnTo>
                  <a:lnTo>
                    <a:pt x="1699" y="3180"/>
                  </a:lnTo>
                  <a:cubicBezTo>
                    <a:pt x="1467" y="3666"/>
                    <a:pt x="1203" y="4148"/>
                    <a:pt x="908" y="4573"/>
                  </a:cubicBezTo>
                  <a:cubicBezTo>
                    <a:pt x="764" y="4777"/>
                    <a:pt x="602" y="4985"/>
                    <a:pt x="440" y="5161"/>
                  </a:cubicBezTo>
                  <a:cubicBezTo>
                    <a:pt x="366" y="5263"/>
                    <a:pt x="278" y="5337"/>
                    <a:pt x="204" y="5425"/>
                  </a:cubicBezTo>
                  <a:cubicBezTo>
                    <a:pt x="162" y="5453"/>
                    <a:pt x="116" y="5498"/>
                    <a:pt x="74" y="5527"/>
                  </a:cubicBezTo>
                  <a:lnTo>
                    <a:pt x="29" y="5569"/>
                  </a:lnTo>
                  <a:lnTo>
                    <a:pt x="0" y="5586"/>
                  </a:lnTo>
                  <a:lnTo>
                    <a:pt x="0" y="5600"/>
                  </a:lnTo>
                  <a:lnTo>
                    <a:pt x="14" y="5586"/>
                  </a:lnTo>
                  <a:lnTo>
                    <a:pt x="1524" y="7535"/>
                  </a:lnTo>
                  <a:lnTo>
                    <a:pt x="1583" y="7489"/>
                  </a:lnTo>
                  <a:lnTo>
                    <a:pt x="1611" y="7461"/>
                  </a:lnTo>
                  <a:lnTo>
                    <a:pt x="1685" y="7401"/>
                  </a:lnTo>
                  <a:cubicBezTo>
                    <a:pt x="1717" y="7359"/>
                    <a:pt x="1759" y="7328"/>
                    <a:pt x="1787" y="7285"/>
                  </a:cubicBezTo>
                  <a:cubicBezTo>
                    <a:pt x="1833" y="7257"/>
                    <a:pt x="1861" y="7211"/>
                    <a:pt x="1893" y="7183"/>
                  </a:cubicBezTo>
                  <a:lnTo>
                    <a:pt x="1981" y="7081"/>
                  </a:lnTo>
                  <a:cubicBezTo>
                    <a:pt x="2097" y="6934"/>
                    <a:pt x="2213" y="6800"/>
                    <a:pt x="2315" y="6656"/>
                  </a:cubicBezTo>
                  <a:cubicBezTo>
                    <a:pt x="2522" y="6378"/>
                    <a:pt x="2712" y="6082"/>
                    <a:pt x="2874" y="5790"/>
                  </a:cubicBezTo>
                  <a:cubicBezTo>
                    <a:pt x="3212" y="5203"/>
                    <a:pt x="3476" y="4601"/>
                    <a:pt x="3694" y="3986"/>
                  </a:cubicBezTo>
                  <a:lnTo>
                    <a:pt x="3856" y="3532"/>
                  </a:lnTo>
                  <a:lnTo>
                    <a:pt x="3986" y="3064"/>
                  </a:lnTo>
                  <a:lnTo>
                    <a:pt x="4046" y="2843"/>
                  </a:lnTo>
                  <a:cubicBezTo>
                    <a:pt x="4074" y="2755"/>
                    <a:pt x="4091" y="2684"/>
                    <a:pt x="4105" y="2611"/>
                  </a:cubicBezTo>
                  <a:lnTo>
                    <a:pt x="4221" y="2139"/>
                  </a:lnTo>
                  <a:lnTo>
                    <a:pt x="4236" y="2023"/>
                  </a:lnTo>
                  <a:lnTo>
                    <a:pt x="4267" y="1907"/>
                  </a:lnTo>
                  <a:lnTo>
                    <a:pt x="4309" y="1671"/>
                  </a:lnTo>
                  <a:lnTo>
                    <a:pt x="4397" y="1218"/>
                  </a:lnTo>
                  <a:lnTo>
                    <a:pt x="4513" y="278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3491100" y="2110100"/>
              <a:ext cx="120150" cy="186450"/>
            </a:xfrm>
            <a:custGeom>
              <a:avLst/>
              <a:gdLst/>
              <a:ahLst/>
              <a:cxnLst/>
              <a:rect l="l" t="t" r="r" b="b"/>
              <a:pathLst>
                <a:path w="4806" h="7458" extrusionOk="0">
                  <a:moveTo>
                    <a:pt x="4791" y="5421"/>
                  </a:moveTo>
                  <a:lnTo>
                    <a:pt x="4788" y="5426"/>
                  </a:lnTo>
                  <a:lnTo>
                    <a:pt x="4805" y="5435"/>
                  </a:lnTo>
                  <a:lnTo>
                    <a:pt x="4805" y="5435"/>
                  </a:lnTo>
                  <a:lnTo>
                    <a:pt x="4791" y="5421"/>
                  </a:lnTo>
                  <a:close/>
                  <a:moveTo>
                    <a:pt x="1787" y="1"/>
                  </a:moveTo>
                  <a:lnTo>
                    <a:pt x="0" y="381"/>
                  </a:lnTo>
                  <a:lnTo>
                    <a:pt x="176" y="1302"/>
                  </a:lnTo>
                  <a:lnTo>
                    <a:pt x="292" y="1773"/>
                  </a:lnTo>
                  <a:lnTo>
                    <a:pt x="338" y="1992"/>
                  </a:lnTo>
                  <a:lnTo>
                    <a:pt x="366" y="2111"/>
                  </a:lnTo>
                  <a:lnTo>
                    <a:pt x="408" y="2227"/>
                  </a:lnTo>
                  <a:lnTo>
                    <a:pt x="542" y="2681"/>
                  </a:lnTo>
                  <a:cubicBezTo>
                    <a:pt x="556" y="2755"/>
                    <a:pt x="584" y="2843"/>
                    <a:pt x="616" y="2917"/>
                  </a:cubicBezTo>
                  <a:lnTo>
                    <a:pt x="690" y="3135"/>
                  </a:lnTo>
                  <a:lnTo>
                    <a:pt x="848" y="3589"/>
                  </a:lnTo>
                  <a:lnTo>
                    <a:pt x="1042" y="4046"/>
                  </a:lnTo>
                  <a:cubicBezTo>
                    <a:pt x="1288" y="4630"/>
                    <a:pt x="1583" y="5231"/>
                    <a:pt x="1949" y="5787"/>
                  </a:cubicBezTo>
                  <a:cubicBezTo>
                    <a:pt x="2139" y="6068"/>
                    <a:pt x="2329" y="6360"/>
                    <a:pt x="2551" y="6624"/>
                  </a:cubicBezTo>
                  <a:cubicBezTo>
                    <a:pt x="2667" y="6754"/>
                    <a:pt x="2783" y="6888"/>
                    <a:pt x="2916" y="7036"/>
                  </a:cubicBezTo>
                  <a:lnTo>
                    <a:pt x="3018" y="7124"/>
                  </a:lnTo>
                  <a:cubicBezTo>
                    <a:pt x="3047" y="7166"/>
                    <a:pt x="3078" y="7194"/>
                    <a:pt x="3120" y="7226"/>
                  </a:cubicBezTo>
                  <a:cubicBezTo>
                    <a:pt x="3152" y="7268"/>
                    <a:pt x="3194" y="7300"/>
                    <a:pt x="3222" y="7328"/>
                  </a:cubicBezTo>
                  <a:lnTo>
                    <a:pt x="3296" y="7387"/>
                  </a:lnTo>
                  <a:lnTo>
                    <a:pt x="3328" y="7416"/>
                  </a:lnTo>
                  <a:lnTo>
                    <a:pt x="3384" y="7458"/>
                  </a:lnTo>
                  <a:lnTo>
                    <a:pt x="4788" y="5426"/>
                  </a:lnTo>
                  <a:lnTo>
                    <a:pt x="4777" y="5421"/>
                  </a:lnTo>
                  <a:lnTo>
                    <a:pt x="4717" y="5379"/>
                  </a:lnTo>
                  <a:cubicBezTo>
                    <a:pt x="4689" y="5347"/>
                    <a:pt x="4647" y="5305"/>
                    <a:pt x="4601" y="5277"/>
                  </a:cubicBezTo>
                  <a:cubicBezTo>
                    <a:pt x="4513" y="5203"/>
                    <a:pt x="4425" y="5115"/>
                    <a:pt x="4337" y="5027"/>
                  </a:cubicBezTo>
                  <a:cubicBezTo>
                    <a:pt x="4162" y="4865"/>
                    <a:pt x="4000" y="4661"/>
                    <a:pt x="3838" y="4454"/>
                  </a:cubicBezTo>
                  <a:cubicBezTo>
                    <a:pt x="3518" y="4060"/>
                    <a:pt x="3240" y="3589"/>
                    <a:pt x="2976" y="3121"/>
                  </a:cubicBezTo>
                  <a:lnTo>
                    <a:pt x="2783" y="2755"/>
                  </a:lnTo>
                  <a:lnTo>
                    <a:pt x="2624" y="2389"/>
                  </a:lnTo>
                  <a:lnTo>
                    <a:pt x="2536" y="2199"/>
                  </a:lnTo>
                  <a:cubicBezTo>
                    <a:pt x="2505" y="2125"/>
                    <a:pt x="2477" y="2065"/>
                    <a:pt x="2463" y="2006"/>
                  </a:cubicBezTo>
                  <a:lnTo>
                    <a:pt x="2301" y="1612"/>
                  </a:lnTo>
                  <a:lnTo>
                    <a:pt x="2255" y="1524"/>
                  </a:lnTo>
                  <a:lnTo>
                    <a:pt x="2227" y="1422"/>
                  </a:lnTo>
                  <a:lnTo>
                    <a:pt x="2167" y="1214"/>
                  </a:lnTo>
                  <a:lnTo>
                    <a:pt x="2023" y="820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3551150" y="2367675"/>
              <a:ext cx="157275" cy="201175"/>
            </a:xfrm>
            <a:custGeom>
              <a:avLst/>
              <a:gdLst/>
              <a:ahLst/>
              <a:cxnLst/>
              <a:rect l="l" t="t" r="r" b="b"/>
              <a:pathLst>
                <a:path w="6291" h="8047" extrusionOk="0">
                  <a:moveTo>
                    <a:pt x="662" y="0"/>
                  </a:moveTo>
                  <a:cubicBezTo>
                    <a:pt x="662" y="0"/>
                    <a:pt x="1" y="5421"/>
                    <a:pt x="353" y="7679"/>
                  </a:cubicBezTo>
                  <a:cubicBezTo>
                    <a:pt x="353" y="7679"/>
                    <a:pt x="804" y="8046"/>
                    <a:pt x="1457" y="8046"/>
                  </a:cubicBezTo>
                  <a:cubicBezTo>
                    <a:pt x="1708" y="8046"/>
                    <a:pt x="1990" y="7992"/>
                    <a:pt x="2287" y="7841"/>
                  </a:cubicBezTo>
                  <a:lnTo>
                    <a:pt x="3167" y="2727"/>
                  </a:lnTo>
                  <a:lnTo>
                    <a:pt x="3181" y="2653"/>
                  </a:lnTo>
                  <a:cubicBezTo>
                    <a:pt x="3388" y="2653"/>
                    <a:pt x="3592" y="2653"/>
                    <a:pt x="3782" y="2667"/>
                  </a:cubicBezTo>
                  <a:lnTo>
                    <a:pt x="3782" y="2727"/>
                  </a:lnTo>
                  <a:lnTo>
                    <a:pt x="3916" y="7841"/>
                  </a:lnTo>
                  <a:cubicBezTo>
                    <a:pt x="4209" y="7992"/>
                    <a:pt x="4489" y="8046"/>
                    <a:pt x="4740" y="8046"/>
                  </a:cubicBezTo>
                  <a:cubicBezTo>
                    <a:pt x="5392" y="8046"/>
                    <a:pt x="5850" y="7679"/>
                    <a:pt x="5850" y="7679"/>
                  </a:cubicBezTo>
                  <a:cubicBezTo>
                    <a:pt x="6202" y="5421"/>
                    <a:pt x="6290" y="1"/>
                    <a:pt x="6290" y="0"/>
                  </a:cubicBezTo>
                  <a:lnTo>
                    <a:pt x="6290" y="0"/>
                  </a:lnTo>
                  <a:lnTo>
                    <a:pt x="5161" y="219"/>
                  </a:lnTo>
                  <a:lnTo>
                    <a:pt x="1862" y="23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555550" y="2369875"/>
              <a:ext cx="156475" cy="128225"/>
            </a:xfrm>
            <a:custGeom>
              <a:avLst/>
              <a:gdLst/>
              <a:ahLst/>
              <a:cxnLst/>
              <a:rect l="l" t="t" r="r" b="b"/>
              <a:pathLst>
                <a:path w="6259" h="5129" extrusionOk="0">
                  <a:moveTo>
                    <a:pt x="486" y="0"/>
                  </a:moveTo>
                  <a:cubicBezTo>
                    <a:pt x="486" y="0"/>
                    <a:pt x="117" y="2375"/>
                    <a:pt x="1" y="4763"/>
                  </a:cubicBezTo>
                  <a:cubicBezTo>
                    <a:pt x="764" y="5041"/>
                    <a:pt x="1963" y="5087"/>
                    <a:pt x="2727" y="5129"/>
                  </a:cubicBezTo>
                  <a:lnTo>
                    <a:pt x="2991" y="2741"/>
                  </a:lnTo>
                  <a:lnTo>
                    <a:pt x="3005" y="2667"/>
                  </a:lnTo>
                  <a:lnTo>
                    <a:pt x="3606" y="2667"/>
                  </a:lnTo>
                  <a:lnTo>
                    <a:pt x="3606" y="2741"/>
                  </a:lnTo>
                  <a:lnTo>
                    <a:pt x="3546" y="5055"/>
                  </a:lnTo>
                  <a:cubicBezTo>
                    <a:pt x="4324" y="5041"/>
                    <a:pt x="5615" y="5087"/>
                    <a:pt x="6128" y="4735"/>
                  </a:cubicBezTo>
                  <a:cubicBezTo>
                    <a:pt x="6258" y="2449"/>
                    <a:pt x="6114" y="0"/>
                    <a:pt x="6114" y="0"/>
                  </a:cubicBezTo>
                  <a:lnTo>
                    <a:pt x="4985" y="233"/>
                  </a:lnTo>
                  <a:lnTo>
                    <a:pt x="1686" y="25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607975" y="2434675"/>
              <a:ext cx="60075" cy="2225"/>
            </a:xfrm>
            <a:custGeom>
              <a:avLst/>
              <a:gdLst/>
              <a:ahLst/>
              <a:cxnLst/>
              <a:rect l="l" t="t" r="r" b="b"/>
              <a:pathLst>
                <a:path w="2403" h="89" extrusionOk="0">
                  <a:moveTo>
                    <a:pt x="1203" y="1"/>
                  </a:moveTo>
                  <a:cubicBezTo>
                    <a:pt x="806" y="1"/>
                    <a:pt x="412" y="1"/>
                    <a:pt x="14" y="33"/>
                  </a:cubicBezTo>
                  <a:cubicBezTo>
                    <a:pt x="0" y="33"/>
                    <a:pt x="0" y="33"/>
                    <a:pt x="0" y="47"/>
                  </a:cubicBezTo>
                  <a:cubicBezTo>
                    <a:pt x="0" y="61"/>
                    <a:pt x="14" y="61"/>
                    <a:pt x="14" y="61"/>
                  </a:cubicBezTo>
                  <a:lnTo>
                    <a:pt x="1203" y="75"/>
                  </a:lnTo>
                  <a:lnTo>
                    <a:pt x="1787" y="89"/>
                  </a:lnTo>
                  <a:lnTo>
                    <a:pt x="2374" y="89"/>
                  </a:lnTo>
                  <a:cubicBezTo>
                    <a:pt x="2389" y="89"/>
                    <a:pt x="2403" y="75"/>
                    <a:pt x="2403" y="61"/>
                  </a:cubicBezTo>
                  <a:cubicBezTo>
                    <a:pt x="2403" y="61"/>
                    <a:pt x="2389" y="47"/>
                    <a:pt x="2374" y="47"/>
                  </a:cubicBezTo>
                  <a:cubicBezTo>
                    <a:pt x="2185" y="33"/>
                    <a:pt x="1995" y="33"/>
                    <a:pt x="1787" y="15"/>
                  </a:cubicBezTo>
                  <a:cubicBezTo>
                    <a:pt x="1597" y="15"/>
                    <a:pt x="1393" y="1"/>
                    <a:pt x="12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3637600" y="2362125"/>
              <a:ext cx="2225" cy="60175"/>
            </a:xfrm>
            <a:custGeom>
              <a:avLst/>
              <a:gdLst/>
              <a:ahLst/>
              <a:cxnLst/>
              <a:rect l="l" t="t" r="r" b="b"/>
              <a:pathLst>
                <a:path w="89" h="2407" extrusionOk="0">
                  <a:moveTo>
                    <a:pt x="32" y="1"/>
                  </a:moveTo>
                  <a:lnTo>
                    <a:pt x="18" y="15"/>
                  </a:lnTo>
                  <a:cubicBezTo>
                    <a:pt x="18" y="222"/>
                    <a:pt x="18" y="412"/>
                    <a:pt x="1" y="616"/>
                  </a:cubicBezTo>
                  <a:lnTo>
                    <a:pt x="1" y="1204"/>
                  </a:lnTo>
                  <a:lnTo>
                    <a:pt x="1" y="1791"/>
                  </a:lnTo>
                  <a:lnTo>
                    <a:pt x="1" y="2375"/>
                  </a:lnTo>
                  <a:cubicBezTo>
                    <a:pt x="1" y="2389"/>
                    <a:pt x="1" y="2407"/>
                    <a:pt x="18" y="2407"/>
                  </a:cubicBezTo>
                  <a:cubicBezTo>
                    <a:pt x="18" y="2407"/>
                    <a:pt x="32" y="2389"/>
                    <a:pt x="32" y="2375"/>
                  </a:cubicBezTo>
                  <a:cubicBezTo>
                    <a:pt x="74" y="1995"/>
                    <a:pt x="74" y="1598"/>
                    <a:pt x="74" y="1204"/>
                  </a:cubicBezTo>
                  <a:cubicBezTo>
                    <a:pt x="88" y="1000"/>
                    <a:pt x="74" y="806"/>
                    <a:pt x="74" y="602"/>
                  </a:cubicBezTo>
                  <a:cubicBezTo>
                    <a:pt x="74" y="412"/>
                    <a:pt x="74" y="222"/>
                    <a:pt x="60" y="15"/>
                  </a:cubicBezTo>
                  <a:cubicBezTo>
                    <a:pt x="60" y="1"/>
                    <a:pt x="46" y="1"/>
                    <a:pt x="32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3628450" y="2380875"/>
              <a:ext cx="10325" cy="38250"/>
            </a:xfrm>
            <a:custGeom>
              <a:avLst/>
              <a:gdLst/>
              <a:ahLst/>
              <a:cxnLst/>
              <a:rect l="l" t="t" r="r" b="b"/>
              <a:pathLst>
                <a:path w="413" h="1530" extrusionOk="0">
                  <a:moveTo>
                    <a:pt x="46" y="0"/>
                  </a:moveTo>
                  <a:cubicBezTo>
                    <a:pt x="32" y="0"/>
                    <a:pt x="32" y="14"/>
                    <a:pt x="32" y="14"/>
                  </a:cubicBezTo>
                  <a:cubicBezTo>
                    <a:pt x="1" y="292"/>
                    <a:pt x="1" y="570"/>
                    <a:pt x="15" y="848"/>
                  </a:cubicBezTo>
                  <a:cubicBezTo>
                    <a:pt x="15" y="996"/>
                    <a:pt x="32" y="1129"/>
                    <a:pt x="75" y="1273"/>
                  </a:cubicBezTo>
                  <a:cubicBezTo>
                    <a:pt x="89" y="1333"/>
                    <a:pt x="120" y="1407"/>
                    <a:pt x="177" y="1463"/>
                  </a:cubicBezTo>
                  <a:cubicBezTo>
                    <a:pt x="217" y="1503"/>
                    <a:pt x="269" y="1529"/>
                    <a:pt x="322" y="1529"/>
                  </a:cubicBezTo>
                  <a:cubicBezTo>
                    <a:pt x="348" y="1529"/>
                    <a:pt x="374" y="1523"/>
                    <a:pt x="398" y="1509"/>
                  </a:cubicBezTo>
                  <a:cubicBezTo>
                    <a:pt x="398" y="1509"/>
                    <a:pt x="412" y="1495"/>
                    <a:pt x="398" y="1495"/>
                  </a:cubicBezTo>
                  <a:cubicBezTo>
                    <a:pt x="398" y="1481"/>
                    <a:pt x="398" y="1481"/>
                    <a:pt x="384" y="1481"/>
                  </a:cubicBezTo>
                  <a:cubicBezTo>
                    <a:pt x="374" y="1483"/>
                    <a:pt x="364" y="1484"/>
                    <a:pt x="355" y="1484"/>
                  </a:cubicBezTo>
                  <a:cubicBezTo>
                    <a:pt x="305" y="1484"/>
                    <a:pt x="258" y="1456"/>
                    <a:pt x="222" y="1421"/>
                  </a:cubicBezTo>
                  <a:cubicBezTo>
                    <a:pt x="177" y="1375"/>
                    <a:pt x="163" y="1319"/>
                    <a:pt x="148" y="1245"/>
                  </a:cubicBezTo>
                  <a:cubicBezTo>
                    <a:pt x="103" y="1112"/>
                    <a:pt x="103" y="982"/>
                    <a:pt x="89" y="848"/>
                  </a:cubicBezTo>
                  <a:cubicBezTo>
                    <a:pt x="75" y="570"/>
                    <a:pt x="61" y="292"/>
                    <a:pt x="61" y="1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3688175" y="2376825"/>
              <a:ext cx="18050" cy="30100"/>
            </a:xfrm>
            <a:custGeom>
              <a:avLst/>
              <a:gdLst/>
              <a:ahLst/>
              <a:cxnLst/>
              <a:rect l="l" t="t" r="r" b="b"/>
              <a:pathLst>
                <a:path w="722" h="1204" extrusionOk="0">
                  <a:moveTo>
                    <a:pt x="32" y="0"/>
                  </a:moveTo>
                  <a:cubicBezTo>
                    <a:pt x="18" y="0"/>
                    <a:pt x="18" y="14"/>
                    <a:pt x="18" y="14"/>
                  </a:cubicBezTo>
                  <a:cubicBezTo>
                    <a:pt x="0" y="74"/>
                    <a:pt x="0" y="148"/>
                    <a:pt x="0" y="204"/>
                  </a:cubicBezTo>
                  <a:lnTo>
                    <a:pt x="18" y="292"/>
                  </a:lnTo>
                  <a:lnTo>
                    <a:pt x="18" y="380"/>
                  </a:lnTo>
                  <a:lnTo>
                    <a:pt x="46" y="468"/>
                  </a:lnTo>
                  <a:lnTo>
                    <a:pt x="60" y="556"/>
                  </a:lnTo>
                  <a:cubicBezTo>
                    <a:pt x="74" y="588"/>
                    <a:pt x="88" y="616"/>
                    <a:pt x="106" y="644"/>
                  </a:cubicBezTo>
                  <a:cubicBezTo>
                    <a:pt x="120" y="676"/>
                    <a:pt x="120" y="704"/>
                    <a:pt x="148" y="732"/>
                  </a:cubicBezTo>
                  <a:cubicBezTo>
                    <a:pt x="208" y="852"/>
                    <a:pt x="282" y="940"/>
                    <a:pt x="384" y="1027"/>
                  </a:cubicBezTo>
                  <a:cubicBezTo>
                    <a:pt x="471" y="1098"/>
                    <a:pt x="573" y="1172"/>
                    <a:pt x="690" y="1203"/>
                  </a:cubicBezTo>
                  <a:cubicBezTo>
                    <a:pt x="704" y="1203"/>
                    <a:pt x="721" y="1203"/>
                    <a:pt x="721" y="1186"/>
                  </a:cubicBezTo>
                  <a:cubicBezTo>
                    <a:pt x="721" y="1186"/>
                    <a:pt x="721" y="1172"/>
                    <a:pt x="704" y="1172"/>
                  </a:cubicBezTo>
                  <a:cubicBezTo>
                    <a:pt x="602" y="1115"/>
                    <a:pt x="500" y="1056"/>
                    <a:pt x="426" y="968"/>
                  </a:cubicBezTo>
                  <a:cubicBezTo>
                    <a:pt x="338" y="894"/>
                    <a:pt x="264" y="806"/>
                    <a:pt x="208" y="704"/>
                  </a:cubicBezTo>
                  <a:cubicBezTo>
                    <a:pt x="194" y="676"/>
                    <a:pt x="176" y="644"/>
                    <a:pt x="162" y="616"/>
                  </a:cubicBezTo>
                  <a:cubicBezTo>
                    <a:pt x="148" y="602"/>
                    <a:pt x="148" y="570"/>
                    <a:pt x="134" y="542"/>
                  </a:cubicBezTo>
                  <a:lnTo>
                    <a:pt x="106" y="454"/>
                  </a:lnTo>
                  <a:lnTo>
                    <a:pt x="88" y="366"/>
                  </a:lnTo>
                  <a:cubicBezTo>
                    <a:pt x="60" y="324"/>
                    <a:pt x="60" y="250"/>
                    <a:pt x="60" y="190"/>
                  </a:cubicBezTo>
                  <a:cubicBezTo>
                    <a:pt x="46" y="130"/>
                    <a:pt x="46" y="74"/>
                    <a:pt x="46" y="1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3567250" y="2376825"/>
              <a:ext cx="18400" cy="30100"/>
            </a:xfrm>
            <a:custGeom>
              <a:avLst/>
              <a:gdLst/>
              <a:ahLst/>
              <a:cxnLst/>
              <a:rect l="l" t="t" r="r" b="b"/>
              <a:pathLst>
                <a:path w="736" h="1204" extrusionOk="0">
                  <a:moveTo>
                    <a:pt x="704" y="0"/>
                  </a:moveTo>
                  <a:cubicBezTo>
                    <a:pt x="690" y="0"/>
                    <a:pt x="690" y="14"/>
                    <a:pt x="690" y="14"/>
                  </a:cubicBezTo>
                  <a:cubicBezTo>
                    <a:pt x="676" y="74"/>
                    <a:pt x="676" y="130"/>
                    <a:pt x="676" y="190"/>
                  </a:cubicBezTo>
                  <a:cubicBezTo>
                    <a:pt x="662" y="250"/>
                    <a:pt x="662" y="324"/>
                    <a:pt x="648" y="366"/>
                  </a:cubicBezTo>
                  <a:lnTo>
                    <a:pt x="634" y="454"/>
                  </a:lnTo>
                  <a:lnTo>
                    <a:pt x="602" y="542"/>
                  </a:lnTo>
                  <a:cubicBezTo>
                    <a:pt x="588" y="570"/>
                    <a:pt x="574" y="602"/>
                    <a:pt x="560" y="616"/>
                  </a:cubicBezTo>
                  <a:cubicBezTo>
                    <a:pt x="546" y="644"/>
                    <a:pt x="546" y="676"/>
                    <a:pt x="528" y="704"/>
                  </a:cubicBezTo>
                  <a:cubicBezTo>
                    <a:pt x="472" y="806"/>
                    <a:pt x="398" y="894"/>
                    <a:pt x="310" y="968"/>
                  </a:cubicBezTo>
                  <a:cubicBezTo>
                    <a:pt x="222" y="1056"/>
                    <a:pt x="120" y="1115"/>
                    <a:pt x="18" y="1172"/>
                  </a:cubicBezTo>
                  <a:cubicBezTo>
                    <a:pt x="18" y="1172"/>
                    <a:pt x="1" y="1186"/>
                    <a:pt x="18" y="1203"/>
                  </a:cubicBezTo>
                  <a:lnTo>
                    <a:pt x="32" y="1203"/>
                  </a:lnTo>
                  <a:cubicBezTo>
                    <a:pt x="148" y="1172"/>
                    <a:pt x="264" y="1098"/>
                    <a:pt x="352" y="1027"/>
                  </a:cubicBezTo>
                  <a:cubicBezTo>
                    <a:pt x="440" y="940"/>
                    <a:pt x="528" y="852"/>
                    <a:pt x="588" y="732"/>
                  </a:cubicBezTo>
                  <a:cubicBezTo>
                    <a:pt x="602" y="704"/>
                    <a:pt x="616" y="676"/>
                    <a:pt x="634" y="644"/>
                  </a:cubicBezTo>
                  <a:cubicBezTo>
                    <a:pt x="648" y="616"/>
                    <a:pt x="662" y="588"/>
                    <a:pt x="662" y="556"/>
                  </a:cubicBezTo>
                  <a:lnTo>
                    <a:pt x="690" y="468"/>
                  </a:lnTo>
                  <a:lnTo>
                    <a:pt x="704" y="380"/>
                  </a:lnTo>
                  <a:cubicBezTo>
                    <a:pt x="722" y="352"/>
                    <a:pt x="722" y="324"/>
                    <a:pt x="722" y="292"/>
                  </a:cubicBezTo>
                  <a:lnTo>
                    <a:pt x="736" y="204"/>
                  </a:lnTo>
                  <a:cubicBezTo>
                    <a:pt x="736" y="148"/>
                    <a:pt x="722" y="74"/>
                    <a:pt x="722" y="14"/>
                  </a:cubicBezTo>
                  <a:lnTo>
                    <a:pt x="704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3529875" y="2205400"/>
              <a:ext cx="76275" cy="97050"/>
            </a:xfrm>
            <a:custGeom>
              <a:avLst/>
              <a:gdLst/>
              <a:ahLst/>
              <a:cxnLst/>
              <a:rect l="l" t="t" r="r" b="b"/>
              <a:pathLst>
                <a:path w="3051" h="3882" extrusionOk="0">
                  <a:moveTo>
                    <a:pt x="2188" y="1"/>
                  </a:moveTo>
                  <a:cubicBezTo>
                    <a:pt x="2176" y="1"/>
                    <a:pt x="2166" y="4"/>
                    <a:pt x="2157" y="12"/>
                  </a:cubicBezTo>
                  <a:cubicBezTo>
                    <a:pt x="1073" y="937"/>
                    <a:pt x="1" y="1933"/>
                    <a:pt x="1" y="1933"/>
                  </a:cubicBezTo>
                  <a:cubicBezTo>
                    <a:pt x="1" y="1933"/>
                    <a:pt x="1365" y="3867"/>
                    <a:pt x="2157" y="3881"/>
                  </a:cubicBezTo>
                  <a:lnTo>
                    <a:pt x="3050" y="512"/>
                  </a:lnTo>
                  <a:lnTo>
                    <a:pt x="3050" y="512"/>
                  </a:lnTo>
                  <a:cubicBezTo>
                    <a:pt x="3046" y="512"/>
                    <a:pt x="3041" y="512"/>
                    <a:pt x="3037" y="512"/>
                  </a:cubicBezTo>
                  <a:cubicBezTo>
                    <a:pt x="2678" y="512"/>
                    <a:pt x="2330" y="1"/>
                    <a:pt x="2188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3526975" y="2203000"/>
              <a:ext cx="60075" cy="53825"/>
            </a:xfrm>
            <a:custGeom>
              <a:avLst/>
              <a:gdLst/>
              <a:ahLst/>
              <a:cxnLst/>
              <a:rect l="l" t="t" r="r" b="b"/>
              <a:pathLst>
                <a:path w="2403" h="2153" extrusionOk="0">
                  <a:moveTo>
                    <a:pt x="2105" y="1"/>
                  </a:moveTo>
                  <a:cubicBezTo>
                    <a:pt x="2069" y="1"/>
                    <a:pt x="2030" y="17"/>
                    <a:pt x="2009" y="48"/>
                  </a:cubicBezTo>
                  <a:cubicBezTo>
                    <a:pt x="1685" y="696"/>
                    <a:pt x="264" y="1677"/>
                    <a:pt x="60" y="1793"/>
                  </a:cubicBezTo>
                  <a:cubicBezTo>
                    <a:pt x="1" y="1825"/>
                    <a:pt x="1" y="1881"/>
                    <a:pt x="15" y="1941"/>
                  </a:cubicBezTo>
                  <a:cubicBezTo>
                    <a:pt x="15" y="1941"/>
                    <a:pt x="101" y="2152"/>
                    <a:pt x="216" y="2152"/>
                  </a:cubicBezTo>
                  <a:cubicBezTo>
                    <a:pt x="236" y="2152"/>
                    <a:pt x="257" y="2146"/>
                    <a:pt x="278" y="2131"/>
                  </a:cubicBezTo>
                  <a:cubicBezTo>
                    <a:pt x="514" y="1983"/>
                    <a:pt x="2009" y="974"/>
                    <a:pt x="2375" y="224"/>
                  </a:cubicBezTo>
                  <a:cubicBezTo>
                    <a:pt x="2403" y="182"/>
                    <a:pt x="2375" y="108"/>
                    <a:pt x="2333" y="94"/>
                  </a:cubicBezTo>
                  <a:lnTo>
                    <a:pt x="2139" y="6"/>
                  </a:lnTo>
                  <a:cubicBezTo>
                    <a:pt x="2129" y="3"/>
                    <a:pt x="2117" y="1"/>
                    <a:pt x="210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3701000" y="2213725"/>
              <a:ext cx="64575" cy="96150"/>
            </a:xfrm>
            <a:custGeom>
              <a:avLst/>
              <a:gdLst/>
              <a:ahLst/>
              <a:cxnLst/>
              <a:rect l="l" t="t" r="r" b="b"/>
              <a:pathLst>
                <a:path w="2583" h="3846" extrusionOk="0">
                  <a:moveTo>
                    <a:pt x="832" y="1"/>
                  </a:moveTo>
                  <a:cubicBezTo>
                    <a:pt x="709" y="1"/>
                    <a:pt x="382" y="389"/>
                    <a:pt x="70" y="389"/>
                  </a:cubicBezTo>
                  <a:cubicBezTo>
                    <a:pt x="47" y="389"/>
                    <a:pt x="24" y="387"/>
                    <a:pt x="1" y="383"/>
                  </a:cubicBezTo>
                  <a:lnTo>
                    <a:pt x="1" y="383"/>
                  </a:lnTo>
                  <a:lnTo>
                    <a:pt x="366" y="3840"/>
                  </a:lnTo>
                  <a:cubicBezTo>
                    <a:pt x="388" y="3844"/>
                    <a:pt x="410" y="3845"/>
                    <a:pt x="433" y="3845"/>
                  </a:cubicBezTo>
                  <a:cubicBezTo>
                    <a:pt x="1175" y="3845"/>
                    <a:pt x="2583" y="2229"/>
                    <a:pt x="2583" y="2229"/>
                  </a:cubicBezTo>
                  <a:cubicBezTo>
                    <a:pt x="2583" y="2229"/>
                    <a:pt x="1731" y="1086"/>
                    <a:pt x="866" y="17"/>
                  </a:cubicBezTo>
                  <a:cubicBezTo>
                    <a:pt x="858" y="6"/>
                    <a:pt x="846" y="1"/>
                    <a:pt x="83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3560650" y="2218175"/>
              <a:ext cx="151375" cy="175900"/>
            </a:xfrm>
            <a:custGeom>
              <a:avLst/>
              <a:gdLst/>
              <a:ahLst/>
              <a:cxnLst/>
              <a:rect l="l" t="t" r="r" b="b"/>
              <a:pathLst>
                <a:path w="6055" h="7036" extrusionOk="0">
                  <a:moveTo>
                    <a:pt x="1144" y="1"/>
                  </a:moveTo>
                  <a:cubicBezTo>
                    <a:pt x="838" y="15"/>
                    <a:pt x="440" y="3297"/>
                    <a:pt x="440" y="3297"/>
                  </a:cubicBezTo>
                  <a:lnTo>
                    <a:pt x="1" y="6213"/>
                  </a:lnTo>
                  <a:cubicBezTo>
                    <a:pt x="1" y="6213"/>
                    <a:pt x="1204" y="6888"/>
                    <a:pt x="2948" y="7004"/>
                  </a:cubicBezTo>
                  <a:lnTo>
                    <a:pt x="2934" y="7004"/>
                  </a:lnTo>
                  <a:cubicBezTo>
                    <a:pt x="2948" y="7022"/>
                    <a:pt x="2962" y="7022"/>
                    <a:pt x="2962" y="7022"/>
                  </a:cubicBezTo>
                  <a:lnTo>
                    <a:pt x="2991" y="7022"/>
                  </a:lnTo>
                  <a:cubicBezTo>
                    <a:pt x="3151" y="7031"/>
                    <a:pt x="3308" y="7035"/>
                    <a:pt x="3461" y="7035"/>
                  </a:cubicBezTo>
                  <a:cubicBezTo>
                    <a:pt x="4957" y="7035"/>
                    <a:pt x="6054" y="6624"/>
                    <a:pt x="6054" y="6624"/>
                  </a:cubicBezTo>
                  <a:lnTo>
                    <a:pt x="6012" y="3662"/>
                  </a:lnTo>
                  <a:cubicBezTo>
                    <a:pt x="5966" y="2287"/>
                    <a:pt x="5952" y="177"/>
                    <a:pt x="5952" y="177"/>
                  </a:cubicBezTo>
                  <a:cubicBezTo>
                    <a:pt x="5478" y="95"/>
                    <a:pt x="4983" y="75"/>
                    <a:pt x="4555" y="75"/>
                  </a:cubicBezTo>
                  <a:cubicBezTo>
                    <a:pt x="4282" y="75"/>
                    <a:pt x="4036" y="83"/>
                    <a:pt x="3842" y="89"/>
                  </a:cubicBezTo>
                  <a:cubicBezTo>
                    <a:pt x="3638" y="103"/>
                    <a:pt x="3490" y="103"/>
                    <a:pt x="3430" y="103"/>
                  </a:cubicBezTo>
                  <a:cubicBezTo>
                    <a:pt x="3212" y="75"/>
                    <a:pt x="2245" y="1"/>
                    <a:pt x="1144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3614200" y="2229525"/>
              <a:ext cx="69600" cy="36000"/>
            </a:xfrm>
            <a:custGeom>
              <a:avLst/>
              <a:gdLst/>
              <a:ahLst/>
              <a:cxnLst/>
              <a:rect l="l" t="t" r="r" b="b"/>
              <a:pathLst>
                <a:path w="2784" h="1440" extrusionOk="0">
                  <a:moveTo>
                    <a:pt x="342" y="28"/>
                  </a:moveTo>
                  <a:cubicBezTo>
                    <a:pt x="43" y="28"/>
                    <a:pt x="43" y="278"/>
                    <a:pt x="43" y="278"/>
                  </a:cubicBezTo>
                  <a:cubicBezTo>
                    <a:pt x="1" y="894"/>
                    <a:pt x="483" y="1362"/>
                    <a:pt x="1084" y="1393"/>
                  </a:cubicBezTo>
                  <a:lnTo>
                    <a:pt x="1746" y="1436"/>
                  </a:lnTo>
                  <a:cubicBezTo>
                    <a:pt x="1772" y="1438"/>
                    <a:pt x="1799" y="1439"/>
                    <a:pt x="1826" y="1439"/>
                  </a:cubicBezTo>
                  <a:cubicBezTo>
                    <a:pt x="2318" y="1439"/>
                    <a:pt x="2728" y="1043"/>
                    <a:pt x="2755" y="542"/>
                  </a:cubicBezTo>
                  <a:cubicBezTo>
                    <a:pt x="2755" y="542"/>
                    <a:pt x="2783" y="306"/>
                    <a:pt x="2477" y="219"/>
                  </a:cubicBezTo>
                  <a:cubicBezTo>
                    <a:pt x="1570" y="0"/>
                    <a:pt x="778" y="60"/>
                    <a:pt x="367" y="29"/>
                  </a:cubicBezTo>
                  <a:cubicBezTo>
                    <a:pt x="358" y="28"/>
                    <a:pt x="350" y="28"/>
                    <a:pt x="342" y="28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3719725" y="2212200"/>
              <a:ext cx="49100" cy="60175"/>
            </a:xfrm>
            <a:custGeom>
              <a:avLst/>
              <a:gdLst/>
              <a:ahLst/>
              <a:cxnLst/>
              <a:rect l="l" t="t" r="r" b="b"/>
              <a:pathLst>
                <a:path w="1964" h="2407" extrusionOk="0">
                  <a:moveTo>
                    <a:pt x="279" y="0"/>
                  </a:moveTo>
                  <a:cubicBezTo>
                    <a:pt x="270" y="0"/>
                    <a:pt x="261" y="2"/>
                    <a:pt x="251" y="4"/>
                  </a:cubicBezTo>
                  <a:lnTo>
                    <a:pt x="89" y="50"/>
                  </a:lnTo>
                  <a:cubicBezTo>
                    <a:pt x="29" y="78"/>
                    <a:pt x="1" y="138"/>
                    <a:pt x="15" y="180"/>
                  </a:cubicBezTo>
                  <a:cubicBezTo>
                    <a:pt x="251" y="971"/>
                    <a:pt x="1464" y="2188"/>
                    <a:pt x="1658" y="2378"/>
                  </a:cubicBezTo>
                  <a:cubicBezTo>
                    <a:pt x="1678" y="2398"/>
                    <a:pt x="1699" y="2407"/>
                    <a:pt x="1720" y="2407"/>
                  </a:cubicBezTo>
                  <a:cubicBezTo>
                    <a:pt x="1820" y="2407"/>
                    <a:pt x="1921" y="2217"/>
                    <a:pt x="1921" y="2217"/>
                  </a:cubicBezTo>
                  <a:cubicBezTo>
                    <a:pt x="1964" y="2174"/>
                    <a:pt x="1950" y="2115"/>
                    <a:pt x="1921" y="2072"/>
                  </a:cubicBezTo>
                  <a:cubicBezTo>
                    <a:pt x="1746" y="1911"/>
                    <a:pt x="585" y="736"/>
                    <a:pt x="367" y="64"/>
                  </a:cubicBezTo>
                  <a:cubicBezTo>
                    <a:pt x="355" y="26"/>
                    <a:pt x="322" y="0"/>
                    <a:pt x="27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3625200" y="2185525"/>
              <a:ext cx="51300" cy="73150"/>
            </a:xfrm>
            <a:custGeom>
              <a:avLst/>
              <a:gdLst/>
              <a:ahLst/>
              <a:cxnLst/>
              <a:rect l="l" t="t" r="r" b="b"/>
              <a:pathLst>
                <a:path w="2052" h="2926" extrusionOk="0">
                  <a:moveTo>
                    <a:pt x="1059" y="0"/>
                  </a:moveTo>
                  <a:cubicBezTo>
                    <a:pt x="571" y="0"/>
                    <a:pt x="144" y="371"/>
                    <a:pt x="117" y="867"/>
                  </a:cubicBezTo>
                  <a:lnTo>
                    <a:pt x="29" y="2186"/>
                  </a:lnTo>
                  <a:cubicBezTo>
                    <a:pt x="1" y="2700"/>
                    <a:pt x="395" y="2890"/>
                    <a:pt x="908" y="2918"/>
                  </a:cubicBezTo>
                  <a:lnTo>
                    <a:pt x="968" y="2918"/>
                  </a:lnTo>
                  <a:cubicBezTo>
                    <a:pt x="1026" y="2923"/>
                    <a:pt x="1082" y="2926"/>
                    <a:pt x="1137" y="2926"/>
                  </a:cubicBezTo>
                  <a:cubicBezTo>
                    <a:pt x="1572" y="2926"/>
                    <a:pt x="1907" y="2758"/>
                    <a:pt x="1935" y="2302"/>
                  </a:cubicBezTo>
                  <a:lnTo>
                    <a:pt x="2023" y="997"/>
                  </a:lnTo>
                  <a:cubicBezTo>
                    <a:pt x="2051" y="484"/>
                    <a:pt x="1671" y="44"/>
                    <a:pt x="1158" y="2"/>
                  </a:cubicBezTo>
                  <a:lnTo>
                    <a:pt x="1112" y="2"/>
                  </a:lnTo>
                  <a:cubicBezTo>
                    <a:pt x="1094" y="1"/>
                    <a:pt x="1077" y="0"/>
                    <a:pt x="105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3626600" y="2220375"/>
              <a:ext cx="825" cy="10225"/>
            </a:xfrm>
            <a:custGeom>
              <a:avLst/>
              <a:gdLst/>
              <a:ahLst/>
              <a:cxnLst/>
              <a:rect l="l" t="t" r="r" b="b"/>
              <a:pathLst>
                <a:path w="33" h="409" extrusionOk="0">
                  <a:moveTo>
                    <a:pt x="33" y="1"/>
                  </a:moveTo>
                  <a:lnTo>
                    <a:pt x="1" y="409"/>
                  </a:lnTo>
                  <a:lnTo>
                    <a:pt x="1" y="409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626250" y="2230575"/>
              <a:ext cx="375" cy="2225"/>
            </a:xfrm>
            <a:custGeom>
              <a:avLst/>
              <a:gdLst/>
              <a:ahLst/>
              <a:cxnLst/>
              <a:rect l="l" t="t" r="r" b="b"/>
              <a:pathLst>
                <a:path w="15" h="89" extrusionOk="0">
                  <a:moveTo>
                    <a:pt x="15" y="1"/>
                  </a:moveTo>
                  <a:lnTo>
                    <a:pt x="1" y="89"/>
                  </a:lnTo>
                  <a:lnTo>
                    <a:pt x="1" y="89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3674275" y="2230225"/>
              <a:ext cx="25" cy="4425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"/>
                  </a:moveTo>
                  <a:lnTo>
                    <a:pt x="0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3673925" y="2234625"/>
              <a:ext cx="375" cy="5575"/>
            </a:xfrm>
            <a:custGeom>
              <a:avLst/>
              <a:gdLst/>
              <a:ahLst/>
              <a:cxnLst/>
              <a:rect l="l" t="t" r="r" b="b"/>
              <a:pathLst>
                <a:path w="15" h="223" extrusionOk="0">
                  <a:moveTo>
                    <a:pt x="14" y="0"/>
                  </a:moveTo>
                  <a:lnTo>
                    <a:pt x="0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3626250" y="2220375"/>
              <a:ext cx="48050" cy="19825"/>
            </a:xfrm>
            <a:custGeom>
              <a:avLst/>
              <a:gdLst/>
              <a:ahLst/>
              <a:cxnLst/>
              <a:rect l="l" t="t" r="r" b="b"/>
              <a:pathLst>
                <a:path w="1922" h="793" extrusionOk="0">
                  <a:moveTo>
                    <a:pt x="47" y="1"/>
                  </a:moveTo>
                  <a:lnTo>
                    <a:pt x="15" y="409"/>
                  </a:lnTo>
                  <a:lnTo>
                    <a:pt x="1" y="497"/>
                  </a:lnTo>
                  <a:cubicBezTo>
                    <a:pt x="630" y="732"/>
                    <a:pt x="1190" y="792"/>
                    <a:pt x="1598" y="792"/>
                  </a:cubicBezTo>
                  <a:lnTo>
                    <a:pt x="1907" y="792"/>
                  </a:lnTo>
                  <a:lnTo>
                    <a:pt x="1921" y="570"/>
                  </a:lnTo>
                  <a:lnTo>
                    <a:pt x="1921" y="395"/>
                  </a:lnTo>
                  <a:cubicBezTo>
                    <a:pt x="1306" y="321"/>
                    <a:pt x="648" y="205"/>
                    <a:pt x="47" y="1"/>
                  </a:cubicBezTo>
                  <a:close/>
                </a:path>
              </a:pathLst>
            </a:custGeom>
            <a:solidFill>
              <a:srgbClr val="784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3619300" y="2008250"/>
              <a:ext cx="23875" cy="33725"/>
            </a:xfrm>
            <a:custGeom>
              <a:avLst/>
              <a:gdLst/>
              <a:ahLst/>
              <a:cxnLst/>
              <a:rect l="l" t="t" r="r" b="b"/>
              <a:pathLst>
                <a:path w="955" h="1349" extrusionOk="0">
                  <a:moveTo>
                    <a:pt x="810" y="0"/>
                  </a:moveTo>
                  <a:cubicBezTo>
                    <a:pt x="775" y="0"/>
                    <a:pt x="737" y="21"/>
                    <a:pt x="704" y="44"/>
                  </a:cubicBezTo>
                  <a:cubicBezTo>
                    <a:pt x="676" y="86"/>
                    <a:pt x="645" y="131"/>
                    <a:pt x="631" y="188"/>
                  </a:cubicBezTo>
                  <a:cubicBezTo>
                    <a:pt x="486" y="511"/>
                    <a:pt x="398" y="863"/>
                    <a:pt x="367" y="1215"/>
                  </a:cubicBezTo>
                  <a:cubicBezTo>
                    <a:pt x="339" y="951"/>
                    <a:pt x="293" y="673"/>
                    <a:pt x="265" y="395"/>
                  </a:cubicBezTo>
                  <a:cubicBezTo>
                    <a:pt x="251" y="321"/>
                    <a:pt x="237" y="233"/>
                    <a:pt x="149" y="219"/>
                  </a:cubicBezTo>
                  <a:cubicBezTo>
                    <a:pt x="143" y="218"/>
                    <a:pt x="136" y="217"/>
                    <a:pt x="130" y="217"/>
                  </a:cubicBezTo>
                  <a:cubicBezTo>
                    <a:pt x="89" y="217"/>
                    <a:pt x="44" y="255"/>
                    <a:pt x="29" y="307"/>
                  </a:cubicBezTo>
                  <a:cubicBezTo>
                    <a:pt x="1" y="350"/>
                    <a:pt x="15" y="409"/>
                    <a:pt x="15" y="469"/>
                  </a:cubicBezTo>
                  <a:cubicBezTo>
                    <a:pt x="47" y="775"/>
                    <a:pt x="149" y="1085"/>
                    <a:pt x="310" y="1349"/>
                  </a:cubicBezTo>
                  <a:lnTo>
                    <a:pt x="455" y="1349"/>
                  </a:lnTo>
                  <a:cubicBezTo>
                    <a:pt x="662" y="1025"/>
                    <a:pt x="820" y="659"/>
                    <a:pt x="926" y="293"/>
                  </a:cubicBezTo>
                  <a:cubicBezTo>
                    <a:pt x="940" y="248"/>
                    <a:pt x="954" y="188"/>
                    <a:pt x="954" y="131"/>
                  </a:cubicBezTo>
                  <a:cubicBezTo>
                    <a:pt x="940" y="72"/>
                    <a:pt x="908" y="29"/>
                    <a:pt x="852" y="12"/>
                  </a:cubicBezTo>
                  <a:cubicBezTo>
                    <a:pt x="839" y="4"/>
                    <a:pt x="825" y="0"/>
                    <a:pt x="810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3551150" y="2015525"/>
              <a:ext cx="251350" cy="216325"/>
            </a:xfrm>
            <a:custGeom>
              <a:avLst/>
              <a:gdLst/>
              <a:ahLst/>
              <a:cxnLst/>
              <a:rect l="l" t="t" r="r" b="b"/>
              <a:pathLst>
                <a:path w="10054" h="8653" extrusionOk="0">
                  <a:moveTo>
                    <a:pt x="5266" y="1"/>
                  </a:moveTo>
                  <a:cubicBezTo>
                    <a:pt x="4208" y="1"/>
                    <a:pt x="3680" y="632"/>
                    <a:pt x="3680" y="632"/>
                  </a:cubicBezTo>
                  <a:cubicBezTo>
                    <a:pt x="3127" y="422"/>
                    <a:pt x="2699" y="333"/>
                    <a:pt x="2356" y="333"/>
                  </a:cubicBezTo>
                  <a:cubicBezTo>
                    <a:pt x="1427" y="333"/>
                    <a:pt x="1126" y="987"/>
                    <a:pt x="676" y="1673"/>
                  </a:cubicBezTo>
                  <a:cubicBezTo>
                    <a:pt x="61" y="2595"/>
                    <a:pt x="1" y="4368"/>
                    <a:pt x="574" y="6158"/>
                  </a:cubicBezTo>
                  <a:cubicBezTo>
                    <a:pt x="1144" y="7945"/>
                    <a:pt x="3754" y="8560"/>
                    <a:pt x="5731" y="8648"/>
                  </a:cubicBezTo>
                  <a:cubicBezTo>
                    <a:pt x="5797" y="8651"/>
                    <a:pt x="5861" y="8653"/>
                    <a:pt x="5924" y="8653"/>
                  </a:cubicBezTo>
                  <a:cubicBezTo>
                    <a:pt x="7732" y="8653"/>
                    <a:pt x="8238" y="7435"/>
                    <a:pt x="9132" y="5409"/>
                  </a:cubicBezTo>
                  <a:cubicBezTo>
                    <a:pt x="10054" y="3298"/>
                    <a:pt x="9424" y="1937"/>
                    <a:pt x="7300" y="660"/>
                  </a:cubicBezTo>
                  <a:cubicBezTo>
                    <a:pt x="6484" y="165"/>
                    <a:pt x="5806" y="1"/>
                    <a:pt x="526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3550800" y="2025525"/>
              <a:ext cx="85775" cy="179850"/>
            </a:xfrm>
            <a:custGeom>
              <a:avLst/>
              <a:gdLst/>
              <a:ahLst/>
              <a:cxnLst/>
              <a:rect l="l" t="t" r="r" b="b"/>
              <a:pathLst>
                <a:path w="3431" h="7194" extrusionOk="0">
                  <a:moveTo>
                    <a:pt x="2655" y="1"/>
                  </a:moveTo>
                  <a:cubicBezTo>
                    <a:pt x="2426" y="1"/>
                    <a:pt x="2190" y="42"/>
                    <a:pt x="1964" y="130"/>
                  </a:cubicBezTo>
                  <a:cubicBezTo>
                    <a:pt x="1510" y="274"/>
                    <a:pt x="1116" y="598"/>
                    <a:pt x="778" y="1023"/>
                  </a:cubicBezTo>
                  <a:cubicBezTo>
                    <a:pt x="381" y="1551"/>
                    <a:pt x="131" y="2223"/>
                    <a:pt x="61" y="2972"/>
                  </a:cubicBezTo>
                  <a:cubicBezTo>
                    <a:pt x="1" y="3602"/>
                    <a:pt x="61" y="4291"/>
                    <a:pt x="236" y="5054"/>
                  </a:cubicBezTo>
                  <a:cubicBezTo>
                    <a:pt x="307" y="5389"/>
                    <a:pt x="412" y="5726"/>
                    <a:pt x="602" y="6022"/>
                  </a:cubicBezTo>
                  <a:cubicBezTo>
                    <a:pt x="982" y="6620"/>
                    <a:pt x="1658" y="6901"/>
                    <a:pt x="2435" y="7193"/>
                  </a:cubicBezTo>
                  <a:lnTo>
                    <a:pt x="2449" y="7165"/>
                  </a:lnTo>
                  <a:cubicBezTo>
                    <a:pt x="1686" y="6870"/>
                    <a:pt x="1010" y="6592"/>
                    <a:pt x="630" y="6004"/>
                  </a:cubicBezTo>
                  <a:cubicBezTo>
                    <a:pt x="440" y="5712"/>
                    <a:pt x="353" y="5375"/>
                    <a:pt x="279" y="5054"/>
                  </a:cubicBezTo>
                  <a:cubicBezTo>
                    <a:pt x="89" y="4277"/>
                    <a:pt x="43" y="3602"/>
                    <a:pt x="103" y="2972"/>
                  </a:cubicBezTo>
                  <a:cubicBezTo>
                    <a:pt x="177" y="2240"/>
                    <a:pt x="426" y="1565"/>
                    <a:pt x="806" y="1052"/>
                  </a:cubicBezTo>
                  <a:cubicBezTo>
                    <a:pt x="1130" y="626"/>
                    <a:pt x="1538" y="320"/>
                    <a:pt x="1978" y="158"/>
                  </a:cubicBezTo>
                  <a:cubicBezTo>
                    <a:pt x="2198" y="78"/>
                    <a:pt x="2426" y="38"/>
                    <a:pt x="2651" y="38"/>
                  </a:cubicBezTo>
                  <a:cubicBezTo>
                    <a:pt x="2921" y="38"/>
                    <a:pt x="3184" y="97"/>
                    <a:pt x="3416" y="218"/>
                  </a:cubicBezTo>
                  <a:lnTo>
                    <a:pt x="3430" y="172"/>
                  </a:lnTo>
                  <a:cubicBezTo>
                    <a:pt x="3198" y="61"/>
                    <a:pt x="2931" y="1"/>
                    <a:pt x="265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3645350" y="2013100"/>
              <a:ext cx="159000" cy="218650"/>
            </a:xfrm>
            <a:custGeom>
              <a:avLst/>
              <a:gdLst/>
              <a:ahLst/>
              <a:cxnLst/>
              <a:rect l="l" t="t" r="r" b="b"/>
              <a:pathLst>
                <a:path w="6360" h="8746" extrusionOk="0">
                  <a:moveTo>
                    <a:pt x="1643" y="0"/>
                  </a:moveTo>
                  <a:cubicBezTo>
                    <a:pt x="653" y="0"/>
                    <a:pt x="10" y="527"/>
                    <a:pt x="0" y="539"/>
                  </a:cubicBezTo>
                  <a:lnTo>
                    <a:pt x="28" y="567"/>
                  </a:lnTo>
                  <a:cubicBezTo>
                    <a:pt x="38" y="558"/>
                    <a:pt x="664" y="40"/>
                    <a:pt x="1634" y="40"/>
                  </a:cubicBezTo>
                  <a:cubicBezTo>
                    <a:pt x="2092" y="40"/>
                    <a:pt x="2626" y="155"/>
                    <a:pt x="3208" y="493"/>
                  </a:cubicBezTo>
                  <a:cubicBezTo>
                    <a:pt x="4791" y="1401"/>
                    <a:pt x="6318" y="2632"/>
                    <a:pt x="5582" y="4876"/>
                  </a:cubicBezTo>
                  <a:cubicBezTo>
                    <a:pt x="4791" y="7265"/>
                    <a:pt x="4059" y="8380"/>
                    <a:pt x="3120" y="8598"/>
                  </a:cubicBezTo>
                  <a:cubicBezTo>
                    <a:pt x="2734" y="8687"/>
                    <a:pt x="2359" y="8715"/>
                    <a:pt x="2042" y="8715"/>
                  </a:cubicBezTo>
                  <a:cubicBezTo>
                    <a:pt x="1519" y="8715"/>
                    <a:pt x="1152" y="8638"/>
                    <a:pt x="1143" y="8629"/>
                  </a:cubicBezTo>
                  <a:lnTo>
                    <a:pt x="1129" y="8672"/>
                  </a:lnTo>
                  <a:cubicBezTo>
                    <a:pt x="1143" y="8672"/>
                    <a:pt x="1509" y="8745"/>
                    <a:pt x="2037" y="8745"/>
                  </a:cubicBezTo>
                  <a:cubicBezTo>
                    <a:pt x="2360" y="8745"/>
                    <a:pt x="2740" y="8717"/>
                    <a:pt x="3138" y="8629"/>
                  </a:cubicBezTo>
                  <a:cubicBezTo>
                    <a:pt x="4073" y="8408"/>
                    <a:pt x="4823" y="7293"/>
                    <a:pt x="5614" y="4890"/>
                  </a:cubicBezTo>
                  <a:cubicBezTo>
                    <a:pt x="6360" y="2632"/>
                    <a:pt x="4823" y="1373"/>
                    <a:pt x="3226" y="451"/>
                  </a:cubicBezTo>
                  <a:cubicBezTo>
                    <a:pt x="2642" y="115"/>
                    <a:pt x="2105" y="0"/>
                    <a:pt x="1643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526975" y="2110575"/>
              <a:ext cx="67125" cy="59100"/>
            </a:xfrm>
            <a:custGeom>
              <a:avLst/>
              <a:gdLst/>
              <a:ahLst/>
              <a:cxnLst/>
              <a:rect l="l" t="t" r="r" b="b"/>
              <a:pathLst>
                <a:path w="2685" h="2364" extrusionOk="0">
                  <a:moveTo>
                    <a:pt x="1354" y="1"/>
                  </a:moveTo>
                  <a:cubicBezTo>
                    <a:pt x="909" y="1"/>
                    <a:pt x="481" y="257"/>
                    <a:pt x="278" y="685"/>
                  </a:cubicBezTo>
                  <a:cubicBezTo>
                    <a:pt x="1" y="1269"/>
                    <a:pt x="264" y="1973"/>
                    <a:pt x="852" y="2250"/>
                  </a:cubicBezTo>
                  <a:cubicBezTo>
                    <a:pt x="1011" y="2327"/>
                    <a:pt x="1179" y="2364"/>
                    <a:pt x="1343" y="2364"/>
                  </a:cubicBezTo>
                  <a:cubicBezTo>
                    <a:pt x="1782" y="2364"/>
                    <a:pt x="2201" y="2108"/>
                    <a:pt x="2403" y="1681"/>
                  </a:cubicBezTo>
                  <a:cubicBezTo>
                    <a:pt x="2684" y="1079"/>
                    <a:pt x="2435" y="390"/>
                    <a:pt x="1847" y="112"/>
                  </a:cubicBezTo>
                  <a:cubicBezTo>
                    <a:pt x="1688" y="36"/>
                    <a:pt x="1520" y="1"/>
                    <a:pt x="1354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3536125" y="2129450"/>
              <a:ext cx="44775" cy="40025"/>
            </a:xfrm>
            <a:custGeom>
              <a:avLst/>
              <a:gdLst/>
              <a:ahLst/>
              <a:cxnLst/>
              <a:rect l="l" t="t" r="r" b="b"/>
              <a:pathLst>
                <a:path w="1791" h="1601" extrusionOk="0">
                  <a:moveTo>
                    <a:pt x="778" y="0"/>
                  </a:moveTo>
                  <a:cubicBezTo>
                    <a:pt x="718" y="0"/>
                    <a:pt x="662" y="0"/>
                    <a:pt x="602" y="18"/>
                  </a:cubicBezTo>
                  <a:lnTo>
                    <a:pt x="704" y="18"/>
                  </a:lnTo>
                  <a:cubicBezTo>
                    <a:pt x="837" y="18"/>
                    <a:pt x="968" y="32"/>
                    <a:pt x="1101" y="74"/>
                  </a:cubicBezTo>
                  <a:cubicBezTo>
                    <a:pt x="1155" y="88"/>
                    <a:pt x="1213" y="105"/>
                    <a:pt x="1270" y="131"/>
                  </a:cubicBezTo>
                  <a:lnTo>
                    <a:pt x="1270" y="131"/>
                  </a:lnTo>
                  <a:cubicBezTo>
                    <a:pt x="1243" y="118"/>
                    <a:pt x="1230" y="106"/>
                    <a:pt x="1217" y="106"/>
                  </a:cubicBezTo>
                  <a:cubicBezTo>
                    <a:pt x="1070" y="32"/>
                    <a:pt x="925" y="0"/>
                    <a:pt x="778" y="0"/>
                  </a:cubicBezTo>
                  <a:close/>
                  <a:moveTo>
                    <a:pt x="1270" y="131"/>
                  </a:moveTo>
                  <a:cubicBezTo>
                    <a:pt x="1272" y="132"/>
                    <a:pt x="1275" y="133"/>
                    <a:pt x="1277" y="134"/>
                  </a:cubicBezTo>
                  <a:cubicBezTo>
                    <a:pt x="1275" y="133"/>
                    <a:pt x="1272" y="132"/>
                    <a:pt x="1270" y="131"/>
                  </a:cubicBezTo>
                  <a:close/>
                  <a:moveTo>
                    <a:pt x="560" y="134"/>
                  </a:moveTo>
                  <a:cubicBezTo>
                    <a:pt x="454" y="148"/>
                    <a:pt x="338" y="162"/>
                    <a:pt x="236" y="194"/>
                  </a:cubicBezTo>
                  <a:cubicBezTo>
                    <a:pt x="162" y="250"/>
                    <a:pt x="102" y="324"/>
                    <a:pt x="60" y="412"/>
                  </a:cubicBezTo>
                  <a:cubicBezTo>
                    <a:pt x="14" y="500"/>
                    <a:pt x="0" y="602"/>
                    <a:pt x="0" y="690"/>
                  </a:cubicBezTo>
                  <a:cubicBezTo>
                    <a:pt x="0" y="1014"/>
                    <a:pt x="222" y="1337"/>
                    <a:pt x="560" y="1495"/>
                  </a:cubicBezTo>
                  <a:cubicBezTo>
                    <a:pt x="704" y="1569"/>
                    <a:pt x="866" y="1601"/>
                    <a:pt x="1013" y="1601"/>
                  </a:cubicBezTo>
                  <a:cubicBezTo>
                    <a:pt x="1319" y="1601"/>
                    <a:pt x="1597" y="1453"/>
                    <a:pt x="1717" y="1189"/>
                  </a:cubicBezTo>
                  <a:cubicBezTo>
                    <a:pt x="1759" y="1101"/>
                    <a:pt x="1791" y="999"/>
                    <a:pt x="1791" y="912"/>
                  </a:cubicBezTo>
                  <a:lnTo>
                    <a:pt x="1791" y="880"/>
                  </a:lnTo>
                  <a:cubicBezTo>
                    <a:pt x="1703" y="824"/>
                    <a:pt x="1597" y="778"/>
                    <a:pt x="1495" y="750"/>
                  </a:cubicBezTo>
                  <a:cubicBezTo>
                    <a:pt x="1393" y="722"/>
                    <a:pt x="1305" y="722"/>
                    <a:pt x="1203" y="722"/>
                  </a:cubicBezTo>
                  <a:lnTo>
                    <a:pt x="1101" y="722"/>
                  </a:lnTo>
                  <a:cubicBezTo>
                    <a:pt x="968" y="736"/>
                    <a:pt x="837" y="750"/>
                    <a:pt x="704" y="792"/>
                  </a:cubicBezTo>
                  <a:lnTo>
                    <a:pt x="690" y="792"/>
                  </a:lnTo>
                  <a:cubicBezTo>
                    <a:pt x="676" y="792"/>
                    <a:pt x="662" y="778"/>
                    <a:pt x="662" y="764"/>
                  </a:cubicBezTo>
                  <a:cubicBezTo>
                    <a:pt x="662" y="764"/>
                    <a:pt x="662" y="750"/>
                    <a:pt x="676" y="736"/>
                  </a:cubicBezTo>
                  <a:cubicBezTo>
                    <a:pt x="806" y="662"/>
                    <a:pt x="940" y="634"/>
                    <a:pt x="1087" y="602"/>
                  </a:cubicBezTo>
                  <a:lnTo>
                    <a:pt x="1203" y="602"/>
                  </a:lnTo>
                  <a:cubicBezTo>
                    <a:pt x="1305" y="602"/>
                    <a:pt x="1421" y="616"/>
                    <a:pt x="1527" y="648"/>
                  </a:cubicBezTo>
                  <a:cubicBezTo>
                    <a:pt x="1597" y="662"/>
                    <a:pt x="1657" y="690"/>
                    <a:pt x="1731" y="736"/>
                  </a:cubicBezTo>
                  <a:cubicBezTo>
                    <a:pt x="1745" y="736"/>
                    <a:pt x="1759" y="750"/>
                    <a:pt x="1773" y="750"/>
                  </a:cubicBezTo>
                  <a:cubicBezTo>
                    <a:pt x="1759" y="690"/>
                    <a:pt x="1731" y="616"/>
                    <a:pt x="1703" y="560"/>
                  </a:cubicBezTo>
                  <a:cubicBezTo>
                    <a:pt x="1643" y="500"/>
                    <a:pt x="1597" y="440"/>
                    <a:pt x="1541" y="412"/>
                  </a:cubicBezTo>
                  <a:cubicBezTo>
                    <a:pt x="1393" y="296"/>
                    <a:pt x="1246" y="222"/>
                    <a:pt x="1070" y="176"/>
                  </a:cubicBezTo>
                  <a:cubicBezTo>
                    <a:pt x="954" y="148"/>
                    <a:pt x="823" y="134"/>
                    <a:pt x="690" y="134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3535775" y="2129900"/>
              <a:ext cx="49525" cy="19800"/>
            </a:xfrm>
            <a:custGeom>
              <a:avLst/>
              <a:gdLst/>
              <a:ahLst/>
              <a:cxnLst/>
              <a:rect l="l" t="t" r="r" b="b"/>
              <a:pathLst>
                <a:path w="1981" h="792" extrusionOk="0">
                  <a:moveTo>
                    <a:pt x="574" y="0"/>
                  </a:moveTo>
                  <a:cubicBezTo>
                    <a:pt x="468" y="14"/>
                    <a:pt x="380" y="28"/>
                    <a:pt x="292" y="56"/>
                  </a:cubicBezTo>
                  <a:cubicBezTo>
                    <a:pt x="204" y="70"/>
                    <a:pt x="116" y="116"/>
                    <a:pt x="28" y="158"/>
                  </a:cubicBezTo>
                  <a:cubicBezTo>
                    <a:pt x="14" y="158"/>
                    <a:pt x="0" y="176"/>
                    <a:pt x="14" y="204"/>
                  </a:cubicBezTo>
                  <a:cubicBezTo>
                    <a:pt x="14" y="218"/>
                    <a:pt x="28" y="218"/>
                    <a:pt x="46" y="218"/>
                  </a:cubicBezTo>
                  <a:lnTo>
                    <a:pt x="60" y="218"/>
                  </a:lnTo>
                  <a:cubicBezTo>
                    <a:pt x="134" y="204"/>
                    <a:pt x="190" y="190"/>
                    <a:pt x="250" y="176"/>
                  </a:cubicBezTo>
                  <a:cubicBezTo>
                    <a:pt x="352" y="88"/>
                    <a:pt x="486" y="28"/>
                    <a:pt x="616" y="0"/>
                  </a:cubicBezTo>
                  <a:close/>
                  <a:moveTo>
                    <a:pt x="1291" y="116"/>
                  </a:moveTo>
                  <a:lnTo>
                    <a:pt x="1291" y="116"/>
                  </a:lnTo>
                  <a:cubicBezTo>
                    <a:pt x="1481" y="218"/>
                    <a:pt x="1629" y="366"/>
                    <a:pt x="1717" y="542"/>
                  </a:cubicBezTo>
                  <a:lnTo>
                    <a:pt x="1745" y="570"/>
                  </a:lnTo>
                  <a:cubicBezTo>
                    <a:pt x="1773" y="598"/>
                    <a:pt x="1787" y="630"/>
                    <a:pt x="1819" y="658"/>
                  </a:cubicBezTo>
                  <a:lnTo>
                    <a:pt x="1907" y="774"/>
                  </a:lnTo>
                  <a:cubicBezTo>
                    <a:pt x="1907" y="792"/>
                    <a:pt x="1921" y="792"/>
                    <a:pt x="1935" y="792"/>
                  </a:cubicBezTo>
                  <a:cubicBezTo>
                    <a:pt x="1935" y="792"/>
                    <a:pt x="1949" y="792"/>
                    <a:pt x="1949" y="774"/>
                  </a:cubicBezTo>
                  <a:cubicBezTo>
                    <a:pt x="1981" y="774"/>
                    <a:pt x="1981" y="746"/>
                    <a:pt x="1963" y="732"/>
                  </a:cubicBezTo>
                  <a:lnTo>
                    <a:pt x="1893" y="616"/>
                  </a:lnTo>
                  <a:cubicBezTo>
                    <a:pt x="1861" y="584"/>
                    <a:pt x="1833" y="542"/>
                    <a:pt x="1805" y="510"/>
                  </a:cubicBezTo>
                  <a:cubicBezTo>
                    <a:pt x="1745" y="440"/>
                    <a:pt x="1685" y="366"/>
                    <a:pt x="1611" y="306"/>
                  </a:cubicBezTo>
                  <a:cubicBezTo>
                    <a:pt x="1569" y="278"/>
                    <a:pt x="1541" y="246"/>
                    <a:pt x="1495" y="218"/>
                  </a:cubicBezTo>
                  <a:lnTo>
                    <a:pt x="1379" y="158"/>
                  </a:lnTo>
                  <a:cubicBezTo>
                    <a:pt x="1347" y="144"/>
                    <a:pt x="1319" y="130"/>
                    <a:pt x="1291" y="116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3542025" y="2129900"/>
              <a:ext cx="36675" cy="13550"/>
            </a:xfrm>
            <a:custGeom>
              <a:avLst/>
              <a:gdLst/>
              <a:ahLst/>
              <a:cxnLst/>
              <a:rect l="l" t="t" r="r" b="b"/>
              <a:pathLst>
                <a:path w="1467" h="542" extrusionOk="0">
                  <a:moveTo>
                    <a:pt x="366" y="0"/>
                  </a:moveTo>
                  <a:cubicBezTo>
                    <a:pt x="236" y="28"/>
                    <a:pt x="102" y="88"/>
                    <a:pt x="0" y="176"/>
                  </a:cubicBezTo>
                  <a:cubicBezTo>
                    <a:pt x="102" y="144"/>
                    <a:pt x="218" y="130"/>
                    <a:pt x="324" y="116"/>
                  </a:cubicBezTo>
                  <a:lnTo>
                    <a:pt x="454" y="116"/>
                  </a:lnTo>
                  <a:cubicBezTo>
                    <a:pt x="587" y="116"/>
                    <a:pt x="718" y="130"/>
                    <a:pt x="834" y="158"/>
                  </a:cubicBezTo>
                  <a:cubicBezTo>
                    <a:pt x="1010" y="204"/>
                    <a:pt x="1157" y="278"/>
                    <a:pt x="1305" y="394"/>
                  </a:cubicBezTo>
                  <a:cubicBezTo>
                    <a:pt x="1361" y="422"/>
                    <a:pt x="1407" y="482"/>
                    <a:pt x="1467" y="542"/>
                  </a:cubicBezTo>
                  <a:cubicBezTo>
                    <a:pt x="1379" y="366"/>
                    <a:pt x="1231" y="218"/>
                    <a:pt x="1041" y="116"/>
                  </a:cubicBezTo>
                  <a:cubicBezTo>
                    <a:pt x="981" y="88"/>
                    <a:pt x="922" y="70"/>
                    <a:pt x="865" y="56"/>
                  </a:cubicBezTo>
                  <a:cubicBezTo>
                    <a:pt x="732" y="14"/>
                    <a:pt x="601" y="0"/>
                    <a:pt x="468" y="0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3585625" y="2153625"/>
              <a:ext cx="5125" cy="6625"/>
            </a:xfrm>
            <a:custGeom>
              <a:avLst/>
              <a:gdLst/>
              <a:ahLst/>
              <a:cxnLst/>
              <a:rect l="l" t="t" r="r" b="b"/>
              <a:pathLst>
                <a:path w="205" h="265" extrusionOk="0">
                  <a:moveTo>
                    <a:pt x="43" y="1"/>
                  </a:moveTo>
                  <a:cubicBezTo>
                    <a:pt x="29" y="32"/>
                    <a:pt x="15" y="47"/>
                    <a:pt x="1" y="75"/>
                  </a:cubicBezTo>
                  <a:lnTo>
                    <a:pt x="15" y="89"/>
                  </a:lnTo>
                  <a:cubicBezTo>
                    <a:pt x="57" y="134"/>
                    <a:pt x="103" y="194"/>
                    <a:pt x="145" y="251"/>
                  </a:cubicBezTo>
                  <a:cubicBezTo>
                    <a:pt x="162" y="265"/>
                    <a:pt x="162" y="265"/>
                    <a:pt x="177" y="265"/>
                  </a:cubicBezTo>
                  <a:cubicBezTo>
                    <a:pt x="177" y="265"/>
                    <a:pt x="191" y="265"/>
                    <a:pt x="191" y="251"/>
                  </a:cubicBezTo>
                  <a:cubicBezTo>
                    <a:pt x="205" y="251"/>
                    <a:pt x="205" y="236"/>
                    <a:pt x="191" y="222"/>
                  </a:cubicBezTo>
                  <a:cubicBezTo>
                    <a:pt x="162" y="163"/>
                    <a:pt x="117" y="89"/>
                    <a:pt x="75" y="47"/>
                  </a:cubicBezTo>
                  <a:cubicBezTo>
                    <a:pt x="57" y="32"/>
                    <a:pt x="57" y="18"/>
                    <a:pt x="43" y="1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3580450" y="2148175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0" y="1"/>
                  </a:moveTo>
                  <a:cubicBezTo>
                    <a:pt x="0" y="43"/>
                    <a:pt x="18" y="89"/>
                    <a:pt x="18" y="131"/>
                  </a:cubicBezTo>
                  <a:cubicBezTo>
                    <a:pt x="32" y="148"/>
                    <a:pt x="60" y="163"/>
                    <a:pt x="74" y="177"/>
                  </a:cubicBezTo>
                  <a:cubicBezTo>
                    <a:pt x="120" y="205"/>
                    <a:pt x="162" y="250"/>
                    <a:pt x="208" y="293"/>
                  </a:cubicBezTo>
                  <a:cubicBezTo>
                    <a:pt x="222" y="265"/>
                    <a:pt x="236" y="250"/>
                    <a:pt x="250" y="219"/>
                  </a:cubicBezTo>
                  <a:cubicBezTo>
                    <a:pt x="208" y="177"/>
                    <a:pt x="176" y="131"/>
                    <a:pt x="134" y="103"/>
                  </a:cubicBezTo>
                  <a:cubicBezTo>
                    <a:pt x="88" y="61"/>
                    <a:pt x="46" y="29"/>
                    <a:pt x="0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3552650" y="2144475"/>
              <a:ext cx="28250" cy="6975"/>
            </a:xfrm>
            <a:custGeom>
              <a:avLst/>
              <a:gdLst/>
              <a:ahLst/>
              <a:cxnLst/>
              <a:rect l="l" t="t" r="r" b="b"/>
              <a:pathLst>
                <a:path w="1130" h="279" extrusionOk="0">
                  <a:moveTo>
                    <a:pt x="426" y="1"/>
                  </a:moveTo>
                  <a:cubicBezTo>
                    <a:pt x="279" y="33"/>
                    <a:pt x="145" y="61"/>
                    <a:pt x="15" y="135"/>
                  </a:cubicBezTo>
                  <a:cubicBezTo>
                    <a:pt x="1" y="149"/>
                    <a:pt x="1" y="163"/>
                    <a:pt x="1" y="163"/>
                  </a:cubicBezTo>
                  <a:cubicBezTo>
                    <a:pt x="1" y="177"/>
                    <a:pt x="15" y="191"/>
                    <a:pt x="29" y="191"/>
                  </a:cubicBezTo>
                  <a:lnTo>
                    <a:pt x="43" y="191"/>
                  </a:lnTo>
                  <a:cubicBezTo>
                    <a:pt x="176" y="149"/>
                    <a:pt x="307" y="135"/>
                    <a:pt x="440" y="121"/>
                  </a:cubicBezTo>
                  <a:lnTo>
                    <a:pt x="542" y="121"/>
                  </a:lnTo>
                  <a:cubicBezTo>
                    <a:pt x="644" y="121"/>
                    <a:pt x="732" y="121"/>
                    <a:pt x="834" y="149"/>
                  </a:cubicBezTo>
                  <a:cubicBezTo>
                    <a:pt x="936" y="177"/>
                    <a:pt x="1042" y="223"/>
                    <a:pt x="1130" y="279"/>
                  </a:cubicBezTo>
                  <a:cubicBezTo>
                    <a:pt x="1130" y="237"/>
                    <a:pt x="1112" y="191"/>
                    <a:pt x="1112" y="149"/>
                  </a:cubicBezTo>
                  <a:cubicBezTo>
                    <a:pt x="1098" y="149"/>
                    <a:pt x="1084" y="135"/>
                    <a:pt x="1070" y="135"/>
                  </a:cubicBezTo>
                  <a:cubicBezTo>
                    <a:pt x="996" y="89"/>
                    <a:pt x="936" y="61"/>
                    <a:pt x="866" y="47"/>
                  </a:cubicBezTo>
                  <a:cubicBezTo>
                    <a:pt x="760" y="15"/>
                    <a:pt x="644" y="1"/>
                    <a:pt x="542" y="1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3726675" y="2159175"/>
              <a:ext cx="59400" cy="59025"/>
            </a:xfrm>
            <a:custGeom>
              <a:avLst/>
              <a:gdLst/>
              <a:ahLst/>
              <a:cxnLst/>
              <a:rect l="l" t="t" r="r" b="b"/>
              <a:pathLst>
                <a:path w="2376" h="2361" extrusionOk="0">
                  <a:moveTo>
                    <a:pt x="1192" y="0"/>
                  </a:moveTo>
                  <a:cubicBezTo>
                    <a:pt x="556" y="0"/>
                    <a:pt x="29" y="509"/>
                    <a:pt x="15" y="1158"/>
                  </a:cubicBezTo>
                  <a:cubicBezTo>
                    <a:pt x="1" y="1801"/>
                    <a:pt x="514" y="2347"/>
                    <a:pt x="1172" y="2361"/>
                  </a:cubicBezTo>
                  <a:cubicBezTo>
                    <a:pt x="1181" y="2361"/>
                    <a:pt x="1189" y="2361"/>
                    <a:pt x="1198" y="2361"/>
                  </a:cubicBezTo>
                  <a:cubicBezTo>
                    <a:pt x="1833" y="2361"/>
                    <a:pt x="2347" y="1852"/>
                    <a:pt x="2361" y="1203"/>
                  </a:cubicBezTo>
                  <a:cubicBezTo>
                    <a:pt x="2375" y="556"/>
                    <a:pt x="1862" y="14"/>
                    <a:pt x="1218" y="0"/>
                  </a:cubicBezTo>
                  <a:cubicBezTo>
                    <a:pt x="1209" y="0"/>
                    <a:pt x="1201" y="0"/>
                    <a:pt x="1192" y="0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3731075" y="2178600"/>
              <a:ext cx="46200" cy="38825"/>
            </a:xfrm>
            <a:custGeom>
              <a:avLst/>
              <a:gdLst/>
              <a:ahLst/>
              <a:cxnLst/>
              <a:rect l="l" t="t" r="r" b="b"/>
              <a:pathLst>
                <a:path w="1848" h="1553" extrusionOk="0">
                  <a:moveTo>
                    <a:pt x="894" y="1"/>
                  </a:moveTo>
                  <a:cubicBezTo>
                    <a:pt x="954" y="15"/>
                    <a:pt x="1010" y="15"/>
                    <a:pt x="1070" y="29"/>
                  </a:cubicBezTo>
                  <a:cubicBezTo>
                    <a:pt x="1232" y="57"/>
                    <a:pt x="1394" y="117"/>
                    <a:pt x="1538" y="205"/>
                  </a:cubicBezTo>
                  <a:cubicBezTo>
                    <a:pt x="1380" y="89"/>
                    <a:pt x="1172" y="15"/>
                    <a:pt x="940" y="1"/>
                  </a:cubicBezTo>
                  <a:close/>
                  <a:moveTo>
                    <a:pt x="792" y="103"/>
                  </a:moveTo>
                  <a:cubicBezTo>
                    <a:pt x="704" y="103"/>
                    <a:pt x="616" y="117"/>
                    <a:pt x="528" y="131"/>
                  </a:cubicBezTo>
                  <a:cubicBezTo>
                    <a:pt x="454" y="145"/>
                    <a:pt x="381" y="177"/>
                    <a:pt x="324" y="205"/>
                  </a:cubicBezTo>
                  <a:cubicBezTo>
                    <a:pt x="264" y="233"/>
                    <a:pt x="205" y="293"/>
                    <a:pt x="162" y="353"/>
                  </a:cubicBezTo>
                  <a:cubicBezTo>
                    <a:pt x="177" y="338"/>
                    <a:pt x="191" y="338"/>
                    <a:pt x="219" y="338"/>
                  </a:cubicBezTo>
                  <a:cubicBezTo>
                    <a:pt x="293" y="338"/>
                    <a:pt x="366" y="338"/>
                    <a:pt x="426" y="367"/>
                  </a:cubicBezTo>
                  <a:cubicBezTo>
                    <a:pt x="571" y="381"/>
                    <a:pt x="718" y="440"/>
                    <a:pt x="834" y="514"/>
                  </a:cubicBezTo>
                  <a:cubicBezTo>
                    <a:pt x="954" y="602"/>
                    <a:pt x="1070" y="690"/>
                    <a:pt x="1144" y="820"/>
                  </a:cubicBezTo>
                  <a:cubicBezTo>
                    <a:pt x="1158" y="820"/>
                    <a:pt x="1158" y="834"/>
                    <a:pt x="1144" y="849"/>
                  </a:cubicBezTo>
                  <a:lnTo>
                    <a:pt x="1130" y="866"/>
                  </a:lnTo>
                  <a:cubicBezTo>
                    <a:pt x="1116" y="866"/>
                    <a:pt x="1116" y="866"/>
                    <a:pt x="1098" y="849"/>
                  </a:cubicBezTo>
                  <a:cubicBezTo>
                    <a:pt x="996" y="761"/>
                    <a:pt x="894" y="673"/>
                    <a:pt x="778" y="616"/>
                  </a:cubicBezTo>
                  <a:cubicBezTo>
                    <a:pt x="658" y="543"/>
                    <a:pt x="542" y="483"/>
                    <a:pt x="412" y="469"/>
                  </a:cubicBezTo>
                  <a:cubicBezTo>
                    <a:pt x="338" y="455"/>
                    <a:pt x="279" y="440"/>
                    <a:pt x="205" y="440"/>
                  </a:cubicBezTo>
                  <a:cubicBezTo>
                    <a:pt x="162" y="440"/>
                    <a:pt x="131" y="440"/>
                    <a:pt x="89" y="455"/>
                  </a:cubicBezTo>
                  <a:cubicBezTo>
                    <a:pt x="43" y="543"/>
                    <a:pt x="15" y="645"/>
                    <a:pt x="15" y="761"/>
                  </a:cubicBezTo>
                  <a:cubicBezTo>
                    <a:pt x="1" y="1186"/>
                    <a:pt x="412" y="1538"/>
                    <a:pt x="908" y="1552"/>
                  </a:cubicBezTo>
                  <a:lnTo>
                    <a:pt x="940" y="1552"/>
                  </a:lnTo>
                  <a:cubicBezTo>
                    <a:pt x="1436" y="1552"/>
                    <a:pt x="1833" y="1218"/>
                    <a:pt x="1847" y="792"/>
                  </a:cubicBezTo>
                  <a:cubicBezTo>
                    <a:pt x="1847" y="704"/>
                    <a:pt x="1833" y="602"/>
                    <a:pt x="1788" y="514"/>
                  </a:cubicBezTo>
                  <a:cubicBezTo>
                    <a:pt x="1700" y="440"/>
                    <a:pt x="1612" y="381"/>
                    <a:pt x="1524" y="321"/>
                  </a:cubicBezTo>
                  <a:cubicBezTo>
                    <a:pt x="1380" y="233"/>
                    <a:pt x="1218" y="163"/>
                    <a:pt x="1042" y="131"/>
                  </a:cubicBezTo>
                  <a:cubicBezTo>
                    <a:pt x="954" y="117"/>
                    <a:pt x="880" y="103"/>
                    <a:pt x="792" y="103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3730375" y="2178600"/>
              <a:ext cx="50950" cy="16475"/>
            </a:xfrm>
            <a:custGeom>
              <a:avLst/>
              <a:gdLst/>
              <a:ahLst/>
              <a:cxnLst/>
              <a:rect l="l" t="t" r="r" b="b"/>
              <a:pathLst>
                <a:path w="2038" h="659" extrusionOk="0">
                  <a:moveTo>
                    <a:pt x="820" y="1"/>
                  </a:moveTo>
                  <a:lnTo>
                    <a:pt x="672" y="15"/>
                  </a:lnTo>
                  <a:cubicBezTo>
                    <a:pt x="630" y="15"/>
                    <a:pt x="584" y="29"/>
                    <a:pt x="542" y="43"/>
                  </a:cubicBezTo>
                  <a:cubicBezTo>
                    <a:pt x="440" y="57"/>
                    <a:pt x="366" y="89"/>
                    <a:pt x="278" y="131"/>
                  </a:cubicBezTo>
                  <a:cubicBezTo>
                    <a:pt x="233" y="145"/>
                    <a:pt x="190" y="177"/>
                    <a:pt x="145" y="191"/>
                  </a:cubicBezTo>
                  <a:lnTo>
                    <a:pt x="29" y="265"/>
                  </a:lnTo>
                  <a:cubicBezTo>
                    <a:pt x="15" y="265"/>
                    <a:pt x="1" y="293"/>
                    <a:pt x="15" y="307"/>
                  </a:cubicBezTo>
                  <a:cubicBezTo>
                    <a:pt x="29" y="321"/>
                    <a:pt x="43" y="321"/>
                    <a:pt x="43" y="321"/>
                  </a:cubicBezTo>
                  <a:lnTo>
                    <a:pt x="71" y="321"/>
                  </a:lnTo>
                  <a:lnTo>
                    <a:pt x="190" y="265"/>
                  </a:lnTo>
                  <a:cubicBezTo>
                    <a:pt x="233" y="251"/>
                    <a:pt x="264" y="219"/>
                    <a:pt x="307" y="205"/>
                  </a:cubicBezTo>
                  <a:lnTo>
                    <a:pt x="352" y="205"/>
                  </a:lnTo>
                  <a:cubicBezTo>
                    <a:pt x="496" y="89"/>
                    <a:pt x="704" y="15"/>
                    <a:pt x="922" y="1"/>
                  </a:cubicBezTo>
                  <a:close/>
                  <a:moveTo>
                    <a:pt x="1566" y="205"/>
                  </a:moveTo>
                  <a:lnTo>
                    <a:pt x="1566" y="205"/>
                  </a:lnTo>
                  <a:cubicBezTo>
                    <a:pt x="1671" y="293"/>
                    <a:pt x="1759" y="395"/>
                    <a:pt x="1816" y="514"/>
                  </a:cubicBezTo>
                  <a:cubicBezTo>
                    <a:pt x="1861" y="557"/>
                    <a:pt x="1918" y="602"/>
                    <a:pt x="1963" y="645"/>
                  </a:cubicBezTo>
                  <a:cubicBezTo>
                    <a:pt x="1963" y="659"/>
                    <a:pt x="1977" y="659"/>
                    <a:pt x="1991" y="659"/>
                  </a:cubicBezTo>
                  <a:cubicBezTo>
                    <a:pt x="1991" y="659"/>
                    <a:pt x="2006" y="659"/>
                    <a:pt x="2023" y="645"/>
                  </a:cubicBezTo>
                  <a:cubicBezTo>
                    <a:pt x="2023" y="630"/>
                    <a:pt x="2037" y="616"/>
                    <a:pt x="2023" y="602"/>
                  </a:cubicBezTo>
                  <a:cubicBezTo>
                    <a:pt x="1963" y="528"/>
                    <a:pt x="1904" y="455"/>
                    <a:pt x="1830" y="395"/>
                  </a:cubicBezTo>
                  <a:cubicBezTo>
                    <a:pt x="1759" y="338"/>
                    <a:pt x="1685" y="279"/>
                    <a:pt x="1612" y="233"/>
                  </a:cubicBezTo>
                  <a:cubicBezTo>
                    <a:pt x="1597" y="219"/>
                    <a:pt x="1583" y="219"/>
                    <a:pt x="1566" y="205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3739175" y="2178600"/>
              <a:ext cx="36600" cy="12875"/>
            </a:xfrm>
            <a:custGeom>
              <a:avLst/>
              <a:gdLst/>
              <a:ahLst/>
              <a:cxnLst/>
              <a:rect l="l" t="t" r="r" b="b"/>
              <a:pathLst>
                <a:path w="1464" h="515" extrusionOk="0">
                  <a:moveTo>
                    <a:pt x="570" y="1"/>
                  </a:moveTo>
                  <a:cubicBezTo>
                    <a:pt x="352" y="15"/>
                    <a:pt x="144" y="89"/>
                    <a:pt x="0" y="205"/>
                  </a:cubicBezTo>
                  <a:cubicBezTo>
                    <a:pt x="57" y="177"/>
                    <a:pt x="130" y="145"/>
                    <a:pt x="204" y="131"/>
                  </a:cubicBezTo>
                  <a:cubicBezTo>
                    <a:pt x="292" y="117"/>
                    <a:pt x="380" y="103"/>
                    <a:pt x="468" y="103"/>
                  </a:cubicBezTo>
                  <a:cubicBezTo>
                    <a:pt x="556" y="103"/>
                    <a:pt x="630" y="117"/>
                    <a:pt x="718" y="131"/>
                  </a:cubicBezTo>
                  <a:cubicBezTo>
                    <a:pt x="894" y="163"/>
                    <a:pt x="1056" y="233"/>
                    <a:pt x="1200" y="321"/>
                  </a:cubicBezTo>
                  <a:cubicBezTo>
                    <a:pt x="1288" y="381"/>
                    <a:pt x="1376" y="440"/>
                    <a:pt x="1464" y="514"/>
                  </a:cubicBezTo>
                  <a:cubicBezTo>
                    <a:pt x="1407" y="395"/>
                    <a:pt x="1319" y="293"/>
                    <a:pt x="1214" y="205"/>
                  </a:cubicBezTo>
                  <a:cubicBezTo>
                    <a:pt x="1070" y="117"/>
                    <a:pt x="908" y="57"/>
                    <a:pt x="746" y="29"/>
                  </a:cubicBezTo>
                  <a:cubicBezTo>
                    <a:pt x="686" y="15"/>
                    <a:pt x="630" y="15"/>
                    <a:pt x="570" y="1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3720800" y="2189250"/>
              <a:ext cx="6600" cy="4425"/>
            </a:xfrm>
            <a:custGeom>
              <a:avLst/>
              <a:gdLst/>
              <a:ahLst/>
              <a:cxnLst/>
              <a:rect l="l" t="t" r="r" b="b"/>
              <a:pathLst>
                <a:path w="264" h="177" extrusionOk="0">
                  <a:moveTo>
                    <a:pt x="250" y="0"/>
                  </a:moveTo>
                  <a:cubicBezTo>
                    <a:pt x="236" y="0"/>
                    <a:pt x="222" y="14"/>
                    <a:pt x="208" y="14"/>
                  </a:cubicBezTo>
                  <a:cubicBezTo>
                    <a:pt x="134" y="43"/>
                    <a:pt x="74" y="88"/>
                    <a:pt x="14" y="117"/>
                  </a:cubicBezTo>
                  <a:cubicBezTo>
                    <a:pt x="0" y="131"/>
                    <a:pt x="0" y="145"/>
                    <a:pt x="0" y="159"/>
                  </a:cubicBezTo>
                  <a:cubicBezTo>
                    <a:pt x="14" y="176"/>
                    <a:pt x="14" y="176"/>
                    <a:pt x="32" y="176"/>
                  </a:cubicBezTo>
                  <a:lnTo>
                    <a:pt x="46" y="176"/>
                  </a:lnTo>
                  <a:cubicBezTo>
                    <a:pt x="120" y="145"/>
                    <a:pt x="176" y="117"/>
                    <a:pt x="236" y="88"/>
                  </a:cubicBezTo>
                  <a:lnTo>
                    <a:pt x="264" y="88"/>
                  </a:lnTo>
                  <a:cubicBezTo>
                    <a:pt x="250" y="57"/>
                    <a:pt x="250" y="29"/>
                    <a:pt x="250" y="0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3727025" y="2187400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24" y="1"/>
                  </a:moveTo>
                  <a:cubicBezTo>
                    <a:pt x="265" y="1"/>
                    <a:pt x="222" y="1"/>
                    <a:pt x="163" y="15"/>
                  </a:cubicBezTo>
                  <a:cubicBezTo>
                    <a:pt x="103" y="29"/>
                    <a:pt x="61" y="43"/>
                    <a:pt x="1" y="74"/>
                  </a:cubicBezTo>
                  <a:cubicBezTo>
                    <a:pt x="1" y="103"/>
                    <a:pt x="1" y="131"/>
                    <a:pt x="15" y="162"/>
                  </a:cubicBezTo>
                  <a:cubicBezTo>
                    <a:pt x="61" y="145"/>
                    <a:pt x="117" y="117"/>
                    <a:pt x="177" y="117"/>
                  </a:cubicBezTo>
                  <a:cubicBezTo>
                    <a:pt x="205" y="103"/>
                    <a:pt x="237" y="103"/>
                    <a:pt x="251" y="103"/>
                  </a:cubicBezTo>
                  <a:cubicBezTo>
                    <a:pt x="279" y="57"/>
                    <a:pt x="293" y="29"/>
                    <a:pt x="324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3733275" y="2187050"/>
              <a:ext cx="26750" cy="13225"/>
            </a:xfrm>
            <a:custGeom>
              <a:avLst/>
              <a:gdLst/>
              <a:ahLst/>
              <a:cxnLst/>
              <a:rect l="l" t="t" r="r" b="b"/>
              <a:pathLst>
                <a:path w="1070" h="529" extrusionOk="0">
                  <a:moveTo>
                    <a:pt x="131" y="0"/>
                  </a:moveTo>
                  <a:cubicBezTo>
                    <a:pt x="103" y="0"/>
                    <a:pt x="89" y="0"/>
                    <a:pt x="74" y="15"/>
                  </a:cubicBezTo>
                  <a:cubicBezTo>
                    <a:pt x="43" y="43"/>
                    <a:pt x="29" y="71"/>
                    <a:pt x="1" y="117"/>
                  </a:cubicBezTo>
                  <a:cubicBezTo>
                    <a:pt x="43" y="102"/>
                    <a:pt x="74" y="102"/>
                    <a:pt x="117" y="102"/>
                  </a:cubicBezTo>
                  <a:cubicBezTo>
                    <a:pt x="191" y="102"/>
                    <a:pt x="250" y="117"/>
                    <a:pt x="324" y="131"/>
                  </a:cubicBezTo>
                  <a:cubicBezTo>
                    <a:pt x="454" y="145"/>
                    <a:pt x="570" y="205"/>
                    <a:pt x="690" y="278"/>
                  </a:cubicBezTo>
                  <a:cubicBezTo>
                    <a:pt x="806" y="335"/>
                    <a:pt x="908" y="423"/>
                    <a:pt x="1010" y="511"/>
                  </a:cubicBezTo>
                  <a:cubicBezTo>
                    <a:pt x="1028" y="528"/>
                    <a:pt x="1028" y="528"/>
                    <a:pt x="1042" y="528"/>
                  </a:cubicBezTo>
                  <a:lnTo>
                    <a:pt x="1056" y="511"/>
                  </a:lnTo>
                  <a:cubicBezTo>
                    <a:pt x="1070" y="496"/>
                    <a:pt x="1070" y="482"/>
                    <a:pt x="1056" y="482"/>
                  </a:cubicBezTo>
                  <a:cubicBezTo>
                    <a:pt x="982" y="352"/>
                    <a:pt x="866" y="264"/>
                    <a:pt x="746" y="176"/>
                  </a:cubicBezTo>
                  <a:cubicBezTo>
                    <a:pt x="630" y="102"/>
                    <a:pt x="483" y="43"/>
                    <a:pt x="338" y="29"/>
                  </a:cubicBezTo>
                  <a:cubicBezTo>
                    <a:pt x="278" y="0"/>
                    <a:pt x="205" y="0"/>
                    <a:pt x="131" y="0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3563650" y="2037475"/>
              <a:ext cx="215475" cy="197775"/>
            </a:xfrm>
            <a:custGeom>
              <a:avLst/>
              <a:gdLst/>
              <a:ahLst/>
              <a:cxnLst/>
              <a:rect l="l" t="t" r="r" b="b"/>
              <a:pathLst>
                <a:path w="8619" h="7911" extrusionOk="0">
                  <a:moveTo>
                    <a:pt x="4348" y="1"/>
                  </a:moveTo>
                  <a:cubicBezTo>
                    <a:pt x="2829" y="1"/>
                    <a:pt x="1388" y="932"/>
                    <a:pt x="792" y="2448"/>
                  </a:cubicBezTo>
                  <a:cubicBezTo>
                    <a:pt x="0" y="4429"/>
                    <a:pt x="602" y="6669"/>
                    <a:pt x="2871" y="7580"/>
                  </a:cubicBezTo>
                  <a:cubicBezTo>
                    <a:pt x="3430" y="7807"/>
                    <a:pt x="3954" y="7911"/>
                    <a:pt x="4438" y="7911"/>
                  </a:cubicBezTo>
                  <a:cubicBezTo>
                    <a:pt x="6047" y="7911"/>
                    <a:pt x="7218" y="6771"/>
                    <a:pt x="7827" y="5248"/>
                  </a:cubicBezTo>
                  <a:cubicBezTo>
                    <a:pt x="8618" y="3257"/>
                    <a:pt x="7679" y="1027"/>
                    <a:pt x="5730" y="267"/>
                  </a:cubicBezTo>
                  <a:cubicBezTo>
                    <a:pt x="5277" y="87"/>
                    <a:pt x="4809" y="1"/>
                    <a:pt x="434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3604625" y="2122275"/>
              <a:ext cx="48400" cy="42425"/>
            </a:xfrm>
            <a:custGeom>
              <a:avLst/>
              <a:gdLst/>
              <a:ahLst/>
              <a:cxnLst/>
              <a:rect l="l" t="t" r="r" b="b"/>
              <a:pathLst>
                <a:path w="1936" h="1697" extrusionOk="0">
                  <a:moveTo>
                    <a:pt x="974" y="0"/>
                  </a:moveTo>
                  <a:cubicBezTo>
                    <a:pt x="669" y="0"/>
                    <a:pt x="374" y="165"/>
                    <a:pt x="222" y="449"/>
                  </a:cubicBezTo>
                  <a:cubicBezTo>
                    <a:pt x="0" y="875"/>
                    <a:pt x="162" y="1388"/>
                    <a:pt x="574" y="1607"/>
                  </a:cubicBezTo>
                  <a:cubicBezTo>
                    <a:pt x="695" y="1668"/>
                    <a:pt x="825" y="1697"/>
                    <a:pt x="954" y="1697"/>
                  </a:cubicBezTo>
                  <a:cubicBezTo>
                    <a:pt x="1261" y="1697"/>
                    <a:pt x="1561" y="1531"/>
                    <a:pt x="1717" y="1241"/>
                  </a:cubicBezTo>
                  <a:cubicBezTo>
                    <a:pt x="1935" y="815"/>
                    <a:pt x="1777" y="305"/>
                    <a:pt x="1365" y="98"/>
                  </a:cubicBezTo>
                  <a:cubicBezTo>
                    <a:pt x="1240" y="31"/>
                    <a:pt x="1106" y="0"/>
                    <a:pt x="97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3606825" y="2121450"/>
              <a:ext cx="44000" cy="44000"/>
            </a:xfrm>
            <a:custGeom>
              <a:avLst/>
              <a:gdLst/>
              <a:ahLst/>
              <a:cxnLst/>
              <a:rect l="l" t="t" r="r" b="b"/>
              <a:pathLst>
                <a:path w="1760" h="1760" extrusionOk="0">
                  <a:moveTo>
                    <a:pt x="880" y="57"/>
                  </a:moveTo>
                  <a:cubicBezTo>
                    <a:pt x="1013" y="57"/>
                    <a:pt x="1144" y="88"/>
                    <a:pt x="1263" y="145"/>
                  </a:cubicBezTo>
                  <a:cubicBezTo>
                    <a:pt x="1541" y="292"/>
                    <a:pt x="1689" y="584"/>
                    <a:pt x="1689" y="880"/>
                  </a:cubicBezTo>
                  <a:cubicBezTo>
                    <a:pt x="1689" y="1010"/>
                    <a:pt x="1657" y="1130"/>
                    <a:pt x="1601" y="1260"/>
                  </a:cubicBezTo>
                  <a:cubicBezTo>
                    <a:pt x="1453" y="1538"/>
                    <a:pt x="1161" y="1699"/>
                    <a:pt x="866" y="1699"/>
                  </a:cubicBezTo>
                  <a:cubicBezTo>
                    <a:pt x="750" y="1699"/>
                    <a:pt x="616" y="1671"/>
                    <a:pt x="500" y="1611"/>
                  </a:cubicBezTo>
                  <a:cubicBezTo>
                    <a:pt x="222" y="1464"/>
                    <a:pt x="60" y="1186"/>
                    <a:pt x="60" y="894"/>
                  </a:cubicBezTo>
                  <a:cubicBezTo>
                    <a:pt x="60" y="760"/>
                    <a:pt x="88" y="630"/>
                    <a:pt x="162" y="496"/>
                  </a:cubicBezTo>
                  <a:cubicBezTo>
                    <a:pt x="310" y="218"/>
                    <a:pt x="588" y="57"/>
                    <a:pt x="880" y="57"/>
                  </a:cubicBezTo>
                  <a:close/>
                  <a:moveTo>
                    <a:pt x="880" y="0"/>
                  </a:moveTo>
                  <a:cubicBezTo>
                    <a:pt x="574" y="0"/>
                    <a:pt x="264" y="176"/>
                    <a:pt x="106" y="482"/>
                  </a:cubicBezTo>
                  <a:cubicBezTo>
                    <a:pt x="32" y="602"/>
                    <a:pt x="0" y="746"/>
                    <a:pt x="0" y="894"/>
                  </a:cubicBezTo>
                  <a:cubicBezTo>
                    <a:pt x="0" y="1200"/>
                    <a:pt x="176" y="1509"/>
                    <a:pt x="472" y="1657"/>
                  </a:cubicBezTo>
                  <a:cubicBezTo>
                    <a:pt x="602" y="1728"/>
                    <a:pt x="736" y="1759"/>
                    <a:pt x="866" y="1759"/>
                  </a:cubicBezTo>
                  <a:cubicBezTo>
                    <a:pt x="1189" y="1759"/>
                    <a:pt x="1495" y="1583"/>
                    <a:pt x="1657" y="1288"/>
                  </a:cubicBezTo>
                  <a:cubicBezTo>
                    <a:pt x="1717" y="1158"/>
                    <a:pt x="1759" y="1010"/>
                    <a:pt x="1759" y="880"/>
                  </a:cubicBezTo>
                  <a:cubicBezTo>
                    <a:pt x="1759" y="556"/>
                    <a:pt x="1583" y="250"/>
                    <a:pt x="1291" y="102"/>
                  </a:cubicBezTo>
                  <a:cubicBezTo>
                    <a:pt x="1161" y="29"/>
                    <a:pt x="1028" y="0"/>
                    <a:pt x="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3604625" y="2124100"/>
              <a:ext cx="48050" cy="42325"/>
            </a:xfrm>
            <a:custGeom>
              <a:avLst/>
              <a:gdLst/>
              <a:ahLst/>
              <a:cxnLst/>
              <a:rect l="l" t="t" r="r" b="b"/>
              <a:pathLst>
                <a:path w="1922" h="1693" extrusionOk="0">
                  <a:moveTo>
                    <a:pt x="958" y="0"/>
                  </a:moveTo>
                  <a:cubicBezTo>
                    <a:pt x="654" y="0"/>
                    <a:pt x="360" y="164"/>
                    <a:pt x="208" y="450"/>
                  </a:cubicBezTo>
                  <a:cubicBezTo>
                    <a:pt x="0" y="876"/>
                    <a:pt x="148" y="1389"/>
                    <a:pt x="560" y="1593"/>
                  </a:cubicBezTo>
                  <a:cubicBezTo>
                    <a:pt x="684" y="1661"/>
                    <a:pt x="817" y="1693"/>
                    <a:pt x="949" y="1693"/>
                  </a:cubicBezTo>
                  <a:cubicBezTo>
                    <a:pt x="1252" y="1693"/>
                    <a:pt x="1549" y="1524"/>
                    <a:pt x="1703" y="1228"/>
                  </a:cubicBezTo>
                  <a:cubicBezTo>
                    <a:pt x="1921" y="816"/>
                    <a:pt x="1759" y="302"/>
                    <a:pt x="1351" y="98"/>
                  </a:cubicBezTo>
                  <a:cubicBezTo>
                    <a:pt x="1226" y="32"/>
                    <a:pt x="1091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3610175" y="2124025"/>
              <a:ext cx="31150" cy="27425"/>
            </a:xfrm>
            <a:custGeom>
              <a:avLst/>
              <a:gdLst/>
              <a:ahLst/>
              <a:cxnLst/>
              <a:rect l="l" t="t" r="r" b="b"/>
              <a:pathLst>
                <a:path w="1246" h="1097" extrusionOk="0">
                  <a:moveTo>
                    <a:pt x="634" y="1"/>
                  </a:moveTo>
                  <a:cubicBezTo>
                    <a:pt x="435" y="1"/>
                    <a:pt x="240" y="109"/>
                    <a:pt x="148" y="305"/>
                  </a:cubicBezTo>
                  <a:cubicBezTo>
                    <a:pt x="0" y="569"/>
                    <a:pt x="102" y="893"/>
                    <a:pt x="366" y="1041"/>
                  </a:cubicBezTo>
                  <a:cubicBezTo>
                    <a:pt x="447" y="1079"/>
                    <a:pt x="533" y="1097"/>
                    <a:pt x="617" y="1097"/>
                  </a:cubicBezTo>
                  <a:cubicBezTo>
                    <a:pt x="819" y="1097"/>
                    <a:pt x="1011" y="991"/>
                    <a:pt x="1115" y="805"/>
                  </a:cubicBezTo>
                  <a:cubicBezTo>
                    <a:pt x="1245" y="541"/>
                    <a:pt x="1143" y="203"/>
                    <a:pt x="879" y="59"/>
                  </a:cubicBezTo>
                  <a:cubicBezTo>
                    <a:pt x="802" y="20"/>
                    <a:pt x="718" y="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3633650" y="2137625"/>
              <a:ext cx="10225" cy="7500"/>
            </a:xfrm>
            <a:custGeom>
              <a:avLst/>
              <a:gdLst/>
              <a:ahLst/>
              <a:cxnLst/>
              <a:rect l="l" t="t" r="r" b="b"/>
              <a:pathLst>
                <a:path w="409" h="300" extrusionOk="0">
                  <a:moveTo>
                    <a:pt x="158" y="1"/>
                  </a:moveTo>
                  <a:cubicBezTo>
                    <a:pt x="104" y="1"/>
                    <a:pt x="54" y="20"/>
                    <a:pt x="28" y="57"/>
                  </a:cubicBezTo>
                  <a:cubicBezTo>
                    <a:pt x="0" y="131"/>
                    <a:pt x="42" y="219"/>
                    <a:pt x="144" y="261"/>
                  </a:cubicBezTo>
                  <a:cubicBezTo>
                    <a:pt x="190" y="287"/>
                    <a:pt x="235" y="299"/>
                    <a:pt x="275" y="299"/>
                  </a:cubicBezTo>
                  <a:cubicBezTo>
                    <a:pt x="325" y="299"/>
                    <a:pt x="364" y="280"/>
                    <a:pt x="380" y="247"/>
                  </a:cubicBezTo>
                  <a:cubicBezTo>
                    <a:pt x="408" y="173"/>
                    <a:pt x="366" y="85"/>
                    <a:pt x="264" y="25"/>
                  </a:cubicBezTo>
                  <a:cubicBezTo>
                    <a:pt x="230" y="9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3687450" y="2139650"/>
              <a:ext cx="44350" cy="42700"/>
            </a:xfrm>
            <a:custGeom>
              <a:avLst/>
              <a:gdLst/>
              <a:ahLst/>
              <a:cxnLst/>
              <a:rect l="l" t="t" r="r" b="b"/>
              <a:pathLst>
                <a:path w="1774" h="1708" extrusionOk="0">
                  <a:moveTo>
                    <a:pt x="892" y="1"/>
                  </a:moveTo>
                  <a:cubicBezTo>
                    <a:pt x="457" y="1"/>
                    <a:pt x="87" y="339"/>
                    <a:pt x="47" y="781"/>
                  </a:cubicBezTo>
                  <a:cubicBezTo>
                    <a:pt x="1" y="1249"/>
                    <a:pt x="339" y="1661"/>
                    <a:pt x="806" y="1703"/>
                  </a:cubicBezTo>
                  <a:cubicBezTo>
                    <a:pt x="834" y="1706"/>
                    <a:pt x="862" y="1707"/>
                    <a:pt x="889" y="1707"/>
                  </a:cubicBezTo>
                  <a:cubicBezTo>
                    <a:pt x="1309" y="1707"/>
                    <a:pt x="1675" y="1383"/>
                    <a:pt x="1732" y="943"/>
                  </a:cubicBezTo>
                  <a:cubicBezTo>
                    <a:pt x="1774" y="472"/>
                    <a:pt x="1436" y="64"/>
                    <a:pt x="968" y="4"/>
                  </a:cubicBezTo>
                  <a:cubicBezTo>
                    <a:pt x="943" y="2"/>
                    <a:pt x="917" y="1"/>
                    <a:pt x="89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3687825" y="2139025"/>
              <a:ext cx="43625" cy="44000"/>
            </a:xfrm>
            <a:custGeom>
              <a:avLst/>
              <a:gdLst/>
              <a:ahLst/>
              <a:cxnLst/>
              <a:rect l="l" t="t" r="r" b="b"/>
              <a:pathLst>
                <a:path w="1745" h="1760" extrusionOk="0">
                  <a:moveTo>
                    <a:pt x="953" y="57"/>
                  </a:moveTo>
                  <a:cubicBezTo>
                    <a:pt x="1365" y="103"/>
                    <a:pt x="1685" y="469"/>
                    <a:pt x="1685" y="880"/>
                  </a:cubicBezTo>
                  <a:lnTo>
                    <a:pt x="1685" y="968"/>
                  </a:lnTo>
                  <a:cubicBezTo>
                    <a:pt x="1643" y="1394"/>
                    <a:pt x="1277" y="1700"/>
                    <a:pt x="865" y="1700"/>
                  </a:cubicBezTo>
                  <a:lnTo>
                    <a:pt x="791" y="1700"/>
                  </a:lnTo>
                  <a:cubicBezTo>
                    <a:pt x="366" y="1658"/>
                    <a:pt x="60" y="1306"/>
                    <a:pt x="60" y="880"/>
                  </a:cubicBezTo>
                  <a:lnTo>
                    <a:pt x="60" y="806"/>
                  </a:lnTo>
                  <a:cubicBezTo>
                    <a:pt x="102" y="381"/>
                    <a:pt x="454" y="57"/>
                    <a:pt x="865" y="57"/>
                  </a:cubicBezTo>
                  <a:close/>
                  <a:moveTo>
                    <a:pt x="865" y="1"/>
                  </a:moveTo>
                  <a:cubicBezTo>
                    <a:pt x="426" y="1"/>
                    <a:pt x="46" y="339"/>
                    <a:pt x="0" y="792"/>
                  </a:cubicBezTo>
                  <a:lnTo>
                    <a:pt x="0" y="880"/>
                  </a:lnTo>
                  <a:cubicBezTo>
                    <a:pt x="0" y="1334"/>
                    <a:pt x="338" y="1714"/>
                    <a:pt x="777" y="1760"/>
                  </a:cubicBezTo>
                  <a:lnTo>
                    <a:pt x="865" y="1760"/>
                  </a:lnTo>
                  <a:cubicBezTo>
                    <a:pt x="1319" y="1760"/>
                    <a:pt x="1703" y="1422"/>
                    <a:pt x="1745" y="968"/>
                  </a:cubicBezTo>
                  <a:lnTo>
                    <a:pt x="1745" y="880"/>
                  </a:lnTo>
                  <a:cubicBezTo>
                    <a:pt x="1745" y="441"/>
                    <a:pt x="1407" y="43"/>
                    <a:pt x="9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3686750" y="214147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883" y="1"/>
                  </a:moveTo>
                  <a:cubicBezTo>
                    <a:pt x="449" y="1"/>
                    <a:pt x="86" y="326"/>
                    <a:pt x="43" y="768"/>
                  </a:cubicBezTo>
                  <a:cubicBezTo>
                    <a:pt x="1" y="1236"/>
                    <a:pt x="339" y="1648"/>
                    <a:pt x="806" y="1690"/>
                  </a:cubicBezTo>
                  <a:cubicBezTo>
                    <a:pt x="834" y="1693"/>
                    <a:pt x="861" y="1694"/>
                    <a:pt x="889" y="1694"/>
                  </a:cubicBezTo>
                  <a:cubicBezTo>
                    <a:pt x="1309" y="1694"/>
                    <a:pt x="1674" y="1369"/>
                    <a:pt x="1714" y="927"/>
                  </a:cubicBezTo>
                  <a:cubicBezTo>
                    <a:pt x="1760" y="473"/>
                    <a:pt x="1422" y="47"/>
                    <a:pt x="968" y="5"/>
                  </a:cubicBezTo>
                  <a:cubicBezTo>
                    <a:pt x="939" y="2"/>
                    <a:pt x="911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3691850" y="2141150"/>
              <a:ext cx="28625" cy="27625"/>
            </a:xfrm>
            <a:custGeom>
              <a:avLst/>
              <a:gdLst/>
              <a:ahLst/>
              <a:cxnLst/>
              <a:rect l="l" t="t" r="r" b="b"/>
              <a:pathLst>
                <a:path w="1145" h="1105" extrusionOk="0">
                  <a:moveTo>
                    <a:pt x="561" y="1"/>
                  </a:moveTo>
                  <a:cubicBezTo>
                    <a:pt x="292" y="1"/>
                    <a:pt x="59" y="213"/>
                    <a:pt x="29" y="500"/>
                  </a:cubicBezTo>
                  <a:cubicBezTo>
                    <a:pt x="1" y="809"/>
                    <a:pt x="222" y="1073"/>
                    <a:pt x="514" y="1101"/>
                  </a:cubicBezTo>
                  <a:cubicBezTo>
                    <a:pt x="534" y="1103"/>
                    <a:pt x="553" y="1104"/>
                    <a:pt x="572" y="1104"/>
                  </a:cubicBezTo>
                  <a:cubicBezTo>
                    <a:pt x="853" y="1104"/>
                    <a:pt x="1086" y="892"/>
                    <a:pt x="1116" y="605"/>
                  </a:cubicBezTo>
                  <a:cubicBezTo>
                    <a:pt x="1144" y="310"/>
                    <a:pt x="926" y="32"/>
                    <a:pt x="616" y="4"/>
                  </a:cubicBezTo>
                  <a:cubicBezTo>
                    <a:pt x="598" y="2"/>
                    <a:pt x="579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3713500" y="2154500"/>
              <a:ext cx="10650" cy="6825"/>
            </a:xfrm>
            <a:custGeom>
              <a:avLst/>
              <a:gdLst/>
              <a:ahLst/>
              <a:cxnLst/>
              <a:rect l="l" t="t" r="r" b="b"/>
              <a:pathLst>
                <a:path w="426" h="273" extrusionOk="0">
                  <a:moveTo>
                    <a:pt x="170" y="1"/>
                  </a:moveTo>
                  <a:cubicBezTo>
                    <a:pt x="98" y="1"/>
                    <a:pt x="39" y="27"/>
                    <a:pt x="28" y="71"/>
                  </a:cubicBezTo>
                  <a:cubicBezTo>
                    <a:pt x="0" y="142"/>
                    <a:pt x="74" y="230"/>
                    <a:pt x="176" y="261"/>
                  </a:cubicBezTo>
                  <a:cubicBezTo>
                    <a:pt x="202" y="269"/>
                    <a:pt x="228" y="272"/>
                    <a:pt x="253" y="272"/>
                  </a:cubicBezTo>
                  <a:cubicBezTo>
                    <a:pt x="325" y="272"/>
                    <a:pt x="384" y="242"/>
                    <a:pt x="394" y="187"/>
                  </a:cubicBezTo>
                  <a:cubicBezTo>
                    <a:pt x="426" y="128"/>
                    <a:pt x="352" y="40"/>
                    <a:pt x="250" y="12"/>
                  </a:cubicBezTo>
                  <a:cubicBezTo>
                    <a:pt x="223" y="4"/>
                    <a:pt x="196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3648600" y="2194000"/>
              <a:ext cx="11450" cy="7675"/>
            </a:xfrm>
            <a:custGeom>
              <a:avLst/>
              <a:gdLst/>
              <a:ahLst/>
              <a:cxnLst/>
              <a:rect l="l" t="t" r="r" b="b"/>
              <a:pathLst>
                <a:path w="458" h="307" extrusionOk="0">
                  <a:moveTo>
                    <a:pt x="18" y="0"/>
                  </a:moveTo>
                  <a:cubicBezTo>
                    <a:pt x="18" y="0"/>
                    <a:pt x="0" y="0"/>
                    <a:pt x="18" y="14"/>
                  </a:cubicBezTo>
                  <a:cubicBezTo>
                    <a:pt x="46" y="102"/>
                    <a:pt x="106" y="176"/>
                    <a:pt x="176" y="218"/>
                  </a:cubicBezTo>
                  <a:cubicBezTo>
                    <a:pt x="264" y="278"/>
                    <a:pt x="352" y="306"/>
                    <a:pt x="440" y="306"/>
                  </a:cubicBezTo>
                  <a:cubicBezTo>
                    <a:pt x="458" y="306"/>
                    <a:pt x="458" y="306"/>
                    <a:pt x="458" y="292"/>
                  </a:cubicBezTo>
                  <a:lnTo>
                    <a:pt x="440" y="278"/>
                  </a:lnTo>
                  <a:cubicBezTo>
                    <a:pt x="352" y="278"/>
                    <a:pt x="282" y="233"/>
                    <a:pt x="208" y="190"/>
                  </a:cubicBezTo>
                  <a:cubicBezTo>
                    <a:pt x="134" y="145"/>
                    <a:pt x="74" y="74"/>
                    <a:pt x="3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3599850" y="2092350"/>
              <a:ext cx="56850" cy="21450"/>
            </a:xfrm>
            <a:custGeom>
              <a:avLst/>
              <a:gdLst/>
              <a:ahLst/>
              <a:cxnLst/>
              <a:rect l="l" t="t" r="r" b="b"/>
              <a:pathLst>
                <a:path w="2274" h="858" extrusionOk="0">
                  <a:moveTo>
                    <a:pt x="1644" y="1"/>
                  </a:moveTo>
                  <a:cubicBezTo>
                    <a:pt x="1154" y="1"/>
                    <a:pt x="367" y="461"/>
                    <a:pt x="367" y="461"/>
                  </a:cubicBezTo>
                  <a:cubicBezTo>
                    <a:pt x="0" y="790"/>
                    <a:pt x="544" y="857"/>
                    <a:pt x="795" y="857"/>
                  </a:cubicBezTo>
                  <a:cubicBezTo>
                    <a:pt x="823" y="857"/>
                    <a:pt x="848" y="856"/>
                    <a:pt x="867" y="855"/>
                  </a:cubicBezTo>
                  <a:cubicBezTo>
                    <a:pt x="1043" y="841"/>
                    <a:pt x="2274" y="577"/>
                    <a:pt x="1968" y="137"/>
                  </a:cubicBezTo>
                  <a:cubicBezTo>
                    <a:pt x="1902" y="39"/>
                    <a:pt x="1785" y="1"/>
                    <a:pt x="1644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3697750" y="2113325"/>
              <a:ext cx="48375" cy="31225"/>
            </a:xfrm>
            <a:custGeom>
              <a:avLst/>
              <a:gdLst/>
              <a:ahLst/>
              <a:cxnLst/>
              <a:rect l="l" t="t" r="r" b="b"/>
              <a:pathLst>
                <a:path w="1935" h="1249" extrusionOk="0">
                  <a:moveTo>
                    <a:pt x="616" y="0"/>
                  </a:moveTo>
                  <a:cubicBezTo>
                    <a:pt x="557" y="0"/>
                    <a:pt x="503" y="15"/>
                    <a:pt x="454" y="48"/>
                  </a:cubicBezTo>
                  <a:cubicBezTo>
                    <a:pt x="1" y="339"/>
                    <a:pt x="1056" y="1029"/>
                    <a:pt x="1218" y="1117"/>
                  </a:cubicBezTo>
                  <a:cubicBezTo>
                    <a:pt x="1300" y="1163"/>
                    <a:pt x="1529" y="1248"/>
                    <a:pt x="1692" y="1248"/>
                  </a:cubicBezTo>
                  <a:cubicBezTo>
                    <a:pt x="1840" y="1248"/>
                    <a:pt x="1935" y="1177"/>
                    <a:pt x="1816" y="941"/>
                  </a:cubicBezTo>
                  <a:cubicBezTo>
                    <a:pt x="1816" y="941"/>
                    <a:pt x="1086" y="0"/>
                    <a:pt x="61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3667325" y="2161025"/>
              <a:ext cx="17600" cy="17950"/>
            </a:xfrm>
            <a:custGeom>
              <a:avLst/>
              <a:gdLst/>
              <a:ahLst/>
              <a:cxnLst/>
              <a:rect l="l" t="t" r="r" b="b"/>
              <a:pathLst>
                <a:path w="704" h="718" extrusionOk="0">
                  <a:moveTo>
                    <a:pt x="29" y="0"/>
                  </a:moveTo>
                  <a:lnTo>
                    <a:pt x="0" y="718"/>
                  </a:lnTo>
                  <a:cubicBezTo>
                    <a:pt x="0" y="718"/>
                    <a:pt x="658" y="718"/>
                    <a:pt x="690" y="264"/>
                  </a:cubicBezTo>
                  <a:cubicBezTo>
                    <a:pt x="704" y="44"/>
                    <a:pt x="598" y="0"/>
                    <a:pt x="458" y="0"/>
                  </a:cubicBezTo>
                  <a:cubicBezTo>
                    <a:pt x="365" y="0"/>
                    <a:pt x="258" y="20"/>
                    <a:pt x="161" y="20"/>
                  </a:cubicBezTo>
                  <a:cubicBezTo>
                    <a:pt x="113" y="20"/>
                    <a:pt x="68" y="15"/>
                    <a:pt x="2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3665825" y="2128250"/>
              <a:ext cx="19475" cy="51075"/>
            </a:xfrm>
            <a:custGeom>
              <a:avLst/>
              <a:gdLst/>
              <a:ahLst/>
              <a:cxnLst/>
              <a:rect l="l" t="t" r="r" b="b"/>
              <a:pathLst>
                <a:path w="779" h="2043" extrusionOk="0">
                  <a:moveTo>
                    <a:pt x="328" y="0"/>
                  </a:moveTo>
                  <a:cubicBezTo>
                    <a:pt x="324" y="0"/>
                    <a:pt x="324" y="6"/>
                    <a:pt x="324" y="6"/>
                  </a:cubicBezTo>
                  <a:cubicBezTo>
                    <a:pt x="222" y="256"/>
                    <a:pt x="134" y="488"/>
                    <a:pt x="60" y="738"/>
                  </a:cubicBezTo>
                  <a:cubicBezTo>
                    <a:pt x="32" y="872"/>
                    <a:pt x="1" y="988"/>
                    <a:pt x="1" y="1135"/>
                  </a:cubicBezTo>
                  <a:lnTo>
                    <a:pt x="1" y="1237"/>
                  </a:lnTo>
                  <a:cubicBezTo>
                    <a:pt x="15" y="1266"/>
                    <a:pt x="32" y="1311"/>
                    <a:pt x="75" y="1339"/>
                  </a:cubicBezTo>
                  <a:cubicBezTo>
                    <a:pt x="118" y="1356"/>
                    <a:pt x="161" y="1363"/>
                    <a:pt x="201" y="1363"/>
                  </a:cubicBezTo>
                  <a:cubicBezTo>
                    <a:pt x="229" y="1363"/>
                    <a:pt x="255" y="1359"/>
                    <a:pt x="279" y="1354"/>
                  </a:cubicBezTo>
                  <a:cubicBezTo>
                    <a:pt x="352" y="1354"/>
                    <a:pt x="412" y="1354"/>
                    <a:pt x="472" y="1339"/>
                  </a:cubicBezTo>
                  <a:cubicBezTo>
                    <a:pt x="542" y="1339"/>
                    <a:pt x="602" y="1339"/>
                    <a:pt x="648" y="1368"/>
                  </a:cubicBezTo>
                  <a:cubicBezTo>
                    <a:pt x="690" y="1399"/>
                    <a:pt x="704" y="1456"/>
                    <a:pt x="704" y="1515"/>
                  </a:cubicBezTo>
                  <a:lnTo>
                    <a:pt x="704" y="1603"/>
                  </a:lnTo>
                  <a:lnTo>
                    <a:pt x="690" y="1649"/>
                  </a:lnTo>
                  <a:lnTo>
                    <a:pt x="690" y="1691"/>
                  </a:lnTo>
                  <a:cubicBezTo>
                    <a:pt x="676" y="1719"/>
                    <a:pt x="662" y="1737"/>
                    <a:pt x="648" y="1765"/>
                  </a:cubicBezTo>
                  <a:cubicBezTo>
                    <a:pt x="616" y="1779"/>
                    <a:pt x="602" y="1807"/>
                    <a:pt x="588" y="1825"/>
                  </a:cubicBezTo>
                  <a:cubicBezTo>
                    <a:pt x="542" y="1867"/>
                    <a:pt x="486" y="1895"/>
                    <a:pt x="426" y="1927"/>
                  </a:cubicBezTo>
                  <a:cubicBezTo>
                    <a:pt x="310" y="1969"/>
                    <a:pt x="191" y="2001"/>
                    <a:pt x="60" y="2001"/>
                  </a:cubicBezTo>
                  <a:cubicBezTo>
                    <a:pt x="46" y="2015"/>
                    <a:pt x="46" y="2015"/>
                    <a:pt x="46" y="2029"/>
                  </a:cubicBezTo>
                  <a:cubicBezTo>
                    <a:pt x="46" y="2029"/>
                    <a:pt x="46" y="2043"/>
                    <a:pt x="60" y="2043"/>
                  </a:cubicBezTo>
                  <a:cubicBezTo>
                    <a:pt x="191" y="2043"/>
                    <a:pt x="324" y="2015"/>
                    <a:pt x="440" y="1969"/>
                  </a:cubicBezTo>
                  <a:cubicBezTo>
                    <a:pt x="514" y="1955"/>
                    <a:pt x="574" y="1927"/>
                    <a:pt x="616" y="1867"/>
                  </a:cubicBezTo>
                  <a:cubicBezTo>
                    <a:pt x="648" y="1853"/>
                    <a:pt x="676" y="1825"/>
                    <a:pt x="690" y="1793"/>
                  </a:cubicBezTo>
                  <a:cubicBezTo>
                    <a:pt x="704" y="1765"/>
                    <a:pt x="736" y="1737"/>
                    <a:pt x="750" y="1705"/>
                  </a:cubicBezTo>
                  <a:cubicBezTo>
                    <a:pt x="750" y="1691"/>
                    <a:pt x="764" y="1677"/>
                    <a:pt x="764" y="1663"/>
                  </a:cubicBezTo>
                  <a:lnTo>
                    <a:pt x="778" y="1603"/>
                  </a:lnTo>
                  <a:lnTo>
                    <a:pt x="778" y="1501"/>
                  </a:lnTo>
                  <a:cubicBezTo>
                    <a:pt x="778" y="1473"/>
                    <a:pt x="764" y="1427"/>
                    <a:pt x="750" y="1399"/>
                  </a:cubicBezTo>
                  <a:cubicBezTo>
                    <a:pt x="736" y="1368"/>
                    <a:pt x="718" y="1325"/>
                    <a:pt x="676" y="1311"/>
                  </a:cubicBezTo>
                  <a:cubicBezTo>
                    <a:pt x="616" y="1266"/>
                    <a:pt x="542" y="1266"/>
                    <a:pt x="472" y="1266"/>
                  </a:cubicBezTo>
                  <a:cubicBezTo>
                    <a:pt x="412" y="1266"/>
                    <a:pt x="338" y="1280"/>
                    <a:pt x="279" y="1280"/>
                  </a:cubicBezTo>
                  <a:cubicBezTo>
                    <a:pt x="255" y="1287"/>
                    <a:pt x="227" y="1291"/>
                    <a:pt x="200" y="1291"/>
                  </a:cubicBezTo>
                  <a:cubicBezTo>
                    <a:pt x="164" y="1291"/>
                    <a:pt x="129" y="1284"/>
                    <a:pt x="103" y="1266"/>
                  </a:cubicBezTo>
                  <a:cubicBezTo>
                    <a:pt x="89" y="1266"/>
                    <a:pt x="89" y="1251"/>
                    <a:pt x="75" y="1223"/>
                  </a:cubicBezTo>
                  <a:lnTo>
                    <a:pt x="75" y="1135"/>
                  </a:lnTo>
                  <a:cubicBezTo>
                    <a:pt x="75" y="1002"/>
                    <a:pt x="103" y="886"/>
                    <a:pt x="134" y="752"/>
                  </a:cubicBezTo>
                  <a:cubicBezTo>
                    <a:pt x="162" y="636"/>
                    <a:pt x="191" y="506"/>
                    <a:pt x="236" y="386"/>
                  </a:cubicBezTo>
                  <a:cubicBezTo>
                    <a:pt x="264" y="270"/>
                    <a:pt x="310" y="136"/>
                    <a:pt x="352" y="20"/>
                  </a:cubicBezTo>
                  <a:cubicBezTo>
                    <a:pt x="352" y="6"/>
                    <a:pt x="352" y="6"/>
                    <a:pt x="338" y="6"/>
                  </a:cubicBezTo>
                  <a:cubicBezTo>
                    <a:pt x="334" y="2"/>
                    <a:pt x="331" y="0"/>
                    <a:pt x="32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3558100" y="2019225"/>
              <a:ext cx="234550" cy="137075"/>
            </a:xfrm>
            <a:custGeom>
              <a:avLst/>
              <a:gdLst/>
              <a:ahLst/>
              <a:cxnLst/>
              <a:rect l="l" t="t" r="r" b="b"/>
              <a:pathLst>
                <a:path w="9382" h="5483" extrusionOk="0">
                  <a:moveTo>
                    <a:pt x="4962" y="1"/>
                  </a:moveTo>
                  <a:cubicBezTo>
                    <a:pt x="3922" y="1"/>
                    <a:pt x="3268" y="470"/>
                    <a:pt x="3268" y="470"/>
                  </a:cubicBezTo>
                  <a:cubicBezTo>
                    <a:pt x="3268" y="470"/>
                    <a:pt x="2974" y="235"/>
                    <a:pt x="2524" y="235"/>
                  </a:cubicBezTo>
                  <a:cubicBezTo>
                    <a:pt x="2211" y="235"/>
                    <a:pt x="1823" y="348"/>
                    <a:pt x="1408" y="734"/>
                  </a:cubicBezTo>
                  <a:cubicBezTo>
                    <a:pt x="398" y="1669"/>
                    <a:pt x="1" y="3914"/>
                    <a:pt x="824" y="3928"/>
                  </a:cubicBezTo>
                  <a:cubicBezTo>
                    <a:pt x="829" y="3928"/>
                    <a:pt x="835" y="3928"/>
                    <a:pt x="841" y="3928"/>
                  </a:cubicBezTo>
                  <a:cubicBezTo>
                    <a:pt x="1649" y="3928"/>
                    <a:pt x="3064" y="1933"/>
                    <a:pt x="3064" y="1933"/>
                  </a:cubicBezTo>
                  <a:cubicBezTo>
                    <a:pt x="3930" y="2696"/>
                    <a:pt x="4253" y="3090"/>
                    <a:pt x="4999" y="3590"/>
                  </a:cubicBezTo>
                  <a:cubicBezTo>
                    <a:pt x="5304" y="3797"/>
                    <a:pt x="5536" y="3870"/>
                    <a:pt x="5715" y="3870"/>
                  </a:cubicBezTo>
                  <a:cubicBezTo>
                    <a:pt x="6129" y="3870"/>
                    <a:pt x="6255" y="3481"/>
                    <a:pt x="6323" y="3481"/>
                  </a:cubicBezTo>
                  <a:cubicBezTo>
                    <a:pt x="6331" y="3481"/>
                    <a:pt x="6339" y="3487"/>
                    <a:pt x="6346" y="3502"/>
                  </a:cubicBezTo>
                  <a:cubicBezTo>
                    <a:pt x="6934" y="4733"/>
                    <a:pt x="8253" y="5482"/>
                    <a:pt x="8253" y="5482"/>
                  </a:cubicBezTo>
                  <a:cubicBezTo>
                    <a:pt x="9146" y="4030"/>
                    <a:pt x="9382" y="2095"/>
                    <a:pt x="7155" y="688"/>
                  </a:cubicBezTo>
                  <a:cubicBezTo>
                    <a:pt x="6326" y="165"/>
                    <a:pt x="5577" y="1"/>
                    <a:pt x="496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3635400" y="2060950"/>
              <a:ext cx="84700" cy="59025"/>
            </a:xfrm>
            <a:custGeom>
              <a:avLst/>
              <a:gdLst/>
              <a:ahLst/>
              <a:cxnLst/>
              <a:rect l="l" t="t" r="r" b="b"/>
              <a:pathLst>
                <a:path w="3388" h="2361" extrusionOk="0">
                  <a:moveTo>
                    <a:pt x="46" y="0"/>
                  </a:moveTo>
                  <a:lnTo>
                    <a:pt x="1" y="32"/>
                  </a:lnTo>
                  <a:cubicBezTo>
                    <a:pt x="528" y="911"/>
                    <a:pt x="1277" y="1629"/>
                    <a:pt x="2157" y="2143"/>
                  </a:cubicBezTo>
                  <a:cubicBezTo>
                    <a:pt x="2361" y="2259"/>
                    <a:pt x="2582" y="2361"/>
                    <a:pt x="2815" y="2361"/>
                  </a:cubicBezTo>
                  <a:lnTo>
                    <a:pt x="2860" y="2361"/>
                  </a:lnTo>
                  <a:cubicBezTo>
                    <a:pt x="3096" y="2347"/>
                    <a:pt x="3374" y="2171"/>
                    <a:pt x="3388" y="1907"/>
                  </a:cubicBezTo>
                  <a:lnTo>
                    <a:pt x="3342" y="1907"/>
                  </a:lnTo>
                  <a:cubicBezTo>
                    <a:pt x="3328" y="2143"/>
                    <a:pt x="3078" y="2301"/>
                    <a:pt x="2860" y="2318"/>
                  </a:cubicBezTo>
                  <a:cubicBezTo>
                    <a:pt x="2845" y="2319"/>
                    <a:pt x="2829" y="2320"/>
                    <a:pt x="2814" y="2320"/>
                  </a:cubicBezTo>
                  <a:cubicBezTo>
                    <a:pt x="2583" y="2320"/>
                    <a:pt x="2379" y="2223"/>
                    <a:pt x="2171" y="2111"/>
                  </a:cubicBezTo>
                  <a:cubicBezTo>
                    <a:pt x="1292" y="1597"/>
                    <a:pt x="560" y="880"/>
                    <a:pt x="4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3564000" y="2060950"/>
              <a:ext cx="73625" cy="57975"/>
            </a:xfrm>
            <a:custGeom>
              <a:avLst/>
              <a:gdLst/>
              <a:ahLst/>
              <a:cxnLst/>
              <a:rect l="l" t="t" r="r" b="b"/>
              <a:pathLst>
                <a:path w="2945" h="2319" extrusionOk="0">
                  <a:moveTo>
                    <a:pt x="2902" y="0"/>
                  </a:moveTo>
                  <a:cubicBezTo>
                    <a:pt x="2610" y="838"/>
                    <a:pt x="2023" y="1555"/>
                    <a:pt x="1291" y="2023"/>
                  </a:cubicBezTo>
                  <a:cubicBezTo>
                    <a:pt x="1115" y="2143"/>
                    <a:pt x="866" y="2273"/>
                    <a:pt x="616" y="2287"/>
                  </a:cubicBezTo>
                  <a:cubicBezTo>
                    <a:pt x="394" y="2287"/>
                    <a:pt x="116" y="2171"/>
                    <a:pt x="29" y="1949"/>
                  </a:cubicBezTo>
                  <a:lnTo>
                    <a:pt x="0" y="1949"/>
                  </a:lnTo>
                  <a:cubicBezTo>
                    <a:pt x="88" y="2213"/>
                    <a:pt x="366" y="2318"/>
                    <a:pt x="588" y="2318"/>
                  </a:cubicBezTo>
                  <a:lnTo>
                    <a:pt x="616" y="2318"/>
                  </a:lnTo>
                  <a:cubicBezTo>
                    <a:pt x="880" y="2318"/>
                    <a:pt x="1130" y="2185"/>
                    <a:pt x="1305" y="2055"/>
                  </a:cubicBezTo>
                  <a:cubicBezTo>
                    <a:pt x="2051" y="1583"/>
                    <a:pt x="2639" y="852"/>
                    <a:pt x="2945" y="14"/>
                  </a:cubicBezTo>
                  <a:lnTo>
                    <a:pt x="2902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3649725" y="2182425"/>
              <a:ext cx="23875" cy="16425"/>
            </a:xfrm>
            <a:custGeom>
              <a:avLst/>
              <a:gdLst/>
              <a:ahLst/>
              <a:cxnLst/>
              <a:rect l="l" t="t" r="r" b="b"/>
              <a:pathLst>
                <a:path w="955" h="657" extrusionOk="0">
                  <a:moveTo>
                    <a:pt x="135" y="1"/>
                  </a:moveTo>
                  <a:cubicBezTo>
                    <a:pt x="77" y="1"/>
                    <a:pt x="29" y="49"/>
                    <a:pt x="29" y="98"/>
                  </a:cubicBezTo>
                  <a:cubicBezTo>
                    <a:pt x="1" y="256"/>
                    <a:pt x="43" y="520"/>
                    <a:pt x="325" y="625"/>
                  </a:cubicBezTo>
                  <a:cubicBezTo>
                    <a:pt x="388" y="647"/>
                    <a:pt x="448" y="657"/>
                    <a:pt x="504" y="657"/>
                  </a:cubicBezTo>
                  <a:cubicBezTo>
                    <a:pt x="705" y="657"/>
                    <a:pt x="854" y="530"/>
                    <a:pt x="923" y="404"/>
                  </a:cubicBezTo>
                  <a:cubicBezTo>
                    <a:pt x="954" y="344"/>
                    <a:pt x="954" y="273"/>
                    <a:pt x="894" y="242"/>
                  </a:cubicBezTo>
                  <a:cubicBezTo>
                    <a:pt x="747" y="168"/>
                    <a:pt x="500" y="80"/>
                    <a:pt x="177" y="10"/>
                  </a:cubicBezTo>
                  <a:cubicBezTo>
                    <a:pt x="163" y="4"/>
                    <a:pt x="149" y="1"/>
                    <a:pt x="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3662925" y="2185550"/>
              <a:ext cx="8825" cy="7050"/>
            </a:xfrm>
            <a:custGeom>
              <a:avLst/>
              <a:gdLst/>
              <a:ahLst/>
              <a:cxnLst/>
              <a:rect l="l" t="t" r="r" b="b"/>
              <a:pathLst>
                <a:path w="353" h="282" extrusionOk="0">
                  <a:moveTo>
                    <a:pt x="60" y="1"/>
                  </a:moveTo>
                  <a:cubicBezTo>
                    <a:pt x="29" y="89"/>
                    <a:pt x="1" y="191"/>
                    <a:pt x="1" y="205"/>
                  </a:cubicBezTo>
                  <a:cubicBezTo>
                    <a:pt x="37" y="244"/>
                    <a:pt x="142" y="281"/>
                    <a:pt x="209" y="281"/>
                  </a:cubicBezTo>
                  <a:cubicBezTo>
                    <a:pt x="219" y="281"/>
                    <a:pt x="228" y="280"/>
                    <a:pt x="236" y="279"/>
                  </a:cubicBezTo>
                  <a:cubicBezTo>
                    <a:pt x="278" y="265"/>
                    <a:pt x="324" y="177"/>
                    <a:pt x="352" y="103"/>
                  </a:cubicBezTo>
                  <a:cubicBezTo>
                    <a:pt x="278" y="75"/>
                    <a:pt x="176" y="29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3653775" y="2182650"/>
              <a:ext cx="8025" cy="5350"/>
            </a:xfrm>
            <a:custGeom>
              <a:avLst/>
              <a:gdLst/>
              <a:ahLst/>
              <a:cxnLst/>
              <a:rect l="l" t="t" r="r" b="b"/>
              <a:pathLst>
                <a:path w="321" h="214" extrusionOk="0">
                  <a:moveTo>
                    <a:pt x="43" y="1"/>
                  </a:moveTo>
                  <a:cubicBezTo>
                    <a:pt x="15" y="71"/>
                    <a:pt x="1" y="131"/>
                    <a:pt x="1" y="145"/>
                  </a:cubicBezTo>
                  <a:cubicBezTo>
                    <a:pt x="34" y="180"/>
                    <a:pt x="113" y="214"/>
                    <a:pt x="173" y="214"/>
                  </a:cubicBezTo>
                  <a:cubicBezTo>
                    <a:pt x="190" y="214"/>
                    <a:pt x="206" y="211"/>
                    <a:pt x="219" y="205"/>
                  </a:cubicBezTo>
                  <a:cubicBezTo>
                    <a:pt x="251" y="205"/>
                    <a:pt x="293" y="131"/>
                    <a:pt x="321" y="71"/>
                  </a:cubicBezTo>
                  <a:cubicBezTo>
                    <a:pt x="233" y="43"/>
                    <a:pt x="145" y="29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3650800" y="2190650"/>
              <a:ext cx="13650" cy="8325"/>
            </a:xfrm>
            <a:custGeom>
              <a:avLst/>
              <a:gdLst/>
              <a:ahLst/>
              <a:cxnLst/>
              <a:rect l="l" t="t" r="r" b="b"/>
              <a:pathLst>
                <a:path w="546" h="333" extrusionOk="0">
                  <a:moveTo>
                    <a:pt x="60" y="1"/>
                  </a:moveTo>
                  <a:cubicBezTo>
                    <a:pt x="46" y="15"/>
                    <a:pt x="32" y="15"/>
                    <a:pt x="0" y="15"/>
                  </a:cubicBezTo>
                  <a:cubicBezTo>
                    <a:pt x="46" y="134"/>
                    <a:pt x="120" y="236"/>
                    <a:pt x="282" y="296"/>
                  </a:cubicBezTo>
                  <a:cubicBezTo>
                    <a:pt x="346" y="323"/>
                    <a:pt x="405" y="333"/>
                    <a:pt x="459" y="333"/>
                  </a:cubicBezTo>
                  <a:cubicBezTo>
                    <a:pt x="489" y="333"/>
                    <a:pt x="518" y="329"/>
                    <a:pt x="545" y="324"/>
                  </a:cubicBezTo>
                  <a:cubicBezTo>
                    <a:pt x="500" y="236"/>
                    <a:pt x="457" y="163"/>
                    <a:pt x="384" y="103"/>
                  </a:cubicBezTo>
                  <a:cubicBezTo>
                    <a:pt x="296" y="32"/>
                    <a:pt x="176" y="1"/>
                    <a:pt x="60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3705400" y="2563350"/>
              <a:ext cx="24550" cy="20150"/>
            </a:xfrm>
            <a:custGeom>
              <a:avLst/>
              <a:gdLst/>
              <a:ahLst/>
              <a:cxnLst/>
              <a:rect l="l" t="t" r="r" b="b"/>
              <a:pathLst>
                <a:path w="982" h="806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264"/>
                    <a:pt x="46" y="542"/>
                    <a:pt x="162" y="806"/>
                  </a:cubicBezTo>
                  <a:cubicBezTo>
                    <a:pt x="454" y="777"/>
                    <a:pt x="588" y="746"/>
                    <a:pt x="838" y="689"/>
                  </a:cubicBezTo>
                  <a:cubicBezTo>
                    <a:pt x="838" y="689"/>
                    <a:pt x="982" y="162"/>
                    <a:pt x="1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3647900" y="2543475"/>
              <a:ext cx="61925" cy="40625"/>
            </a:xfrm>
            <a:custGeom>
              <a:avLst/>
              <a:gdLst/>
              <a:ahLst/>
              <a:cxnLst/>
              <a:rect l="l" t="t" r="r" b="b"/>
              <a:pathLst>
                <a:path w="2477" h="1625" extrusionOk="0">
                  <a:moveTo>
                    <a:pt x="1587" y="0"/>
                  </a:moveTo>
                  <a:cubicBezTo>
                    <a:pt x="1562" y="0"/>
                    <a:pt x="1536" y="1"/>
                    <a:pt x="1509" y="4"/>
                  </a:cubicBezTo>
                  <a:cubicBezTo>
                    <a:pt x="1129" y="32"/>
                    <a:pt x="939" y="355"/>
                    <a:pt x="967" y="517"/>
                  </a:cubicBezTo>
                  <a:cubicBezTo>
                    <a:pt x="925" y="443"/>
                    <a:pt x="865" y="324"/>
                    <a:pt x="661" y="236"/>
                  </a:cubicBezTo>
                  <a:cubicBezTo>
                    <a:pt x="598" y="206"/>
                    <a:pt x="532" y="192"/>
                    <a:pt x="468" y="192"/>
                  </a:cubicBezTo>
                  <a:cubicBezTo>
                    <a:pt x="222" y="192"/>
                    <a:pt x="0" y="396"/>
                    <a:pt x="0" y="675"/>
                  </a:cubicBezTo>
                  <a:lnTo>
                    <a:pt x="14" y="1555"/>
                  </a:lnTo>
                  <a:cubicBezTo>
                    <a:pt x="14" y="1555"/>
                    <a:pt x="606" y="1625"/>
                    <a:pt x="1438" y="1625"/>
                  </a:cubicBezTo>
                  <a:cubicBezTo>
                    <a:pt x="1756" y="1625"/>
                    <a:pt x="2108" y="1615"/>
                    <a:pt x="2476" y="1586"/>
                  </a:cubicBezTo>
                  <a:cubicBezTo>
                    <a:pt x="2360" y="1323"/>
                    <a:pt x="2315" y="1045"/>
                    <a:pt x="2448" y="763"/>
                  </a:cubicBezTo>
                  <a:cubicBezTo>
                    <a:pt x="2244" y="735"/>
                    <a:pt x="2244" y="735"/>
                    <a:pt x="2156" y="721"/>
                  </a:cubicBezTo>
                  <a:cubicBezTo>
                    <a:pt x="2156" y="721"/>
                    <a:pt x="2238" y="0"/>
                    <a:pt x="158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647900" y="2580125"/>
              <a:ext cx="78725" cy="9875"/>
            </a:xfrm>
            <a:custGeom>
              <a:avLst/>
              <a:gdLst/>
              <a:ahLst/>
              <a:cxnLst/>
              <a:rect l="l" t="t" r="r" b="b"/>
              <a:pathLst>
                <a:path w="3149" h="395" extrusionOk="0">
                  <a:moveTo>
                    <a:pt x="3110" y="0"/>
                  </a:moveTo>
                  <a:cubicBezTo>
                    <a:pt x="3109" y="0"/>
                    <a:pt x="3107" y="0"/>
                    <a:pt x="3106" y="1"/>
                  </a:cubicBezTo>
                  <a:cubicBezTo>
                    <a:pt x="2386" y="117"/>
                    <a:pt x="1666" y="148"/>
                    <a:pt x="1100" y="148"/>
                  </a:cubicBezTo>
                  <a:cubicBezTo>
                    <a:pt x="447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71" y="394"/>
                    <a:pt x="1487" y="394"/>
                  </a:cubicBezTo>
                  <a:cubicBezTo>
                    <a:pt x="2008" y="394"/>
                    <a:pt x="2590" y="354"/>
                    <a:pt x="3092" y="222"/>
                  </a:cubicBezTo>
                  <a:cubicBezTo>
                    <a:pt x="3092" y="222"/>
                    <a:pt x="3148" y="0"/>
                    <a:pt x="31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3656675" y="2562200"/>
              <a:ext cx="11375" cy="11375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37" y="0"/>
                  </a:moveTo>
                  <a:cubicBezTo>
                    <a:pt x="103" y="0"/>
                    <a:pt x="1" y="102"/>
                    <a:pt x="1" y="236"/>
                  </a:cubicBezTo>
                  <a:cubicBezTo>
                    <a:pt x="1" y="352"/>
                    <a:pt x="103" y="454"/>
                    <a:pt x="237" y="454"/>
                  </a:cubicBezTo>
                  <a:cubicBezTo>
                    <a:pt x="353" y="454"/>
                    <a:pt x="455" y="352"/>
                    <a:pt x="455" y="222"/>
                  </a:cubicBezTo>
                  <a:cubicBezTo>
                    <a:pt x="455" y="102"/>
                    <a:pt x="353" y="0"/>
                    <a:pt x="23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3680875" y="2561050"/>
              <a:ext cx="22000" cy="3375"/>
            </a:xfrm>
            <a:custGeom>
              <a:avLst/>
              <a:gdLst/>
              <a:ahLst/>
              <a:cxnLst/>
              <a:rect l="l" t="t" r="r" b="b"/>
              <a:pathLst>
                <a:path w="880" h="135" extrusionOk="0">
                  <a:moveTo>
                    <a:pt x="836" y="0"/>
                  </a:moveTo>
                  <a:cubicBezTo>
                    <a:pt x="831" y="0"/>
                    <a:pt x="826" y="1"/>
                    <a:pt x="820" y="4"/>
                  </a:cubicBezTo>
                  <a:lnTo>
                    <a:pt x="46" y="46"/>
                  </a:lnTo>
                  <a:cubicBezTo>
                    <a:pt x="28" y="46"/>
                    <a:pt x="0" y="78"/>
                    <a:pt x="14" y="92"/>
                  </a:cubicBezTo>
                  <a:cubicBezTo>
                    <a:pt x="14" y="120"/>
                    <a:pt x="28" y="134"/>
                    <a:pt x="60" y="134"/>
                  </a:cubicBezTo>
                  <a:lnTo>
                    <a:pt x="837" y="92"/>
                  </a:lnTo>
                  <a:cubicBezTo>
                    <a:pt x="851" y="78"/>
                    <a:pt x="880" y="60"/>
                    <a:pt x="865" y="32"/>
                  </a:cubicBezTo>
                  <a:cubicBezTo>
                    <a:pt x="865" y="21"/>
                    <a:pt x="856" y="0"/>
                    <a:pt x="8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679800" y="2541525"/>
              <a:ext cx="31525" cy="18850"/>
            </a:xfrm>
            <a:custGeom>
              <a:avLst/>
              <a:gdLst/>
              <a:ahLst/>
              <a:cxnLst/>
              <a:rect l="l" t="t" r="r" b="b"/>
              <a:pathLst>
                <a:path w="1261" h="754" extrusionOk="0">
                  <a:moveTo>
                    <a:pt x="863" y="96"/>
                  </a:moveTo>
                  <a:cubicBezTo>
                    <a:pt x="880" y="110"/>
                    <a:pt x="880" y="124"/>
                    <a:pt x="863" y="170"/>
                  </a:cubicBezTo>
                  <a:cubicBezTo>
                    <a:pt x="821" y="286"/>
                    <a:pt x="761" y="402"/>
                    <a:pt x="687" y="490"/>
                  </a:cubicBezTo>
                  <a:lnTo>
                    <a:pt x="673" y="507"/>
                  </a:lnTo>
                  <a:cubicBezTo>
                    <a:pt x="673" y="476"/>
                    <a:pt x="687" y="447"/>
                    <a:pt x="687" y="419"/>
                  </a:cubicBezTo>
                  <a:cubicBezTo>
                    <a:pt x="719" y="314"/>
                    <a:pt x="733" y="226"/>
                    <a:pt x="792" y="155"/>
                  </a:cubicBezTo>
                  <a:cubicBezTo>
                    <a:pt x="792" y="138"/>
                    <a:pt x="806" y="110"/>
                    <a:pt x="835" y="96"/>
                  </a:cubicBezTo>
                  <a:close/>
                  <a:moveTo>
                    <a:pt x="1112" y="300"/>
                  </a:moveTo>
                  <a:cubicBezTo>
                    <a:pt x="1144" y="300"/>
                    <a:pt x="1158" y="314"/>
                    <a:pt x="1158" y="331"/>
                  </a:cubicBezTo>
                  <a:cubicBezTo>
                    <a:pt x="1158" y="345"/>
                    <a:pt x="1158" y="359"/>
                    <a:pt x="1127" y="388"/>
                  </a:cubicBezTo>
                  <a:cubicBezTo>
                    <a:pt x="1010" y="476"/>
                    <a:pt x="863" y="549"/>
                    <a:pt x="733" y="578"/>
                  </a:cubicBezTo>
                  <a:cubicBezTo>
                    <a:pt x="747" y="563"/>
                    <a:pt x="747" y="563"/>
                    <a:pt x="747" y="549"/>
                  </a:cubicBezTo>
                  <a:cubicBezTo>
                    <a:pt x="835" y="476"/>
                    <a:pt x="923" y="402"/>
                    <a:pt x="1025" y="345"/>
                  </a:cubicBezTo>
                  <a:cubicBezTo>
                    <a:pt x="1056" y="314"/>
                    <a:pt x="1084" y="300"/>
                    <a:pt x="1112" y="300"/>
                  </a:cubicBezTo>
                  <a:close/>
                  <a:moveTo>
                    <a:pt x="850" y="1"/>
                  </a:moveTo>
                  <a:cubicBezTo>
                    <a:pt x="824" y="1"/>
                    <a:pt x="798" y="8"/>
                    <a:pt x="775" y="22"/>
                  </a:cubicBezTo>
                  <a:cubicBezTo>
                    <a:pt x="747" y="50"/>
                    <a:pt x="733" y="82"/>
                    <a:pt x="704" y="110"/>
                  </a:cubicBezTo>
                  <a:cubicBezTo>
                    <a:pt x="659" y="198"/>
                    <a:pt x="631" y="300"/>
                    <a:pt x="599" y="402"/>
                  </a:cubicBezTo>
                  <a:cubicBezTo>
                    <a:pt x="585" y="476"/>
                    <a:pt x="571" y="549"/>
                    <a:pt x="543" y="609"/>
                  </a:cubicBezTo>
                  <a:lnTo>
                    <a:pt x="29" y="665"/>
                  </a:lnTo>
                  <a:cubicBezTo>
                    <a:pt x="15" y="665"/>
                    <a:pt x="1" y="683"/>
                    <a:pt x="1" y="711"/>
                  </a:cubicBezTo>
                  <a:cubicBezTo>
                    <a:pt x="1" y="725"/>
                    <a:pt x="15" y="753"/>
                    <a:pt x="43" y="753"/>
                  </a:cubicBezTo>
                  <a:lnTo>
                    <a:pt x="585" y="697"/>
                  </a:lnTo>
                  <a:lnTo>
                    <a:pt x="617" y="697"/>
                  </a:lnTo>
                  <a:lnTo>
                    <a:pt x="849" y="665"/>
                  </a:lnTo>
                  <a:cubicBezTo>
                    <a:pt x="880" y="665"/>
                    <a:pt x="894" y="651"/>
                    <a:pt x="894" y="623"/>
                  </a:cubicBezTo>
                  <a:cubicBezTo>
                    <a:pt x="1010" y="578"/>
                    <a:pt x="1098" y="521"/>
                    <a:pt x="1172" y="461"/>
                  </a:cubicBezTo>
                  <a:cubicBezTo>
                    <a:pt x="1200" y="447"/>
                    <a:pt x="1260" y="388"/>
                    <a:pt x="1246" y="314"/>
                  </a:cubicBezTo>
                  <a:cubicBezTo>
                    <a:pt x="1246" y="257"/>
                    <a:pt x="1172" y="212"/>
                    <a:pt x="1112" y="212"/>
                  </a:cubicBezTo>
                  <a:cubicBezTo>
                    <a:pt x="1070" y="212"/>
                    <a:pt x="1025" y="243"/>
                    <a:pt x="982" y="272"/>
                  </a:cubicBezTo>
                  <a:cubicBezTo>
                    <a:pt x="951" y="286"/>
                    <a:pt x="923" y="300"/>
                    <a:pt x="894" y="314"/>
                  </a:cubicBezTo>
                  <a:cubicBezTo>
                    <a:pt x="908" y="286"/>
                    <a:pt x="937" y="243"/>
                    <a:pt x="937" y="198"/>
                  </a:cubicBezTo>
                  <a:cubicBezTo>
                    <a:pt x="982" y="96"/>
                    <a:pt x="951" y="50"/>
                    <a:pt x="923" y="22"/>
                  </a:cubicBezTo>
                  <a:cubicBezTo>
                    <a:pt x="901" y="8"/>
                    <a:pt x="876" y="1"/>
                    <a:pt x="85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525475" y="2563350"/>
              <a:ext cx="24650" cy="20150"/>
            </a:xfrm>
            <a:custGeom>
              <a:avLst/>
              <a:gdLst/>
              <a:ahLst/>
              <a:cxnLst/>
              <a:rect l="l" t="t" r="r" b="b"/>
              <a:pathLst>
                <a:path w="986" h="806" extrusionOk="0">
                  <a:moveTo>
                    <a:pt x="852" y="0"/>
                  </a:moveTo>
                  <a:cubicBezTo>
                    <a:pt x="1" y="162"/>
                    <a:pt x="148" y="689"/>
                    <a:pt x="148" y="689"/>
                  </a:cubicBezTo>
                  <a:cubicBezTo>
                    <a:pt x="398" y="746"/>
                    <a:pt x="528" y="777"/>
                    <a:pt x="824" y="806"/>
                  </a:cubicBezTo>
                  <a:cubicBezTo>
                    <a:pt x="940" y="542"/>
                    <a:pt x="986" y="264"/>
                    <a:pt x="85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545700" y="2543475"/>
              <a:ext cx="62225" cy="40625"/>
            </a:xfrm>
            <a:custGeom>
              <a:avLst/>
              <a:gdLst/>
              <a:ahLst/>
              <a:cxnLst/>
              <a:rect l="l" t="t" r="r" b="b"/>
              <a:pathLst>
                <a:path w="2489" h="1625" extrusionOk="0">
                  <a:moveTo>
                    <a:pt x="891" y="0"/>
                  </a:moveTo>
                  <a:cubicBezTo>
                    <a:pt x="252" y="0"/>
                    <a:pt x="321" y="721"/>
                    <a:pt x="321" y="721"/>
                  </a:cubicBezTo>
                  <a:cubicBezTo>
                    <a:pt x="233" y="735"/>
                    <a:pt x="233" y="735"/>
                    <a:pt x="29" y="763"/>
                  </a:cubicBezTo>
                  <a:cubicBezTo>
                    <a:pt x="159" y="1045"/>
                    <a:pt x="131" y="1323"/>
                    <a:pt x="1" y="1586"/>
                  </a:cubicBezTo>
                  <a:cubicBezTo>
                    <a:pt x="369" y="1615"/>
                    <a:pt x="723" y="1625"/>
                    <a:pt x="1042" y="1625"/>
                  </a:cubicBezTo>
                  <a:cubicBezTo>
                    <a:pt x="1878" y="1625"/>
                    <a:pt x="2477" y="1555"/>
                    <a:pt x="2477" y="1555"/>
                  </a:cubicBezTo>
                  <a:lnTo>
                    <a:pt x="2477" y="675"/>
                  </a:lnTo>
                  <a:cubicBezTo>
                    <a:pt x="2488" y="396"/>
                    <a:pt x="2269" y="192"/>
                    <a:pt x="2016" y="192"/>
                  </a:cubicBezTo>
                  <a:cubicBezTo>
                    <a:pt x="1950" y="192"/>
                    <a:pt x="1882" y="206"/>
                    <a:pt x="1816" y="236"/>
                  </a:cubicBezTo>
                  <a:cubicBezTo>
                    <a:pt x="1612" y="324"/>
                    <a:pt x="1552" y="443"/>
                    <a:pt x="1524" y="517"/>
                  </a:cubicBezTo>
                  <a:cubicBezTo>
                    <a:pt x="1538" y="355"/>
                    <a:pt x="1348" y="32"/>
                    <a:pt x="968" y="4"/>
                  </a:cubicBezTo>
                  <a:cubicBezTo>
                    <a:pt x="941" y="1"/>
                    <a:pt x="916" y="0"/>
                    <a:pt x="8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589225" y="2562200"/>
              <a:ext cx="11025" cy="11375"/>
            </a:xfrm>
            <a:custGeom>
              <a:avLst/>
              <a:gdLst/>
              <a:ahLst/>
              <a:cxnLst/>
              <a:rect l="l" t="t" r="r" b="b"/>
              <a:pathLst>
                <a:path w="441" h="455" extrusionOk="0">
                  <a:moveTo>
                    <a:pt x="223" y="0"/>
                  </a:moveTo>
                  <a:cubicBezTo>
                    <a:pt x="89" y="0"/>
                    <a:pt x="1" y="102"/>
                    <a:pt x="1" y="236"/>
                  </a:cubicBezTo>
                  <a:cubicBezTo>
                    <a:pt x="1" y="352"/>
                    <a:pt x="106" y="454"/>
                    <a:pt x="223" y="454"/>
                  </a:cubicBezTo>
                  <a:cubicBezTo>
                    <a:pt x="339" y="454"/>
                    <a:pt x="441" y="352"/>
                    <a:pt x="441" y="222"/>
                  </a:cubicBezTo>
                  <a:cubicBezTo>
                    <a:pt x="441" y="102"/>
                    <a:pt x="339" y="0"/>
                    <a:pt x="223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528900" y="2580125"/>
              <a:ext cx="78750" cy="9875"/>
            </a:xfrm>
            <a:custGeom>
              <a:avLst/>
              <a:gdLst/>
              <a:ahLst/>
              <a:cxnLst/>
              <a:rect l="l" t="t" r="r" b="b"/>
              <a:pathLst>
                <a:path w="3150" h="395" extrusionOk="0">
                  <a:moveTo>
                    <a:pt x="36" y="0"/>
                  </a:moveTo>
                  <a:cubicBezTo>
                    <a:pt x="1" y="0"/>
                    <a:pt x="57" y="222"/>
                    <a:pt x="57" y="222"/>
                  </a:cubicBezTo>
                  <a:cubicBezTo>
                    <a:pt x="560" y="354"/>
                    <a:pt x="1141" y="394"/>
                    <a:pt x="1663" y="394"/>
                  </a:cubicBezTo>
                  <a:cubicBezTo>
                    <a:pt x="2478" y="394"/>
                    <a:pt x="3149" y="296"/>
                    <a:pt x="3149" y="296"/>
                  </a:cubicBezTo>
                  <a:lnTo>
                    <a:pt x="3149" y="106"/>
                  </a:lnTo>
                  <a:cubicBezTo>
                    <a:pt x="3149" y="106"/>
                    <a:pt x="2702" y="148"/>
                    <a:pt x="2049" y="148"/>
                  </a:cubicBezTo>
                  <a:cubicBezTo>
                    <a:pt x="1483" y="148"/>
                    <a:pt x="761" y="117"/>
                    <a:pt x="40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553000" y="2561050"/>
              <a:ext cx="21650" cy="3375"/>
            </a:xfrm>
            <a:custGeom>
              <a:avLst/>
              <a:gdLst/>
              <a:ahLst/>
              <a:cxnLst/>
              <a:rect l="l" t="t" r="r" b="b"/>
              <a:pathLst>
                <a:path w="866" h="135" extrusionOk="0">
                  <a:moveTo>
                    <a:pt x="28" y="0"/>
                  </a:moveTo>
                  <a:cubicBezTo>
                    <a:pt x="10" y="0"/>
                    <a:pt x="1" y="21"/>
                    <a:pt x="1" y="32"/>
                  </a:cubicBezTo>
                  <a:cubicBezTo>
                    <a:pt x="1" y="60"/>
                    <a:pt x="15" y="78"/>
                    <a:pt x="43" y="92"/>
                  </a:cubicBezTo>
                  <a:lnTo>
                    <a:pt x="806" y="134"/>
                  </a:lnTo>
                  <a:lnTo>
                    <a:pt x="820" y="134"/>
                  </a:lnTo>
                  <a:cubicBezTo>
                    <a:pt x="834" y="134"/>
                    <a:pt x="852" y="120"/>
                    <a:pt x="866" y="92"/>
                  </a:cubicBezTo>
                  <a:cubicBezTo>
                    <a:pt x="866" y="78"/>
                    <a:pt x="834" y="46"/>
                    <a:pt x="820" y="46"/>
                  </a:cubicBezTo>
                  <a:lnTo>
                    <a:pt x="43" y="4"/>
                  </a:lnTo>
                  <a:cubicBezTo>
                    <a:pt x="38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544200" y="2541525"/>
              <a:ext cx="31875" cy="18850"/>
            </a:xfrm>
            <a:custGeom>
              <a:avLst/>
              <a:gdLst/>
              <a:ahLst/>
              <a:cxnLst/>
              <a:rect l="l" t="t" r="r" b="b"/>
              <a:pathLst>
                <a:path w="1275" h="754" extrusionOk="0">
                  <a:moveTo>
                    <a:pt x="441" y="96"/>
                  </a:moveTo>
                  <a:cubicBezTo>
                    <a:pt x="455" y="110"/>
                    <a:pt x="469" y="138"/>
                    <a:pt x="483" y="155"/>
                  </a:cubicBezTo>
                  <a:cubicBezTo>
                    <a:pt x="529" y="226"/>
                    <a:pt x="543" y="314"/>
                    <a:pt x="571" y="419"/>
                  </a:cubicBezTo>
                  <a:cubicBezTo>
                    <a:pt x="571" y="447"/>
                    <a:pt x="588" y="476"/>
                    <a:pt x="588" y="507"/>
                  </a:cubicBezTo>
                  <a:lnTo>
                    <a:pt x="571" y="490"/>
                  </a:lnTo>
                  <a:cubicBezTo>
                    <a:pt x="500" y="402"/>
                    <a:pt x="441" y="286"/>
                    <a:pt x="395" y="170"/>
                  </a:cubicBezTo>
                  <a:lnTo>
                    <a:pt x="395" y="96"/>
                  </a:lnTo>
                  <a:close/>
                  <a:moveTo>
                    <a:pt x="149" y="300"/>
                  </a:moveTo>
                  <a:cubicBezTo>
                    <a:pt x="177" y="300"/>
                    <a:pt x="205" y="314"/>
                    <a:pt x="237" y="345"/>
                  </a:cubicBezTo>
                  <a:cubicBezTo>
                    <a:pt x="339" y="402"/>
                    <a:pt x="427" y="476"/>
                    <a:pt x="514" y="549"/>
                  </a:cubicBezTo>
                  <a:cubicBezTo>
                    <a:pt x="514" y="563"/>
                    <a:pt x="529" y="563"/>
                    <a:pt x="529" y="578"/>
                  </a:cubicBezTo>
                  <a:cubicBezTo>
                    <a:pt x="395" y="549"/>
                    <a:pt x="251" y="476"/>
                    <a:pt x="149" y="388"/>
                  </a:cubicBezTo>
                  <a:cubicBezTo>
                    <a:pt x="103" y="359"/>
                    <a:pt x="103" y="345"/>
                    <a:pt x="103" y="331"/>
                  </a:cubicBezTo>
                  <a:cubicBezTo>
                    <a:pt x="103" y="314"/>
                    <a:pt x="117" y="300"/>
                    <a:pt x="149" y="300"/>
                  </a:cubicBezTo>
                  <a:close/>
                  <a:moveTo>
                    <a:pt x="412" y="1"/>
                  </a:moveTo>
                  <a:cubicBezTo>
                    <a:pt x="389" y="1"/>
                    <a:pt x="367" y="8"/>
                    <a:pt x="353" y="22"/>
                  </a:cubicBezTo>
                  <a:cubicBezTo>
                    <a:pt x="307" y="50"/>
                    <a:pt x="293" y="96"/>
                    <a:pt x="325" y="198"/>
                  </a:cubicBezTo>
                  <a:cubicBezTo>
                    <a:pt x="339" y="243"/>
                    <a:pt x="353" y="286"/>
                    <a:pt x="367" y="314"/>
                  </a:cubicBezTo>
                  <a:cubicBezTo>
                    <a:pt x="339" y="300"/>
                    <a:pt x="307" y="286"/>
                    <a:pt x="279" y="272"/>
                  </a:cubicBezTo>
                  <a:cubicBezTo>
                    <a:pt x="251" y="243"/>
                    <a:pt x="191" y="212"/>
                    <a:pt x="149" y="212"/>
                  </a:cubicBezTo>
                  <a:cubicBezTo>
                    <a:pt x="89" y="212"/>
                    <a:pt x="15" y="257"/>
                    <a:pt x="15" y="314"/>
                  </a:cubicBezTo>
                  <a:cubicBezTo>
                    <a:pt x="1" y="388"/>
                    <a:pt x="61" y="447"/>
                    <a:pt x="89" y="461"/>
                  </a:cubicBezTo>
                  <a:cubicBezTo>
                    <a:pt x="163" y="521"/>
                    <a:pt x="265" y="578"/>
                    <a:pt x="367" y="623"/>
                  </a:cubicBezTo>
                  <a:cubicBezTo>
                    <a:pt x="367" y="651"/>
                    <a:pt x="381" y="665"/>
                    <a:pt x="412" y="665"/>
                  </a:cubicBezTo>
                  <a:lnTo>
                    <a:pt x="645" y="697"/>
                  </a:lnTo>
                  <a:lnTo>
                    <a:pt x="676" y="697"/>
                  </a:lnTo>
                  <a:lnTo>
                    <a:pt x="1218" y="753"/>
                  </a:lnTo>
                  <a:cubicBezTo>
                    <a:pt x="1246" y="753"/>
                    <a:pt x="1260" y="725"/>
                    <a:pt x="1260" y="711"/>
                  </a:cubicBezTo>
                  <a:cubicBezTo>
                    <a:pt x="1274" y="683"/>
                    <a:pt x="1246" y="665"/>
                    <a:pt x="1232" y="665"/>
                  </a:cubicBezTo>
                  <a:lnTo>
                    <a:pt x="719" y="609"/>
                  </a:lnTo>
                  <a:cubicBezTo>
                    <a:pt x="690" y="549"/>
                    <a:pt x="676" y="476"/>
                    <a:pt x="659" y="402"/>
                  </a:cubicBezTo>
                  <a:cubicBezTo>
                    <a:pt x="631" y="300"/>
                    <a:pt x="617" y="198"/>
                    <a:pt x="557" y="110"/>
                  </a:cubicBezTo>
                  <a:cubicBezTo>
                    <a:pt x="543" y="82"/>
                    <a:pt x="514" y="50"/>
                    <a:pt x="483" y="22"/>
                  </a:cubicBezTo>
                  <a:cubicBezTo>
                    <a:pt x="462" y="8"/>
                    <a:pt x="436" y="1"/>
                    <a:pt x="41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602425" y="1962025"/>
              <a:ext cx="190950" cy="157600"/>
            </a:xfrm>
            <a:custGeom>
              <a:avLst/>
              <a:gdLst/>
              <a:ahLst/>
              <a:cxnLst/>
              <a:rect l="l" t="t" r="r" b="b"/>
              <a:pathLst>
                <a:path w="7638" h="6304" extrusionOk="0">
                  <a:moveTo>
                    <a:pt x="1" y="0"/>
                  </a:moveTo>
                  <a:cubicBezTo>
                    <a:pt x="1" y="0"/>
                    <a:pt x="2023" y="4693"/>
                    <a:pt x="2083" y="4795"/>
                  </a:cubicBezTo>
                  <a:cubicBezTo>
                    <a:pt x="4369" y="5660"/>
                    <a:pt x="7637" y="6304"/>
                    <a:pt x="7637" y="6304"/>
                  </a:cubicBezTo>
                  <a:lnTo>
                    <a:pt x="5600" y="13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601725" y="1960175"/>
              <a:ext cx="199725" cy="158300"/>
            </a:xfrm>
            <a:custGeom>
              <a:avLst/>
              <a:gdLst/>
              <a:ahLst/>
              <a:cxnLst/>
              <a:rect l="l" t="t" r="r" b="b"/>
              <a:pathLst>
                <a:path w="7989" h="6332" extrusionOk="0">
                  <a:moveTo>
                    <a:pt x="0" y="0"/>
                  </a:moveTo>
                  <a:cubicBezTo>
                    <a:pt x="0" y="0"/>
                    <a:pt x="2083" y="4781"/>
                    <a:pt x="2083" y="4795"/>
                  </a:cubicBezTo>
                  <a:cubicBezTo>
                    <a:pt x="4499" y="5674"/>
                    <a:pt x="7989" y="6332"/>
                    <a:pt x="7989" y="6332"/>
                  </a:cubicBezTo>
                  <a:lnTo>
                    <a:pt x="5966" y="1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601025" y="1958400"/>
              <a:ext cx="207375" cy="159025"/>
            </a:xfrm>
            <a:custGeom>
              <a:avLst/>
              <a:gdLst/>
              <a:ahLst/>
              <a:cxnLst/>
              <a:rect l="l" t="t" r="r" b="b"/>
              <a:pathLst>
                <a:path w="8295" h="6361" extrusionOk="0">
                  <a:moveTo>
                    <a:pt x="0" y="1"/>
                  </a:moveTo>
                  <a:cubicBezTo>
                    <a:pt x="0" y="1"/>
                    <a:pt x="2079" y="4778"/>
                    <a:pt x="2079" y="4792"/>
                  </a:cubicBezTo>
                  <a:cubicBezTo>
                    <a:pt x="4221" y="5569"/>
                    <a:pt x="8295" y="6361"/>
                    <a:pt x="8295" y="6361"/>
                  </a:cubicBezTo>
                  <a:lnTo>
                    <a:pt x="5980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484500" y="1964575"/>
              <a:ext cx="175100" cy="184675"/>
            </a:xfrm>
            <a:custGeom>
              <a:avLst/>
              <a:gdLst/>
              <a:ahLst/>
              <a:cxnLst/>
              <a:rect l="l" t="t" r="r" b="b"/>
              <a:pathLst>
                <a:path w="7004" h="7387" extrusionOk="0">
                  <a:moveTo>
                    <a:pt x="4689" y="0"/>
                  </a:moveTo>
                  <a:lnTo>
                    <a:pt x="1" y="2568"/>
                  </a:lnTo>
                  <a:lnTo>
                    <a:pt x="2551" y="7387"/>
                  </a:lnTo>
                  <a:cubicBezTo>
                    <a:pt x="2551" y="7387"/>
                    <a:pt x="5421" y="6012"/>
                    <a:pt x="7004" y="4678"/>
                  </a:cubicBezTo>
                  <a:cubicBezTo>
                    <a:pt x="6990" y="4661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474925" y="1962800"/>
              <a:ext cx="183625" cy="187600"/>
            </a:xfrm>
            <a:custGeom>
              <a:avLst/>
              <a:gdLst/>
              <a:ahLst/>
              <a:cxnLst/>
              <a:rect l="l" t="t" r="r" b="b"/>
              <a:pathLst>
                <a:path w="7345" h="7504" extrusionOk="0">
                  <a:moveTo>
                    <a:pt x="5030" y="1"/>
                  </a:moveTo>
                  <a:lnTo>
                    <a:pt x="0" y="2695"/>
                  </a:lnTo>
                  <a:lnTo>
                    <a:pt x="2568" y="7504"/>
                  </a:lnTo>
                  <a:cubicBezTo>
                    <a:pt x="2568" y="7504"/>
                    <a:pt x="5628" y="6051"/>
                    <a:pt x="7345" y="4676"/>
                  </a:cubicBezTo>
                  <a:cubicBezTo>
                    <a:pt x="7331" y="4662"/>
                    <a:pt x="5030" y="1"/>
                    <a:pt x="50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473850" y="1960950"/>
              <a:ext cx="183550" cy="190150"/>
            </a:xfrm>
            <a:custGeom>
              <a:avLst/>
              <a:gdLst/>
              <a:ahLst/>
              <a:cxnLst/>
              <a:rect l="l" t="t" r="r" b="b"/>
              <a:pathLst>
                <a:path w="7342" h="7606" extrusionOk="0">
                  <a:moveTo>
                    <a:pt x="5027" y="1"/>
                  </a:moveTo>
                  <a:lnTo>
                    <a:pt x="1" y="2695"/>
                  </a:lnTo>
                  <a:lnTo>
                    <a:pt x="2273" y="7606"/>
                  </a:lnTo>
                  <a:cubicBezTo>
                    <a:pt x="2273" y="7606"/>
                    <a:pt x="5819" y="5893"/>
                    <a:pt x="7342" y="4676"/>
                  </a:cubicBezTo>
                  <a:cubicBezTo>
                    <a:pt x="7342" y="4662"/>
                    <a:pt x="5027" y="1"/>
                    <a:pt x="5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603075" y="1950200"/>
              <a:ext cx="216125" cy="161500"/>
            </a:xfrm>
            <a:custGeom>
              <a:avLst/>
              <a:gdLst/>
              <a:ahLst/>
              <a:cxnLst/>
              <a:rect l="l" t="t" r="r" b="b"/>
              <a:pathLst>
                <a:path w="8645" h="6460" extrusionOk="0">
                  <a:moveTo>
                    <a:pt x="208" y="0"/>
                  </a:moveTo>
                  <a:cubicBezTo>
                    <a:pt x="71" y="0"/>
                    <a:pt x="1" y="85"/>
                    <a:pt x="62" y="223"/>
                  </a:cubicBezTo>
                  <a:lnTo>
                    <a:pt x="2233" y="5018"/>
                  </a:lnTo>
                  <a:cubicBezTo>
                    <a:pt x="2307" y="5166"/>
                    <a:pt x="2511" y="5310"/>
                    <a:pt x="2687" y="5355"/>
                  </a:cubicBezTo>
                  <a:lnTo>
                    <a:pt x="8374" y="6453"/>
                  </a:lnTo>
                  <a:cubicBezTo>
                    <a:pt x="8400" y="6457"/>
                    <a:pt x="8425" y="6459"/>
                    <a:pt x="8447" y="6459"/>
                  </a:cubicBezTo>
                  <a:cubicBezTo>
                    <a:pt x="8586" y="6459"/>
                    <a:pt x="8644" y="6376"/>
                    <a:pt x="8592" y="6249"/>
                  </a:cubicBezTo>
                  <a:lnTo>
                    <a:pt x="6412" y="1455"/>
                  </a:lnTo>
                  <a:cubicBezTo>
                    <a:pt x="6338" y="1296"/>
                    <a:pt x="6148" y="1148"/>
                    <a:pt x="5954" y="1120"/>
                  </a:cubicBezTo>
                  <a:lnTo>
                    <a:pt x="270" y="5"/>
                  </a:lnTo>
                  <a:cubicBezTo>
                    <a:pt x="248" y="2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603075" y="1950200"/>
              <a:ext cx="214175" cy="160175"/>
            </a:xfrm>
            <a:custGeom>
              <a:avLst/>
              <a:gdLst/>
              <a:ahLst/>
              <a:cxnLst/>
              <a:rect l="l" t="t" r="r" b="b"/>
              <a:pathLst>
                <a:path w="8567" h="6407" extrusionOk="0">
                  <a:moveTo>
                    <a:pt x="204" y="0"/>
                  </a:moveTo>
                  <a:cubicBezTo>
                    <a:pt x="61" y="0"/>
                    <a:pt x="1" y="85"/>
                    <a:pt x="62" y="223"/>
                  </a:cubicBezTo>
                  <a:lnTo>
                    <a:pt x="2219" y="4972"/>
                  </a:lnTo>
                  <a:cubicBezTo>
                    <a:pt x="2293" y="5120"/>
                    <a:pt x="2483" y="5268"/>
                    <a:pt x="2672" y="5310"/>
                  </a:cubicBezTo>
                  <a:lnTo>
                    <a:pt x="8301" y="6397"/>
                  </a:lnTo>
                  <a:cubicBezTo>
                    <a:pt x="8330" y="6403"/>
                    <a:pt x="8357" y="6406"/>
                    <a:pt x="8381" y="6406"/>
                  </a:cubicBezTo>
                  <a:cubicBezTo>
                    <a:pt x="8514" y="6406"/>
                    <a:pt x="8567" y="6314"/>
                    <a:pt x="8505" y="6189"/>
                  </a:cubicBezTo>
                  <a:lnTo>
                    <a:pt x="6352" y="1440"/>
                  </a:lnTo>
                  <a:cubicBezTo>
                    <a:pt x="6292" y="1296"/>
                    <a:pt x="6088" y="1134"/>
                    <a:pt x="5898" y="1103"/>
                  </a:cubicBezTo>
                  <a:lnTo>
                    <a:pt x="270" y="5"/>
                  </a:lnTo>
                  <a:cubicBezTo>
                    <a:pt x="246" y="2"/>
                    <a:pt x="224" y="0"/>
                    <a:pt x="20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454075" y="1954275"/>
              <a:ext cx="196050" cy="193825"/>
            </a:xfrm>
            <a:custGeom>
              <a:avLst/>
              <a:gdLst/>
              <a:ahLst/>
              <a:cxnLst/>
              <a:rect l="l" t="t" r="r" b="b"/>
              <a:pathLst>
                <a:path w="7842" h="7753" extrusionOk="0">
                  <a:moveTo>
                    <a:pt x="5273" y="1"/>
                  </a:moveTo>
                  <a:cubicBezTo>
                    <a:pt x="5226" y="1"/>
                    <a:pt x="5176" y="11"/>
                    <a:pt x="5129" y="32"/>
                  </a:cubicBezTo>
                  <a:lnTo>
                    <a:pt x="236" y="2480"/>
                  </a:lnTo>
                  <a:cubicBezTo>
                    <a:pt x="74" y="2554"/>
                    <a:pt x="0" y="2744"/>
                    <a:pt x="74" y="2892"/>
                  </a:cubicBezTo>
                  <a:lnTo>
                    <a:pt x="2301" y="7595"/>
                  </a:lnTo>
                  <a:cubicBezTo>
                    <a:pt x="2351" y="7695"/>
                    <a:pt x="2447" y="7753"/>
                    <a:pt x="2555" y="7753"/>
                  </a:cubicBezTo>
                  <a:cubicBezTo>
                    <a:pt x="2606" y="7753"/>
                    <a:pt x="2660" y="7740"/>
                    <a:pt x="2712" y="7711"/>
                  </a:cubicBezTo>
                  <a:lnTo>
                    <a:pt x="7623" y="5280"/>
                  </a:lnTo>
                  <a:cubicBezTo>
                    <a:pt x="7781" y="5192"/>
                    <a:pt x="7841" y="5017"/>
                    <a:pt x="7781" y="4869"/>
                  </a:cubicBezTo>
                  <a:lnTo>
                    <a:pt x="5541" y="166"/>
                  </a:lnTo>
                  <a:cubicBezTo>
                    <a:pt x="5498" y="61"/>
                    <a:pt x="5390" y="1"/>
                    <a:pt x="527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455125" y="1954275"/>
              <a:ext cx="194625" cy="192175"/>
            </a:xfrm>
            <a:custGeom>
              <a:avLst/>
              <a:gdLst/>
              <a:ahLst/>
              <a:cxnLst/>
              <a:rect l="l" t="t" r="r" b="b"/>
              <a:pathLst>
                <a:path w="7785" h="7687" extrusionOk="0">
                  <a:moveTo>
                    <a:pt x="5231" y="1"/>
                  </a:moveTo>
                  <a:cubicBezTo>
                    <a:pt x="5184" y="1"/>
                    <a:pt x="5134" y="11"/>
                    <a:pt x="5087" y="32"/>
                  </a:cubicBezTo>
                  <a:lnTo>
                    <a:pt x="236" y="2452"/>
                  </a:lnTo>
                  <a:cubicBezTo>
                    <a:pt x="75" y="2540"/>
                    <a:pt x="1" y="2716"/>
                    <a:pt x="75" y="2860"/>
                  </a:cubicBezTo>
                  <a:lnTo>
                    <a:pt x="2287" y="7521"/>
                  </a:lnTo>
                  <a:cubicBezTo>
                    <a:pt x="2339" y="7626"/>
                    <a:pt x="2443" y="7686"/>
                    <a:pt x="2557" y="7686"/>
                  </a:cubicBezTo>
                  <a:cubicBezTo>
                    <a:pt x="2603" y="7686"/>
                    <a:pt x="2652" y="7676"/>
                    <a:pt x="2699" y="7655"/>
                  </a:cubicBezTo>
                  <a:lnTo>
                    <a:pt x="7549" y="5235"/>
                  </a:lnTo>
                  <a:cubicBezTo>
                    <a:pt x="7711" y="5147"/>
                    <a:pt x="7785" y="4971"/>
                    <a:pt x="7711" y="4827"/>
                  </a:cubicBezTo>
                  <a:lnTo>
                    <a:pt x="5499" y="166"/>
                  </a:lnTo>
                  <a:cubicBezTo>
                    <a:pt x="5456" y="61"/>
                    <a:pt x="5348" y="1"/>
                    <a:pt x="523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3581575" y="1949925"/>
              <a:ext cx="94925" cy="136375"/>
            </a:xfrm>
            <a:custGeom>
              <a:avLst/>
              <a:gdLst/>
              <a:ahLst/>
              <a:cxnLst/>
              <a:rect l="l" t="t" r="r" b="b"/>
              <a:pathLst>
                <a:path w="3797" h="5455" extrusionOk="0">
                  <a:moveTo>
                    <a:pt x="1131" y="0"/>
                  </a:moveTo>
                  <a:cubicBezTo>
                    <a:pt x="1120" y="0"/>
                    <a:pt x="1109" y="1"/>
                    <a:pt x="1098" y="2"/>
                  </a:cubicBezTo>
                  <a:lnTo>
                    <a:pt x="149" y="104"/>
                  </a:lnTo>
                  <a:cubicBezTo>
                    <a:pt x="43" y="118"/>
                    <a:pt x="1" y="192"/>
                    <a:pt x="29" y="266"/>
                  </a:cubicBezTo>
                  <a:lnTo>
                    <a:pt x="2449" y="5321"/>
                  </a:lnTo>
                  <a:cubicBezTo>
                    <a:pt x="2477" y="5409"/>
                    <a:pt x="2593" y="5454"/>
                    <a:pt x="2699" y="5454"/>
                  </a:cubicBezTo>
                  <a:lnTo>
                    <a:pt x="3649" y="5335"/>
                  </a:lnTo>
                  <a:cubicBezTo>
                    <a:pt x="3736" y="5335"/>
                    <a:pt x="3796" y="5264"/>
                    <a:pt x="3754" y="5177"/>
                  </a:cubicBezTo>
                  <a:lnTo>
                    <a:pt x="1348" y="118"/>
                  </a:lnTo>
                  <a:cubicBezTo>
                    <a:pt x="1310" y="52"/>
                    <a:pt x="1224" y="0"/>
                    <a:pt x="113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592575" y="2061725"/>
              <a:ext cx="96050" cy="16825"/>
            </a:xfrm>
            <a:custGeom>
              <a:avLst/>
              <a:gdLst/>
              <a:ahLst/>
              <a:cxnLst/>
              <a:rect l="l" t="t" r="r" b="b"/>
              <a:pathLst>
                <a:path w="3842" h="673" extrusionOk="0">
                  <a:moveTo>
                    <a:pt x="3796" y="1"/>
                  </a:moveTo>
                  <a:cubicBezTo>
                    <a:pt x="2931" y="131"/>
                    <a:pt x="2523" y="191"/>
                    <a:pt x="2083" y="247"/>
                  </a:cubicBezTo>
                  <a:cubicBezTo>
                    <a:pt x="1759" y="293"/>
                    <a:pt x="1422" y="335"/>
                    <a:pt x="894" y="423"/>
                  </a:cubicBezTo>
                  <a:lnTo>
                    <a:pt x="1" y="557"/>
                  </a:lnTo>
                  <a:lnTo>
                    <a:pt x="1010" y="673"/>
                  </a:lnTo>
                  <a:lnTo>
                    <a:pt x="1010" y="645"/>
                  </a:lnTo>
                  <a:cubicBezTo>
                    <a:pt x="1496" y="571"/>
                    <a:pt x="1819" y="529"/>
                    <a:pt x="2111" y="483"/>
                  </a:cubicBezTo>
                  <a:cubicBezTo>
                    <a:pt x="2551" y="423"/>
                    <a:pt x="2962" y="367"/>
                    <a:pt x="3842" y="233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613850" y="2041950"/>
              <a:ext cx="69950" cy="17625"/>
            </a:xfrm>
            <a:custGeom>
              <a:avLst/>
              <a:gdLst/>
              <a:ahLst/>
              <a:cxnLst/>
              <a:rect l="l" t="t" r="r" b="b"/>
              <a:pathLst>
                <a:path w="2798" h="705" extrusionOk="0">
                  <a:moveTo>
                    <a:pt x="2755" y="1"/>
                  </a:moveTo>
                  <a:cubicBezTo>
                    <a:pt x="2287" y="88"/>
                    <a:pt x="1904" y="145"/>
                    <a:pt x="1566" y="205"/>
                  </a:cubicBezTo>
                  <a:cubicBezTo>
                    <a:pt x="1024" y="278"/>
                    <a:pt x="571" y="352"/>
                    <a:pt x="1" y="482"/>
                  </a:cubicBezTo>
                  <a:lnTo>
                    <a:pt x="43" y="704"/>
                  </a:lnTo>
                  <a:cubicBezTo>
                    <a:pt x="616" y="584"/>
                    <a:pt x="1070" y="511"/>
                    <a:pt x="1598" y="440"/>
                  </a:cubicBezTo>
                  <a:cubicBezTo>
                    <a:pt x="1935" y="380"/>
                    <a:pt x="2329" y="321"/>
                    <a:pt x="2797" y="233"/>
                  </a:cubicBezTo>
                  <a:lnTo>
                    <a:pt x="2755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553700" y="1977050"/>
              <a:ext cx="95700" cy="16900"/>
            </a:xfrm>
            <a:custGeom>
              <a:avLst/>
              <a:gdLst/>
              <a:ahLst/>
              <a:cxnLst/>
              <a:rect l="l" t="t" r="r" b="b"/>
              <a:pathLst>
                <a:path w="3828" h="676" extrusionOk="0">
                  <a:moveTo>
                    <a:pt x="3796" y="1"/>
                  </a:moveTo>
                  <a:cubicBezTo>
                    <a:pt x="2934" y="134"/>
                    <a:pt x="2523" y="191"/>
                    <a:pt x="2083" y="250"/>
                  </a:cubicBezTo>
                  <a:cubicBezTo>
                    <a:pt x="1760" y="293"/>
                    <a:pt x="1422" y="338"/>
                    <a:pt x="894" y="426"/>
                  </a:cubicBezTo>
                  <a:lnTo>
                    <a:pt x="1" y="556"/>
                  </a:lnTo>
                  <a:lnTo>
                    <a:pt x="1014" y="676"/>
                  </a:lnTo>
                  <a:lnTo>
                    <a:pt x="1014" y="644"/>
                  </a:lnTo>
                  <a:cubicBezTo>
                    <a:pt x="1496" y="574"/>
                    <a:pt x="1805" y="528"/>
                    <a:pt x="2111" y="486"/>
                  </a:cubicBezTo>
                  <a:cubicBezTo>
                    <a:pt x="2551" y="426"/>
                    <a:pt x="2963" y="366"/>
                    <a:pt x="3828" y="236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575000" y="1957275"/>
              <a:ext cx="70025" cy="17600"/>
            </a:xfrm>
            <a:custGeom>
              <a:avLst/>
              <a:gdLst/>
              <a:ahLst/>
              <a:cxnLst/>
              <a:rect l="l" t="t" r="r" b="b"/>
              <a:pathLst>
                <a:path w="2801" h="704" extrusionOk="0">
                  <a:moveTo>
                    <a:pt x="2754" y="0"/>
                  </a:moveTo>
                  <a:cubicBezTo>
                    <a:pt x="2286" y="88"/>
                    <a:pt x="1907" y="148"/>
                    <a:pt x="1569" y="204"/>
                  </a:cubicBezTo>
                  <a:cubicBezTo>
                    <a:pt x="1027" y="278"/>
                    <a:pt x="570" y="352"/>
                    <a:pt x="0" y="468"/>
                  </a:cubicBezTo>
                  <a:lnTo>
                    <a:pt x="42" y="704"/>
                  </a:lnTo>
                  <a:cubicBezTo>
                    <a:pt x="616" y="588"/>
                    <a:pt x="1069" y="514"/>
                    <a:pt x="1597" y="426"/>
                  </a:cubicBezTo>
                  <a:cubicBezTo>
                    <a:pt x="1935" y="380"/>
                    <a:pt x="2329" y="310"/>
                    <a:pt x="2800" y="236"/>
                  </a:cubicBezTo>
                  <a:lnTo>
                    <a:pt x="2754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3702625" y="2036325"/>
              <a:ext cx="60900" cy="41350"/>
            </a:xfrm>
            <a:custGeom>
              <a:avLst/>
              <a:gdLst/>
              <a:ahLst/>
              <a:cxnLst/>
              <a:rect l="l" t="t" r="r" b="b"/>
              <a:pathLst>
                <a:path w="2436" h="1654" extrusionOk="0">
                  <a:moveTo>
                    <a:pt x="303" y="69"/>
                  </a:moveTo>
                  <a:cubicBezTo>
                    <a:pt x="326" y="69"/>
                    <a:pt x="350" y="72"/>
                    <a:pt x="375" y="78"/>
                  </a:cubicBezTo>
                  <a:lnTo>
                    <a:pt x="1694" y="282"/>
                  </a:lnTo>
                  <a:cubicBezTo>
                    <a:pt x="1884" y="313"/>
                    <a:pt x="2092" y="489"/>
                    <a:pt x="2134" y="679"/>
                  </a:cubicBezTo>
                  <a:lnTo>
                    <a:pt x="2310" y="1309"/>
                  </a:lnTo>
                  <a:cubicBezTo>
                    <a:pt x="2364" y="1480"/>
                    <a:pt x="2275" y="1591"/>
                    <a:pt x="2116" y="1591"/>
                  </a:cubicBezTo>
                  <a:cubicBezTo>
                    <a:pt x="2098" y="1591"/>
                    <a:pt x="2080" y="1590"/>
                    <a:pt x="2060" y="1587"/>
                  </a:cubicBezTo>
                  <a:lnTo>
                    <a:pt x="727" y="1383"/>
                  </a:lnTo>
                  <a:cubicBezTo>
                    <a:pt x="537" y="1337"/>
                    <a:pt x="347" y="1161"/>
                    <a:pt x="287" y="985"/>
                  </a:cubicBezTo>
                  <a:lnTo>
                    <a:pt x="112" y="356"/>
                  </a:lnTo>
                  <a:cubicBezTo>
                    <a:pt x="75" y="191"/>
                    <a:pt x="157" y="69"/>
                    <a:pt x="303" y="69"/>
                  </a:cubicBezTo>
                  <a:close/>
                  <a:moveTo>
                    <a:pt x="294" y="0"/>
                  </a:moveTo>
                  <a:cubicBezTo>
                    <a:pt x="105" y="0"/>
                    <a:pt x="0" y="139"/>
                    <a:pt x="55" y="342"/>
                  </a:cubicBezTo>
                  <a:lnTo>
                    <a:pt x="231" y="971"/>
                  </a:lnTo>
                  <a:cubicBezTo>
                    <a:pt x="287" y="1193"/>
                    <a:pt x="523" y="1397"/>
                    <a:pt x="741" y="1439"/>
                  </a:cubicBezTo>
                  <a:lnTo>
                    <a:pt x="2078" y="1647"/>
                  </a:lnTo>
                  <a:cubicBezTo>
                    <a:pt x="2101" y="1651"/>
                    <a:pt x="2124" y="1653"/>
                    <a:pt x="2146" y="1653"/>
                  </a:cubicBezTo>
                  <a:cubicBezTo>
                    <a:pt x="2325" y="1653"/>
                    <a:pt x="2436" y="1504"/>
                    <a:pt x="2370" y="1309"/>
                  </a:cubicBezTo>
                  <a:lnTo>
                    <a:pt x="2208" y="693"/>
                  </a:lnTo>
                  <a:cubicBezTo>
                    <a:pt x="2134" y="472"/>
                    <a:pt x="1916" y="254"/>
                    <a:pt x="1680" y="226"/>
                  </a:cubicBezTo>
                  <a:lnTo>
                    <a:pt x="347" y="4"/>
                  </a:ln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704475" y="2038025"/>
              <a:ext cx="57250" cy="38100"/>
            </a:xfrm>
            <a:custGeom>
              <a:avLst/>
              <a:gdLst/>
              <a:ahLst/>
              <a:cxnLst/>
              <a:rect l="l" t="t" r="r" b="b"/>
              <a:pathLst>
                <a:path w="2290" h="1524" extrusionOk="0">
                  <a:moveTo>
                    <a:pt x="229" y="1"/>
                  </a:moveTo>
                  <a:cubicBezTo>
                    <a:pt x="83" y="1"/>
                    <a:pt x="1" y="123"/>
                    <a:pt x="38" y="288"/>
                  </a:cubicBezTo>
                  <a:lnTo>
                    <a:pt x="213" y="917"/>
                  </a:lnTo>
                  <a:cubicBezTo>
                    <a:pt x="273" y="1093"/>
                    <a:pt x="463" y="1269"/>
                    <a:pt x="653" y="1315"/>
                  </a:cubicBezTo>
                  <a:lnTo>
                    <a:pt x="1986" y="1519"/>
                  </a:lnTo>
                  <a:cubicBezTo>
                    <a:pt x="2006" y="1522"/>
                    <a:pt x="2024" y="1523"/>
                    <a:pt x="2042" y="1523"/>
                  </a:cubicBezTo>
                  <a:cubicBezTo>
                    <a:pt x="2201" y="1523"/>
                    <a:pt x="2290" y="1412"/>
                    <a:pt x="2236" y="1241"/>
                  </a:cubicBezTo>
                  <a:lnTo>
                    <a:pt x="2060" y="611"/>
                  </a:lnTo>
                  <a:cubicBezTo>
                    <a:pt x="2018" y="421"/>
                    <a:pt x="1810" y="245"/>
                    <a:pt x="1620" y="214"/>
                  </a:cubicBezTo>
                  <a:lnTo>
                    <a:pt x="301" y="10"/>
                  </a:lnTo>
                  <a:cubicBezTo>
                    <a:pt x="276" y="4"/>
                    <a:pt x="252" y="1"/>
                    <a:pt x="229" y="1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715700" y="2065350"/>
              <a:ext cx="41425" cy="6625"/>
            </a:xfrm>
            <a:custGeom>
              <a:avLst/>
              <a:gdLst/>
              <a:ahLst/>
              <a:cxnLst/>
              <a:rect l="l" t="t" r="r" b="b"/>
              <a:pathLst>
                <a:path w="1657" h="265" extrusionOk="0">
                  <a:moveTo>
                    <a:pt x="0" y="0"/>
                  </a:moveTo>
                  <a:lnTo>
                    <a:pt x="28" y="14"/>
                  </a:lnTo>
                  <a:lnTo>
                    <a:pt x="28" y="0"/>
                  </a:lnTo>
                  <a:close/>
                  <a:moveTo>
                    <a:pt x="74" y="0"/>
                  </a:moveTo>
                  <a:lnTo>
                    <a:pt x="74" y="14"/>
                  </a:lnTo>
                  <a:lnTo>
                    <a:pt x="102" y="14"/>
                  </a:lnTo>
                  <a:lnTo>
                    <a:pt x="74" y="0"/>
                  </a:lnTo>
                  <a:close/>
                  <a:moveTo>
                    <a:pt x="148" y="14"/>
                  </a:moveTo>
                  <a:lnTo>
                    <a:pt x="148" y="32"/>
                  </a:lnTo>
                  <a:lnTo>
                    <a:pt x="176" y="32"/>
                  </a:lnTo>
                  <a:lnTo>
                    <a:pt x="148" y="14"/>
                  </a:lnTo>
                  <a:close/>
                  <a:moveTo>
                    <a:pt x="218" y="32"/>
                  </a:moveTo>
                  <a:lnTo>
                    <a:pt x="218" y="46"/>
                  </a:lnTo>
                  <a:lnTo>
                    <a:pt x="250" y="46"/>
                  </a:lnTo>
                  <a:lnTo>
                    <a:pt x="250" y="32"/>
                  </a:lnTo>
                  <a:close/>
                  <a:moveTo>
                    <a:pt x="292" y="46"/>
                  </a:moveTo>
                  <a:lnTo>
                    <a:pt x="338" y="60"/>
                  </a:lnTo>
                  <a:lnTo>
                    <a:pt x="338" y="60"/>
                  </a:lnTo>
                  <a:lnTo>
                    <a:pt x="324" y="46"/>
                  </a:lnTo>
                  <a:close/>
                  <a:moveTo>
                    <a:pt x="366" y="60"/>
                  </a:moveTo>
                  <a:lnTo>
                    <a:pt x="412" y="74"/>
                  </a:lnTo>
                  <a:lnTo>
                    <a:pt x="394" y="60"/>
                  </a:lnTo>
                  <a:close/>
                  <a:moveTo>
                    <a:pt x="440" y="60"/>
                  </a:moveTo>
                  <a:lnTo>
                    <a:pt x="440" y="74"/>
                  </a:lnTo>
                  <a:lnTo>
                    <a:pt x="468" y="74"/>
                  </a:lnTo>
                  <a:lnTo>
                    <a:pt x="440" y="60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42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630" y="88"/>
                  </a:lnTo>
                  <a:close/>
                  <a:moveTo>
                    <a:pt x="658" y="102"/>
                  </a:moveTo>
                  <a:lnTo>
                    <a:pt x="704" y="120"/>
                  </a:lnTo>
                  <a:lnTo>
                    <a:pt x="704" y="102"/>
                  </a:lnTo>
                  <a:close/>
                  <a:moveTo>
                    <a:pt x="732" y="120"/>
                  </a:moveTo>
                  <a:lnTo>
                    <a:pt x="777" y="134"/>
                  </a:lnTo>
                  <a:lnTo>
                    <a:pt x="777" y="120"/>
                  </a:lnTo>
                  <a:close/>
                  <a:moveTo>
                    <a:pt x="806" y="120"/>
                  </a:moveTo>
                  <a:lnTo>
                    <a:pt x="806" y="134"/>
                  </a:lnTo>
                  <a:lnTo>
                    <a:pt x="851" y="134"/>
                  </a:lnTo>
                  <a:lnTo>
                    <a:pt x="806" y="120"/>
                  </a:lnTo>
                  <a:close/>
                  <a:moveTo>
                    <a:pt x="879" y="134"/>
                  </a:moveTo>
                  <a:lnTo>
                    <a:pt x="879" y="148"/>
                  </a:lnTo>
                  <a:lnTo>
                    <a:pt x="922" y="148"/>
                  </a:lnTo>
                  <a:lnTo>
                    <a:pt x="879" y="134"/>
                  </a:lnTo>
                  <a:close/>
                  <a:moveTo>
                    <a:pt x="953" y="148"/>
                  </a:moveTo>
                  <a:lnTo>
                    <a:pt x="953" y="162"/>
                  </a:lnTo>
                  <a:lnTo>
                    <a:pt x="996" y="162"/>
                  </a:lnTo>
                  <a:lnTo>
                    <a:pt x="996" y="148"/>
                  </a:lnTo>
                  <a:close/>
                  <a:moveTo>
                    <a:pt x="1027" y="162"/>
                  </a:moveTo>
                  <a:lnTo>
                    <a:pt x="1069" y="176"/>
                  </a:lnTo>
                  <a:lnTo>
                    <a:pt x="1069" y="162"/>
                  </a:lnTo>
                  <a:close/>
                  <a:moveTo>
                    <a:pt x="1098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71" y="176"/>
                  </a:moveTo>
                  <a:lnTo>
                    <a:pt x="1186" y="190"/>
                  </a:lnTo>
                  <a:lnTo>
                    <a:pt x="1217" y="190"/>
                  </a:lnTo>
                  <a:lnTo>
                    <a:pt x="1171" y="176"/>
                  </a:lnTo>
                  <a:close/>
                  <a:moveTo>
                    <a:pt x="1245" y="190"/>
                  </a:moveTo>
                  <a:lnTo>
                    <a:pt x="1259" y="208"/>
                  </a:lnTo>
                  <a:lnTo>
                    <a:pt x="1291" y="208"/>
                  </a:lnTo>
                  <a:lnTo>
                    <a:pt x="1245" y="190"/>
                  </a:lnTo>
                  <a:close/>
                  <a:moveTo>
                    <a:pt x="1319" y="208"/>
                  </a:moveTo>
                  <a:lnTo>
                    <a:pt x="1333" y="222"/>
                  </a:lnTo>
                  <a:lnTo>
                    <a:pt x="1361" y="222"/>
                  </a:lnTo>
                  <a:lnTo>
                    <a:pt x="1361" y="208"/>
                  </a:lnTo>
                  <a:close/>
                  <a:moveTo>
                    <a:pt x="1393" y="222"/>
                  </a:moveTo>
                  <a:lnTo>
                    <a:pt x="1407" y="236"/>
                  </a:lnTo>
                  <a:lnTo>
                    <a:pt x="1435" y="236"/>
                  </a:lnTo>
                  <a:lnTo>
                    <a:pt x="1435" y="222"/>
                  </a:lnTo>
                  <a:close/>
                  <a:moveTo>
                    <a:pt x="1481" y="236"/>
                  </a:moveTo>
                  <a:lnTo>
                    <a:pt x="1509" y="250"/>
                  </a:lnTo>
                  <a:lnTo>
                    <a:pt x="1509" y="236"/>
                  </a:lnTo>
                  <a:close/>
                  <a:moveTo>
                    <a:pt x="1555" y="250"/>
                  </a:moveTo>
                  <a:lnTo>
                    <a:pt x="1583" y="264"/>
                  </a:lnTo>
                  <a:lnTo>
                    <a:pt x="1583" y="250"/>
                  </a:lnTo>
                  <a:close/>
                  <a:moveTo>
                    <a:pt x="1625" y="250"/>
                  </a:moveTo>
                  <a:lnTo>
                    <a:pt x="1625" y="264"/>
                  </a:lnTo>
                  <a:lnTo>
                    <a:pt x="1657" y="264"/>
                  </a:lnTo>
                  <a:lnTo>
                    <a:pt x="1625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713500" y="2058050"/>
              <a:ext cx="41775" cy="6975"/>
            </a:xfrm>
            <a:custGeom>
              <a:avLst/>
              <a:gdLst/>
              <a:ahLst/>
              <a:cxnLst/>
              <a:rect l="l" t="t" r="r" b="b"/>
              <a:pathLst>
                <a:path w="1671" h="279" extrusionOk="0">
                  <a:moveTo>
                    <a:pt x="0" y="0"/>
                  </a:moveTo>
                  <a:lnTo>
                    <a:pt x="0" y="14"/>
                  </a:lnTo>
                  <a:lnTo>
                    <a:pt x="42" y="14"/>
                  </a:lnTo>
                  <a:lnTo>
                    <a:pt x="0" y="0"/>
                  </a:lnTo>
                  <a:close/>
                  <a:moveTo>
                    <a:pt x="74" y="14"/>
                  </a:moveTo>
                  <a:lnTo>
                    <a:pt x="88" y="28"/>
                  </a:lnTo>
                  <a:lnTo>
                    <a:pt x="116" y="28"/>
                  </a:lnTo>
                  <a:lnTo>
                    <a:pt x="116" y="14"/>
                  </a:lnTo>
                  <a:close/>
                  <a:moveTo>
                    <a:pt x="162" y="28"/>
                  </a:moveTo>
                  <a:lnTo>
                    <a:pt x="190" y="42"/>
                  </a:lnTo>
                  <a:lnTo>
                    <a:pt x="190" y="28"/>
                  </a:lnTo>
                  <a:close/>
                  <a:moveTo>
                    <a:pt x="236" y="42"/>
                  </a:moveTo>
                  <a:lnTo>
                    <a:pt x="264" y="60"/>
                  </a:lnTo>
                  <a:lnTo>
                    <a:pt x="264" y="42"/>
                  </a:lnTo>
                  <a:close/>
                  <a:moveTo>
                    <a:pt x="292" y="42"/>
                  </a:moveTo>
                  <a:lnTo>
                    <a:pt x="306" y="60"/>
                  </a:lnTo>
                  <a:lnTo>
                    <a:pt x="338" y="60"/>
                  </a:lnTo>
                  <a:lnTo>
                    <a:pt x="292" y="42"/>
                  </a:lnTo>
                  <a:close/>
                  <a:moveTo>
                    <a:pt x="380" y="60"/>
                  </a:moveTo>
                  <a:lnTo>
                    <a:pt x="380" y="74"/>
                  </a:lnTo>
                  <a:lnTo>
                    <a:pt x="412" y="74"/>
                  </a:lnTo>
                  <a:lnTo>
                    <a:pt x="380" y="60"/>
                  </a:lnTo>
                  <a:close/>
                  <a:moveTo>
                    <a:pt x="454" y="74"/>
                  </a:moveTo>
                  <a:lnTo>
                    <a:pt x="454" y="88"/>
                  </a:lnTo>
                  <a:lnTo>
                    <a:pt x="482" y="88"/>
                  </a:lnTo>
                  <a:lnTo>
                    <a:pt x="482" y="74"/>
                  </a:lnTo>
                  <a:close/>
                  <a:moveTo>
                    <a:pt x="528" y="88"/>
                  </a:moveTo>
                  <a:lnTo>
                    <a:pt x="556" y="102"/>
                  </a:lnTo>
                  <a:lnTo>
                    <a:pt x="556" y="88"/>
                  </a:lnTo>
                  <a:close/>
                  <a:moveTo>
                    <a:pt x="602" y="102"/>
                  </a:moveTo>
                  <a:lnTo>
                    <a:pt x="630" y="116"/>
                  </a:lnTo>
                  <a:lnTo>
                    <a:pt x="630" y="102"/>
                  </a:lnTo>
                  <a:close/>
                  <a:moveTo>
                    <a:pt x="676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676" y="102"/>
                  </a:lnTo>
                  <a:close/>
                  <a:moveTo>
                    <a:pt x="746" y="116"/>
                  </a:moveTo>
                  <a:lnTo>
                    <a:pt x="746" y="130"/>
                  </a:lnTo>
                  <a:lnTo>
                    <a:pt x="778" y="130"/>
                  </a:lnTo>
                  <a:lnTo>
                    <a:pt x="746" y="116"/>
                  </a:lnTo>
                  <a:close/>
                  <a:moveTo>
                    <a:pt x="820" y="130"/>
                  </a:moveTo>
                  <a:lnTo>
                    <a:pt x="820" y="148"/>
                  </a:lnTo>
                  <a:lnTo>
                    <a:pt x="851" y="148"/>
                  </a:lnTo>
                  <a:lnTo>
                    <a:pt x="851" y="130"/>
                  </a:lnTo>
                  <a:close/>
                  <a:moveTo>
                    <a:pt x="894" y="148"/>
                  </a:moveTo>
                  <a:lnTo>
                    <a:pt x="939" y="162"/>
                  </a:lnTo>
                  <a:lnTo>
                    <a:pt x="939" y="162"/>
                  </a:lnTo>
                  <a:lnTo>
                    <a:pt x="922" y="148"/>
                  </a:lnTo>
                  <a:close/>
                  <a:moveTo>
                    <a:pt x="967" y="162"/>
                  </a:moveTo>
                  <a:lnTo>
                    <a:pt x="1010" y="176"/>
                  </a:lnTo>
                  <a:lnTo>
                    <a:pt x="996" y="162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69" y="176"/>
                  </a:lnTo>
                  <a:lnTo>
                    <a:pt x="1041" y="162"/>
                  </a:lnTo>
                  <a:close/>
                  <a:moveTo>
                    <a:pt x="1115" y="176"/>
                  </a:moveTo>
                  <a:lnTo>
                    <a:pt x="1115" y="190"/>
                  </a:lnTo>
                  <a:lnTo>
                    <a:pt x="1143" y="190"/>
                  </a:lnTo>
                  <a:lnTo>
                    <a:pt x="1115" y="176"/>
                  </a:lnTo>
                  <a:close/>
                  <a:moveTo>
                    <a:pt x="1186" y="190"/>
                  </a:moveTo>
                  <a:lnTo>
                    <a:pt x="1186" y="204"/>
                  </a:lnTo>
                  <a:lnTo>
                    <a:pt x="1231" y="204"/>
                  </a:lnTo>
                  <a:lnTo>
                    <a:pt x="1231" y="190"/>
                  </a:lnTo>
                  <a:close/>
                  <a:moveTo>
                    <a:pt x="1259" y="204"/>
                  </a:moveTo>
                  <a:lnTo>
                    <a:pt x="1305" y="218"/>
                  </a:lnTo>
                  <a:lnTo>
                    <a:pt x="1305" y="204"/>
                  </a:lnTo>
                  <a:close/>
                  <a:moveTo>
                    <a:pt x="1333" y="218"/>
                  </a:moveTo>
                  <a:lnTo>
                    <a:pt x="1379" y="236"/>
                  </a:lnTo>
                  <a:lnTo>
                    <a:pt x="1379" y="218"/>
                  </a:lnTo>
                  <a:close/>
                  <a:moveTo>
                    <a:pt x="1407" y="218"/>
                  </a:moveTo>
                  <a:lnTo>
                    <a:pt x="1407" y="236"/>
                  </a:lnTo>
                  <a:lnTo>
                    <a:pt x="1449" y="236"/>
                  </a:lnTo>
                  <a:lnTo>
                    <a:pt x="1407" y="218"/>
                  </a:lnTo>
                  <a:close/>
                  <a:moveTo>
                    <a:pt x="1481" y="236"/>
                  </a:moveTo>
                  <a:lnTo>
                    <a:pt x="1481" y="250"/>
                  </a:lnTo>
                  <a:lnTo>
                    <a:pt x="1523" y="250"/>
                  </a:lnTo>
                  <a:lnTo>
                    <a:pt x="1481" y="236"/>
                  </a:lnTo>
                  <a:close/>
                  <a:moveTo>
                    <a:pt x="1555" y="250"/>
                  </a:moveTo>
                  <a:lnTo>
                    <a:pt x="1555" y="264"/>
                  </a:lnTo>
                  <a:lnTo>
                    <a:pt x="1597" y="264"/>
                  </a:lnTo>
                  <a:lnTo>
                    <a:pt x="1597" y="250"/>
                  </a:lnTo>
                  <a:close/>
                  <a:moveTo>
                    <a:pt x="1625" y="264"/>
                  </a:moveTo>
                  <a:lnTo>
                    <a:pt x="1625" y="278"/>
                  </a:lnTo>
                  <a:lnTo>
                    <a:pt x="1671" y="278"/>
                  </a:lnTo>
                  <a:lnTo>
                    <a:pt x="1671" y="264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711650" y="2051100"/>
              <a:ext cx="41450" cy="6625"/>
            </a:xfrm>
            <a:custGeom>
              <a:avLst/>
              <a:gdLst/>
              <a:ahLst/>
              <a:cxnLst/>
              <a:rect l="l" t="t" r="r" b="b"/>
              <a:pathLst>
                <a:path w="1658" h="265" extrusionOk="0">
                  <a:moveTo>
                    <a:pt x="0" y="0"/>
                  </a:moveTo>
                  <a:lnTo>
                    <a:pt x="46" y="14"/>
                  </a:lnTo>
                  <a:lnTo>
                    <a:pt x="46" y="14"/>
                  </a:lnTo>
                  <a:lnTo>
                    <a:pt x="28" y="0"/>
                  </a:lnTo>
                  <a:close/>
                  <a:moveTo>
                    <a:pt x="74" y="14"/>
                  </a:moveTo>
                  <a:lnTo>
                    <a:pt x="116" y="29"/>
                  </a:lnTo>
                  <a:lnTo>
                    <a:pt x="116" y="14"/>
                  </a:lnTo>
                  <a:close/>
                  <a:moveTo>
                    <a:pt x="148" y="14"/>
                  </a:moveTo>
                  <a:lnTo>
                    <a:pt x="148" y="29"/>
                  </a:lnTo>
                  <a:lnTo>
                    <a:pt x="190" y="29"/>
                  </a:lnTo>
                  <a:lnTo>
                    <a:pt x="148" y="14"/>
                  </a:lnTo>
                  <a:close/>
                  <a:moveTo>
                    <a:pt x="222" y="29"/>
                  </a:moveTo>
                  <a:lnTo>
                    <a:pt x="222" y="43"/>
                  </a:lnTo>
                  <a:lnTo>
                    <a:pt x="264" y="43"/>
                  </a:lnTo>
                  <a:lnTo>
                    <a:pt x="222" y="29"/>
                  </a:lnTo>
                  <a:close/>
                  <a:moveTo>
                    <a:pt x="292" y="43"/>
                  </a:moveTo>
                  <a:lnTo>
                    <a:pt x="292" y="57"/>
                  </a:lnTo>
                  <a:lnTo>
                    <a:pt x="338" y="57"/>
                  </a:lnTo>
                  <a:lnTo>
                    <a:pt x="338" y="43"/>
                  </a:lnTo>
                  <a:close/>
                  <a:moveTo>
                    <a:pt x="366" y="57"/>
                  </a:moveTo>
                  <a:lnTo>
                    <a:pt x="412" y="74"/>
                  </a:lnTo>
                  <a:lnTo>
                    <a:pt x="412" y="57"/>
                  </a:lnTo>
                  <a:close/>
                  <a:moveTo>
                    <a:pt x="440" y="74"/>
                  </a:moveTo>
                  <a:lnTo>
                    <a:pt x="486" y="88"/>
                  </a:lnTo>
                  <a:lnTo>
                    <a:pt x="486" y="74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56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588" y="88"/>
                  </a:lnTo>
                  <a:close/>
                  <a:moveTo>
                    <a:pt x="662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704" y="102"/>
                  </a:lnTo>
                  <a:close/>
                  <a:moveTo>
                    <a:pt x="750" y="116"/>
                  </a:moveTo>
                  <a:lnTo>
                    <a:pt x="778" y="131"/>
                  </a:lnTo>
                  <a:lnTo>
                    <a:pt x="778" y="116"/>
                  </a:lnTo>
                  <a:close/>
                  <a:moveTo>
                    <a:pt x="820" y="131"/>
                  </a:moveTo>
                  <a:lnTo>
                    <a:pt x="852" y="145"/>
                  </a:lnTo>
                  <a:lnTo>
                    <a:pt x="852" y="131"/>
                  </a:lnTo>
                  <a:close/>
                  <a:moveTo>
                    <a:pt x="880" y="131"/>
                  </a:moveTo>
                  <a:lnTo>
                    <a:pt x="894" y="145"/>
                  </a:lnTo>
                  <a:lnTo>
                    <a:pt x="925" y="145"/>
                  </a:lnTo>
                  <a:lnTo>
                    <a:pt x="880" y="131"/>
                  </a:lnTo>
                  <a:close/>
                  <a:moveTo>
                    <a:pt x="968" y="145"/>
                  </a:moveTo>
                  <a:lnTo>
                    <a:pt x="968" y="162"/>
                  </a:lnTo>
                  <a:lnTo>
                    <a:pt x="996" y="162"/>
                  </a:lnTo>
                  <a:lnTo>
                    <a:pt x="968" y="145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70" y="176"/>
                  </a:lnTo>
                  <a:lnTo>
                    <a:pt x="1070" y="162"/>
                  </a:lnTo>
                  <a:close/>
                  <a:moveTo>
                    <a:pt x="1115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89" y="190"/>
                  </a:moveTo>
                  <a:lnTo>
                    <a:pt x="1217" y="204"/>
                  </a:lnTo>
                  <a:lnTo>
                    <a:pt x="1217" y="190"/>
                  </a:lnTo>
                  <a:close/>
                  <a:moveTo>
                    <a:pt x="1260" y="190"/>
                  </a:moveTo>
                  <a:lnTo>
                    <a:pt x="1260" y="204"/>
                  </a:lnTo>
                  <a:lnTo>
                    <a:pt x="1291" y="204"/>
                  </a:lnTo>
                  <a:lnTo>
                    <a:pt x="1260" y="190"/>
                  </a:lnTo>
                  <a:close/>
                  <a:moveTo>
                    <a:pt x="1333" y="204"/>
                  </a:moveTo>
                  <a:lnTo>
                    <a:pt x="1333" y="218"/>
                  </a:lnTo>
                  <a:lnTo>
                    <a:pt x="1365" y="218"/>
                  </a:lnTo>
                  <a:lnTo>
                    <a:pt x="1333" y="204"/>
                  </a:lnTo>
                  <a:close/>
                  <a:moveTo>
                    <a:pt x="1407" y="218"/>
                  </a:moveTo>
                  <a:lnTo>
                    <a:pt x="1407" y="233"/>
                  </a:lnTo>
                  <a:lnTo>
                    <a:pt x="1435" y="233"/>
                  </a:lnTo>
                  <a:lnTo>
                    <a:pt x="1435" y="218"/>
                  </a:lnTo>
                  <a:close/>
                  <a:moveTo>
                    <a:pt x="1481" y="233"/>
                  </a:moveTo>
                  <a:lnTo>
                    <a:pt x="1523" y="250"/>
                  </a:lnTo>
                  <a:lnTo>
                    <a:pt x="1509" y="233"/>
                  </a:lnTo>
                  <a:close/>
                  <a:moveTo>
                    <a:pt x="1555" y="250"/>
                  </a:moveTo>
                  <a:lnTo>
                    <a:pt x="1597" y="264"/>
                  </a:lnTo>
                  <a:lnTo>
                    <a:pt x="1583" y="250"/>
                  </a:lnTo>
                  <a:close/>
                  <a:moveTo>
                    <a:pt x="1629" y="250"/>
                  </a:moveTo>
                  <a:lnTo>
                    <a:pt x="1629" y="264"/>
                  </a:lnTo>
                  <a:lnTo>
                    <a:pt x="1657" y="264"/>
                  </a:lnTo>
                  <a:lnTo>
                    <a:pt x="1629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09800" y="2043700"/>
              <a:ext cx="41450" cy="7075"/>
            </a:xfrm>
            <a:custGeom>
              <a:avLst/>
              <a:gdLst/>
              <a:ahLst/>
              <a:cxnLst/>
              <a:rect l="l" t="t" r="r" b="b"/>
              <a:pathLst>
                <a:path w="1658" h="283" extrusionOk="0">
                  <a:moveTo>
                    <a:pt x="0" y="1"/>
                  </a:moveTo>
                  <a:lnTo>
                    <a:pt x="0" y="18"/>
                  </a:lnTo>
                  <a:lnTo>
                    <a:pt x="32" y="18"/>
                  </a:lnTo>
                  <a:lnTo>
                    <a:pt x="0" y="1"/>
                  </a:lnTo>
                  <a:close/>
                  <a:moveTo>
                    <a:pt x="74" y="18"/>
                  </a:moveTo>
                  <a:lnTo>
                    <a:pt x="74" y="33"/>
                  </a:lnTo>
                  <a:lnTo>
                    <a:pt x="102" y="33"/>
                  </a:lnTo>
                  <a:lnTo>
                    <a:pt x="102" y="18"/>
                  </a:lnTo>
                  <a:close/>
                  <a:moveTo>
                    <a:pt x="148" y="33"/>
                  </a:moveTo>
                  <a:lnTo>
                    <a:pt x="148" y="47"/>
                  </a:lnTo>
                  <a:lnTo>
                    <a:pt x="176" y="47"/>
                  </a:lnTo>
                  <a:lnTo>
                    <a:pt x="176" y="33"/>
                  </a:lnTo>
                  <a:close/>
                  <a:moveTo>
                    <a:pt x="222" y="47"/>
                  </a:moveTo>
                  <a:lnTo>
                    <a:pt x="250" y="61"/>
                  </a:lnTo>
                  <a:lnTo>
                    <a:pt x="250" y="47"/>
                  </a:lnTo>
                  <a:close/>
                  <a:moveTo>
                    <a:pt x="296" y="61"/>
                  </a:moveTo>
                  <a:lnTo>
                    <a:pt x="324" y="75"/>
                  </a:lnTo>
                  <a:lnTo>
                    <a:pt x="324" y="61"/>
                  </a:lnTo>
                  <a:close/>
                  <a:moveTo>
                    <a:pt x="366" y="61"/>
                  </a:moveTo>
                  <a:lnTo>
                    <a:pt x="366" y="75"/>
                  </a:lnTo>
                  <a:lnTo>
                    <a:pt x="398" y="75"/>
                  </a:lnTo>
                  <a:lnTo>
                    <a:pt x="366" y="61"/>
                  </a:lnTo>
                  <a:close/>
                  <a:moveTo>
                    <a:pt x="440" y="75"/>
                  </a:moveTo>
                  <a:lnTo>
                    <a:pt x="440" y="89"/>
                  </a:lnTo>
                  <a:lnTo>
                    <a:pt x="472" y="89"/>
                  </a:lnTo>
                  <a:lnTo>
                    <a:pt x="440" y="75"/>
                  </a:lnTo>
                  <a:close/>
                  <a:moveTo>
                    <a:pt x="514" y="89"/>
                  </a:moveTo>
                  <a:lnTo>
                    <a:pt x="514" y="106"/>
                  </a:lnTo>
                  <a:lnTo>
                    <a:pt x="560" y="106"/>
                  </a:lnTo>
                  <a:lnTo>
                    <a:pt x="542" y="89"/>
                  </a:lnTo>
                  <a:close/>
                  <a:moveTo>
                    <a:pt x="588" y="106"/>
                  </a:moveTo>
                  <a:lnTo>
                    <a:pt x="630" y="121"/>
                  </a:lnTo>
                  <a:lnTo>
                    <a:pt x="616" y="106"/>
                  </a:lnTo>
                  <a:close/>
                  <a:moveTo>
                    <a:pt x="662" y="121"/>
                  </a:moveTo>
                  <a:lnTo>
                    <a:pt x="704" y="135"/>
                  </a:lnTo>
                  <a:lnTo>
                    <a:pt x="704" y="121"/>
                  </a:lnTo>
                  <a:close/>
                  <a:moveTo>
                    <a:pt x="736" y="121"/>
                  </a:moveTo>
                  <a:lnTo>
                    <a:pt x="736" y="135"/>
                  </a:lnTo>
                  <a:lnTo>
                    <a:pt x="778" y="135"/>
                  </a:lnTo>
                  <a:lnTo>
                    <a:pt x="736" y="121"/>
                  </a:lnTo>
                  <a:close/>
                  <a:moveTo>
                    <a:pt x="806" y="135"/>
                  </a:moveTo>
                  <a:lnTo>
                    <a:pt x="806" y="149"/>
                  </a:lnTo>
                  <a:lnTo>
                    <a:pt x="852" y="149"/>
                  </a:lnTo>
                  <a:lnTo>
                    <a:pt x="806" y="135"/>
                  </a:lnTo>
                  <a:close/>
                  <a:moveTo>
                    <a:pt x="880" y="149"/>
                  </a:moveTo>
                  <a:lnTo>
                    <a:pt x="880" y="163"/>
                  </a:lnTo>
                  <a:lnTo>
                    <a:pt x="926" y="163"/>
                  </a:lnTo>
                  <a:lnTo>
                    <a:pt x="926" y="149"/>
                  </a:lnTo>
                  <a:close/>
                  <a:moveTo>
                    <a:pt x="954" y="163"/>
                  </a:moveTo>
                  <a:lnTo>
                    <a:pt x="999" y="177"/>
                  </a:lnTo>
                  <a:lnTo>
                    <a:pt x="999" y="163"/>
                  </a:lnTo>
                  <a:close/>
                  <a:moveTo>
                    <a:pt x="1028" y="177"/>
                  </a:moveTo>
                  <a:lnTo>
                    <a:pt x="1070" y="194"/>
                  </a:lnTo>
                  <a:lnTo>
                    <a:pt x="1070" y="177"/>
                  </a:lnTo>
                  <a:close/>
                  <a:moveTo>
                    <a:pt x="1101" y="177"/>
                  </a:moveTo>
                  <a:lnTo>
                    <a:pt x="1101" y="194"/>
                  </a:lnTo>
                  <a:lnTo>
                    <a:pt x="1144" y="194"/>
                  </a:lnTo>
                  <a:lnTo>
                    <a:pt x="1101" y="177"/>
                  </a:lnTo>
                  <a:close/>
                  <a:moveTo>
                    <a:pt x="1175" y="194"/>
                  </a:moveTo>
                  <a:lnTo>
                    <a:pt x="1175" y="208"/>
                  </a:lnTo>
                  <a:lnTo>
                    <a:pt x="1217" y="208"/>
                  </a:lnTo>
                  <a:lnTo>
                    <a:pt x="1175" y="194"/>
                  </a:lnTo>
                  <a:close/>
                  <a:moveTo>
                    <a:pt x="1246" y="208"/>
                  </a:moveTo>
                  <a:lnTo>
                    <a:pt x="1263" y="223"/>
                  </a:lnTo>
                  <a:lnTo>
                    <a:pt x="1291" y="223"/>
                  </a:lnTo>
                  <a:lnTo>
                    <a:pt x="1291" y="208"/>
                  </a:lnTo>
                  <a:close/>
                  <a:moveTo>
                    <a:pt x="1334" y="223"/>
                  </a:moveTo>
                  <a:lnTo>
                    <a:pt x="1365" y="237"/>
                  </a:lnTo>
                  <a:lnTo>
                    <a:pt x="1365" y="223"/>
                  </a:lnTo>
                  <a:close/>
                  <a:moveTo>
                    <a:pt x="1407" y="237"/>
                  </a:moveTo>
                  <a:lnTo>
                    <a:pt x="1439" y="251"/>
                  </a:lnTo>
                  <a:lnTo>
                    <a:pt x="1439" y="237"/>
                  </a:lnTo>
                  <a:close/>
                  <a:moveTo>
                    <a:pt x="1467" y="237"/>
                  </a:moveTo>
                  <a:lnTo>
                    <a:pt x="1481" y="251"/>
                  </a:lnTo>
                  <a:lnTo>
                    <a:pt x="1509" y="251"/>
                  </a:lnTo>
                  <a:lnTo>
                    <a:pt x="1467" y="237"/>
                  </a:lnTo>
                  <a:close/>
                  <a:moveTo>
                    <a:pt x="1555" y="251"/>
                  </a:moveTo>
                  <a:lnTo>
                    <a:pt x="1555" y="265"/>
                  </a:lnTo>
                  <a:lnTo>
                    <a:pt x="1583" y="265"/>
                  </a:lnTo>
                  <a:lnTo>
                    <a:pt x="1555" y="251"/>
                  </a:lnTo>
                  <a:close/>
                  <a:moveTo>
                    <a:pt x="1629" y="265"/>
                  </a:moveTo>
                  <a:lnTo>
                    <a:pt x="1629" y="282"/>
                  </a:lnTo>
                  <a:lnTo>
                    <a:pt x="1657" y="282"/>
                  </a:lnTo>
                  <a:lnTo>
                    <a:pt x="1657" y="265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488900" y="2099375"/>
              <a:ext cx="43050" cy="49525"/>
            </a:xfrm>
            <a:custGeom>
              <a:avLst/>
              <a:gdLst/>
              <a:ahLst/>
              <a:cxnLst/>
              <a:rect l="l" t="t" r="r" b="b"/>
              <a:pathLst>
                <a:path w="1722" h="1981" extrusionOk="0">
                  <a:moveTo>
                    <a:pt x="213" y="1"/>
                  </a:moveTo>
                  <a:cubicBezTo>
                    <a:pt x="206" y="1"/>
                    <a:pt x="198" y="2"/>
                    <a:pt x="190" y="4"/>
                  </a:cubicBezTo>
                  <a:cubicBezTo>
                    <a:pt x="14" y="46"/>
                    <a:pt x="0" y="634"/>
                    <a:pt x="0" y="634"/>
                  </a:cubicBezTo>
                  <a:cubicBezTo>
                    <a:pt x="0" y="634"/>
                    <a:pt x="278" y="1643"/>
                    <a:pt x="658" y="1907"/>
                  </a:cubicBezTo>
                  <a:cubicBezTo>
                    <a:pt x="734" y="1959"/>
                    <a:pt x="821" y="1981"/>
                    <a:pt x="912" y="1981"/>
                  </a:cubicBezTo>
                  <a:cubicBezTo>
                    <a:pt x="1284" y="1981"/>
                    <a:pt x="1722" y="1617"/>
                    <a:pt x="1699" y="1439"/>
                  </a:cubicBezTo>
                  <a:cubicBezTo>
                    <a:pt x="1689" y="1390"/>
                    <a:pt x="1640" y="1371"/>
                    <a:pt x="1572" y="1371"/>
                  </a:cubicBezTo>
                  <a:cubicBezTo>
                    <a:pt x="1369" y="1371"/>
                    <a:pt x="994" y="1537"/>
                    <a:pt x="957" y="1554"/>
                  </a:cubicBezTo>
                  <a:lnTo>
                    <a:pt x="957" y="1554"/>
                  </a:lnTo>
                  <a:cubicBezTo>
                    <a:pt x="1007" y="1531"/>
                    <a:pt x="1668" y="1227"/>
                    <a:pt x="1583" y="1014"/>
                  </a:cubicBezTo>
                  <a:cubicBezTo>
                    <a:pt x="1564" y="965"/>
                    <a:pt x="1510" y="946"/>
                    <a:pt x="1438" y="946"/>
                  </a:cubicBezTo>
                  <a:cubicBezTo>
                    <a:pt x="1187" y="946"/>
                    <a:pt x="718" y="1175"/>
                    <a:pt x="718" y="1175"/>
                  </a:cubicBezTo>
                  <a:cubicBezTo>
                    <a:pt x="718" y="1175"/>
                    <a:pt x="1421" y="810"/>
                    <a:pt x="1288" y="560"/>
                  </a:cubicBezTo>
                  <a:cubicBezTo>
                    <a:pt x="1261" y="509"/>
                    <a:pt x="1211" y="488"/>
                    <a:pt x="1147" y="488"/>
                  </a:cubicBezTo>
                  <a:cubicBezTo>
                    <a:pt x="988" y="488"/>
                    <a:pt x="747" y="615"/>
                    <a:pt x="595" y="706"/>
                  </a:cubicBezTo>
                  <a:lnTo>
                    <a:pt x="595" y="706"/>
                  </a:lnTo>
                  <a:cubicBezTo>
                    <a:pt x="819" y="559"/>
                    <a:pt x="1220" y="271"/>
                    <a:pt x="1112" y="166"/>
                  </a:cubicBezTo>
                  <a:cubicBezTo>
                    <a:pt x="1089" y="144"/>
                    <a:pt x="1055" y="135"/>
                    <a:pt x="1015" y="135"/>
                  </a:cubicBezTo>
                  <a:cubicBezTo>
                    <a:pt x="785" y="135"/>
                    <a:pt x="338" y="444"/>
                    <a:pt x="338" y="444"/>
                  </a:cubicBezTo>
                  <a:cubicBezTo>
                    <a:pt x="338" y="444"/>
                    <a:pt x="364" y="1"/>
                    <a:pt x="21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3780500" y="2052800"/>
              <a:ext cx="42575" cy="53375"/>
            </a:xfrm>
            <a:custGeom>
              <a:avLst/>
              <a:gdLst/>
              <a:ahLst/>
              <a:cxnLst/>
              <a:rect l="l" t="t" r="r" b="b"/>
              <a:pathLst>
                <a:path w="1703" h="2135" extrusionOk="0">
                  <a:moveTo>
                    <a:pt x="515" y="1"/>
                  </a:moveTo>
                  <a:cubicBezTo>
                    <a:pt x="485" y="1"/>
                    <a:pt x="460" y="7"/>
                    <a:pt x="440" y="20"/>
                  </a:cubicBezTo>
                  <a:cubicBezTo>
                    <a:pt x="296" y="136"/>
                    <a:pt x="704" y="400"/>
                    <a:pt x="704" y="400"/>
                  </a:cubicBezTo>
                  <a:cubicBezTo>
                    <a:pt x="704" y="400"/>
                    <a:pt x="1" y="636"/>
                    <a:pt x="18" y="840"/>
                  </a:cubicBezTo>
                  <a:cubicBezTo>
                    <a:pt x="21" y="893"/>
                    <a:pt x="74" y="913"/>
                    <a:pt x="153" y="913"/>
                  </a:cubicBezTo>
                  <a:cubicBezTo>
                    <a:pt x="331" y="913"/>
                    <a:pt x="641" y="810"/>
                    <a:pt x="804" y="750"/>
                  </a:cubicBezTo>
                  <a:lnTo>
                    <a:pt x="804" y="750"/>
                  </a:lnTo>
                  <a:cubicBezTo>
                    <a:pt x="589" y="836"/>
                    <a:pt x="133" y="1045"/>
                    <a:pt x="222" y="1237"/>
                  </a:cubicBezTo>
                  <a:cubicBezTo>
                    <a:pt x="253" y="1304"/>
                    <a:pt x="328" y="1328"/>
                    <a:pt x="421" y="1328"/>
                  </a:cubicBezTo>
                  <a:cubicBezTo>
                    <a:pt x="672" y="1328"/>
                    <a:pt x="1056" y="1150"/>
                    <a:pt x="1056" y="1149"/>
                  </a:cubicBezTo>
                  <a:lnTo>
                    <a:pt x="1056" y="1149"/>
                  </a:lnTo>
                  <a:cubicBezTo>
                    <a:pt x="1055" y="1150"/>
                    <a:pt x="296" y="1543"/>
                    <a:pt x="412" y="1747"/>
                  </a:cubicBezTo>
                  <a:cubicBezTo>
                    <a:pt x="436" y="1790"/>
                    <a:pt x="485" y="1807"/>
                    <a:pt x="547" y="1807"/>
                  </a:cubicBezTo>
                  <a:cubicBezTo>
                    <a:pt x="761" y="1807"/>
                    <a:pt x="1134" y="1604"/>
                    <a:pt x="1205" y="1564"/>
                  </a:cubicBezTo>
                  <a:lnTo>
                    <a:pt x="1205" y="1564"/>
                  </a:lnTo>
                  <a:cubicBezTo>
                    <a:pt x="1114" y="1616"/>
                    <a:pt x="541" y="1952"/>
                    <a:pt x="690" y="2085"/>
                  </a:cubicBezTo>
                  <a:cubicBezTo>
                    <a:pt x="721" y="2119"/>
                    <a:pt x="780" y="2135"/>
                    <a:pt x="856" y="2135"/>
                  </a:cubicBezTo>
                  <a:cubicBezTo>
                    <a:pt x="1144" y="2135"/>
                    <a:pt x="1664" y="1903"/>
                    <a:pt x="1689" y="1543"/>
                  </a:cubicBezTo>
                  <a:cubicBezTo>
                    <a:pt x="1703" y="1090"/>
                    <a:pt x="1073" y="252"/>
                    <a:pt x="1073" y="252"/>
                  </a:cubicBezTo>
                  <a:cubicBezTo>
                    <a:pt x="1073" y="252"/>
                    <a:pt x="708" y="1"/>
                    <a:pt x="5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723" name="Google Shape;723;p48"/>
          <p:cNvGrpSpPr/>
          <p:nvPr/>
        </p:nvGrpSpPr>
        <p:grpSpPr>
          <a:xfrm>
            <a:off x="2619100" y="2123062"/>
            <a:ext cx="1485215" cy="2275509"/>
            <a:chOff x="5545850" y="2122150"/>
            <a:chExt cx="369025" cy="565400"/>
          </a:xfrm>
        </p:grpSpPr>
        <p:sp>
          <p:nvSpPr>
            <p:cNvPr id="724" name="Google Shape;724;p48"/>
            <p:cNvSpPr/>
            <p:nvPr/>
          </p:nvSpPr>
          <p:spPr>
            <a:xfrm>
              <a:off x="5745925" y="2501800"/>
              <a:ext cx="66750" cy="166400"/>
            </a:xfrm>
            <a:custGeom>
              <a:avLst/>
              <a:gdLst/>
              <a:ahLst/>
              <a:cxnLst/>
              <a:rect l="l" t="t" r="r" b="b"/>
              <a:pathLst>
                <a:path w="2670" h="6656" extrusionOk="0">
                  <a:moveTo>
                    <a:pt x="0" y="0"/>
                  </a:moveTo>
                  <a:lnTo>
                    <a:pt x="120" y="6655"/>
                  </a:lnTo>
                  <a:lnTo>
                    <a:pt x="1291" y="6655"/>
                  </a:lnTo>
                  <a:cubicBezTo>
                    <a:pt x="1291" y="6655"/>
                    <a:pt x="2670" y="2857"/>
                    <a:pt x="1864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5742650" y="2631575"/>
              <a:ext cx="69675" cy="53775"/>
            </a:xfrm>
            <a:custGeom>
              <a:avLst/>
              <a:gdLst/>
              <a:ahLst/>
              <a:cxnLst/>
              <a:rect l="l" t="t" r="r" b="b"/>
              <a:pathLst>
                <a:path w="2787" h="2151" extrusionOk="0">
                  <a:moveTo>
                    <a:pt x="1184" y="1"/>
                  </a:moveTo>
                  <a:cubicBezTo>
                    <a:pt x="685" y="1"/>
                    <a:pt x="177" y="26"/>
                    <a:pt x="177" y="26"/>
                  </a:cubicBezTo>
                  <a:lnTo>
                    <a:pt x="205" y="1433"/>
                  </a:lnTo>
                  <a:cubicBezTo>
                    <a:pt x="1" y="1830"/>
                    <a:pt x="149" y="2150"/>
                    <a:pt x="149" y="2150"/>
                  </a:cubicBezTo>
                  <a:lnTo>
                    <a:pt x="2611" y="2150"/>
                  </a:lnTo>
                  <a:cubicBezTo>
                    <a:pt x="2787" y="1858"/>
                    <a:pt x="1468" y="1433"/>
                    <a:pt x="1468" y="1433"/>
                  </a:cubicBezTo>
                  <a:lnTo>
                    <a:pt x="1862" y="26"/>
                  </a:lnTo>
                  <a:cubicBezTo>
                    <a:pt x="1681" y="7"/>
                    <a:pt x="1434" y="1"/>
                    <a:pt x="118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5749950" y="2635200"/>
              <a:ext cx="34850" cy="2575"/>
            </a:xfrm>
            <a:custGeom>
              <a:avLst/>
              <a:gdLst/>
              <a:ahLst/>
              <a:cxnLst/>
              <a:rect l="l" t="t" r="r" b="b"/>
              <a:pathLst>
                <a:path w="1394" h="103" extrusionOk="0">
                  <a:moveTo>
                    <a:pt x="690" y="0"/>
                  </a:moveTo>
                  <a:cubicBezTo>
                    <a:pt x="455" y="14"/>
                    <a:pt x="222" y="43"/>
                    <a:pt x="1" y="102"/>
                  </a:cubicBezTo>
                  <a:cubicBezTo>
                    <a:pt x="237" y="102"/>
                    <a:pt x="455" y="88"/>
                    <a:pt x="690" y="88"/>
                  </a:cubicBezTo>
                  <a:lnTo>
                    <a:pt x="1394" y="88"/>
                  </a:lnTo>
                  <a:cubicBezTo>
                    <a:pt x="1158" y="14"/>
                    <a:pt x="926" y="0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574415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8" name="Google Shape;728;p48"/>
            <p:cNvSpPr/>
            <p:nvPr/>
          </p:nvSpPr>
          <p:spPr>
            <a:xfrm>
              <a:off x="5780550" y="2670675"/>
              <a:ext cx="12000" cy="6650"/>
            </a:xfrm>
            <a:custGeom>
              <a:avLst/>
              <a:gdLst/>
              <a:ahLst/>
              <a:cxnLst/>
              <a:rect l="l" t="t" r="r" b="b"/>
              <a:pathLst>
                <a:path w="480" h="266" extrusionOk="0">
                  <a:moveTo>
                    <a:pt x="198" y="1"/>
                  </a:moveTo>
                  <a:cubicBezTo>
                    <a:pt x="193" y="1"/>
                    <a:pt x="188" y="1"/>
                    <a:pt x="184" y="2"/>
                  </a:cubicBezTo>
                  <a:cubicBezTo>
                    <a:pt x="110" y="2"/>
                    <a:pt x="8" y="147"/>
                    <a:pt x="8" y="235"/>
                  </a:cubicBezTo>
                  <a:cubicBezTo>
                    <a:pt x="1" y="258"/>
                    <a:pt x="67" y="266"/>
                    <a:pt x="152" y="266"/>
                  </a:cubicBezTo>
                  <a:cubicBezTo>
                    <a:pt x="231" y="266"/>
                    <a:pt x="327" y="259"/>
                    <a:pt x="391" y="252"/>
                  </a:cubicBezTo>
                  <a:cubicBezTo>
                    <a:pt x="434" y="252"/>
                    <a:pt x="462" y="221"/>
                    <a:pt x="462" y="178"/>
                  </a:cubicBezTo>
                  <a:cubicBezTo>
                    <a:pt x="479" y="147"/>
                    <a:pt x="448" y="119"/>
                    <a:pt x="434" y="90"/>
                  </a:cubicBezTo>
                  <a:cubicBezTo>
                    <a:pt x="366" y="62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5640400" y="2501800"/>
              <a:ext cx="79600" cy="166400"/>
            </a:xfrm>
            <a:custGeom>
              <a:avLst/>
              <a:gdLst/>
              <a:ahLst/>
              <a:cxnLst/>
              <a:rect l="l" t="t" r="r" b="b"/>
              <a:pathLst>
                <a:path w="3184" h="6656" extrusionOk="0">
                  <a:moveTo>
                    <a:pt x="1365" y="0"/>
                  </a:moveTo>
                  <a:cubicBezTo>
                    <a:pt x="0" y="2638"/>
                    <a:pt x="647" y="6655"/>
                    <a:pt x="647" y="6655"/>
                  </a:cubicBezTo>
                  <a:lnTo>
                    <a:pt x="1805" y="6550"/>
                  </a:lnTo>
                  <a:lnTo>
                    <a:pt x="3183" y="366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0" name="Google Shape;730;p48"/>
            <p:cNvSpPr/>
            <p:nvPr/>
          </p:nvSpPr>
          <p:spPr>
            <a:xfrm>
              <a:off x="5626150" y="2623275"/>
              <a:ext cx="68175" cy="62875"/>
            </a:xfrm>
            <a:custGeom>
              <a:avLst/>
              <a:gdLst/>
              <a:ahLst/>
              <a:cxnLst/>
              <a:rect l="l" t="t" r="r" b="b"/>
              <a:pathLst>
                <a:path w="2727" h="2515" extrusionOk="0">
                  <a:moveTo>
                    <a:pt x="1649" y="0"/>
                  </a:moveTo>
                  <a:cubicBezTo>
                    <a:pt x="1311" y="0"/>
                    <a:pt x="1055" y="38"/>
                    <a:pt x="1055" y="38"/>
                  </a:cubicBezTo>
                  <a:lnTo>
                    <a:pt x="1186" y="1691"/>
                  </a:lnTo>
                  <a:cubicBezTo>
                    <a:pt x="1186" y="1691"/>
                    <a:pt x="338" y="2060"/>
                    <a:pt x="176" y="2236"/>
                  </a:cubicBezTo>
                  <a:cubicBezTo>
                    <a:pt x="0" y="2394"/>
                    <a:pt x="162" y="2514"/>
                    <a:pt x="162" y="2514"/>
                  </a:cubicBezTo>
                  <a:lnTo>
                    <a:pt x="2579" y="2324"/>
                  </a:lnTo>
                  <a:cubicBezTo>
                    <a:pt x="2666" y="1955"/>
                    <a:pt x="2448" y="1649"/>
                    <a:pt x="2448" y="1649"/>
                  </a:cubicBezTo>
                  <a:lnTo>
                    <a:pt x="2726" y="182"/>
                  </a:lnTo>
                  <a:cubicBezTo>
                    <a:pt x="2398" y="37"/>
                    <a:pt x="1983" y="0"/>
                    <a:pt x="164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1" name="Google Shape;731;p48"/>
            <p:cNvSpPr/>
            <p:nvPr/>
          </p:nvSpPr>
          <p:spPr>
            <a:xfrm>
              <a:off x="5654025" y="2626250"/>
              <a:ext cx="36600" cy="5275"/>
            </a:xfrm>
            <a:custGeom>
              <a:avLst/>
              <a:gdLst/>
              <a:ahLst/>
              <a:cxnLst/>
              <a:rect l="l" t="t" r="r" b="b"/>
              <a:pathLst>
                <a:path w="1464" h="211" extrusionOk="0">
                  <a:moveTo>
                    <a:pt x="561" y="0"/>
                  </a:moveTo>
                  <a:cubicBezTo>
                    <a:pt x="373" y="0"/>
                    <a:pt x="186" y="21"/>
                    <a:pt x="0" y="63"/>
                  </a:cubicBezTo>
                  <a:lnTo>
                    <a:pt x="380" y="77"/>
                  </a:lnTo>
                  <a:cubicBezTo>
                    <a:pt x="496" y="77"/>
                    <a:pt x="616" y="77"/>
                    <a:pt x="746" y="95"/>
                  </a:cubicBezTo>
                  <a:cubicBezTo>
                    <a:pt x="862" y="95"/>
                    <a:pt x="982" y="109"/>
                    <a:pt x="1098" y="123"/>
                  </a:cubicBezTo>
                  <a:cubicBezTo>
                    <a:pt x="1231" y="151"/>
                    <a:pt x="1347" y="165"/>
                    <a:pt x="1464" y="211"/>
                  </a:cubicBezTo>
                  <a:cubicBezTo>
                    <a:pt x="1362" y="137"/>
                    <a:pt x="1245" y="95"/>
                    <a:pt x="1112" y="63"/>
                  </a:cubicBezTo>
                  <a:cubicBezTo>
                    <a:pt x="996" y="35"/>
                    <a:pt x="862" y="21"/>
                    <a:pt x="746" y="7"/>
                  </a:cubicBezTo>
                  <a:cubicBezTo>
                    <a:pt x="684" y="2"/>
                    <a:pt x="623" y="0"/>
                    <a:pt x="56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5626850" y="2665975"/>
              <a:ext cx="65975" cy="21225"/>
            </a:xfrm>
            <a:custGeom>
              <a:avLst/>
              <a:gdLst/>
              <a:ahLst/>
              <a:cxnLst/>
              <a:rect l="l" t="t" r="r" b="b"/>
              <a:pathLst>
                <a:path w="2639" h="849" extrusionOk="0">
                  <a:moveTo>
                    <a:pt x="1042" y="1"/>
                  </a:moveTo>
                  <a:cubicBezTo>
                    <a:pt x="880" y="71"/>
                    <a:pt x="278" y="366"/>
                    <a:pt x="120" y="496"/>
                  </a:cubicBezTo>
                  <a:cubicBezTo>
                    <a:pt x="0" y="598"/>
                    <a:pt x="32" y="718"/>
                    <a:pt x="60" y="792"/>
                  </a:cubicBezTo>
                  <a:cubicBezTo>
                    <a:pt x="88" y="834"/>
                    <a:pt x="134" y="848"/>
                    <a:pt x="176" y="848"/>
                  </a:cubicBezTo>
                  <a:lnTo>
                    <a:pt x="2596" y="630"/>
                  </a:lnTo>
                  <a:cubicBezTo>
                    <a:pt x="2638" y="482"/>
                    <a:pt x="2582" y="292"/>
                    <a:pt x="2582" y="292"/>
                  </a:cubicBezTo>
                  <a:lnTo>
                    <a:pt x="1981" y="394"/>
                  </a:lnTo>
                  <a:cubicBezTo>
                    <a:pt x="1947" y="398"/>
                    <a:pt x="1913" y="400"/>
                    <a:pt x="1880" y="400"/>
                  </a:cubicBezTo>
                  <a:cubicBezTo>
                    <a:pt x="1676" y="400"/>
                    <a:pt x="1472" y="327"/>
                    <a:pt x="1333" y="176"/>
                  </a:cubicBezTo>
                  <a:cubicBezTo>
                    <a:pt x="1246" y="88"/>
                    <a:pt x="1158" y="29"/>
                    <a:pt x="1115" y="15"/>
                  </a:cubicBezTo>
                  <a:cubicBezTo>
                    <a:pt x="1101" y="1"/>
                    <a:pt x="1070" y="1"/>
                    <a:pt x="10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3" name="Google Shape;733;p48"/>
            <p:cNvSpPr/>
            <p:nvPr/>
          </p:nvSpPr>
          <p:spPr>
            <a:xfrm>
              <a:off x="5644075" y="2668875"/>
              <a:ext cx="12175" cy="6975"/>
            </a:xfrm>
            <a:custGeom>
              <a:avLst/>
              <a:gdLst/>
              <a:ahLst/>
              <a:cxnLst/>
              <a:rect l="l" t="t" r="r" b="b"/>
              <a:pathLst>
                <a:path w="487" h="279" extrusionOk="0">
                  <a:moveTo>
                    <a:pt x="279" y="1"/>
                  </a:moveTo>
                  <a:cubicBezTo>
                    <a:pt x="236" y="1"/>
                    <a:pt x="117" y="74"/>
                    <a:pt x="47" y="117"/>
                  </a:cubicBezTo>
                  <a:cubicBezTo>
                    <a:pt x="15" y="131"/>
                    <a:pt x="1" y="176"/>
                    <a:pt x="15" y="205"/>
                  </a:cubicBezTo>
                  <a:cubicBezTo>
                    <a:pt x="15" y="250"/>
                    <a:pt x="47" y="278"/>
                    <a:pt x="89" y="278"/>
                  </a:cubicBezTo>
                  <a:cubicBezTo>
                    <a:pt x="222" y="278"/>
                    <a:pt x="486" y="278"/>
                    <a:pt x="469" y="219"/>
                  </a:cubicBezTo>
                  <a:cubicBezTo>
                    <a:pt x="469" y="148"/>
                    <a:pt x="353" y="15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4" name="Google Shape;734;p48"/>
            <p:cNvSpPr/>
            <p:nvPr/>
          </p:nvSpPr>
          <p:spPr>
            <a:xfrm>
              <a:off x="5651025" y="2481650"/>
              <a:ext cx="152875" cy="111400"/>
            </a:xfrm>
            <a:custGeom>
              <a:avLst/>
              <a:gdLst/>
              <a:ahLst/>
              <a:cxnLst/>
              <a:rect l="l" t="t" r="r" b="b"/>
              <a:pathLst>
                <a:path w="6115" h="4456" extrusionOk="0">
                  <a:moveTo>
                    <a:pt x="630" y="1"/>
                  </a:moveTo>
                  <a:cubicBezTo>
                    <a:pt x="630" y="1"/>
                    <a:pt x="1" y="3121"/>
                    <a:pt x="15" y="4208"/>
                  </a:cubicBezTo>
                  <a:cubicBezTo>
                    <a:pt x="15" y="4208"/>
                    <a:pt x="2112" y="4456"/>
                    <a:pt x="3963" y="4456"/>
                  </a:cubicBezTo>
                  <a:cubicBezTo>
                    <a:pt x="4692" y="4456"/>
                    <a:pt x="5383" y="4417"/>
                    <a:pt x="5893" y="4310"/>
                  </a:cubicBezTo>
                  <a:cubicBezTo>
                    <a:pt x="5893" y="4310"/>
                    <a:pt x="6114" y="1482"/>
                    <a:pt x="58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5" name="Google Shape;735;p48"/>
            <p:cNvSpPr/>
            <p:nvPr/>
          </p:nvSpPr>
          <p:spPr>
            <a:xfrm>
              <a:off x="5674850" y="2496700"/>
              <a:ext cx="14725" cy="77675"/>
            </a:xfrm>
            <a:custGeom>
              <a:avLst/>
              <a:gdLst/>
              <a:ahLst/>
              <a:cxnLst/>
              <a:rect l="l" t="t" r="r" b="b"/>
              <a:pathLst>
                <a:path w="589" h="3107" extrusionOk="0">
                  <a:moveTo>
                    <a:pt x="588" y="0"/>
                  </a:moveTo>
                  <a:lnTo>
                    <a:pt x="588" y="0"/>
                  </a:lnTo>
                  <a:cubicBezTo>
                    <a:pt x="529" y="264"/>
                    <a:pt x="469" y="510"/>
                    <a:pt x="412" y="774"/>
                  </a:cubicBezTo>
                  <a:cubicBezTo>
                    <a:pt x="353" y="1024"/>
                    <a:pt x="310" y="1288"/>
                    <a:pt x="265" y="1551"/>
                  </a:cubicBezTo>
                  <a:cubicBezTo>
                    <a:pt x="205" y="1801"/>
                    <a:pt x="163" y="2065"/>
                    <a:pt x="117" y="2315"/>
                  </a:cubicBezTo>
                  <a:lnTo>
                    <a:pt x="61" y="2709"/>
                  </a:lnTo>
                  <a:cubicBezTo>
                    <a:pt x="47" y="2842"/>
                    <a:pt x="29" y="2973"/>
                    <a:pt x="1" y="3106"/>
                  </a:cubicBezTo>
                  <a:cubicBezTo>
                    <a:pt x="47" y="2973"/>
                    <a:pt x="75" y="2842"/>
                    <a:pt x="103" y="2726"/>
                  </a:cubicBezTo>
                  <a:lnTo>
                    <a:pt x="191" y="2329"/>
                  </a:lnTo>
                  <a:cubicBezTo>
                    <a:pt x="237" y="2079"/>
                    <a:pt x="293" y="1815"/>
                    <a:pt x="339" y="1566"/>
                  </a:cubicBezTo>
                  <a:cubicBezTo>
                    <a:pt x="398" y="1302"/>
                    <a:pt x="441" y="1038"/>
                    <a:pt x="486" y="792"/>
                  </a:cubicBezTo>
                  <a:cubicBezTo>
                    <a:pt x="514" y="528"/>
                    <a:pt x="557" y="264"/>
                    <a:pt x="58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6" name="Google Shape;736;p48"/>
            <p:cNvSpPr/>
            <p:nvPr/>
          </p:nvSpPr>
          <p:spPr>
            <a:xfrm>
              <a:off x="5771250" y="2500300"/>
              <a:ext cx="8100" cy="75125"/>
            </a:xfrm>
            <a:custGeom>
              <a:avLst/>
              <a:gdLst/>
              <a:ahLst/>
              <a:cxnLst/>
              <a:rect l="l" t="t" r="r" b="b"/>
              <a:pathLst>
                <a:path w="324" h="3005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64"/>
                    <a:pt x="28" y="514"/>
                    <a:pt x="42" y="764"/>
                  </a:cubicBezTo>
                  <a:cubicBezTo>
                    <a:pt x="74" y="1014"/>
                    <a:pt x="88" y="1263"/>
                    <a:pt x="116" y="1510"/>
                  </a:cubicBezTo>
                  <a:cubicBezTo>
                    <a:pt x="148" y="1759"/>
                    <a:pt x="176" y="2009"/>
                    <a:pt x="204" y="2259"/>
                  </a:cubicBezTo>
                  <a:lnTo>
                    <a:pt x="250" y="2625"/>
                  </a:lnTo>
                  <a:cubicBezTo>
                    <a:pt x="278" y="2758"/>
                    <a:pt x="292" y="2874"/>
                    <a:pt x="324" y="3004"/>
                  </a:cubicBezTo>
                  <a:cubicBezTo>
                    <a:pt x="306" y="2874"/>
                    <a:pt x="306" y="2741"/>
                    <a:pt x="292" y="2625"/>
                  </a:cubicBezTo>
                  <a:lnTo>
                    <a:pt x="264" y="2245"/>
                  </a:lnTo>
                  <a:cubicBezTo>
                    <a:pt x="250" y="1995"/>
                    <a:pt x="218" y="1745"/>
                    <a:pt x="204" y="1495"/>
                  </a:cubicBezTo>
                  <a:cubicBezTo>
                    <a:pt x="176" y="1246"/>
                    <a:pt x="148" y="999"/>
                    <a:pt x="116" y="750"/>
                  </a:cubicBezTo>
                  <a:cubicBezTo>
                    <a:pt x="74" y="500"/>
                    <a:pt x="42" y="25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7" name="Google Shape;737;p48"/>
            <p:cNvSpPr/>
            <p:nvPr/>
          </p:nvSpPr>
          <p:spPr>
            <a:xfrm>
              <a:off x="5724375" y="2499600"/>
              <a:ext cx="1775" cy="76275"/>
            </a:xfrm>
            <a:custGeom>
              <a:avLst/>
              <a:gdLst/>
              <a:ahLst/>
              <a:cxnLst/>
              <a:rect l="l" t="t" r="r" b="b"/>
              <a:pathLst>
                <a:path w="71" h="3051" extrusionOk="0">
                  <a:moveTo>
                    <a:pt x="42" y="0"/>
                  </a:moveTo>
                  <a:cubicBezTo>
                    <a:pt x="14" y="250"/>
                    <a:pt x="14" y="500"/>
                    <a:pt x="0" y="764"/>
                  </a:cubicBezTo>
                  <a:lnTo>
                    <a:pt x="0" y="1523"/>
                  </a:lnTo>
                  <a:lnTo>
                    <a:pt x="0" y="2287"/>
                  </a:lnTo>
                  <a:lnTo>
                    <a:pt x="14" y="2667"/>
                  </a:lnTo>
                  <a:cubicBezTo>
                    <a:pt x="28" y="2800"/>
                    <a:pt x="28" y="2916"/>
                    <a:pt x="42" y="3050"/>
                  </a:cubicBezTo>
                  <a:cubicBezTo>
                    <a:pt x="42" y="2916"/>
                    <a:pt x="42" y="2800"/>
                    <a:pt x="57" y="2667"/>
                  </a:cubicBezTo>
                  <a:lnTo>
                    <a:pt x="71" y="2287"/>
                  </a:lnTo>
                  <a:lnTo>
                    <a:pt x="71" y="1523"/>
                  </a:lnTo>
                  <a:lnTo>
                    <a:pt x="71" y="764"/>
                  </a:lnTo>
                  <a:cubicBezTo>
                    <a:pt x="57" y="500"/>
                    <a:pt x="57" y="250"/>
                    <a:pt x="4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8" name="Google Shape;738;p48"/>
            <p:cNvSpPr/>
            <p:nvPr/>
          </p:nvSpPr>
          <p:spPr>
            <a:xfrm>
              <a:off x="5632375" y="2144925"/>
              <a:ext cx="193850" cy="193625"/>
            </a:xfrm>
            <a:custGeom>
              <a:avLst/>
              <a:gdLst/>
              <a:ahLst/>
              <a:cxnLst/>
              <a:rect l="l" t="t" r="r" b="b"/>
              <a:pathLst>
                <a:path w="7754" h="7745" extrusionOk="0">
                  <a:moveTo>
                    <a:pt x="3930" y="1"/>
                  </a:moveTo>
                  <a:cubicBezTo>
                    <a:pt x="3906" y="1"/>
                    <a:pt x="3881" y="1"/>
                    <a:pt x="3856" y="1"/>
                  </a:cubicBezTo>
                  <a:cubicBezTo>
                    <a:pt x="673" y="29"/>
                    <a:pt x="1" y="2228"/>
                    <a:pt x="89" y="4250"/>
                  </a:cubicBezTo>
                  <a:cubicBezTo>
                    <a:pt x="103" y="4662"/>
                    <a:pt x="177" y="5056"/>
                    <a:pt x="321" y="5408"/>
                  </a:cubicBezTo>
                  <a:cubicBezTo>
                    <a:pt x="617" y="6139"/>
                    <a:pt x="1144" y="6755"/>
                    <a:pt x="1816" y="7166"/>
                  </a:cubicBezTo>
                  <a:cubicBezTo>
                    <a:pt x="2397" y="7531"/>
                    <a:pt x="3097" y="7745"/>
                    <a:pt x="3855" y="7745"/>
                  </a:cubicBezTo>
                  <a:cubicBezTo>
                    <a:pt x="3923" y="7745"/>
                    <a:pt x="3991" y="7743"/>
                    <a:pt x="4060" y="7740"/>
                  </a:cubicBezTo>
                  <a:cubicBezTo>
                    <a:pt x="4764" y="7708"/>
                    <a:pt x="5407" y="7504"/>
                    <a:pt x="5967" y="7152"/>
                  </a:cubicBezTo>
                  <a:cubicBezTo>
                    <a:pt x="6639" y="6727"/>
                    <a:pt x="7166" y="6111"/>
                    <a:pt x="7476" y="5379"/>
                  </a:cubicBezTo>
                  <a:cubicBezTo>
                    <a:pt x="7666" y="4908"/>
                    <a:pt x="7754" y="4412"/>
                    <a:pt x="7739" y="3884"/>
                  </a:cubicBezTo>
                  <a:cubicBezTo>
                    <a:pt x="7652" y="1879"/>
                    <a:pt x="6873" y="1"/>
                    <a:pt x="3930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9" name="Google Shape;739;p48"/>
            <p:cNvSpPr/>
            <p:nvPr/>
          </p:nvSpPr>
          <p:spPr>
            <a:xfrm>
              <a:off x="560062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31" y="0"/>
                  </a:moveTo>
                  <a:cubicBezTo>
                    <a:pt x="524" y="0"/>
                    <a:pt x="0" y="768"/>
                    <a:pt x="434" y="1508"/>
                  </a:cubicBezTo>
                  <a:cubicBezTo>
                    <a:pt x="494" y="1610"/>
                    <a:pt x="582" y="1697"/>
                    <a:pt x="684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0" y="1912"/>
                    <a:pt x="2449" y="1146"/>
                    <a:pt x="2017" y="407"/>
                  </a:cubicBezTo>
                  <a:cubicBezTo>
                    <a:pt x="1960" y="305"/>
                    <a:pt x="1887" y="217"/>
                    <a:pt x="1785" y="157"/>
                  </a:cubicBezTo>
                  <a:cubicBezTo>
                    <a:pt x="1597" y="48"/>
                    <a:pt x="1408" y="0"/>
                    <a:pt x="1231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0" name="Google Shape;740;p48"/>
            <p:cNvSpPr/>
            <p:nvPr/>
          </p:nvSpPr>
          <p:spPr>
            <a:xfrm>
              <a:off x="57984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3" y="0"/>
                  </a:moveTo>
                  <a:cubicBezTo>
                    <a:pt x="524" y="0"/>
                    <a:pt x="1" y="768"/>
                    <a:pt x="434" y="1508"/>
                  </a:cubicBezTo>
                  <a:cubicBezTo>
                    <a:pt x="494" y="1610"/>
                    <a:pt x="568" y="1697"/>
                    <a:pt x="670" y="1754"/>
                  </a:cubicBezTo>
                  <a:cubicBezTo>
                    <a:pt x="859" y="1863"/>
                    <a:pt x="1048" y="1912"/>
                    <a:pt x="1225" y="1912"/>
                  </a:cubicBezTo>
                  <a:cubicBezTo>
                    <a:pt x="1931" y="1912"/>
                    <a:pt x="2450" y="1146"/>
                    <a:pt x="2017" y="407"/>
                  </a:cubicBezTo>
                  <a:cubicBezTo>
                    <a:pt x="1961" y="305"/>
                    <a:pt x="1873" y="217"/>
                    <a:pt x="1767" y="157"/>
                  </a:cubicBezTo>
                  <a:cubicBezTo>
                    <a:pt x="1583" y="48"/>
                    <a:pt x="1397" y="0"/>
                    <a:pt x="1223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561735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338" y="0"/>
                  </a:moveTo>
                  <a:cubicBezTo>
                    <a:pt x="219" y="0"/>
                    <a:pt x="102" y="29"/>
                    <a:pt x="0" y="88"/>
                  </a:cubicBezTo>
                  <a:cubicBezTo>
                    <a:pt x="236" y="117"/>
                    <a:pt x="440" y="148"/>
                    <a:pt x="602" y="236"/>
                  </a:cubicBezTo>
                  <a:cubicBezTo>
                    <a:pt x="690" y="278"/>
                    <a:pt x="764" y="338"/>
                    <a:pt x="834" y="412"/>
                  </a:cubicBezTo>
                  <a:cubicBezTo>
                    <a:pt x="908" y="482"/>
                    <a:pt x="954" y="570"/>
                    <a:pt x="1028" y="676"/>
                  </a:cubicBezTo>
                  <a:cubicBezTo>
                    <a:pt x="1028" y="556"/>
                    <a:pt x="1010" y="440"/>
                    <a:pt x="954" y="338"/>
                  </a:cubicBezTo>
                  <a:cubicBezTo>
                    <a:pt x="922" y="278"/>
                    <a:pt x="880" y="236"/>
                    <a:pt x="834" y="190"/>
                  </a:cubicBezTo>
                  <a:cubicBezTo>
                    <a:pt x="792" y="148"/>
                    <a:pt x="746" y="102"/>
                    <a:pt x="690" y="74"/>
                  </a:cubicBezTo>
                  <a:cubicBezTo>
                    <a:pt x="570" y="29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562615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292" y="15"/>
                    <a:pt x="204" y="46"/>
                    <a:pt x="130" y="120"/>
                  </a:cubicBezTo>
                  <a:cubicBezTo>
                    <a:pt x="60" y="176"/>
                    <a:pt x="0" y="296"/>
                    <a:pt x="0" y="398"/>
                  </a:cubicBezTo>
                  <a:cubicBezTo>
                    <a:pt x="0" y="500"/>
                    <a:pt x="28" y="602"/>
                    <a:pt x="74" y="690"/>
                  </a:cubicBezTo>
                  <a:cubicBezTo>
                    <a:pt x="130" y="764"/>
                    <a:pt x="190" y="838"/>
                    <a:pt x="278" y="880"/>
                  </a:cubicBezTo>
                  <a:cubicBezTo>
                    <a:pt x="218" y="704"/>
                    <a:pt x="162" y="542"/>
                    <a:pt x="176" y="412"/>
                  </a:cubicBezTo>
                  <a:cubicBezTo>
                    <a:pt x="176" y="338"/>
                    <a:pt x="204" y="264"/>
                    <a:pt x="236" y="208"/>
                  </a:cubicBezTo>
                  <a:cubicBezTo>
                    <a:pt x="278" y="134"/>
                    <a:pt x="338" y="74"/>
                    <a:pt x="394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3" name="Google Shape;743;p48"/>
            <p:cNvSpPr/>
            <p:nvPr/>
          </p:nvSpPr>
          <p:spPr>
            <a:xfrm>
              <a:off x="581740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1" y="0"/>
                    <a:pt x="455" y="29"/>
                    <a:pt x="338" y="74"/>
                  </a:cubicBezTo>
                  <a:cubicBezTo>
                    <a:pt x="279" y="102"/>
                    <a:pt x="236" y="148"/>
                    <a:pt x="191" y="190"/>
                  </a:cubicBezTo>
                  <a:cubicBezTo>
                    <a:pt x="149" y="236"/>
                    <a:pt x="103" y="278"/>
                    <a:pt x="75" y="338"/>
                  </a:cubicBezTo>
                  <a:cubicBezTo>
                    <a:pt x="15" y="440"/>
                    <a:pt x="1" y="556"/>
                    <a:pt x="1" y="676"/>
                  </a:cubicBezTo>
                  <a:cubicBezTo>
                    <a:pt x="75" y="570"/>
                    <a:pt x="117" y="482"/>
                    <a:pt x="191" y="412"/>
                  </a:cubicBezTo>
                  <a:cubicBezTo>
                    <a:pt x="265" y="338"/>
                    <a:pt x="338" y="278"/>
                    <a:pt x="426" y="236"/>
                  </a:cubicBezTo>
                  <a:cubicBezTo>
                    <a:pt x="588" y="148"/>
                    <a:pt x="792" y="117"/>
                    <a:pt x="1028" y="88"/>
                  </a:cubicBezTo>
                  <a:cubicBezTo>
                    <a:pt x="922" y="29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4" name="Google Shape;744;p48"/>
            <p:cNvSpPr/>
            <p:nvPr/>
          </p:nvSpPr>
          <p:spPr>
            <a:xfrm>
              <a:off x="5824350" y="2251875"/>
              <a:ext cx="10325" cy="22000"/>
            </a:xfrm>
            <a:custGeom>
              <a:avLst/>
              <a:gdLst/>
              <a:ahLst/>
              <a:cxnLst/>
              <a:rect l="l" t="t" r="r" b="b"/>
              <a:pathLst>
                <a:path w="413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74"/>
                    <a:pt x="117" y="134"/>
                    <a:pt x="163" y="208"/>
                  </a:cubicBezTo>
                  <a:cubicBezTo>
                    <a:pt x="191" y="264"/>
                    <a:pt x="222" y="338"/>
                    <a:pt x="222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8"/>
                    <a:pt x="265" y="764"/>
                    <a:pt x="324" y="690"/>
                  </a:cubicBezTo>
                  <a:cubicBezTo>
                    <a:pt x="367" y="602"/>
                    <a:pt x="412" y="500"/>
                    <a:pt x="398" y="398"/>
                  </a:cubicBezTo>
                  <a:cubicBezTo>
                    <a:pt x="398" y="296"/>
                    <a:pt x="338" y="176"/>
                    <a:pt x="265" y="120"/>
                  </a:cubicBezTo>
                  <a:cubicBezTo>
                    <a:pt x="191" y="46"/>
                    <a:pt x="103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5" name="Google Shape;745;p48"/>
            <p:cNvSpPr/>
            <p:nvPr/>
          </p:nvSpPr>
          <p:spPr>
            <a:xfrm>
              <a:off x="5612250" y="2275700"/>
              <a:ext cx="97925" cy="93275"/>
            </a:xfrm>
            <a:custGeom>
              <a:avLst/>
              <a:gdLst/>
              <a:ahLst/>
              <a:cxnLst/>
              <a:rect l="l" t="t" r="r" b="b"/>
              <a:pathLst>
                <a:path w="3917" h="373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0" y="1204"/>
                    <a:pt x="264" y="2829"/>
                    <a:pt x="335" y="3268"/>
                  </a:cubicBezTo>
                  <a:cubicBezTo>
                    <a:pt x="352" y="3342"/>
                    <a:pt x="394" y="3416"/>
                    <a:pt x="468" y="3444"/>
                  </a:cubicBezTo>
                  <a:cubicBezTo>
                    <a:pt x="893" y="3657"/>
                    <a:pt x="1403" y="3730"/>
                    <a:pt x="1898" y="3730"/>
                  </a:cubicBezTo>
                  <a:cubicBezTo>
                    <a:pt x="2940" y="3730"/>
                    <a:pt x="3917" y="3407"/>
                    <a:pt x="3898" y="3388"/>
                  </a:cubicBezTo>
                  <a:cubicBezTo>
                    <a:pt x="3870" y="3356"/>
                    <a:pt x="3870" y="2435"/>
                    <a:pt x="3870" y="2435"/>
                  </a:cubicBezTo>
                  <a:cubicBezTo>
                    <a:pt x="2079" y="1876"/>
                    <a:pt x="1126" y="177"/>
                    <a:pt x="1126" y="177"/>
                  </a:cubicBezTo>
                  <a:cubicBezTo>
                    <a:pt x="980" y="229"/>
                    <a:pt x="848" y="249"/>
                    <a:pt x="731" y="249"/>
                  </a:cubicBezTo>
                  <a:cubicBezTo>
                    <a:pt x="324" y="249"/>
                    <a:pt x="103" y="1"/>
                    <a:pt x="10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6" name="Google Shape;746;p48"/>
            <p:cNvSpPr/>
            <p:nvPr/>
          </p:nvSpPr>
          <p:spPr>
            <a:xfrm>
              <a:off x="5749475" y="2275700"/>
              <a:ext cx="98025" cy="93275"/>
            </a:xfrm>
            <a:custGeom>
              <a:avLst/>
              <a:gdLst/>
              <a:ahLst/>
              <a:cxnLst/>
              <a:rect l="l" t="t" r="r" b="b"/>
              <a:pathLst>
                <a:path w="3921" h="3731" extrusionOk="0">
                  <a:moveTo>
                    <a:pt x="3815" y="1"/>
                  </a:moveTo>
                  <a:cubicBezTo>
                    <a:pt x="3815" y="1"/>
                    <a:pt x="3594" y="249"/>
                    <a:pt x="3187" y="249"/>
                  </a:cubicBezTo>
                  <a:cubicBezTo>
                    <a:pt x="3070" y="249"/>
                    <a:pt x="2938" y="229"/>
                    <a:pt x="2792" y="177"/>
                  </a:cubicBezTo>
                  <a:cubicBezTo>
                    <a:pt x="2792" y="177"/>
                    <a:pt x="1853" y="1861"/>
                    <a:pt x="66" y="2421"/>
                  </a:cubicBezTo>
                  <a:cubicBezTo>
                    <a:pt x="66" y="2421"/>
                    <a:pt x="52" y="3356"/>
                    <a:pt x="20" y="3388"/>
                  </a:cubicBezTo>
                  <a:cubicBezTo>
                    <a:pt x="1" y="3407"/>
                    <a:pt x="978" y="3730"/>
                    <a:pt x="2020" y="3730"/>
                  </a:cubicBezTo>
                  <a:cubicBezTo>
                    <a:pt x="2515" y="3730"/>
                    <a:pt x="3025" y="3657"/>
                    <a:pt x="3449" y="3444"/>
                  </a:cubicBezTo>
                  <a:cubicBezTo>
                    <a:pt x="3523" y="3416"/>
                    <a:pt x="3569" y="3342"/>
                    <a:pt x="3583" y="3268"/>
                  </a:cubicBezTo>
                  <a:cubicBezTo>
                    <a:pt x="3657" y="2829"/>
                    <a:pt x="3921" y="1204"/>
                    <a:pt x="38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7" name="Google Shape;747;p48"/>
            <p:cNvSpPr/>
            <p:nvPr/>
          </p:nvSpPr>
          <p:spPr>
            <a:xfrm>
              <a:off x="5614025" y="2122150"/>
              <a:ext cx="233050" cy="124100"/>
            </a:xfrm>
            <a:custGeom>
              <a:avLst/>
              <a:gdLst/>
              <a:ahLst/>
              <a:cxnLst/>
              <a:rect l="l" t="t" r="r" b="b"/>
              <a:pathLst>
                <a:path w="9322" h="4964" extrusionOk="0">
                  <a:moveTo>
                    <a:pt x="4721" y="1"/>
                  </a:moveTo>
                  <a:cubicBezTo>
                    <a:pt x="278" y="1"/>
                    <a:pt x="0" y="3819"/>
                    <a:pt x="74" y="4750"/>
                  </a:cubicBezTo>
                  <a:cubicBezTo>
                    <a:pt x="74" y="4750"/>
                    <a:pt x="74" y="4736"/>
                    <a:pt x="88" y="4722"/>
                  </a:cubicBezTo>
                  <a:cubicBezTo>
                    <a:pt x="234" y="4622"/>
                    <a:pt x="401" y="4573"/>
                    <a:pt x="567" y="4573"/>
                  </a:cubicBezTo>
                  <a:cubicBezTo>
                    <a:pt x="769" y="4573"/>
                    <a:pt x="969" y="4644"/>
                    <a:pt x="1129" y="4781"/>
                  </a:cubicBezTo>
                  <a:lnTo>
                    <a:pt x="1336" y="4940"/>
                  </a:lnTo>
                  <a:cubicBezTo>
                    <a:pt x="1352" y="4956"/>
                    <a:pt x="1370" y="4964"/>
                    <a:pt x="1388" y="4964"/>
                  </a:cubicBezTo>
                  <a:cubicBezTo>
                    <a:pt x="1434" y="4964"/>
                    <a:pt x="1477" y="4915"/>
                    <a:pt x="1467" y="4852"/>
                  </a:cubicBezTo>
                  <a:lnTo>
                    <a:pt x="1351" y="4458"/>
                  </a:lnTo>
                  <a:cubicBezTo>
                    <a:pt x="1569" y="3005"/>
                    <a:pt x="3577" y="2347"/>
                    <a:pt x="3577" y="2347"/>
                  </a:cubicBezTo>
                  <a:cubicBezTo>
                    <a:pt x="3577" y="2347"/>
                    <a:pt x="4077" y="3519"/>
                    <a:pt x="5206" y="3694"/>
                  </a:cubicBezTo>
                  <a:cubicBezTo>
                    <a:pt x="5212" y="3696"/>
                    <a:pt x="5218" y="3697"/>
                    <a:pt x="5224" y="3697"/>
                  </a:cubicBezTo>
                  <a:cubicBezTo>
                    <a:pt x="5274" y="3697"/>
                    <a:pt x="5320" y="3646"/>
                    <a:pt x="5308" y="3592"/>
                  </a:cubicBezTo>
                  <a:lnTo>
                    <a:pt x="5086" y="2477"/>
                  </a:lnTo>
                  <a:lnTo>
                    <a:pt x="5086" y="2477"/>
                  </a:lnTo>
                  <a:cubicBezTo>
                    <a:pt x="5086" y="2478"/>
                    <a:pt x="5864" y="3255"/>
                    <a:pt x="6595" y="3374"/>
                  </a:cubicBezTo>
                  <a:cubicBezTo>
                    <a:pt x="6601" y="3376"/>
                    <a:pt x="6607" y="3376"/>
                    <a:pt x="6613" y="3376"/>
                  </a:cubicBezTo>
                  <a:cubicBezTo>
                    <a:pt x="6666" y="3376"/>
                    <a:pt x="6713" y="3323"/>
                    <a:pt x="6701" y="3269"/>
                  </a:cubicBezTo>
                  <a:lnTo>
                    <a:pt x="6539" y="2537"/>
                  </a:lnTo>
                  <a:lnTo>
                    <a:pt x="6539" y="2537"/>
                  </a:lnTo>
                  <a:cubicBezTo>
                    <a:pt x="6539" y="2537"/>
                    <a:pt x="7770" y="3343"/>
                    <a:pt x="7784" y="4500"/>
                  </a:cubicBezTo>
                  <a:lnTo>
                    <a:pt x="7770" y="4883"/>
                  </a:lnTo>
                  <a:cubicBezTo>
                    <a:pt x="7770" y="4924"/>
                    <a:pt x="7815" y="4958"/>
                    <a:pt x="7861" y="4958"/>
                  </a:cubicBezTo>
                  <a:cubicBezTo>
                    <a:pt x="7879" y="4958"/>
                    <a:pt x="7898" y="4953"/>
                    <a:pt x="7914" y="4940"/>
                  </a:cubicBezTo>
                  <a:lnTo>
                    <a:pt x="8354" y="4620"/>
                  </a:lnTo>
                  <a:cubicBezTo>
                    <a:pt x="8442" y="4560"/>
                    <a:pt x="8530" y="4532"/>
                    <a:pt x="8635" y="4532"/>
                  </a:cubicBezTo>
                  <a:cubicBezTo>
                    <a:pt x="8811" y="4546"/>
                    <a:pt x="9075" y="4588"/>
                    <a:pt x="9233" y="4764"/>
                  </a:cubicBezTo>
                  <a:cubicBezTo>
                    <a:pt x="9233" y="4764"/>
                    <a:pt x="9321" y="47"/>
                    <a:pt x="4794" y="1"/>
                  </a:cubicBezTo>
                  <a:cubicBezTo>
                    <a:pt x="4770" y="1"/>
                    <a:pt x="4745" y="1"/>
                    <a:pt x="472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8" name="Google Shape;748;p48"/>
            <p:cNvSpPr/>
            <p:nvPr/>
          </p:nvSpPr>
          <p:spPr>
            <a:xfrm>
              <a:off x="5647425" y="2136850"/>
              <a:ext cx="167450" cy="69225"/>
            </a:xfrm>
            <a:custGeom>
              <a:avLst/>
              <a:gdLst/>
              <a:ahLst/>
              <a:cxnLst/>
              <a:rect l="l" t="t" r="r" b="b"/>
              <a:pathLst>
                <a:path w="6698" h="2769" extrusionOk="0">
                  <a:moveTo>
                    <a:pt x="3398" y="1"/>
                  </a:moveTo>
                  <a:cubicBezTo>
                    <a:pt x="3296" y="1"/>
                    <a:pt x="3194" y="15"/>
                    <a:pt x="3106" y="29"/>
                  </a:cubicBezTo>
                  <a:cubicBezTo>
                    <a:pt x="3004" y="29"/>
                    <a:pt x="2916" y="43"/>
                    <a:pt x="2814" y="60"/>
                  </a:cubicBezTo>
                  <a:cubicBezTo>
                    <a:pt x="2727" y="74"/>
                    <a:pt x="2621" y="103"/>
                    <a:pt x="2533" y="117"/>
                  </a:cubicBezTo>
                  <a:cubicBezTo>
                    <a:pt x="2431" y="148"/>
                    <a:pt x="2343" y="162"/>
                    <a:pt x="2241" y="190"/>
                  </a:cubicBezTo>
                  <a:lnTo>
                    <a:pt x="1977" y="292"/>
                  </a:lnTo>
                  <a:cubicBezTo>
                    <a:pt x="1917" y="307"/>
                    <a:pt x="1875" y="324"/>
                    <a:pt x="1830" y="352"/>
                  </a:cubicBezTo>
                  <a:lnTo>
                    <a:pt x="1699" y="412"/>
                  </a:lnTo>
                  <a:cubicBezTo>
                    <a:pt x="1524" y="500"/>
                    <a:pt x="1362" y="616"/>
                    <a:pt x="1200" y="718"/>
                  </a:cubicBezTo>
                  <a:cubicBezTo>
                    <a:pt x="894" y="954"/>
                    <a:pt x="616" y="1232"/>
                    <a:pt x="408" y="1555"/>
                  </a:cubicBezTo>
                  <a:cubicBezTo>
                    <a:pt x="204" y="1861"/>
                    <a:pt x="43" y="2213"/>
                    <a:pt x="0" y="2579"/>
                  </a:cubicBezTo>
                  <a:cubicBezTo>
                    <a:pt x="117" y="2435"/>
                    <a:pt x="233" y="2315"/>
                    <a:pt x="366" y="2185"/>
                  </a:cubicBezTo>
                  <a:cubicBezTo>
                    <a:pt x="482" y="2065"/>
                    <a:pt x="616" y="1949"/>
                    <a:pt x="746" y="1847"/>
                  </a:cubicBezTo>
                  <a:cubicBezTo>
                    <a:pt x="1010" y="1643"/>
                    <a:pt x="1288" y="1467"/>
                    <a:pt x="1583" y="1334"/>
                  </a:cubicBezTo>
                  <a:cubicBezTo>
                    <a:pt x="1875" y="1204"/>
                    <a:pt x="2167" y="1098"/>
                    <a:pt x="2477" y="1042"/>
                  </a:cubicBezTo>
                  <a:cubicBezTo>
                    <a:pt x="2551" y="1010"/>
                    <a:pt x="2639" y="1010"/>
                    <a:pt x="2709" y="996"/>
                  </a:cubicBezTo>
                  <a:cubicBezTo>
                    <a:pt x="2783" y="982"/>
                    <a:pt x="2857" y="968"/>
                    <a:pt x="2945" y="954"/>
                  </a:cubicBezTo>
                  <a:cubicBezTo>
                    <a:pt x="3018" y="954"/>
                    <a:pt x="3106" y="940"/>
                    <a:pt x="3180" y="940"/>
                  </a:cubicBezTo>
                  <a:cubicBezTo>
                    <a:pt x="3268" y="940"/>
                    <a:pt x="3342" y="922"/>
                    <a:pt x="3412" y="922"/>
                  </a:cubicBezTo>
                  <a:cubicBezTo>
                    <a:pt x="3435" y="922"/>
                    <a:pt x="3457" y="921"/>
                    <a:pt x="3479" y="921"/>
                  </a:cubicBezTo>
                  <a:cubicBezTo>
                    <a:pt x="4058" y="921"/>
                    <a:pt x="4622" y="1096"/>
                    <a:pt x="5157" y="1422"/>
                  </a:cubicBezTo>
                  <a:cubicBezTo>
                    <a:pt x="5421" y="1583"/>
                    <a:pt x="5685" y="1787"/>
                    <a:pt x="5949" y="2023"/>
                  </a:cubicBezTo>
                  <a:cubicBezTo>
                    <a:pt x="6198" y="2241"/>
                    <a:pt x="6448" y="2491"/>
                    <a:pt x="6698" y="2769"/>
                  </a:cubicBezTo>
                  <a:cubicBezTo>
                    <a:pt x="6624" y="2403"/>
                    <a:pt x="6476" y="2065"/>
                    <a:pt x="6300" y="1731"/>
                  </a:cubicBezTo>
                  <a:cubicBezTo>
                    <a:pt x="6110" y="1408"/>
                    <a:pt x="5875" y="1116"/>
                    <a:pt x="5597" y="852"/>
                  </a:cubicBezTo>
                  <a:cubicBezTo>
                    <a:pt x="5305" y="588"/>
                    <a:pt x="4967" y="366"/>
                    <a:pt x="4587" y="219"/>
                  </a:cubicBezTo>
                  <a:cubicBezTo>
                    <a:pt x="4397" y="148"/>
                    <a:pt x="4204" y="88"/>
                    <a:pt x="4000" y="43"/>
                  </a:cubicBezTo>
                  <a:cubicBezTo>
                    <a:pt x="3810" y="15"/>
                    <a:pt x="3606" y="1"/>
                    <a:pt x="3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5623600" y="2289600"/>
              <a:ext cx="6975" cy="68175"/>
            </a:xfrm>
            <a:custGeom>
              <a:avLst/>
              <a:gdLst/>
              <a:ahLst/>
              <a:cxnLst/>
              <a:rect l="l" t="t" r="r" b="b"/>
              <a:pathLst>
                <a:path w="279" h="2727" extrusionOk="0">
                  <a:moveTo>
                    <a:pt x="42" y="0"/>
                  </a:moveTo>
                  <a:cubicBezTo>
                    <a:pt x="28" y="236"/>
                    <a:pt x="14" y="458"/>
                    <a:pt x="0" y="690"/>
                  </a:cubicBezTo>
                  <a:cubicBezTo>
                    <a:pt x="0" y="926"/>
                    <a:pt x="0" y="1144"/>
                    <a:pt x="14" y="1379"/>
                  </a:cubicBezTo>
                  <a:cubicBezTo>
                    <a:pt x="14" y="1615"/>
                    <a:pt x="42" y="1833"/>
                    <a:pt x="74" y="2069"/>
                  </a:cubicBezTo>
                  <a:cubicBezTo>
                    <a:pt x="116" y="2287"/>
                    <a:pt x="176" y="2523"/>
                    <a:pt x="278" y="2727"/>
                  </a:cubicBezTo>
                  <a:cubicBezTo>
                    <a:pt x="264" y="2670"/>
                    <a:pt x="250" y="2610"/>
                    <a:pt x="232" y="2568"/>
                  </a:cubicBezTo>
                  <a:cubicBezTo>
                    <a:pt x="218" y="2508"/>
                    <a:pt x="204" y="2449"/>
                    <a:pt x="190" y="2392"/>
                  </a:cubicBezTo>
                  <a:lnTo>
                    <a:pt x="162" y="2231"/>
                  </a:lnTo>
                  <a:cubicBezTo>
                    <a:pt x="162" y="2171"/>
                    <a:pt x="144" y="2111"/>
                    <a:pt x="144" y="2055"/>
                  </a:cubicBezTo>
                  <a:cubicBezTo>
                    <a:pt x="116" y="1833"/>
                    <a:pt x="102" y="1601"/>
                    <a:pt x="88" y="1379"/>
                  </a:cubicBezTo>
                  <a:cubicBezTo>
                    <a:pt x="88" y="1144"/>
                    <a:pt x="74" y="926"/>
                    <a:pt x="74" y="69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5635650" y="2291450"/>
              <a:ext cx="3700" cy="46975"/>
            </a:xfrm>
            <a:custGeom>
              <a:avLst/>
              <a:gdLst/>
              <a:ahLst/>
              <a:cxnLst/>
              <a:rect l="l" t="t" r="r" b="b"/>
              <a:pathLst>
                <a:path w="148" h="1879" extrusionOk="0">
                  <a:moveTo>
                    <a:pt x="32" y="0"/>
                  </a:moveTo>
                  <a:cubicBezTo>
                    <a:pt x="0" y="310"/>
                    <a:pt x="0" y="630"/>
                    <a:pt x="14" y="940"/>
                  </a:cubicBezTo>
                  <a:cubicBezTo>
                    <a:pt x="32" y="1101"/>
                    <a:pt x="32" y="1263"/>
                    <a:pt x="60" y="1407"/>
                  </a:cubicBezTo>
                  <a:cubicBezTo>
                    <a:pt x="74" y="1569"/>
                    <a:pt x="102" y="1731"/>
                    <a:pt x="148" y="1879"/>
                  </a:cubicBezTo>
                  <a:cubicBezTo>
                    <a:pt x="134" y="1717"/>
                    <a:pt x="134" y="1569"/>
                    <a:pt x="120" y="1407"/>
                  </a:cubicBezTo>
                  <a:lnTo>
                    <a:pt x="102" y="940"/>
                  </a:lnTo>
                  <a:cubicBezTo>
                    <a:pt x="88" y="616"/>
                    <a:pt x="60" y="310"/>
                    <a:pt x="32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5818475" y="2288550"/>
              <a:ext cx="9250" cy="70375"/>
            </a:xfrm>
            <a:custGeom>
              <a:avLst/>
              <a:gdLst/>
              <a:ahLst/>
              <a:cxnLst/>
              <a:rect l="l" t="t" r="r" b="b"/>
              <a:pathLst>
                <a:path w="370" h="2815" extrusionOk="0">
                  <a:moveTo>
                    <a:pt x="264" y="0"/>
                  </a:moveTo>
                  <a:lnTo>
                    <a:pt x="281" y="366"/>
                  </a:lnTo>
                  <a:lnTo>
                    <a:pt x="281" y="718"/>
                  </a:lnTo>
                  <a:cubicBezTo>
                    <a:pt x="281" y="954"/>
                    <a:pt x="281" y="1203"/>
                    <a:pt x="264" y="1435"/>
                  </a:cubicBezTo>
                  <a:cubicBezTo>
                    <a:pt x="264" y="1671"/>
                    <a:pt x="250" y="1907"/>
                    <a:pt x="208" y="2139"/>
                  </a:cubicBezTo>
                  <a:cubicBezTo>
                    <a:pt x="193" y="2259"/>
                    <a:pt x="162" y="2375"/>
                    <a:pt x="134" y="2477"/>
                  </a:cubicBezTo>
                  <a:cubicBezTo>
                    <a:pt x="106" y="2593"/>
                    <a:pt x="60" y="2712"/>
                    <a:pt x="0" y="2814"/>
                  </a:cubicBezTo>
                  <a:cubicBezTo>
                    <a:pt x="148" y="2624"/>
                    <a:pt x="222" y="2389"/>
                    <a:pt x="264" y="2153"/>
                  </a:cubicBezTo>
                  <a:cubicBezTo>
                    <a:pt x="324" y="1921"/>
                    <a:pt x="338" y="1671"/>
                    <a:pt x="352" y="1435"/>
                  </a:cubicBezTo>
                  <a:cubicBezTo>
                    <a:pt x="369" y="1203"/>
                    <a:pt x="369" y="954"/>
                    <a:pt x="338" y="718"/>
                  </a:cubicBezTo>
                  <a:cubicBezTo>
                    <a:pt x="324" y="482"/>
                    <a:pt x="310" y="236"/>
                    <a:pt x="264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2" name="Google Shape;752;p48"/>
            <p:cNvSpPr/>
            <p:nvPr/>
          </p:nvSpPr>
          <p:spPr>
            <a:xfrm>
              <a:off x="5625450" y="2175725"/>
              <a:ext cx="22000" cy="47250"/>
            </a:xfrm>
            <a:custGeom>
              <a:avLst/>
              <a:gdLst/>
              <a:ahLst/>
              <a:cxnLst/>
              <a:rect l="l" t="t" r="r" b="b"/>
              <a:pathLst>
                <a:path w="880" h="1890" extrusionOk="0">
                  <a:moveTo>
                    <a:pt x="879" y="0"/>
                  </a:moveTo>
                  <a:cubicBezTo>
                    <a:pt x="806" y="42"/>
                    <a:pt x="732" y="102"/>
                    <a:pt x="658" y="159"/>
                  </a:cubicBezTo>
                  <a:lnTo>
                    <a:pt x="616" y="204"/>
                  </a:lnTo>
                  <a:lnTo>
                    <a:pt x="570" y="264"/>
                  </a:lnTo>
                  <a:cubicBezTo>
                    <a:pt x="542" y="292"/>
                    <a:pt x="510" y="320"/>
                    <a:pt x="482" y="366"/>
                  </a:cubicBezTo>
                  <a:cubicBezTo>
                    <a:pt x="380" y="510"/>
                    <a:pt x="292" y="672"/>
                    <a:pt x="218" y="834"/>
                  </a:cubicBezTo>
                  <a:cubicBezTo>
                    <a:pt x="158" y="1010"/>
                    <a:pt x="102" y="1172"/>
                    <a:pt x="70" y="1347"/>
                  </a:cubicBezTo>
                  <a:cubicBezTo>
                    <a:pt x="28" y="1523"/>
                    <a:pt x="0" y="1699"/>
                    <a:pt x="0" y="1889"/>
                  </a:cubicBezTo>
                  <a:cubicBezTo>
                    <a:pt x="14" y="1801"/>
                    <a:pt x="42" y="1713"/>
                    <a:pt x="56" y="1625"/>
                  </a:cubicBezTo>
                  <a:cubicBezTo>
                    <a:pt x="88" y="1537"/>
                    <a:pt x="102" y="1449"/>
                    <a:pt x="130" y="1362"/>
                  </a:cubicBezTo>
                  <a:cubicBezTo>
                    <a:pt x="176" y="1200"/>
                    <a:pt x="232" y="1024"/>
                    <a:pt x="306" y="862"/>
                  </a:cubicBezTo>
                  <a:cubicBezTo>
                    <a:pt x="366" y="704"/>
                    <a:pt x="440" y="542"/>
                    <a:pt x="542" y="394"/>
                  </a:cubicBezTo>
                  <a:cubicBezTo>
                    <a:pt x="556" y="366"/>
                    <a:pt x="584" y="320"/>
                    <a:pt x="616" y="292"/>
                  </a:cubicBezTo>
                  <a:lnTo>
                    <a:pt x="644" y="232"/>
                  </a:lnTo>
                  <a:lnTo>
                    <a:pt x="686" y="190"/>
                  </a:lnTo>
                  <a:cubicBezTo>
                    <a:pt x="718" y="159"/>
                    <a:pt x="746" y="116"/>
                    <a:pt x="774" y="88"/>
                  </a:cubicBezTo>
                  <a:cubicBezTo>
                    <a:pt x="806" y="57"/>
                    <a:pt x="848" y="28"/>
                    <a:pt x="879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3" name="Google Shape;753;p48"/>
            <p:cNvSpPr/>
            <p:nvPr/>
          </p:nvSpPr>
          <p:spPr>
            <a:xfrm>
              <a:off x="5803075" y="2166125"/>
              <a:ext cx="26050" cy="63075"/>
            </a:xfrm>
            <a:custGeom>
              <a:avLst/>
              <a:gdLst/>
              <a:ahLst/>
              <a:cxnLst/>
              <a:rect l="l" t="t" r="r" b="b"/>
              <a:pathLst>
                <a:path w="1042" h="2523" extrusionOk="0">
                  <a:moveTo>
                    <a:pt x="0" y="1"/>
                  </a:moveTo>
                  <a:cubicBezTo>
                    <a:pt x="74" y="103"/>
                    <a:pt x="148" y="191"/>
                    <a:pt x="208" y="279"/>
                  </a:cubicBezTo>
                  <a:cubicBezTo>
                    <a:pt x="282" y="384"/>
                    <a:pt x="338" y="472"/>
                    <a:pt x="398" y="574"/>
                  </a:cubicBezTo>
                  <a:cubicBezTo>
                    <a:pt x="514" y="764"/>
                    <a:pt x="634" y="968"/>
                    <a:pt x="722" y="1190"/>
                  </a:cubicBezTo>
                  <a:cubicBezTo>
                    <a:pt x="809" y="1394"/>
                    <a:pt x="880" y="1615"/>
                    <a:pt x="940" y="1833"/>
                  </a:cubicBezTo>
                  <a:lnTo>
                    <a:pt x="968" y="1995"/>
                  </a:lnTo>
                  <a:lnTo>
                    <a:pt x="999" y="2171"/>
                  </a:lnTo>
                  <a:cubicBezTo>
                    <a:pt x="999" y="2199"/>
                    <a:pt x="999" y="2231"/>
                    <a:pt x="1014" y="2259"/>
                  </a:cubicBezTo>
                  <a:lnTo>
                    <a:pt x="1014" y="2347"/>
                  </a:lnTo>
                  <a:cubicBezTo>
                    <a:pt x="1014" y="2407"/>
                    <a:pt x="1028" y="2463"/>
                    <a:pt x="1028" y="2523"/>
                  </a:cubicBezTo>
                  <a:cubicBezTo>
                    <a:pt x="1042" y="2287"/>
                    <a:pt x="1042" y="2055"/>
                    <a:pt x="999" y="1819"/>
                  </a:cubicBezTo>
                  <a:cubicBezTo>
                    <a:pt x="999" y="1791"/>
                    <a:pt x="985" y="1760"/>
                    <a:pt x="985" y="1731"/>
                  </a:cubicBezTo>
                  <a:lnTo>
                    <a:pt x="954" y="1644"/>
                  </a:lnTo>
                  <a:cubicBezTo>
                    <a:pt x="940" y="1598"/>
                    <a:pt x="940" y="1542"/>
                    <a:pt x="911" y="1482"/>
                  </a:cubicBezTo>
                  <a:cubicBezTo>
                    <a:pt x="880" y="1366"/>
                    <a:pt x="838" y="1264"/>
                    <a:pt x="792" y="1144"/>
                  </a:cubicBezTo>
                  <a:cubicBezTo>
                    <a:pt x="704" y="940"/>
                    <a:pt x="588" y="736"/>
                    <a:pt x="458" y="543"/>
                  </a:cubicBezTo>
                  <a:cubicBezTo>
                    <a:pt x="324" y="339"/>
                    <a:pt x="176" y="163"/>
                    <a:pt x="0" y="1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5652875" y="2351950"/>
              <a:ext cx="159450" cy="128950"/>
            </a:xfrm>
            <a:custGeom>
              <a:avLst/>
              <a:gdLst/>
              <a:ahLst/>
              <a:cxnLst/>
              <a:rect l="l" t="t" r="r" b="b"/>
              <a:pathLst>
                <a:path w="6378" h="5158" extrusionOk="0">
                  <a:moveTo>
                    <a:pt x="1232" y="0"/>
                  </a:moveTo>
                  <a:cubicBezTo>
                    <a:pt x="926" y="0"/>
                    <a:pt x="662" y="218"/>
                    <a:pt x="616" y="496"/>
                  </a:cubicBezTo>
                  <a:lnTo>
                    <a:pt x="60" y="4527"/>
                  </a:lnTo>
                  <a:cubicBezTo>
                    <a:pt x="1" y="4865"/>
                    <a:pt x="292" y="5157"/>
                    <a:pt x="662" y="5157"/>
                  </a:cubicBezTo>
                  <a:lnTo>
                    <a:pt x="5717" y="5157"/>
                  </a:lnTo>
                  <a:cubicBezTo>
                    <a:pt x="6082" y="5157"/>
                    <a:pt x="6378" y="4865"/>
                    <a:pt x="6332" y="4527"/>
                  </a:cubicBezTo>
                  <a:lnTo>
                    <a:pt x="5776" y="496"/>
                  </a:lnTo>
                  <a:cubicBezTo>
                    <a:pt x="5731" y="218"/>
                    <a:pt x="5467" y="0"/>
                    <a:pt x="516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5661325" y="2340175"/>
              <a:ext cx="141775" cy="143700"/>
            </a:xfrm>
            <a:custGeom>
              <a:avLst/>
              <a:gdLst/>
              <a:ahLst/>
              <a:cxnLst/>
              <a:rect l="l" t="t" r="r" b="b"/>
              <a:pathLst>
                <a:path w="5671" h="5748" extrusionOk="0">
                  <a:moveTo>
                    <a:pt x="2139" y="0"/>
                  </a:moveTo>
                  <a:cubicBezTo>
                    <a:pt x="2139" y="0"/>
                    <a:pt x="1555" y="352"/>
                    <a:pt x="982" y="383"/>
                  </a:cubicBezTo>
                  <a:cubicBezTo>
                    <a:pt x="0" y="426"/>
                    <a:pt x="88" y="967"/>
                    <a:pt x="74" y="1569"/>
                  </a:cubicBezTo>
                  <a:cubicBezTo>
                    <a:pt x="42" y="2054"/>
                    <a:pt x="162" y="4721"/>
                    <a:pt x="218" y="5748"/>
                  </a:cubicBezTo>
                  <a:lnTo>
                    <a:pt x="5452" y="5748"/>
                  </a:lnTo>
                  <a:cubicBezTo>
                    <a:pt x="5512" y="4721"/>
                    <a:pt x="5628" y="2054"/>
                    <a:pt x="5600" y="1569"/>
                  </a:cubicBezTo>
                  <a:cubicBezTo>
                    <a:pt x="5568" y="967"/>
                    <a:pt x="5670" y="426"/>
                    <a:pt x="4689" y="383"/>
                  </a:cubicBezTo>
                  <a:cubicBezTo>
                    <a:pt x="4119" y="352"/>
                    <a:pt x="3518" y="194"/>
                    <a:pt x="3518" y="194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708975" y="2329600"/>
              <a:ext cx="42500" cy="35200"/>
            </a:xfrm>
            <a:custGeom>
              <a:avLst/>
              <a:gdLst/>
              <a:ahLst/>
              <a:cxnLst/>
              <a:rect l="l" t="t" r="r" b="b"/>
              <a:pathLst>
                <a:path w="1700" h="1408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408"/>
                    <a:pt x="848" y="1408"/>
                  </a:cubicBezTo>
                  <a:cubicBezTo>
                    <a:pt x="1320" y="1408"/>
                    <a:pt x="1700" y="1025"/>
                    <a:pt x="1700" y="571"/>
                  </a:cubicBezTo>
                  <a:lnTo>
                    <a:pt x="170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708975" y="2336200"/>
              <a:ext cx="42500" cy="11100"/>
            </a:xfrm>
            <a:custGeom>
              <a:avLst/>
              <a:gdLst/>
              <a:ahLst/>
              <a:cxnLst/>
              <a:rect l="l" t="t" r="r" b="b"/>
              <a:pathLst>
                <a:path w="1700" h="444" extrusionOk="0">
                  <a:moveTo>
                    <a:pt x="1700" y="1"/>
                  </a:moveTo>
                  <a:cubicBezTo>
                    <a:pt x="1464" y="43"/>
                    <a:pt x="1232" y="89"/>
                    <a:pt x="996" y="89"/>
                  </a:cubicBezTo>
                  <a:cubicBezTo>
                    <a:pt x="921" y="92"/>
                    <a:pt x="846" y="94"/>
                    <a:pt x="771" y="94"/>
                  </a:cubicBezTo>
                  <a:cubicBezTo>
                    <a:pt x="509" y="94"/>
                    <a:pt x="250" y="72"/>
                    <a:pt x="1" y="15"/>
                  </a:cubicBezTo>
                  <a:lnTo>
                    <a:pt x="1" y="307"/>
                  </a:lnTo>
                  <a:cubicBezTo>
                    <a:pt x="1" y="321"/>
                    <a:pt x="15" y="335"/>
                    <a:pt x="15" y="367"/>
                  </a:cubicBezTo>
                  <a:cubicBezTo>
                    <a:pt x="272" y="414"/>
                    <a:pt x="551" y="444"/>
                    <a:pt x="834" y="444"/>
                  </a:cubicBezTo>
                  <a:cubicBezTo>
                    <a:pt x="888" y="444"/>
                    <a:pt x="942" y="443"/>
                    <a:pt x="996" y="440"/>
                  </a:cubicBezTo>
                  <a:cubicBezTo>
                    <a:pt x="1232" y="423"/>
                    <a:pt x="1464" y="395"/>
                    <a:pt x="1700" y="335"/>
                  </a:cubicBezTo>
                  <a:lnTo>
                    <a:pt x="1700" y="307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5722175" y="2362950"/>
              <a:ext cx="18675" cy="25475"/>
            </a:xfrm>
            <a:custGeom>
              <a:avLst/>
              <a:gdLst/>
              <a:ahLst/>
              <a:cxnLst/>
              <a:rect l="l" t="t" r="r" b="b"/>
              <a:pathLst>
                <a:path w="747" h="1019" extrusionOk="0">
                  <a:moveTo>
                    <a:pt x="443" y="0"/>
                  </a:moveTo>
                  <a:cubicBezTo>
                    <a:pt x="373" y="0"/>
                    <a:pt x="299" y="7"/>
                    <a:pt x="247" y="14"/>
                  </a:cubicBezTo>
                  <a:cubicBezTo>
                    <a:pt x="190" y="28"/>
                    <a:pt x="130" y="56"/>
                    <a:pt x="88" y="116"/>
                  </a:cubicBezTo>
                  <a:cubicBezTo>
                    <a:pt x="0" y="292"/>
                    <a:pt x="28" y="630"/>
                    <a:pt x="57" y="834"/>
                  </a:cubicBezTo>
                  <a:cubicBezTo>
                    <a:pt x="71" y="922"/>
                    <a:pt x="145" y="996"/>
                    <a:pt x="247" y="1010"/>
                  </a:cubicBezTo>
                  <a:cubicBezTo>
                    <a:pt x="290" y="1015"/>
                    <a:pt x="336" y="1018"/>
                    <a:pt x="380" y="1018"/>
                  </a:cubicBezTo>
                  <a:cubicBezTo>
                    <a:pt x="456" y="1018"/>
                    <a:pt x="529" y="1008"/>
                    <a:pt x="584" y="981"/>
                  </a:cubicBezTo>
                  <a:cubicBezTo>
                    <a:pt x="746" y="908"/>
                    <a:pt x="718" y="88"/>
                    <a:pt x="616" y="28"/>
                  </a:cubicBezTo>
                  <a:cubicBezTo>
                    <a:pt x="579" y="7"/>
                    <a:pt x="513" y="0"/>
                    <a:pt x="4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5707825" y="2383425"/>
              <a:ext cx="22025" cy="42975"/>
            </a:xfrm>
            <a:custGeom>
              <a:avLst/>
              <a:gdLst/>
              <a:ahLst/>
              <a:cxnLst/>
              <a:rect l="l" t="t" r="r" b="b"/>
              <a:pathLst>
                <a:path w="881" h="1719" extrusionOk="0">
                  <a:moveTo>
                    <a:pt x="778" y="1"/>
                  </a:moveTo>
                  <a:cubicBezTo>
                    <a:pt x="778" y="1"/>
                    <a:pt x="1" y="1436"/>
                    <a:pt x="29" y="1496"/>
                  </a:cubicBezTo>
                  <a:cubicBezTo>
                    <a:pt x="73" y="1553"/>
                    <a:pt x="482" y="1718"/>
                    <a:pt x="628" y="1718"/>
                  </a:cubicBezTo>
                  <a:cubicBezTo>
                    <a:pt x="634" y="1718"/>
                    <a:pt x="640" y="1718"/>
                    <a:pt x="645" y="1717"/>
                  </a:cubicBezTo>
                  <a:cubicBezTo>
                    <a:pt x="778" y="1700"/>
                    <a:pt x="880" y="15"/>
                    <a:pt x="880" y="15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5727625" y="2383425"/>
              <a:ext cx="23850" cy="57700"/>
            </a:xfrm>
            <a:custGeom>
              <a:avLst/>
              <a:gdLst/>
              <a:ahLst/>
              <a:cxnLst/>
              <a:rect l="l" t="t" r="r" b="b"/>
              <a:pathLst>
                <a:path w="954" h="2308" extrusionOk="0">
                  <a:moveTo>
                    <a:pt x="264" y="1"/>
                  </a:moveTo>
                  <a:lnTo>
                    <a:pt x="148" y="29"/>
                  </a:lnTo>
                  <a:cubicBezTo>
                    <a:pt x="148" y="29"/>
                    <a:pt x="0" y="2227"/>
                    <a:pt x="134" y="2287"/>
                  </a:cubicBezTo>
                  <a:cubicBezTo>
                    <a:pt x="173" y="2301"/>
                    <a:pt x="244" y="2308"/>
                    <a:pt x="327" y="2308"/>
                  </a:cubicBezTo>
                  <a:cubicBezTo>
                    <a:pt x="521" y="2308"/>
                    <a:pt x="780" y="2271"/>
                    <a:pt x="852" y="2199"/>
                  </a:cubicBezTo>
                  <a:cubicBezTo>
                    <a:pt x="954" y="2097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5704925" y="2343500"/>
              <a:ext cx="27475" cy="39375"/>
            </a:xfrm>
            <a:custGeom>
              <a:avLst/>
              <a:gdLst/>
              <a:ahLst/>
              <a:cxnLst/>
              <a:rect l="l" t="t" r="r" b="b"/>
              <a:pathLst>
                <a:path w="1099" h="1575" extrusionOk="0">
                  <a:moveTo>
                    <a:pt x="131" y="1"/>
                  </a:moveTo>
                  <a:lnTo>
                    <a:pt x="43" y="43"/>
                  </a:lnTo>
                  <a:cubicBezTo>
                    <a:pt x="15" y="43"/>
                    <a:pt x="1" y="75"/>
                    <a:pt x="1" y="103"/>
                  </a:cubicBezTo>
                  <a:cubicBezTo>
                    <a:pt x="1" y="616"/>
                    <a:pt x="353" y="1306"/>
                    <a:pt x="469" y="1538"/>
                  </a:cubicBezTo>
                  <a:cubicBezTo>
                    <a:pt x="485" y="1564"/>
                    <a:pt x="510" y="1575"/>
                    <a:pt x="535" y="1575"/>
                  </a:cubicBezTo>
                  <a:cubicBezTo>
                    <a:pt x="554" y="1575"/>
                    <a:pt x="572" y="1568"/>
                    <a:pt x="585" y="1555"/>
                  </a:cubicBezTo>
                  <a:cubicBezTo>
                    <a:pt x="733" y="1394"/>
                    <a:pt x="1098" y="968"/>
                    <a:pt x="1070" y="792"/>
                  </a:cubicBezTo>
                  <a:cubicBezTo>
                    <a:pt x="1042" y="602"/>
                    <a:pt x="339" y="117"/>
                    <a:pt x="191" y="15"/>
                  </a:cubicBezTo>
                  <a:cubicBezTo>
                    <a:pt x="177" y="1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5730175" y="2344550"/>
              <a:ext cx="26050" cy="38100"/>
            </a:xfrm>
            <a:custGeom>
              <a:avLst/>
              <a:gdLst/>
              <a:ahLst/>
              <a:cxnLst/>
              <a:rect l="l" t="t" r="r" b="b"/>
              <a:pathLst>
                <a:path w="1042" h="1524" extrusionOk="0">
                  <a:moveTo>
                    <a:pt x="911" y="1"/>
                  </a:moveTo>
                  <a:cubicBezTo>
                    <a:pt x="894" y="1"/>
                    <a:pt x="866" y="1"/>
                    <a:pt x="852" y="19"/>
                  </a:cubicBezTo>
                  <a:cubicBezTo>
                    <a:pt x="690" y="121"/>
                    <a:pt x="60" y="560"/>
                    <a:pt x="32" y="750"/>
                  </a:cubicBezTo>
                  <a:cubicBezTo>
                    <a:pt x="0" y="912"/>
                    <a:pt x="366" y="1338"/>
                    <a:pt x="514" y="1496"/>
                  </a:cubicBezTo>
                  <a:cubicBezTo>
                    <a:pt x="526" y="1515"/>
                    <a:pt x="544" y="1524"/>
                    <a:pt x="562" y="1524"/>
                  </a:cubicBezTo>
                  <a:cubicBezTo>
                    <a:pt x="587" y="1524"/>
                    <a:pt x="614" y="1508"/>
                    <a:pt x="630" y="1482"/>
                  </a:cubicBezTo>
                  <a:cubicBezTo>
                    <a:pt x="750" y="1264"/>
                    <a:pt x="1028" y="616"/>
                    <a:pt x="1042" y="106"/>
                  </a:cubicBezTo>
                  <a:cubicBezTo>
                    <a:pt x="1042" y="75"/>
                    <a:pt x="1028" y="47"/>
                    <a:pt x="999" y="47"/>
                  </a:cubicBezTo>
                  <a:lnTo>
                    <a:pt x="911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705650" y="2362600"/>
              <a:ext cx="26400" cy="19000"/>
            </a:xfrm>
            <a:custGeom>
              <a:avLst/>
              <a:gdLst/>
              <a:ahLst/>
              <a:cxnLst/>
              <a:rect l="l" t="t" r="r" b="b"/>
              <a:pathLst>
                <a:path w="1056" h="760" extrusionOk="0">
                  <a:moveTo>
                    <a:pt x="1041" y="0"/>
                  </a:moveTo>
                  <a:cubicBezTo>
                    <a:pt x="1041" y="28"/>
                    <a:pt x="1041" y="70"/>
                    <a:pt x="1027" y="102"/>
                  </a:cubicBezTo>
                  <a:cubicBezTo>
                    <a:pt x="1027" y="116"/>
                    <a:pt x="1027" y="130"/>
                    <a:pt x="1013" y="130"/>
                  </a:cubicBezTo>
                  <a:lnTo>
                    <a:pt x="981" y="176"/>
                  </a:lnTo>
                  <a:lnTo>
                    <a:pt x="865" y="334"/>
                  </a:lnTo>
                  <a:cubicBezTo>
                    <a:pt x="837" y="394"/>
                    <a:pt x="791" y="454"/>
                    <a:pt x="749" y="496"/>
                  </a:cubicBezTo>
                  <a:cubicBezTo>
                    <a:pt x="704" y="556"/>
                    <a:pt x="675" y="598"/>
                    <a:pt x="616" y="644"/>
                  </a:cubicBezTo>
                  <a:cubicBezTo>
                    <a:pt x="616" y="658"/>
                    <a:pt x="602" y="658"/>
                    <a:pt x="587" y="672"/>
                  </a:cubicBezTo>
                  <a:lnTo>
                    <a:pt x="556" y="672"/>
                  </a:lnTo>
                  <a:cubicBezTo>
                    <a:pt x="542" y="672"/>
                    <a:pt x="514" y="658"/>
                    <a:pt x="485" y="644"/>
                  </a:cubicBezTo>
                  <a:cubicBezTo>
                    <a:pt x="426" y="630"/>
                    <a:pt x="366" y="584"/>
                    <a:pt x="324" y="556"/>
                  </a:cubicBezTo>
                  <a:cubicBezTo>
                    <a:pt x="204" y="468"/>
                    <a:pt x="102" y="394"/>
                    <a:pt x="0" y="306"/>
                  </a:cubicBezTo>
                  <a:lnTo>
                    <a:pt x="0" y="306"/>
                  </a:lnTo>
                  <a:cubicBezTo>
                    <a:pt x="88" y="408"/>
                    <a:pt x="176" y="510"/>
                    <a:pt x="278" y="598"/>
                  </a:cubicBezTo>
                  <a:cubicBezTo>
                    <a:pt x="324" y="644"/>
                    <a:pt x="380" y="686"/>
                    <a:pt x="440" y="718"/>
                  </a:cubicBezTo>
                  <a:cubicBezTo>
                    <a:pt x="485" y="732"/>
                    <a:pt x="514" y="746"/>
                    <a:pt x="556" y="760"/>
                  </a:cubicBezTo>
                  <a:cubicBezTo>
                    <a:pt x="573" y="760"/>
                    <a:pt x="587" y="760"/>
                    <a:pt x="602" y="746"/>
                  </a:cubicBezTo>
                  <a:lnTo>
                    <a:pt x="630" y="746"/>
                  </a:lnTo>
                  <a:cubicBezTo>
                    <a:pt x="644" y="732"/>
                    <a:pt x="661" y="718"/>
                    <a:pt x="675" y="704"/>
                  </a:cubicBezTo>
                  <a:cubicBezTo>
                    <a:pt x="777" y="616"/>
                    <a:pt x="851" y="496"/>
                    <a:pt x="925" y="380"/>
                  </a:cubicBezTo>
                  <a:cubicBezTo>
                    <a:pt x="953" y="320"/>
                    <a:pt x="981" y="264"/>
                    <a:pt x="1013" y="204"/>
                  </a:cubicBezTo>
                  <a:lnTo>
                    <a:pt x="1041" y="158"/>
                  </a:lnTo>
                  <a:cubicBezTo>
                    <a:pt x="1041" y="130"/>
                    <a:pt x="1055" y="116"/>
                    <a:pt x="1055" y="102"/>
                  </a:cubicBezTo>
                  <a:cubicBezTo>
                    <a:pt x="1055" y="70"/>
                    <a:pt x="1055" y="28"/>
                    <a:pt x="104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731325" y="2366200"/>
              <a:ext cx="27100" cy="17600"/>
            </a:xfrm>
            <a:custGeom>
              <a:avLst/>
              <a:gdLst/>
              <a:ahLst/>
              <a:cxnLst/>
              <a:rect l="l" t="t" r="r" b="b"/>
              <a:pathLst>
                <a:path w="1084" h="704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134"/>
                    <a:pt x="130" y="264"/>
                    <a:pt x="232" y="384"/>
                  </a:cubicBezTo>
                  <a:cubicBezTo>
                    <a:pt x="278" y="454"/>
                    <a:pt x="320" y="514"/>
                    <a:pt x="380" y="560"/>
                  </a:cubicBezTo>
                  <a:cubicBezTo>
                    <a:pt x="408" y="588"/>
                    <a:pt x="426" y="616"/>
                    <a:pt x="468" y="647"/>
                  </a:cubicBezTo>
                  <a:cubicBezTo>
                    <a:pt x="496" y="662"/>
                    <a:pt x="542" y="690"/>
                    <a:pt x="584" y="690"/>
                  </a:cubicBezTo>
                  <a:cubicBezTo>
                    <a:pt x="609" y="699"/>
                    <a:pt x="635" y="704"/>
                    <a:pt x="662" y="704"/>
                  </a:cubicBezTo>
                  <a:cubicBezTo>
                    <a:pt x="715" y="704"/>
                    <a:pt x="771" y="685"/>
                    <a:pt x="820" y="647"/>
                  </a:cubicBezTo>
                  <a:cubicBezTo>
                    <a:pt x="865" y="630"/>
                    <a:pt x="894" y="602"/>
                    <a:pt x="908" y="560"/>
                  </a:cubicBezTo>
                  <a:cubicBezTo>
                    <a:pt x="936" y="528"/>
                    <a:pt x="953" y="500"/>
                    <a:pt x="967" y="454"/>
                  </a:cubicBezTo>
                  <a:cubicBezTo>
                    <a:pt x="1041" y="324"/>
                    <a:pt x="1084" y="176"/>
                    <a:pt x="1069" y="14"/>
                  </a:cubicBezTo>
                  <a:lnTo>
                    <a:pt x="1069" y="14"/>
                  </a:lnTo>
                  <a:cubicBezTo>
                    <a:pt x="1041" y="162"/>
                    <a:pt x="982" y="310"/>
                    <a:pt x="908" y="426"/>
                  </a:cubicBezTo>
                  <a:cubicBezTo>
                    <a:pt x="894" y="454"/>
                    <a:pt x="880" y="486"/>
                    <a:pt x="848" y="514"/>
                  </a:cubicBezTo>
                  <a:cubicBezTo>
                    <a:pt x="834" y="542"/>
                    <a:pt x="806" y="574"/>
                    <a:pt x="778" y="588"/>
                  </a:cubicBezTo>
                  <a:cubicBezTo>
                    <a:pt x="744" y="608"/>
                    <a:pt x="696" y="621"/>
                    <a:pt x="650" y="621"/>
                  </a:cubicBezTo>
                  <a:cubicBezTo>
                    <a:pt x="633" y="621"/>
                    <a:pt x="617" y="620"/>
                    <a:pt x="602" y="616"/>
                  </a:cubicBezTo>
                  <a:cubicBezTo>
                    <a:pt x="570" y="602"/>
                    <a:pt x="542" y="588"/>
                    <a:pt x="514" y="574"/>
                  </a:cubicBezTo>
                  <a:cubicBezTo>
                    <a:pt x="482" y="560"/>
                    <a:pt x="454" y="528"/>
                    <a:pt x="426" y="500"/>
                  </a:cubicBezTo>
                  <a:cubicBezTo>
                    <a:pt x="380" y="454"/>
                    <a:pt x="320" y="398"/>
                    <a:pt x="278" y="352"/>
                  </a:cubicBezTo>
                  <a:cubicBezTo>
                    <a:pt x="176" y="236"/>
                    <a:pt x="88" y="120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5556500" y="2323675"/>
              <a:ext cx="32300" cy="41850"/>
            </a:xfrm>
            <a:custGeom>
              <a:avLst/>
              <a:gdLst/>
              <a:ahLst/>
              <a:cxnLst/>
              <a:rect l="l" t="t" r="r" b="b"/>
              <a:pathLst>
                <a:path w="1292" h="1674" extrusionOk="0">
                  <a:moveTo>
                    <a:pt x="488" y="1"/>
                  </a:moveTo>
                  <a:cubicBezTo>
                    <a:pt x="477" y="1"/>
                    <a:pt x="466" y="1"/>
                    <a:pt x="454" y="2"/>
                  </a:cubicBezTo>
                  <a:cubicBezTo>
                    <a:pt x="190" y="16"/>
                    <a:pt x="0" y="238"/>
                    <a:pt x="32" y="502"/>
                  </a:cubicBezTo>
                  <a:cubicBezTo>
                    <a:pt x="32" y="590"/>
                    <a:pt x="46" y="646"/>
                    <a:pt x="46" y="734"/>
                  </a:cubicBezTo>
                  <a:cubicBezTo>
                    <a:pt x="60" y="808"/>
                    <a:pt x="74" y="882"/>
                    <a:pt x="74" y="956"/>
                  </a:cubicBezTo>
                  <a:cubicBezTo>
                    <a:pt x="102" y="1100"/>
                    <a:pt x="134" y="1247"/>
                    <a:pt x="176" y="1395"/>
                  </a:cubicBezTo>
                  <a:cubicBezTo>
                    <a:pt x="190" y="1483"/>
                    <a:pt x="222" y="1585"/>
                    <a:pt x="250" y="1673"/>
                  </a:cubicBezTo>
                  <a:cubicBezTo>
                    <a:pt x="542" y="1469"/>
                    <a:pt x="823" y="1233"/>
                    <a:pt x="1101" y="1012"/>
                  </a:cubicBezTo>
                  <a:cubicBezTo>
                    <a:pt x="1158" y="970"/>
                    <a:pt x="1231" y="924"/>
                    <a:pt x="1291" y="868"/>
                  </a:cubicBezTo>
                  <a:cubicBezTo>
                    <a:pt x="1231" y="780"/>
                    <a:pt x="1175" y="678"/>
                    <a:pt x="1101" y="572"/>
                  </a:cubicBezTo>
                  <a:lnTo>
                    <a:pt x="1013" y="414"/>
                  </a:lnTo>
                  <a:cubicBezTo>
                    <a:pt x="968" y="368"/>
                    <a:pt x="940" y="308"/>
                    <a:pt x="911" y="266"/>
                  </a:cubicBezTo>
                  <a:lnTo>
                    <a:pt x="866" y="192"/>
                  </a:lnTo>
                  <a:cubicBezTo>
                    <a:pt x="784" y="84"/>
                    <a:pt x="638" y="1"/>
                    <a:pt x="488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5545850" y="2289850"/>
              <a:ext cx="41100" cy="47075"/>
            </a:xfrm>
            <a:custGeom>
              <a:avLst/>
              <a:gdLst/>
              <a:ahLst/>
              <a:cxnLst/>
              <a:rect l="l" t="t" r="r" b="b"/>
              <a:pathLst>
                <a:path w="1644" h="1883" extrusionOk="0">
                  <a:moveTo>
                    <a:pt x="1000" y="0"/>
                  </a:moveTo>
                  <a:cubicBezTo>
                    <a:pt x="989" y="0"/>
                    <a:pt x="978" y="3"/>
                    <a:pt x="968" y="8"/>
                  </a:cubicBezTo>
                  <a:cubicBezTo>
                    <a:pt x="852" y="78"/>
                    <a:pt x="898" y="638"/>
                    <a:pt x="898" y="638"/>
                  </a:cubicBezTo>
                  <a:cubicBezTo>
                    <a:pt x="855" y="446"/>
                    <a:pt x="689" y="42"/>
                    <a:pt x="573" y="42"/>
                  </a:cubicBezTo>
                  <a:cubicBezTo>
                    <a:pt x="564" y="42"/>
                    <a:pt x="555" y="45"/>
                    <a:pt x="546" y="50"/>
                  </a:cubicBezTo>
                  <a:cubicBezTo>
                    <a:pt x="426" y="110"/>
                    <a:pt x="602" y="740"/>
                    <a:pt x="602" y="740"/>
                  </a:cubicBezTo>
                  <a:cubicBezTo>
                    <a:pt x="602" y="740"/>
                    <a:pt x="369" y="273"/>
                    <a:pt x="252" y="273"/>
                  </a:cubicBezTo>
                  <a:cubicBezTo>
                    <a:pt x="241" y="273"/>
                    <a:pt x="231" y="277"/>
                    <a:pt x="222" y="286"/>
                  </a:cubicBezTo>
                  <a:cubicBezTo>
                    <a:pt x="120" y="374"/>
                    <a:pt x="310" y="842"/>
                    <a:pt x="310" y="842"/>
                  </a:cubicBezTo>
                  <a:cubicBezTo>
                    <a:pt x="229" y="768"/>
                    <a:pt x="163" y="749"/>
                    <a:pt x="118" y="749"/>
                  </a:cubicBezTo>
                  <a:cubicBezTo>
                    <a:pt x="72" y="749"/>
                    <a:pt x="46" y="768"/>
                    <a:pt x="46" y="768"/>
                  </a:cubicBezTo>
                  <a:cubicBezTo>
                    <a:pt x="1" y="1091"/>
                    <a:pt x="528" y="1883"/>
                    <a:pt x="528" y="1883"/>
                  </a:cubicBezTo>
                  <a:cubicBezTo>
                    <a:pt x="528" y="1883"/>
                    <a:pt x="1292" y="1735"/>
                    <a:pt x="1306" y="1721"/>
                  </a:cubicBezTo>
                  <a:cubicBezTo>
                    <a:pt x="1306" y="1721"/>
                    <a:pt x="1527" y="1018"/>
                    <a:pt x="1584" y="902"/>
                  </a:cubicBezTo>
                  <a:cubicBezTo>
                    <a:pt x="1643" y="782"/>
                    <a:pt x="1615" y="680"/>
                    <a:pt x="1527" y="638"/>
                  </a:cubicBezTo>
                  <a:cubicBezTo>
                    <a:pt x="1519" y="635"/>
                    <a:pt x="1511" y="634"/>
                    <a:pt x="1501" y="634"/>
                  </a:cubicBezTo>
                  <a:cubicBezTo>
                    <a:pt x="1404" y="634"/>
                    <a:pt x="1232" y="768"/>
                    <a:pt x="1232" y="768"/>
                  </a:cubicBezTo>
                  <a:cubicBezTo>
                    <a:pt x="1248" y="286"/>
                    <a:pt x="1114" y="0"/>
                    <a:pt x="1000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5555450" y="2333200"/>
              <a:ext cx="155325" cy="93525"/>
            </a:xfrm>
            <a:custGeom>
              <a:avLst/>
              <a:gdLst/>
              <a:ahLst/>
              <a:cxnLst/>
              <a:rect l="l" t="t" r="r" b="b"/>
              <a:pathLst>
                <a:path w="6213" h="3741" extrusionOk="0">
                  <a:moveTo>
                    <a:pt x="1089" y="1"/>
                  </a:moveTo>
                  <a:cubicBezTo>
                    <a:pt x="919" y="1"/>
                    <a:pt x="42" y="353"/>
                    <a:pt x="42" y="353"/>
                  </a:cubicBezTo>
                  <a:cubicBezTo>
                    <a:pt x="42" y="353"/>
                    <a:pt x="0" y="2098"/>
                    <a:pt x="1393" y="3153"/>
                  </a:cubicBezTo>
                  <a:cubicBezTo>
                    <a:pt x="1981" y="3598"/>
                    <a:pt x="2488" y="3740"/>
                    <a:pt x="2931" y="3740"/>
                  </a:cubicBezTo>
                  <a:cubicBezTo>
                    <a:pt x="3525" y="3740"/>
                    <a:pt x="4002" y="3484"/>
                    <a:pt x="4397" y="3357"/>
                  </a:cubicBezTo>
                  <a:cubicBezTo>
                    <a:pt x="5086" y="3153"/>
                    <a:pt x="5628" y="2288"/>
                    <a:pt x="5804" y="2126"/>
                  </a:cubicBezTo>
                  <a:cubicBezTo>
                    <a:pt x="5994" y="1950"/>
                    <a:pt x="6212" y="852"/>
                    <a:pt x="5350" y="662"/>
                  </a:cubicBezTo>
                  <a:cubicBezTo>
                    <a:pt x="5280" y="648"/>
                    <a:pt x="5210" y="642"/>
                    <a:pt x="5142" y="642"/>
                  </a:cubicBezTo>
                  <a:cubicBezTo>
                    <a:pt x="4365" y="642"/>
                    <a:pt x="3683" y="1489"/>
                    <a:pt x="2930" y="1732"/>
                  </a:cubicBezTo>
                  <a:cubicBezTo>
                    <a:pt x="2879" y="1748"/>
                    <a:pt x="2828" y="1756"/>
                    <a:pt x="2777" y="1756"/>
                  </a:cubicBezTo>
                  <a:cubicBezTo>
                    <a:pt x="2006" y="1756"/>
                    <a:pt x="1236" y="1"/>
                    <a:pt x="1098" y="1"/>
                  </a:cubicBezTo>
                  <a:cubicBezTo>
                    <a:pt x="1095" y="1"/>
                    <a:pt x="1092" y="1"/>
                    <a:pt x="108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5608900" y="2369175"/>
              <a:ext cx="27900" cy="14725"/>
            </a:xfrm>
            <a:custGeom>
              <a:avLst/>
              <a:gdLst/>
              <a:ahLst/>
              <a:cxnLst/>
              <a:rect l="l" t="t" r="r" b="b"/>
              <a:pathLst>
                <a:path w="1116" h="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159"/>
                    <a:pt x="324" y="293"/>
                    <a:pt x="500" y="395"/>
                  </a:cubicBezTo>
                  <a:cubicBezTo>
                    <a:pt x="602" y="455"/>
                    <a:pt x="690" y="511"/>
                    <a:pt x="792" y="543"/>
                  </a:cubicBezTo>
                  <a:cubicBezTo>
                    <a:pt x="876" y="566"/>
                    <a:pt x="971" y="588"/>
                    <a:pt x="1058" y="588"/>
                  </a:cubicBezTo>
                  <a:cubicBezTo>
                    <a:pt x="1078" y="588"/>
                    <a:pt x="1097" y="587"/>
                    <a:pt x="1116" y="585"/>
                  </a:cubicBezTo>
                  <a:cubicBezTo>
                    <a:pt x="1014" y="571"/>
                    <a:pt x="926" y="528"/>
                    <a:pt x="820" y="483"/>
                  </a:cubicBezTo>
                  <a:cubicBezTo>
                    <a:pt x="732" y="441"/>
                    <a:pt x="630" y="381"/>
                    <a:pt x="542" y="335"/>
                  </a:cubicBezTo>
                  <a:cubicBezTo>
                    <a:pt x="367" y="219"/>
                    <a:pt x="191" y="103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5559850" y="2338400"/>
              <a:ext cx="30800" cy="17625"/>
            </a:xfrm>
            <a:custGeom>
              <a:avLst/>
              <a:gdLst/>
              <a:ahLst/>
              <a:cxnLst/>
              <a:rect l="l" t="t" r="r" b="b"/>
              <a:pathLst>
                <a:path w="1232" h="705" extrusionOk="0">
                  <a:moveTo>
                    <a:pt x="760" y="1"/>
                  </a:moveTo>
                  <a:lnTo>
                    <a:pt x="760" y="89"/>
                  </a:lnTo>
                  <a:cubicBezTo>
                    <a:pt x="747" y="207"/>
                    <a:pt x="734" y="329"/>
                    <a:pt x="732" y="448"/>
                  </a:cubicBezTo>
                  <a:lnTo>
                    <a:pt x="732" y="448"/>
                  </a:lnTo>
                  <a:cubicBezTo>
                    <a:pt x="494" y="517"/>
                    <a:pt x="240" y="603"/>
                    <a:pt x="0" y="704"/>
                  </a:cubicBezTo>
                  <a:cubicBezTo>
                    <a:pt x="264" y="658"/>
                    <a:pt x="528" y="585"/>
                    <a:pt x="791" y="511"/>
                  </a:cubicBezTo>
                  <a:lnTo>
                    <a:pt x="806" y="511"/>
                  </a:lnTo>
                  <a:lnTo>
                    <a:pt x="820" y="483"/>
                  </a:lnTo>
                  <a:cubicBezTo>
                    <a:pt x="820" y="383"/>
                    <a:pt x="828" y="289"/>
                    <a:pt x="832" y="193"/>
                  </a:cubicBezTo>
                  <a:lnTo>
                    <a:pt x="832" y="193"/>
                  </a:lnTo>
                  <a:cubicBezTo>
                    <a:pt x="912" y="274"/>
                    <a:pt x="991" y="344"/>
                    <a:pt x="1069" y="423"/>
                  </a:cubicBezTo>
                  <a:lnTo>
                    <a:pt x="1083" y="440"/>
                  </a:lnTo>
                  <a:lnTo>
                    <a:pt x="1097" y="423"/>
                  </a:lnTo>
                  <a:cubicBezTo>
                    <a:pt x="1143" y="409"/>
                    <a:pt x="1185" y="381"/>
                    <a:pt x="1231" y="352"/>
                  </a:cubicBezTo>
                  <a:lnTo>
                    <a:pt x="1231" y="352"/>
                  </a:lnTo>
                  <a:cubicBezTo>
                    <a:pt x="1189" y="366"/>
                    <a:pt x="1137" y="379"/>
                    <a:pt x="1093" y="403"/>
                  </a:cubicBezTo>
                  <a:lnTo>
                    <a:pt x="1093" y="403"/>
                  </a:lnTo>
                  <a:cubicBezTo>
                    <a:pt x="1007" y="289"/>
                    <a:pt x="920" y="175"/>
                    <a:pt x="820" y="71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5663875" y="2414100"/>
              <a:ext cx="8450" cy="3600"/>
            </a:xfrm>
            <a:custGeom>
              <a:avLst/>
              <a:gdLst/>
              <a:ahLst/>
              <a:cxnLst/>
              <a:rect l="l" t="t" r="r" b="b"/>
              <a:pathLst>
                <a:path w="338" h="144" extrusionOk="0">
                  <a:moveTo>
                    <a:pt x="297" y="1"/>
                  </a:moveTo>
                  <a:cubicBezTo>
                    <a:pt x="241" y="1"/>
                    <a:pt x="193" y="22"/>
                    <a:pt x="148" y="33"/>
                  </a:cubicBezTo>
                  <a:cubicBezTo>
                    <a:pt x="88" y="65"/>
                    <a:pt x="46" y="93"/>
                    <a:pt x="0" y="138"/>
                  </a:cubicBezTo>
                  <a:cubicBezTo>
                    <a:pt x="16" y="142"/>
                    <a:pt x="31" y="144"/>
                    <a:pt x="47" y="144"/>
                  </a:cubicBezTo>
                  <a:cubicBezTo>
                    <a:pt x="90" y="144"/>
                    <a:pt x="132" y="130"/>
                    <a:pt x="176" y="107"/>
                  </a:cubicBezTo>
                  <a:cubicBezTo>
                    <a:pt x="236" y="93"/>
                    <a:pt x="292" y="65"/>
                    <a:pt x="338" y="5"/>
                  </a:cubicBezTo>
                  <a:cubicBezTo>
                    <a:pt x="324" y="2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5831300" y="2513150"/>
              <a:ext cx="49900" cy="27550"/>
            </a:xfrm>
            <a:custGeom>
              <a:avLst/>
              <a:gdLst/>
              <a:ahLst/>
              <a:cxnLst/>
              <a:rect l="l" t="t" r="r" b="b"/>
              <a:pathLst>
                <a:path w="1996" h="1102" extrusionOk="0">
                  <a:moveTo>
                    <a:pt x="338" y="0"/>
                  </a:moveTo>
                  <a:cubicBezTo>
                    <a:pt x="148" y="0"/>
                    <a:pt x="1" y="162"/>
                    <a:pt x="1" y="352"/>
                  </a:cubicBezTo>
                  <a:lnTo>
                    <a:pt x="1" y="1101"/>
                  </a:lnTo>
                  <a:lnTo>
                    <a:pt x="250" y="1101"/>
                  </a:lnTo>
                  <a:lnTo>
                    <a:pt x="250" y="352"/>
                  </a:lnTo>
                  <a:cubicBezTo>
                    <a:pt x="250" y="292"/>
                    <a:pt x="296" y="250"/>
                    <a:pt x="338" y="250"/>
                  </a:cubicBezTo>
                  <a:lnTo>
                    <a:pt x="1643" y="250"/>
                  </a:lnTo>
                  <a:cubicBezTo>
                    <a:pt x="1703" y="250"/>
                    <a:pt x="1745" y="292"/>
                    <a:pt x="1745" y="352"/>
                  </a:cubicBezTo>
                  <a:lnTo>
                    <a:pt x="1745" y="1101"/>
                  </a:lnTo>
                  <a:lnTo>
                    <a:pt x="1995" y="1101"/>
                  </a:lnTo>
                  <a:lnTo>
                    <a:pt x="1995" y="352"/>
                  </a:lnTo>
                  <a:cubicBezTo>
                    <a:pt x="1995" y="162"/>
                    <a:pt x="1833" y="0"/>
                    <a:pt x="164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5799125" y="2534075"/>
              <a:ext cx="113900" cy="73625"/>
            </a:xfrm>
            <a:custGeom>
              <a:avLst/>
              <a:gdLst/>
              <a:ahLst/>
              <a:cxnLst/>
              <a:rect l="l" t="t" r="r" b="b"/>
              <a:pathLst>
                <a:path w="4556" h="2945" extrusionOk="0"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lnTo>
                    <a:pt x="0" y="2709"/>
                  </a:lnTo>
                  <a:cubicBezTo>
                    <a:pt x="0" y="2842"/>
                    <a:pt x="102" y="2944"/>
                    <a:pt x="232" y="2944"/>
                  </a:cubicBezTo>
                  <a:lnTo>
                    <a:pt x="4323" y="2944"/>
                  </a:lnTo>
                  <a:cubicBezTo>
                    <a:pt x="4453" y="2944"/>
                    <a:pt x="4555" y="2842"/>
                    <a:pt x="4555" y="2709"/>
                  </a:cubicBezTo>
                  <a:lnTo>
                    <a:pt x="4555" y="232"/>
                  </a:lnTo>
                  <a:cubicBezTo>
                    <a:pt x="4555" y="102"/>
                    <a:pt x="4453" y="0"/>
                    <a:pt x="43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5797625" y="2532225"/>
              <a:ext cx="17950" cy="17950"/>
            </a:xfrm>
            <a:custGeom>
              <a:avLst/>
              <a:gdLst/>
              <a:ahLst/>
              <a:cxnLst/>
              <a:rect l="l" t="t" r="r" b="b"/>
              <a:pathLst>
                <a:path w="718" h="718" extrusionOk="0">
                  <a:moveTo>
                    <a:pt x="394" y="0"/>
                  </a:moveTo>
                  <a:cubicBezTo>
                    <a:pt x="176" y="0"/>
                    <a:pt x="0" y="176"/>
                    <a:pt x="0" y="394"/>
                  </a:cubicBezTo>
                  <a:lnTo>
                    <a:pt x="0" y="718"/>
                  </a:lnTo>
                  <a:lnTo>
                    <a:pt x="292" y="718"/>
                  </a:lnTo>
                  <a:lnTo>
                    <a:pt x="292" y="394"/>
                  </a:lnTo>
                  <a:cubicBezTo>
                    <a:pt x="292" y="338"/>
                    <a:pt x="338" y="306"/>
                    <a:pt x="394" y="306"/>
                  </a:cubicBezTo>
                  <a:lnTo>
                    <a:pt x="718" y="306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5896900" y="2532225"/>
              <a:ext cx="17975" cy="17950"/>
            </a:xfrm>
            <a:custGeom>
              <a:avLst/>
              <a:gdLst/>
              <a:ahLst/>
              <a:cxnLst/>
              <a:rect l="l" t="t" r="r" b="b"/>
              <a:pathLst>
                <a:path w="719" h="718" extrusionOk="0">
                  <a:moveTo>
                    <a:pt x="1" y="0"/>
                  </a:moveTo>
                  <a:lnTo>
                    <a:pt x="1" y="306"/>
                  </a:lnTo>
                  <a:lnTo>
                    <a:pt x="324" y="306"/>
                  </a:lnTo>
                  <a:cubicBezTo>
                    <a:pt x="381" y="306"/>
                    <a:pt x="412" y="338"/>
                    <a:pt x="412" y="394"/>
                  </a:cubicBezTo>
                  <a:lnTo>
                    <a:pt x="412" y="718"/>
                  </a:lnTo>
                  <a:lnTo>
                    <a:pt x="718" y="718"/>
                  </a:lnTo>
                  <a:lnTo>
                    <a:pt x="718" y="394"/>
                  </a:lnTo>
                  <a:cubicBezTo>
                    <a:pt x="718" y="176"/>
                    <a:pt x="542" y="0"/>
                    <a:pt x="32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5896900" y="2591575"/>
              <a:ext cx="17975" cy="17975"/>
            </a:xfrm>
            <a:custGeom>
              <a:avLst/>
              <a:gdLst/>
              <a:ahLst/>
              <a:cxnLst/>
              <a:rect l="l" t="t" r="r" b="b"/>
              <a:pathLst>
                <a:path w="719" h="719" extrusionOk="0">
                  <a:moveTo>
                    <a:pt x="412" y="1"/>
                  </a:moveTo>
                  <a:lnTo>
                    <a:pt x="412" y="321"/>
                  </a:lnTo>
                  <a:cubicBezTo>
                    <a:pt x="412" y="367"/>
                    <a:pt x="381" y="409"/>
                    <a:pt x="324" y="409"/>
                  </a:cubicBezTo>
                  <a:lnTo>
                    <a:pt x="1" y="409"/>
                  </a:lnTo>
                  <a:lnTo>
                    <a:pt x="1" y="718"/>
                  </a:lnTo>
                  <a:lnTo>
                    <a:pt x="324" y="718"/>
                  </a:lnTo>
                  <a:cubicBezTo>
                    <a:pt x="542" y="718"/>
                    <a:pt x="718" y="542"/>
                    <a:pt x="718" y="321"/>
                  </a:cubicBezTo>
                  <a:lnTo>
                    <a:pt x="718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6" name="Google Shape;776;p48"/>
            <p:cNvSpPr/>
            <p:nvPr/>
          </p:nvSpPr>
          <p:spPr>
            <a:xfrm>
              <a:off x="5797625" y="2591575"/>
              <a:ext cx="17950" cy="17975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0" y="1"/>
                  </a:moveTo>
                  <a:lnTo>
                    <a:pt x="0" y="321"/>
                  </a:lnTo>
                  <a:cubicBezTo>
                    <a:pt x="0" y="542"/>
                    <a:pt x="176" y="718"/>
                    <a:pt x="394" y="718"/>
                  </a:cubicBezTo>
                  <a:lnTo>
                    <a:pt x="718" y="718"/>
                  </a:lnTo>
                  <a:lnTo>
                    <a:pt x="718" y="409"/>
                  </a:lnTo>
                  <a:lnTo>
                    <a:pt x="394" y="409"/>
                  </a:lnTo>
                  <a:cubicBezTo>
                    <a:pt x="338" y="409"/>
                    <a:pt x="292" y="367"/>
                    <a:pt x="292" y="321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7" name="Google Shape;777;p48"/>
            <p:cNvSpPr/>
            <p:nvPr/>
          </p:nvSpPr>
          <p:spPr>
            <a:xfrm>
              <a:off x="5810100" y="2541375"/>
              <a:ext cx="91575" cy="59025"/>
            </a:xfrm>
            <a:custGeom>
              <a:avLst/>
              <a:gdLst/>
              <a:ahLst/>
              <a:cxnLst/>
              <a:rect l="l" t="t" r="r" b="b"/>
              <a:pathLst>
                <a:path w="3663" h="2361" extrusionOk="0">
                  <a:moveTo>
                    <a:pt x="159" y="0"/>
                  </a:moveTo>
                  <a:cubicBezTo>
                    <a:pt x="71" y="0"/>
                    <a:pt x="1" y="60"/>
                    <a:pt x="1" y="148"/>
                  </a:cubicBezTo>
                  <a:lnTo>
                    <a:pt x="1" y="2213"/>
                  </a:lnTo>
                  <a:cubicBezTo>
                    <a:pt x="1" y="2287"/>
                    <a:pt x="71" y="2360"/>
                    <a:pt x="159" y="2360"/>
                  </a:cubicBezTo>
                  <a:lnTo>
                    <a:pt x="3501" y="2360"/>
                  </a:lnTo>
                  <a:cubicBezTo>
                    <a:pt x="3589" y="2360"/>
                    <a:pt x="3663" y="2287"/>
                    <a:pt x="3663" y="2213"/>
                  </a:cubicBezTo>
                  <a:lnTo>
                    <a:pt x="3663" y="148"/>
                  </a:lnTo>
                  <a:cubicBezTo>
                    <a:pt x="3663" y="60"/>
                    <a:pt x="3589" y="0"/>
                    <a:pt x="3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8" name="Google Shape;778;p48"/>
            <p:cNvSpPr/>
            <p:nvPr/>
          </p:nvSpPr>
          <p:spPr>
            <a:xfrm>
              <a:off x="5863925" y="2564725"/>
              <a:ext cx="32725" cy="29600"/>
            </a:xfrm>
            <a:custGeom>
              <a:avLst/>
              <a:gdLst/>
              <a:ahLst/>
              <a:cxnLst/>
              <a:rect l="l" t="t" r="r" b="b"/>
              <a:pathLst>
                <a:path w="1309" h="1184" extrusionOk="0">
                  <a:moveTo>
                    <a:pt x="631" y="1"/>
                  </a:moveTo>
                  <a:cubicBezTo>
                    <a:pt x="614" y="1"/>
                    <a:pt x="595" y="2"/>
                    <a:pt x="574" y="5"/>
                  </a:cubicBezTo>
                  <a:cubicBezTo>
                    <a:pt x="380" y="33"/>
                    <a:pt x="412" y="223"/>
                    <a:pt x="468" y="399"/>
                  </a:cubicBezTo>
                  <a:cubicBezTo>
                    <a:pt x="389" y="341"/>
                    <a:pt x="298" y="297"/>
                    <a:pt x="219" y="297"/>
                  </a:cubicBezTo>
                  <a:cubicBezTo>
                    <a:pt x="140" y="297"/>
                    <a:pt x="74" y="341"/>
                    <a:pt x="46" y="459"/>
                  </a:cubicBezTo>
                  <a:cubicBezTo>
                    <a:pt x="1" y="649"/>
                    <a:pt x="191" y="691"/>
                    <a:pt x="380" y="709"/>
                  </a:cubicBezTo>
                  <a:cubicBezTo>
                    <a:pt x="222" y="825"/>
                    <a:pt x="74" y="987"/>
                    <a:pt x="278" y="1117"/>
                  </a:cubicBezTo>
                  <a:cubicBezTo>
                    <a:pt x="316" y="1140"/>
                    <a:pt x="351" y="1151"/>
                    <a:pt x="383" y="1151"/>
                  </a:cubicBezTo>
                  <a:cubicBezTo>
                    <a:pt x="491" y="1151"/>
                    <a:pt x="573" y="1034"/>
                    <a:pt x="630" y="899"/>
                  </a:cubicBezTo>
                  <a:cubicBezTo>
                    <a:pt x="665" y="1041"/>
                    <a:pt x="730" y="1184"/>
                    <a:pt x="847" y="1184"/>
                  </a:cubicBezTo>
                  <a:cubicBezTo>
                    <a:pt x="886" y="1184"/>
                    <a:pt x="931" y="1168"/>
                    <a:pt x="982" y="1131"/>
                  </a:cubicBezTo>
                  <a:cubicBezTo>
                    <a:pt x="1144" y="1029"/>
                    <a:pt x="1042" y="867"/>
                    <a:pt x="908" y="737"/>
                  </a:cubicBezTo>
                  <a:lnTo>
                    <a:pt x="908" y="737"/>
                  </a:lnTo>
                  <a:cubicBezTo>
                    <a:pt x="946" y="742"/>
                    <a:pt x="984" y="746"/>
                    <a:pt x="1022" y="746"/>
                  </a:cubicBezTo>
                  <a:cubicBezTo>
                    <a:pt x="1176" y="746"/>
                    <a:pt x="1308" y="688"/>
                    <a:pt x="1260" y="487"/>
                  </a:cubicBezTo>
                  <a:cubicBezTo>
                    <a:pt x="1235" y="391"/>
                    <a:pt x="1172" y="357"/>
                    <a:pt x="1093" y="357"/>
                  </a:cubicBezTo>
                  <a:cubicBezTo>
                    <a:pt x="994" y="357"/>
                    <a:pt x="870" y="410"/>
                    <a:pt x="764" y="459"/>
                  </a:cubicBezTo>
                  <a:cubicBezTo>
                    <a:pt x="816" y="266"/>
                    <a:pt x="859" y="1"/>
                    <a:pt x="63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5822150" y="2545300"/>
              <a:ext cx="15625" cy="14175"/>
            </a:xfrm>
            <a:custGeom>
              <a:avLst/>
              <a:gdLst/>
              <a:ahLst/>
              <a:cxnLst/>
              <a:rect l="l" t="t" r="r" b="b"/>
              <a:pathLst>
                <a:path w="625" h="567" extrusionOk="0">
                  <a:moveTo>
                    <a:pt x="312" y="1"/>
                  </a:moveTo>
                  <a:cubicBezTo>
                    <a:pt x="302" y="1"/>
                    <a:pt x="291" y="2"/>
                    <a:pt x="279" y="5"/>
                  </a:cubicBezTo>
                  <a:cubicBezTo>
                    <a:pt x="191" y="19"/>
                    <a:pt x="205" y="107"/>
                    <a:pt x="222" y="195"/>
                  </a:cubicBezTo>
                  <a:cubicBezTo>
                    <a:pt x="185" y="165"/>
                    <a:pt x="141" y="143"/>
                    <a:pt x="105" y="143"/>
                  </a:cubicBezTo>
                  <a:cubicBezTo>
                    <a:pt x="68" y="143"/>
                    <a:pt x="38" y="165"/>
                    <a:pt x="29" y="223"/>
                  </a:cubicBezTo>
                  <a:cubicBezTo>
                    <a:pt x="1" y="311"/>
                    <a:pt x="89" y="325"/>
                    <a:pt x="177" y="343"/>
                  </a:cubicBezTo>
                  <a:cubicBezTo>
                    <a:pt x="103" y="399"/>
                    <a:pt x="46" y="473"/>
                    <a:pt x="134" y="533"/>
                  </a:cubicBezTo>
                  <a:cubicBezTo>
                    <a:pt x="156" y="547"/>
                    <a:pt x="175" y="553"/>
                    <a:pt x="192" y="553"/>
                  </a:cubicBezTo>
                  <a:cubicBezTo>
                    <a:pt x="244" y="553"/>
                    <a:pt x="276" y="497"/>
                    <a:pt x="310" y="431"/>
                  </a:cubicBezTo>
                  <a:cubicBezTo>
                    <a:pt x="321" y="498"/>
                    <a:pt x="357" y="566"/>
                    <a:pt x="413" y="566"/>
                  </a:cubicBezTo>
                  <a:cubicBezTo>
                    <a:pt x="430" y="566"/>
                    <a:pt x="449" y="560"/>
                    <a:pt x="469" y="547"/>
                  </a:cubicBezTo>
                  <a:cubicBezTo>
                    <a:pt x="542" y="487"/>
                    <a:pt x="500" y="413"/>
                    <a:pt x="440" y="357"/>
                  </a:cubicBezTo>
                  <a:lnTo>
                    <a:pt x="440" y="357"/>
                  </a:lnTo>
                  <a:cubicBezTo>
                    <a:pt x="458" y="359"/>
                    <a:pt x="476" y="361"/>
                    <a:pt x="493" y="361"/>
                  </a:cubicBezTo>
                  <a:cubicBezTo>
                    <a:pt x="563" y="361"/>
                    <a:pt x="625" y="333"/>
                    <a:pt x="602" y="237"/>
                  </a:cubicBezTo>
                  <a:cubicBezTo>
                    <a:pt x="590" y="191"/>
                    <a:pt x="559" y="175"/>
                    <a:pt x="520" y="175"/>
                  </a:cubicBezTo>
                  <a:cubicBezTo>
                    <a:pt x="473" y="175"/>
                    <a:pt x="415" y="200"/>
                    <a:pt x="367" y="223"/>
                  </a:cubicBezTo>
                  <a:cubicBezTo>
                    <a:pt x="395" y="131"/>
                    <a:pt x="410" y="1"/>
                    <a:pt x="31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5813000" y="2558575"/>
              <a:ext cx="15275" cy="14275"/>
            </a:xfrm>
            <a:custGeom>
              <a:avLst/>
              <a:gdLst/>
              <a:ahLst/>
              <a:cxnLst/>
              <a:rect l="l" t="t" r="r" b="b"/>
              <a:pathLst>
                <a:path w="611" h="571" extrusionOk="0">
                  <a:moveTo>
                    <a:pt x="283" y="1"/>
                  </a:moveTo>
                  <a:cubicBezTo>
                    <a:pt x="277" y="1"/>
                    <a:pt x="271" y="1"/>
                    <a:pt x="265" y="2"/>
                  </a:cubicBezTo>
                  <a:cubicBezTo>
                    <a:pt x="177" y="16"/>
                    <a:pt x="191" y="104"/>
                    <a:pt x="219" y="192"/>
                  </a:cubicBezTo>
                  <a:cubicBezTo>
                    <a:pt x="173" y="168"/>
                    <a:pt x="127" y="145"/>
                    <a:pt x="90" y="145"/>
                  </a:cubicBezTo>
                  <a:cubicBezTo>
                    <a:pt x="56" y="145"/>
                    <a:pt x="28" y="164"/>
                    <a:pt x="15" y="220"/>
                  </a:cubicBezTo>
                  <a:cubicBezTo>
                    <a:pt x="1" y="308"/>
                    <a:pt x="89" y="339"/>
                    <a:pt x="177" y="339"/>
                  </a:cubicBezTo>
                  <a:cubicBezTo>
                    <a:pt x="89" y="396"/>
                    <a:pt x="29" y="469"/>
                    <a:pt x="131" y="543"/>
                  </a:cubicBezTo>
                  <a:cubicBezTo>
                    <a:pt x="146" y="552"/>
                    <a:pt x="161" y="556"/>
                    <a:pt x="175" y="556"/>
                  </a:cubicBezTo>
                  <a:cubicBezTo>
                    <a:pt x="229" y="556"/>
                    <a:pt x="271" y="500"/>
                    <a:pt x="293" y="441"/>
                  </a:cubicBezTo>
                  <a:cubicBezTo>
                    <a:pt x="316" y="506"/>
                    <a:pt x="345" y="571"/>
                    <a:pt x="394" y="571"/>
                  </a:cubicBezTo>
                  <a:cubicBezTo>
                    <a:pt x="412" y="571"/>
                    <a:pt x="432" y="563"/>
                    <a:pt x="455" y="543"/>
                  </a:cubicBezTo>
                  <a:cubicBezTo>
                    <a:pt x="543" y="498"/>
                    <a:pt x="483" y="410"/>
                    <a:pt x="427" y="353"/>
                  </a:cubicBezTo>
                  <a:lnTo>
                    <a:pt x="427" y="353"/>
                  </a:lnTo>
                  <a:cubicBezTo>
                    <a:pt x="444" y="356"/>
                    <a:pt x="462" y="358"/>
                    <a:pt x="479" y="358"/>
                  </a:cubicBezTo>
                  <a:cubicBezTo>
                    <a:pt x="550" y="358"/>
                    <a:pt x="611" y="330"/>
                    <a:pt x="588" y="234"/>
                  </a:cubicBezTo>
                  <a:cubicBezTo>
                    <a:pt x="580" y="188"/>
                    <a:pt x="550" y="172"/>
                    <a:pt x="511" y="172"/>
                  </a:cubicBezTo>
                  <a:cubicBezTo>
                    <a:pt x="463" y="172"/>
                    <a:pt x="401" y="196"/>
                    <a:pt x="353" y="220"/>
                  </a:cubicBezTo>
                  <a:cubicBezTo>
                    <a:pt x="379" y="123"/>
                    <a:pt x="393" y="1"/>
                    <a:pt x="28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1" name="Google Shape;781;p48"/>
            <p:cNvSpPr/>
            <p:nvPr/>
          </p:nvSpPr>
          <p:spPr>
            <a:xfrm>
              <a:off x="5819600" y="2596325"/>
              <a:ext cx="47250" cy="1875"/>
            </a:xfrm>
            <a:custGeom>
              <a:avLst/>
              <a:gdLst/>
              <a:ahLst/>
              <a:cxnLst/>
              <a:rect l="l" t="t" r="r" b="b"/>
              <a:pathLst>
                <a:path w="1890" h="75" extrusionOk="0">
                  <a:moveTo>
                    <a:pt x="940" y="1"/>
                  </a:moveTo>
                  <a:cubicBezTo>
                    <a:pt x="630" y="1"/>
                    <a:pt x="324" y="1"/>
                    <a:pt x="1" y="43"/>
                  </a:cubicBezTo>
                  <a:cubicBezTo>
                    <a:pt x="324" y="74"/>
                    <a:pt x="630" y="74"/>
                    <a:pt x="940" y="74"/>
                  </a:cubicBezTo>
                  <a:cubicBezTo>
                    <a:pt x="1260" y="74"/>
                    <a:pt x="1570" y="74"/>
                    <a:pt x="1890" y="43"/>
                  </a:cubicBezTo>
                  <a:cubicBezTo>
                    <a:pt x="1570" y="1"/>
                    <a:pt x="1260" y="1"/>
                    <a:pt x="940" y="1"/>
                  </a:cubicBezTo>
                  <a:close/>
                </a:path>
              </a:pathLst>
            </a:custGeom>
            <a:solidFill>
              <a:srgbClr val="FFF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5834300" y="2479100"/>
              <a:ext cx="28150" cy="46550"/>
            </a:xfrm>
            <a:custGeom>
              <a:avLst/>
              <a:gdLst/>
              <a:ahLst/>
              <a:cxnLst/>
              <a:rect l="l" t="t" r="r" b="b"/>
              <a:pathLst>
                <a:path w="1126" h="1862" extrusionOk="0">
                  <a:moveTo>
                    <a:pt x="996" y="1"/>
                  </a:moveTo>
                  <a:cubicBezTo>
                    <a:pt x="658" y="219"/>
                    <a:pt x="334" y="483"/>
                    <a:pt x="0" y="718"/>
                  </a:cubicBezTo>
                  <a:lnTo>
                    <a:pt x="71" y="863"/>
                  </a:lnTo>
                  <a:lnTo>
                    <a:pt x="144" y="1056"/>
                  </a:lnTo>
                  <a:cubicBezTo>
                    <a:pt x="176" y="1112"/>
                    <a:pt x="190" y="1172"/>
                    <a:pt x="218" y="1232"/>
                  </a:cubicBezTo>
                  <a:cubicBezTo>
                    <a:pt x="264" y="1362"/>
                    <a:pt x="320" y="1478"/>
                    <a:pt x="366" y="1598"/>
                  </a:cubicBezTo>
                  <a:lnTo>
                    <a:pt x="380" y="1626"/>
                  </a:lnTo>
                  <a:cubicBezTo>
                    <a:pt x="440" y="1774"/>
                    <a:pt x="584" y="1862"/>
                    <a:pt x="732" y="1862"/>
                  </a:cubicBezTo>
                  <a:cubicBezTo>
                    <a:pt x="950" y="1862"/>
                    <a:pt x="1126" y="1686"/>
                    <a:pt x="1126" y="1478"/>
                  </a:cubicBezTo>
                  <a:cubicBezTo>
                    <a:pt x="1126" y="1334"/>
                    <a:pt x="1126" y="1186"/>
                    <a:pt x="1112" y="1038"/>
                  </a:cubicBezTo>
                  <a:lnTo>
                    <a:pt x="1112" y="820"/>
                  </a:lnTo>
                  <a:lnTo>
                    <a:pt x="1084" y="616"/>
                  </a:lnTo>
                  <a:lnTo>
                    <a:pt x="1024" y="177"/>
                  </a:lnTo>
                  <a:cubicBezTo>
                    <a:pt x="1024" y="117"/>
                    <a:pt x="1010" y="57"/>
                    <a:pt x="996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5829100" y="2497675"/>
              <a:ext cx="37400" cy="28450"/>
            </a:xfrm>
            <a:custGeom>
              <a:avLst/>
              <a:gdLst/>
              <a:ahLst/>
              <a:cxnLst/>
              <a:rect l="l" t="t" r="r" b="b"/>
              <a:pathLst>
                <a:path w="1496" h="1138" extrusionOk="0">
                  <a:moveTo>
                    <a:pt x="1294" y="1"/>
                  </a:moveTo>
                  <a:cubicBezTo>
                    <a:pt x="1248" y="1"/>
                    <a:pt x="1088" y="32"/>
                    <a:pt x="1088" y="32"/>
                  </a:cubicBezTo>
                  <a:lnTo>
                    <a:pt x="602" y="105"/>
                  </a:lnTo>
                  <a:lnTo>
                    <a:pt x="602" y="179"/>
                  </a:lnTo>
                  <a:lnTo>
                    <a:pt x="472" y="225"/>
                  </a:lnTo>
                  <a:cubicBezTo>
                    <a:pt x="472" y="225"/>
                    <a:pt x="426" y="253"/>
                    <a:pt x="352" y="313"/>
                  </a:cubicBezTo>
                  <a:cubicBezTo>
                    <a:pt x="208" y="401"/>
                    <a:pt x="1" y="577"/>
                    <a:pt x="60" y="679"/>
                  </a:cubicBezTo>
                  <a:cubicBezTo>
                    <a:pt x="83" y="719"/>
                    <a:pt x="125" y="735"/>
                    <a:pt x="174" y="735"/>
                  </a:cubicBezTo>
                  <a:cubicBezTo>
                    <a:pt x="282" y="735"/>
                    <a:pt x="426" y="660"/>
                    <a:pt x="486" y="619"/>
                  </a:cubicBezTo>
                  <a:cubicBezTo>
                    <a:pt x="500" y="619"/>
                    <a:pt x="514" y="605"/>
                    <a:pt x="514" y="605"/>
                  </a:cubicBezTo>
                  <a:lnTo>
                    <a:pt x="514" y="707"/>
                  </a:lnTo>
                  <a:lnTo>
                    <a:pt x="514" y="753"/>
                  </a:lnTo>
                  <a:cubicBezTo>
                    <a:pt x="528" y="795"/>
                    <a:pt x="588" y="985"/>
                    <a:pt x="662" y="1059"/>
                  </a:cubicBezTo>
                  <a:cubicBezTo>
                    <a:pt x="702" y="1102"/>
                    <a:pt x="759" y="1136"/>
                    <a:pt x="827" y="1136"/>
                  </a:cubicBezTo>
                  <a:cubicBezTo>
                    <a:pt x="854" y="1136"/>
                    <a:pt x="882" y="1130"/>
                    <a:pt x="912" y="1119"/>
                  </a:cubicBezTo>
                  <a:cubicBezTo>
                    <a:pt x="912" y="1119"/>
                    <a:pt x="951" y="1137"/>
                    <a:pt x="1011" y="1137"/>
                  </a:cubicBezTo>
                  <a:cubicBezTo>
                    <a:pt x="1041" y="1137"/>
                    <a:pt x="1077" y="1133"/>
                    <a:pt x="1116" y="1119"/>
                  </a:cubicBezTo>
                  <a:cubicBezTo>
                    <a:pt x="1116" y="1119"/>
                    <a:pt x="1135" y="1128"/>
                    <a:pt x="1174" y="1128"/>
                  </a:cubicBezTo>
                  <a:cubicBezTo>
                    <a:pt x="1202" y="1128"/>
                    <a:pt x="1242" y="1123"/>
                    <a:pt x="1292" y="1104"/>
                  </a:cubicBezTo>
                  <a:cubicBezTo>
                    <a:pt x="1292" y="1104"/>
                    <a:pt x="1310" y="1111"/>
                    <a:pt x="1341" y="1111"/>
                  </a:cubicBezTo>
                  <a:cubicBezTo>
                    <a:pt x="1356" y="1111"/>
                    <a:pt x="1374" y="1109"/>
                    <a:pt x="1394" y="1104"/>
                  </a:cubicBezTo>
                  <a:cubicBezTo>
                    <a:pt x="1422" y="1104"/>
                    <a:pt x="1439" y="1087"/>
                    <a:pt x="1467" y="1087"/>
                  </a:cubicBezTo>
                  <a:cubicBezTo>
                    <a:pt x="1496" y="1059"/>
                    <a:pt x="1496" y="929"/>
                    <a:pt x="1482" y="753"/>
                  </a:cubicBezTo>
                  <a:cubicBezTo>
                    <a:pt x="1467" y="489"/>
                    <a:pt x="1306" y="3"/>
                    <a:pt x="1306" y="3"/>
                  </a:cubicBezTo>
                  <a:cubicBezTo>
                    <a:pt x="1306" y="1"/>
                    <a:pt x="1301" y="1"/>
                    <a:pt x="129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5758775" y="2350050"/>
              <a:ext cx="105525" cy="147675"/>
            </a:xfrm>
            <a:custGeom>
              <a:avLst/>
              <a:gdLst/>
              <a:ahLst/>
              <a:cxnLst/>
              <a:rect l="l" t="t" r="r" b="b"/>
              <a:pathLst>
                <a:path w="4221" h="5907" extrusionOk="0">
                  <a:moveTo>
                    <a:pt x="895" y="1"/>
                  </a:moveTo>
                  <a:cubicBezTo>
                    <a:pt x="70" y="1"/>
                    <a:pt x="0" y="773"/>
                    <a:pt x="31" y="1012"/>
                  </a:cubicBezTo>
                  <a:cubicBezTo>
                    <a:pt x="59" y="1262"/>
                    <a:pt x="865" y="2539"/>
                    <a:pt x="1452" y="3196"/>
                  </a:cubicBezTo>
                  <a:cubicBezTo>
                    <a:pt x="2036" y="3858"/>
                    <a:pt x="2961" y="5866"/>
                    <a:pt x="2961" y="5866"/>
                  </a:cubicBezTo>
                  <a:cubicBezTo>
                    <a:pt x="3016" y="5895"/>
                    <a:pt x="3096" y="5906"/>
                    <a:pt x="3189" y="5906"/>
                  </a:cubicBezTo>
                  <a:cubicBezTo>
                    <a:pt x="3563" y="5906"/>
                    <a:pt x="4147" y="5719"/>
                    <a:pt x="4147" y="5719"/>
                  </a:cubicBezTo>
                  <a:cubicBezTo>
                    <a:pt x="4147" y="5719"/>
                    <a:pt x="4221" y="5131"/>
                    <a:pt x="3753" y="3826"/>
                  </a:cubicBezTo>
                  <a:cubicBezTo>
                    <a:pt x="3267" y="2525"/>
                    <a:pt x="2536" y="1452"/>
                    <a:pt x="1966" y="678"/>
                  </a:cubicBezTo>
                  <a:cubicBezTo>
                    <a:pt x="1486" y="15"/>
                    <a:pt x="1006" y="3"/>
                    <a:pt x="969" y="3"/>
                  </a:cubicBezTo>
                  <a:cubicBezTo>
                    <a:pt x="968" y="3"/>
                    <a:pt x="967" y="3"/>
                    <a:pt x="967" y="3"/>
                  </a:cubicBezTo>
                  <a:cubicBezTo>
                    <a:pt x="942" y="1"/>
                    <a:pt x="919" y="1"/>
                    <a:pt x="895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5793575" y="2425550"/>
              <a:ext cx="6275" cy="9975"/>
            </a:xfrm>
            <a:custGeom>
              <a:avLst/>
              <a:gdLst/>
              <a:ahLst/>
              <a:cxnLst/>
              <a:rect l="l" t="t" r="r" b="b"/>
              <a:pathLst>
                <a:path w="251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74"/>
                    <a:pt x="60" y="148"/>
                    <a:pt x="89" y="222"/>
                  </a:cubicBezTo>
                  <a:cubicBezTo>
                    <a:pt x="134" y="296"/>
                    <a:pt x="176" y="352"/>
                    <a:pt x="250" y="398"/>
                  </a:cubicBezTo>
                  <a:cubicBezTo>
                    <a:pt x="236" y="324"/>
                    <a:pt x="205" y="250"/>
                    <a:pt x="162" y="176"/>
                  </a:cubicBezTo>
                  <a:cubicBezTo>
                    <a:pt x="117" y="103"/>
                    <a:pt x="74" y="46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5663875" y="2345000"/>
              <a:ext cx="51725" cy="114425"/>
            </a:xfrm>
            <a:custGeom>
              <a:avLst/>
              <a:gdLst/>
              <a:ahLst/>
              <a:cxnLst/>
              <a:rect l="l" t="t" r="r" b="b"/>
              <a:pathLst>
                <a:path w="2069" h="4577" extrusionOk="0">
                  <a:moveTo>
                    <a:pt x="1495" y="1"/>
                  </a:moveTo>
                  <a:cubicBezTo>
                    <a:pt x="1291" y="1"/>
                    <a:pt x="764" y="117"/>
                    <a:pt x="616" y="159"/>
                  </a:cubicBezTo>
                  <a:cubicBezTo>
                    <a:pt x="602" y="159"/>
                    <a:pt x="588" y="190"/>
                    <a:pt x="588" y="205"/>
                  </a:cubicBezTo>
                  <a:cubicBezTo>
                    <a:pt x="851" y="2357"/>
                    <a:pt x="88" y="3796"/>
                    <a:pt x="0" y="3940"/>
                  </a:cubicBezTo>
                  <a:lnTo>
                    <a:pt x="0" y="3958"/>
                  </a:lnTo>
                  <a:lnTo>
                    <a:pt x="46" y="4528"/>
                  </a:lnTo>
                  <a:cubicBezTo>
                    <a:pt x="46" y="4551"/>
                    <a:pt x="65" y="4577"/>
                    <a:pt x="88" y="4577"/>
                  </a:cubicBezTo>
                  <a:cubicBezTo>
                    <a:pt x="93" y="4577"/>
                    <a:pt x="97" y="4576"/>
                    <a:pt x="102" y="4573"/>
                  </a:cubicBezTo>
                  <a:cubicBezTo>
                    <a:pt x="2069" y="4028"/>
                    <a:pt x="1597" y="440"/>
                    <a:pt x="1541" y="43"/>
                  </a:cubicBezTo>
                  <a:cubicBezTo>
                    <a:pt x="1523" y="15"/>
                    <a:pt x="1509" y="1"/>
                    <a:pt x="149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5667550" y="2348950"/>
              <a:ext cx="33725" cy="96775"/>
            </a:xfrm>
            <a:custGeom>
              <a:avLst/>
              <a:gdLst/>
              <a:ahLst/>
              <a:cxnLst/>
              <a:rect l="l" t="t" r="r" b="b"/>
              <a:pathLst>
                <a:path w="1349" h="3871" extrusionOk="0">
                  <a:moveTo>
                    <a:pt x="1172" y="1"/>
                  </a:moveTo>
                  <a:lnTo>
                    <a:pt x="1218" y="251"/>
                  </a:lnTo>
                  <a:cubicBezTo>
                    <a:pt x="1232" y="324"/>
                    <a:pt x="1260" y="412"/>
                    <a:pt x="1260" y="500"/>
                  </a:cubicBezTo>
                  <a:lnTo>
                    <a:pt x="1288" y="750"/>
                  </a:lnTo>
                  <a:lnTo>
                    <a:pt x="1288" y="866"/>
                  </a:lnTo>
                  <a:lnTo>
                    <a:pt x="1288" y="1000"/>
                  </a:lnTo>
                  <a:lnTo>
                    <a:pt x="1288" y="1250"/>
                  </a:lnTo>
                  <a:cubicBezTo>
                    <a:pt x="1288" y="1337"/>
                    <a:pt x="1274" y="1408"/>
                    <a:pt x="1274" y="1496"/>
                  </a:cubicBezTo>
                  <a:lnTo>
                    <a:pt x="1260" y="1629"/>
                  </a:lnTo>
                  <a:lnTo>
                    <a:pt x="1232" y="1746"/>
                  </a:lnTo>
                  <a:cubicBezTo>
                    <a:pt x="1218" y="1833"/>
                    <a:pt x="1200" y="1907"/>
                    <a:pt x="1172" y="1995"/>
                  </a:cubicBezTo>
                  <a:cubicBezTo>
                    <a:pt x="1098" y="2319"/>
                    <a:pt x="968" y="2625"/>
                    <a:pt x="792" y="2903"/>
                  </a:cubicBezTo>
                  <a:cubicBezTo>
                    <a:pt x="704" y="3051"/>
                    <a:pt x="602" y="3184"/>
                    <a:pt x="497" y="3314"/>
                  </a:cubicBezTo>
                  <a:cubicBezTo>
                    <a:pt x="450" y="3361"/>
                    <a:pt x="403" y="3411"/>
                    <a:pt x="355" y="3460"/>
                  </a:cubicBezTo>
                  <a:lnTo>
                    <a:pt x="355" y="3460"/>
                  </a:lnTo>
                  <a:cubicBezTo>
                    <a:pt x="365" y="3445"/>
                    <a:pt x="374" y="3431"/>
                    <a:pt x="381" y="3416"/>
                  </a:cubicBezTo>
                  <a:lnTo>
                    <a:pt x="441" y="3300"/>
                  </a:lnTo>
                  <a:cubicBezTo>
                    <a:pt x="469" y="3240"/>
                    <a:pt x="515" y="3167"/>
                    <a:pt x="543" y="3096"/>
                  </a:cubicBezTo>
                  <a:lnTo>
                    <a:pt x="617" y="2875"/>
                  </a:lnTo>
                  <a:cubicBezTo>
                    <a:pt x="704" y="2569"/>
                    <a:pt x="778" y="2259"/>
                    <a:pt x="792" y="1935"/>
                  </a:cubicBezTo>
                  <a:cubicBezTo>
                    <a:pt x="806" y="1629"/>
                    <a:pt x="792" y="1306"/>
                    <a:pt x="747" y="1000"/>
                  </a:cubicBezTo>
                  <a:cubicBezTo>
                    <a:pt x="690" y="690"/>
                    <a:pt x="631" y="384"/>
                    <a:pt x="529" y="89"/>
                  </a:cubicBezTo>
                  <a:lnTo>
                    <a:pt x="529" y="89"/>
                  </a:lnTo>
                  <a:cubicBezTo>
                    <a:pt x="617" y="398"/>
                    <a:pt x="673" y="704"/>
                    <a:pt x="704" y="1014"/>
                  </a:cubicBezTo>
                  <a:cubicBezTo>
                    <a:pt x="733" y="1320"/>
                    <a:pt x="747" y="1629"/>
                    <a:pt x="719" y="1935"/>
                  </a:cubicBezTo>
                  <a:cubicBezTo>
                    <a:pt x="704" y="2245"/>
                    <a:pt x="645" y="2551"/>
                    <a:pt x="543" y="2846"/>
                  </a:cubicBezTo>
                  <a:lnTo>
                    <a:pt x="469" y="3065"/>
                  </a:lnTo>
                  <a:cubicBezTo>
                    <a:pt x="441" y="3138"/>
                    <a:pt x="395" y="3198"/>
                    <a:pt x="367" y="3272"/>
                  </a:cubicBezTo>
                  <a:lnTo>
                    <a:pt x="307" y="3374"/>
                  </a:lnTo>
                  <a:cubicBezTo>
                    <a:pt x="293" y="3402"/>
                    <a:pt x="279" y="3448"/>
                    <a:pt x="251" y="3476"/>
                  </a:cubicBezTo>
                  <a:lnTo>
                    <a:pt x="147" y="3642"/>
                  </a:lnTo>
                  <a:lnTo>
                    <a:pt x="147" y="3642"/>
                  </a:lnTo>
                  <a:cubicBezTo>
                    <a:pt x="141" y="3645"/>
                    <a:pt x="136" y="3649"/>
                    <a:pt x="131" y="3652"/>
                  </a:cubicBezTo>
                  <a:lnTo>
                    <a:pt x="137" y="3657"/>
                  </a:lnTo>
                  <a:lnTo>
                    <a:pt x="137" y="3657"/>
                  </a:lnTo>
                  <a:lnTo>
                    <a:pt x="131" y="3666"/>
                  </a:lnTo>
                  <a:lnTo>
                    <a:pt x="1" y="3870"/>
                  </a:lnTo>
                  <a:lnTo>
                    <a:pt x="191" y="3726"/>
                  </a:lnTo>
                  <a:cubicBezTo>
                    <a:pt x="455" y="3504"/>
                    <a:pt x="673" y="3240"/>
                    <a:pt x="849" y="2948"/>
                  </a:cubicBezTo>
                  <a:cubicBezTo>
                    <a:pt x="1025" y="2657"/>
                    <a:pt x="1158" y="2333"/>
                    <a:pt x="1246" y="2009"/>
                  </a:cubicBezTo>
                  <a:cubicBezTo>
                    <a:pt x="1260" y="1921"/>
                    <a:pt x="1274" y="1833"/>
                    <a:pt x="1288" y="1760"/>
                  </a:cubicBezTo>
                  <a:lnTo>
                    <a:pt x="1320" y="1629"/>
                  </a:lnTo>
                  <a:lnTo>
                    <a:pt x="1320" y="1496"/>
                  </a:lnTo>
                  <a:cubicBezTo>
                    <a:pt x="1334" y="1425"/>
                    <a:pt x="1334" y="1337"/>
                    <a:pt x="1348" y="1250"/>
                  </a:cubicBezTo>
                  <a:lnTo>
                    <a:pt x="1334" y="1000"/>
                  </a:lnTo>
                  <a:lnTo>
                    <a:pt x="1334" y="866"/>
                  </a:lnTo>
                  <a:lnTo>
                    <a:pt x="1320" y="736"/>
                  </a:lnTo>
                  <a:lnTo>
                    <a:pt x="1288" y="486"/>
                  </a:lnTo>
                  <a:cubicBezTo>
                    <a:pt x="1260" y="324"/>
                    <a:pt x="1218" y="163"/>
                    <a:pt x="1172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5749600" y="2345000"/>
              <a:ext cx="51750" cy="114425"/>
            </a:xfrm>
            <a:custGeom>
              <a:avLst/>
              <a:gdLst/>
              <a:ahLst/>
              <a:cxnLst/>
              <a:rect l="l" t="t" r="r" b="b"/>
              <a:pathLst>
                <a:path w="2070" h="4577" extrusionOk="0">
                  <a:moveTo>
                    <a:pt x="574" y="1"/>
                  </a:moveTo>
                  <a:cubicBezTo>
                    <a:pt x="557" y="1"/>
                    <a:pt x="543" y="15"/>
                    <a:pt x="528" y="43"/>
                  </a:cubicBezTo>
                  <a:cubicBezTo>
                    <a:pt x="469" y="440"/>
                    <a:pt x="1" y="4028"/>
                    <a:pt x="1964" y="4573"/>
                  </a:cubicBezTo>
                  <a:cubicBezTo>
                    <a:pt x="1969" y="4576"/>
                    <a:pt x="1974" y="4577"/>
                    <a:pt x="1979" y="4577"/>
                  </a:cubicBezTo>
                  <a:cubicBezTo>
                    <a:pt x="2004" y="4577"/>
                    <a:pt x="2023" y="4551"/>
                    <a:pt x="2023" y="4528"/>
                  </a:cubicBezTo>
                  <a:lnTo>
                    <a:pt x="2069" y="3958"/>
                  </a:lnTo>
                  <a:cubicBezTo>
                    <a:pt x="2069" y="3958"/>
                    <a:pt x="2069" y="3940"/>
                    <a:pt x="2052" y="3940"/>
                  </a:cubicBezTo>
                  <a:cubicBezTo>
                    <a:pt x="1981" y="3796"/>
                    <a:pt x="1218" y="2357"/>
                    <a:pt x="1482" y="205"/>
                  </a:cubicBezTo>
                  <a:cubicBezTo>
                    <a:pt x="1482" y="190"/>
                    <a:pt x="1468" y="159"/>
                    <a:pt x="1454" y="159"/>
                  </a:cubicBezTo>
                  <a:cubicBezTo>
                    <a:pt x="1306" y="117"/>
                    <a:pt x="778" y="1"/>
                    <a:pt x="57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5764300" y="2349750"/>
              <a:ext cx="29650" cy="99300"/>
            </a:xfrm>
            <a:custGeom>
              <a:avLst/>
              <a:gdLst/>
              <a:ahLst/>
              <a:cxnLst/>
              <a:rect l="l" t="t" r="r" b="b"/>
              <a:pathLst>
                <a:path w="1186" h="3972" extrusionOk="0">
                  <a:moveTo>
                    <a:pt x="57" y="0"/>
                  </a:moveTo>
                  <a:cubicBezTo>
                    <a:pt x="14" y="352"/>
                    <a:pt x="0" y="718"/>
                    <a:pt x="0" y="1070"/>
                  </a:cubicBezTo>
                  <a:cubicBezTo>
                    <a:pt x="0" y="1422"/>
                    <a:pt x="28" y="1773"/>
                    <a:pt x="74" y="2125"/>
                  </a:cubicBezTo>
                  <a:cubicBezTo>
                    <a:pt x="102" y="2315"/>
                    <a:pt x="130" y="2477"/>
                    <a:pt x="190" y="2653"/>
                  </a:cubicBezTo>
                  <a:cubicBezTo>
                    <a:pt x="232" y="2829"/>
                    <a:pt x="292" y="3004"/>
                    <a:pt x="366" y="3166"/>
                  </a:cubicBezTo>
                  <a:cubicBezTo>
                    <a:pt x="440" y="3328"/>
                    <a:pt x="542" y="3486"/>
                    <a:pt x="658" y="3620"/>
                  </a:cubicBezTo>
                  <a:cubicBezTo>
                    <a:pt x="778" y="3750"/>
                    <a:pt x="922" y="3870"/>
                    <a:pt x="1098" y="3926"/>
                  </a:cubicBezTo>
                  <a:lnTo>
                    <a:pt x="1186" y="3972"/>
                  </a:lnTo>
                  <a:lnTo>
                    <a:pt x="1157" y="3884"/>
                  </a:lnTo>
                  <a:cubicBezTo>
                    <a:pt x="1055" y="3574"/>
                    <a:pt x="968" y="3268"/>
                    <a:pt x="894" y="2959"/>
                  </a:cubicBezTo>
                  <a:cubicBezTo>
                    <a:pt x="820" y="2653"/>
                    <a:pt x="760" y="2329"/>
                    <a:pt x="718" y="2023"/>
                  </a:cubicBezTo>
                  <a:cubicBezTo>
                    <a:pt x="658" y="1699"/>
                    <a:pt x="630" y="1393"/>
                    <a:pt x="630" y="1070"/>
                  </a:cubicBezTo>
                  <a:cubicBezTo>
                    <a:pt x="630" y="746"/>
                    <a:pt x="644" y="426"/>
                    <a:pt x="746" y="117"/>
                  </a:cubicBezTo>
                  <a:lnTo>
                    <a:pt x="746" y="117"/>
                  </a:lnTo>
                  <a:cubicBezTo>
                    <a:pt x="630" y="426"/>
                    <a:pt x="602" y="746"/>
                    <a:pt x="584" y="1070"/>
                  </a:cubicBezTo>
                  <a:cubicBezTo>
                    <a:pt x="584" y="1393"/>
                    <a:pt x="616" y="1714"/>
                    <a:pt x="658" y="2023"/>
                  </a:cubicBezTo>
                  <a:cubicBezTo>
                    <a:pt x="690" y="2343"/>
                    <a:pt x="746" y="2667"/>
                    <a:pt x="820" y="2976"/>
                  </a:cubicBezTo>
                  <a:cubicBezTo>
                    <a:pt x="887" y="3266"/>
                    <a:pt x="965" y="3547"/>
                    <a:pt x="1055" y="3824"/>
                  </a:cubicBezTo>
                  <a:lnTo>
                    <a:pt x="1055" y="3824"/>
                  </a:lnTo>
                  <a:cubicBezTo>
                    <a:pt x="926" y="3763"/>
                    <a:pt x="816" y="3673"/>
                    <a:pt x="718" y="3560"/>
                  </a:cubicBezTo>
                  <a:cubicBezTo>
                    <a:pt x="602" y="3430"/>
                    <a:pt x="514" y="3282"/>
                    <a:pt x="440" y="3135"/>
                  </a:cubicBezTo>
                  <a:cubicBezTo>
                    <a:pt x="278" y="2814"/>
                    <a:pt x="204" y="2463"/>
                    <a:pt x="144" y="2125"/>
                  </a:cubicBezTo>
                  <a:cubicBezTo>
                    <a:pt x="88" y="1773"/>
                    <a:pt x="57" y="1422"/>
                    <a:pt x="42" y="1070"/>
                  </a:cubicBezTo>
                  <a:cubicBezTo>
                    <a:pt x="28" y="718"/>
                    <a:pt x="28" y="366"/>
                    <a:pt x="5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5662825" y="2269100"/>
              <a:ext cx="9500" cy="2575"/>
            </a:xfrm>
            <a:custGeom>
              <a:avLst/>
              <a:gdLst/>
              <a:ahLst/>
              <a:cxnLst/>
              <a:rect l="l" t="t" r="r" b="b"/>
              <a:pathLst>
                <a:path w="380" h="103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7"/>
                    <a:pt x="14" y="61"/>
                    <a:pt x="28" y="75"/>
                  </a:cubicBezTo>
                  <a:lnTo>
                    <a:pt x="320" y="103"/>
                  </a:lnTo>
                  <a:cubicBezTo>
                    <a:pt x="352" y="103"/>
                    <a:pt x="380" y="89"/>
                    <a:pt x="380" y="61"/>
                  </a:cubicBezTo>
                  <a:cubicBezTo>
                    <a:pt x="380" y="29"/>
                    <a:pt x="352" y="15"/>
                    <a:pt x="320" y="15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1" name="Google Shape;791;p48"/>
            <p:cNvSpPr/>
            <p:nvPr/>
          </p:nvSpPr>
          <p:spPr>
            <a:xfrm>
              <a:off x="5663525" y="2264725"/>
              <a:ext cx="9525" cy="4200"/>
            </a:xfrm>
            <a:custGeom>
              <a:avLst/>
              <a:gdLst/>
              <a:ahLst/>
              <a:cxnLst/>
              <a:rect l="l" t="t" r="r" b="b"/>
              <a:pathLst>
                <a:path w="381" h="168" extrusionOk="0">
                  <a:moveTo>
                    <a:pt x="42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28"/>
                    <a:pt x="14" y="60"/>
                    <a:pt x="28" y="60"/>
                  </a:cubicBezTo>
                  <a:lnTo>
                    <a:pt x="306" y="162"/>
                  </a:lnTo>
                  <a:cubicBezTo>
                    <a:pt x="315" y="166"/>
                    <a:pt x="323" y="167"/>
                    <a:pt x="330" y="167"/>
                  </a:cubicBezTo>
                  <a:cubicBezTo>
                    <a:pt x="351" y="167"/>
                    <a:pt x="366" y="154"/>
                    <a:pt x="366" y="134"/>
                  </a:cubicBezTo>
                  <a:cubicBezTo>
                    <a:pt x="380" y="102"/>
                    <a:pt x="366" y="88"/>
                    <a:pt x="338" y="7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5665000" y="2259600"/>
              <a:ext cx="8825" cy="5625"/>
            </a:xfrm>
            <a:custGeom>
              <a:avLst/>
              <a:gdLst/>
              <a:ahLst/>
              <a:cxnLst/>
              <a:rect l="l" t="t" r="r" b="b"/>
              <a:pathLst>
                <a:path w="353" h="225" extrusionOk="0">
                  <a:moveTo>
                    <a:pt x="57" y="1"/>
                  </a:moveTo>
                  <a:cubicBezTo>
                    <a:pt x="43" y="1"/>
                    <a:pt x="29" y="1"/>
                    <a:pt x="15" y="15"/>
                  </a:cubicBezTo>
                  <a:cubicBezTo>
                    <a:pt x="1" y="29"/>
                    <a:pt x="15" y="43"/>
                    <a:pt x="29" y="57"/>
                  </a:cubicBezTo>
                  <a:lnTo>
                    <a:pt x="265" y="219"/>
                  </a:lnTo>
                  <a:lnTo>
                    <a:pt x="279" y="219"/>
                  </a:lnTo>
                  <a:cubicBezTo>
                    <a:pt x="283" y="223"/>
                    <a:pt x="288" y="225"/>
                    <a:pt x="294" y="225"/>
                  </a:cubicBezTo>
                  <a:cubicBezTo>
                    <a:pt x="308" y="225"/>
                    <a:pt x="325" y="215"/>
                    <a:pt x="335" y="205"/>
                  </a:cubicBezTo>
                  <a:cubicBezTo>
                    <a:pt x="353" y="177"/>
                    <a:pt x="335" y="145"/>
                    <a:pt x="321" y="145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5789175" y="2272450"/>
              <a:ext cx="9525" cy="2575"/>
            </a:xfrm>
            <a:custGeom>
              <a:avLst/>
              <a:gdLst/>
              <a:ahLst/>
              <a:cxnLst/>
              <a:rect l="l" t="t" r="r" b="b"/>
              <a:pathLst>
                <a:path w="381" h="103" extrusionOk="0">
                  <a:moveTo>
                    <a:pt x="46" y="1"/>
                  </a:moveTo>
                  <a:cubicBezTo>
                    <a:pt x="29" y="15"/>
                    <a:pt x="1" y="29"/>
                    <a:pt x="1" y="57"/>
                  </a:cubicBezTo>
                  <a:cubicBezTo>
                    <a:pt x="15" y="88"/>
                    <a:pt x="29" y="103"/>
                    <a:pt x="60" y="103"/>
                  </a:cubicBezTo>
                  <a:lnTo>
                    <a:pt x="352" y="71"/>
                  </a:lnTo>
                  <a:cubicBezTo>
                    <a:pt x="367" y="57"/>
                    <a:pt x="381" y="43"/>
                    <a:pt x="381" y="29"/>
                  </a:cubicBezTo>
                  <a:cubicBezTo>
                    <a:pt x="381" y="15"/>
                    <a:pt x="367" y="1"/>
                    <a:pt x="35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5788475" y="2268050"/>
              <a:ext cx="9525" cy="3975"/>
            </a:xfrm>
            <a:custGeom>
              <a:avLst/>
              <a:gdLst/>
              <a:ahLst/>
              <a:cxnLst/>
              <a:rect l="l" t="t" r="r" b="b"/>
              <a:pathLst>
                <a:path w="381" h="159" extrusionOk="0">
                  <a:moveTo>
                    <a:pt x="338" y="1"/>
                  </a:moveTo>
                  <a:lnTo>
                    <a:pt x="43" y="57"/>
                  </a:lnTo>
                  <a:lnTo>
                    <a:pt x="43" y="71"/>
                  </a:lnTo>
                  <a:cubicBezTo>
                    <a:pt x="15" y="71"/>
                    <a:pt x="1" y="103"/>
                    <a:pt x="15" y="131"/>
                  </a:cubicBezTo>
                  <a:cubicBezTo>
                    <a:pt x="15" y="145"/>
                    <a:pt x="43" y="159"/>
                    <a:pt x="74" y="159"/>
                  </a:cubicBezTo>
                  <a:lnTo>
                    <a:pt x="352" y="57"/>
                  </a:lnTo>
                  <a:cubicBezTo>
                    <a:pt x="366" y="57"/>
                    <a:pt x="380" y="43"/>
                    <a:pt x="380" y="15"/>
                  </a:cubicBezTo>
                  <a:cubicBezTo>
                    <a:pt x="366" y="1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5787675" y="2262725"/>
              <a:ext cx="8825" cy="5700"/>
            </a:xfrm>
            <a:custGeom>
              <a:avLst/>
              <a:gdLst/>
              <a:ahLst/>
              <a:cxnLst/>
              <a:rect l="l" t="t" r="r" b="b"/>
              <a:pathLst>
                <a:path w="353" h="228" extrusionOk="0">
                  <a:moveTo>
                    <a:pt x="323" y="0"/>
                  </a:moveTo>
                  <a:cubicBezTo>
                    <a:pt x="319" y="0"/>
                    <a:pt x="315" y="2"/>
                    <a:pt x="310" y="6"/>
                  </a:cubicBezTo>
                  <a:lnTo>
                    <a:pt x="47" y="140"/>
                  </a:lnTo>
                  <a:lnTo>
                    <a:pt x="33" y="140"/>
                  </a:lnTo>
                  <a:cubicBezTo>
                    <a:pt x="18" y="154"/>
                    <a:pt x="1" y="182"/>
                    <a:pt x="18" y="196"/>
                  </a:cubicBezTo>
                  <a:cubicBezTo>
                    <a:pt x="33" y="228"/>
                    <a:pt x="61" y="228"/>
                    <a:pt x="89" y="228"/>
                  </a:cubicBezTo>
                  <a:lnTo>
                    <a:pt x="339" y="66"/>
                  </a:lnTo>
                  <a:cubicBezTo>
                    <a:pt x="353" y="52"/>
                    <a:pt x="353" y="38"/>
                    <a:pt x="353" y="20"/>
                  </a:cubicBezTo>
                  <a:cubicBezTo>
                    <a:pt x="343" y="10"/>
                    <a:pt x="333" y="0"/>
                    <a:pt x="32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5748900" y="2251150"/>
              <a:ext cx="42850" cy="38875"/>
            </a:xfrm>
            <a:custGeom>
              <a:avLst/>
              <a:gdLst/>
              <a:ahLst/>
              <a:cxnLst/>
              <a:rect l="l" t="t" r="r" b="b"/>
              <a:pathLst>
                <a:path w="1714" h="1555" extrusionOk="0">
                  <a:moveTo>
                    <a:pt x="864" y="1"/>
                  </a:moveTo>
                  <a:cubicBezTo>
                    <a:pt x="796" y="1"/>
                    <a:pt x="727" y="10"/>
                    <a:pt x="658" y="29"/>
                  </a:cubicBezTo>
                  <a:cubicBezTo>
                    <a:pt x="233" y="149"/>
                    <a:pt x="1" y="571"/>
                    <a:pt x="117" y="983"/>
                  </a:cubicBezTo>
                  <a:cubicBezTo>
                    <a:pt x="213" y="1324"/>
                    <a:pt x="523" y="1554"/>
                    <a:pt x="860" y="1554"/>
                  </a:cubicBezTo>
                  <a:cubicBezTo>
                    <a:pt x="930" y="1554"/>
                    <a:pt x="1000" y="1545"/>
                    <a:pt x="1070" y="1524"/>
                  </a:cubicBezTo>
                  <a:cubicBezTo>
                    <a:pt x="1482" y="1422"/>
                    <a:pt x="1714" y="983"/>
                    <a:pt x="1612" y="571"/>
                  </a:cubicBezTo>
                  <a:cubicBezTo>
                    <a:pt x="1515" y="231"/>
                    <a:pt x="1203" y="1"/>
                    <a:pt x="8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5750300" y="2250475"/>
              <a:ext cx="40050" cy="40300"/>
            </a:xfrm>
            <a:custGeom>
              <a:avLst/>
              <a:gdLst/>
              <a:ahLst/>
              <a:cxnLst/>
              <a:rect l="l" t="t" r="r" b="b"/>
              <a:pathLst>
                <a:path w="1602" h="1612" extrusionOk="0">
                  <a:moveTo>
                    <a:pt x="792" y="56"/>
                  </a:moveTo>
                  <a:cubicBezTo>
                    <a:pt x="1130" y="56"/>
                    <a:pt x="1426" y="278"/>
                    <a:pt x="1528" y="616"/>
                  </a:cubicBezTo>
                  <a:cubicBezTo>
                    <a:pt x="1542" y="672"/>
                    <a:pt x="1542" y="746"/>
                    <a:pt x="1542" y="806"/>
                  </a:cubicBezTo>
                  <a:cubicBezTo>
                    <a:pt x="1542" y="1143"/>
                    <a:pt x="1338" y="1435"/>
                    <a:pt x="1000" y="1523"/>
                  </a:cubicBezTo>
                  <a:cubicBezTo>
                    <a:pt x="940" y="1551"/>
                    <a:pt x="866" y="1551"/>
                    <a:pt x="810" y="1551"/>
                  </a:cubicBezTo>
                  <a:cubicBezTo>
                    <a:pt x="486" y="1551"/>
                    <a:pt x="177" y="1333"/>
                    <a:pt x="89" y="1010"/>
                  </a:cubicBezTo>
                  <a:cubicBezTo>
                    <a:pt x="75" y="936"/>
                    <a:pt x="61" y="862"/>
                    <a:pt x="61" y="806"/>
                  </a:cubicBezTo>
                  <a:cubicBezTo>
                    <a:pt x="61" y="468"/>
                    <a:pt x="282" y="176"/>
                    <a:pt x="602" y="88"/>
                  </a:cubicBezTo>
                  <a:cubicBezTo>
                    <a:pt x="676" y="71"/>
                    <a:pt x="736" y="56"/>
                    <a:pt x="792" y="56"/>
                  </a:cubicBezTo>
                  <a:close/>
                  <a:moveTo>
                    <a:pt x="792" y="0"/>
                  </a:moveTo>
                  <a:cubicBezTo>
                    <a:pt x="736" y="0"/>
                    <a:pt x="662" y="14"/>
                    <a:pt x="588" y="28"/>
                  </a:cubicBezTo>
                  <a:cubicBezTo>
                    <a:pt x="237" y="130"/>
                    <a:pt x="1" y="454"/>
                    <a:pt x="1" y="806"/>
                  </a:cubicBezTo>
                  <a:cubicBezTo>
                    <a:pt x="1" y="880"/>
                    <a:pt x="19" y="950"/>
                    <a:pt x="33" y="1024"/>
                  </a:cubicBezTo>
                  <a:cubicBezTo>
                    <a:pt x="135" y="1376"/>
                    <a:pt x="458" y="1611"/>
                    <a:pt x="810" y="1611"/>
                  </a:cubicBezTo>
                  <a:cubicBezTo>
                    <a:pt x="880" y="1611"/>
                    <a:pt x="954" y="1611"/>
                    <a:pt x="1014" y="1583"/>
                  </a:cubicBezTo>
                  <a:cubicBezTo>
                    <a:pt x="1380" y="1495"/>
                    <a:pt x="1601" y="1172"/>
                    <a:pt x="1601" y="806"/>
                  </a:cubicBezTo>
                  <a:cubicBezTo>
                    <a:pt x="1601" y="746"/>
                    <a:pt x="1601" y="672"/>
                    <a:pt x="1570" y="598"/>
                  </a:cubicBezTo>
                  <a:cubicBezTo>
                    <a:pt x="1482" y="232"/>
                    <a:pt x="116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5748900" y="2252975"/>
              <a:ext cx="42850" cy="38750"/>
            </a:xfrm>
            <a:custGeom>
              <a:avLst/>
              <a:gdLst/>
              <a:ahLst/>
              <a:cxnLst/>
              <a:rect l="l" t="t" r="r" b="b"/>
              <a:pathLst>
                <a:path w="1714" h="1550" extrusionOk="0">
                  <a:moveTo>
                    <a:pt x="858" y="1"/>
                  </a:moveTo>
                  <a:cubicBezTo>
                    <a:pt x="787" y="1"/>
                    <a:pt x="716" y="10"/>
                    <a:pt x="644" y="30"/>
                  </a:cubicBezTo>
                  <a:cubicBezTo>
                    <a:pt x="233" y="132"/>
                    <a:pt x="1" y="558"/>
                    <a:pt x="117" y="984"/>
                  </a:cubicBezTo>
                  <a:cubicBezTo>
                    <a:pt x="214" y="1330"/>
                    <a:pt x="521" y="1549"/>
                    <a:pt x="861" y="1549"/>
                  </a:cubicBezTo>
                  <a:cubicBezTo>
                    <a:pt x="926" y="1549"/>
                    <a:pt x="991" y="1541"/>
                    <a:pt x="1056" y="1525"/>
                  </a:cubicBezTo>
                  <a:cubicBezTo>
                    <a:pt x="1464" y="1409"/>
                    <a:pt x="1714" y="984"/>
                    <a:pt x="1598" y="572"/>
                  </a:cubicBezTo>
                  <a:cubicBezTo>
                    <a:pt x="1502" y="220"/>
                    <a:pt x="1194" y="1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5756200" y="2259525"/>
              <a:ext cx="27900" cy="25450"/>
            </a:xfrm>
            <a:custGeom>
              <a:avLst/>
              <a:gdLst/>
              <a:ahLst/>
              <a:cxnLst/>
              <a:rect l="l" t="t" r="r" b="b"/>
              <a:pathLst>
                <a:path w="1116" h="1018" extrusionOk="0">
                  <a:moveTo>
                    <a:pt x="556" y="0"/>
                  </a:moveTo>
                  <a:cubicBezTo>
                    <a:pt x="513" y="0"/>
                    <a:pt x="469" y="6"/>
                    <a:pt x="426" y="18"/>
                  </a:cubicBezTo>
                  <a:cubicBezTo>
                    <a:pt x="162" y="92"/>
                    <a:pt x="1" y="370"/>
                    <a:pt x="89" y="648"/>
                  </a:cubicBezTo>
                  <a:cubicBezTo>
                    <a:pt x="150" y="868"/>
                    <a:pt x="345" y="1017"/>
                    <a:pt x="561" y="1017"/>
                  </a:cubicBezTo>
                  <a:cubicBezTo>
                    <a:pt x="603" y="1017"/>
                    <a:pt x="647" y="1012"/>
                    <a:pt x="690" y="999"/>
                  </a:cubicBezTo>
                  <a:cubicBezTo>
                    <a:pt x="968" y="926"/>
                    <a:pt x="1116" y="648"/>
                    <a:pt x="1042" y="384"/>
                  </a:cubicBezTo>
                  <a:cubicBezTo>
                    <a:pt x="980" y="151"/>
                    <a:pt x="775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5775625" y="2265150"/>
              <a:ext cx="9525" cy="6400"/>
            </a:xfrm>
            <a:custGeom>
              <a:avLst/>
              <a:gdLst/>
              <a:ahLst/>
              <a:cxnLst/>
              <a:rect l="l" t="t" r="r" b="b"/>
              <a:pathLst>
                <a:path w="381" h="256" extrusionOk="0">
                  <a:moveTo>
                    <a:pt x="237" y="0"/>
                  </a:moveTo>
                  <a:cubicBezTo>
                    <a:pt x="214" y="0"/>
                    <a:pt x="189" y="4"/>
                    <a:pt x="163" y="11"/>
                  </a:cubicBezTo>
                  <a:cubicBezTo>
                    <a:pt x="75" y="43"/>
                    <a:pt x="1" y="117"/>
                    <a:pt x="15" y="173"/>
                  </a:cubicBezTo>
                  <a:cubicBezTo>
                    <a:pt x="37" y="220"/>
                    <a:pt x="96" y="256"/>
                    <a:pt x="171" y="256"/>
                  </a:cubicBezTo>
                  <a:cubicBezTo>
                    <a:pt x="192" y="256"/>
                    <a:pt x="214" y="253"/>
                    <a:pt x="237" y="247"/>
                  </a:cubicBezTo>
                  <a:cubicBezTo>
                    <a:pt x="325" y="219"/>
                    <a:pt x="381" y="145"/>
                    <a:pt x="367" y="85"/>
                  </a:cubicBezTo>
                  <a:cubicBezTo>
                    <a:pt x="356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5670475" y="2251775"/>
              <a:ext cx="41075" cy="39100"/>
            </a:xfrm>
            <a:custGeom>
              <a:avLst/>
              <a:gdLst/>
              <a:ahLst/>
              <a:cxnLst/>
              <a:rect l="l" t="t" r="r" b="b"/>
              <a:pathLst>
                <a:path w="1643" h="1564" extrusionOk="0">
                  <a:moveTo>
                    <a:pt x="830" y="1"/>
                  </a:moveTo>
                  <a:cubicBezTo>
                    <a:pt x="439" y="1"/>
                    <a:pt x="99" y="295"/>
                    <a:pt x="60" y="694"/>
                  </a:cubicBezTo>
                  <a:cubicBezTo>
                    <a:pt x="0" y="1120"/>
                    <a:pt x="310" y="1513"/>
                    <a:pt x="732" y="1559"/>
                  </a:cubicBezTo>
                  <a:cubicBezTo>
                    <a:pt x="758" y="1562"/>
                    <a:pt x="784" y="1563"/>
                    <a:pt x="810" y="1563"/>
                  </a:cubicBezTo>
                  <a:cubicBezTo>
                    <a:pt x="1203" y="1563"/>
                    <a:pt x="1543" y="1269"/>
                    <a:pt x="1583" y="870"/>
                  </a:cubicBezTo>
                  <a:cubicBezTo>
                    <a:pt x="1643" y="444"/>
                    <a:pt x="1333" y="50"/>
                    <a:pt x="908" y="4"/>
                  </a:cubicBezTo>
                  <a:cubicBezTo>
                    <a:pt x="881" y="2"/>
                    <a:pt x="855" y="1"/>
                    <a:pt x="8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5670825" y="2251175"/>
              <a:ext cx="40375" cy="40300"/>
            </a:xfrm>
            <a:custGeom>
              <a:avLst/>
              <a:gdLst/>
              <a:ahLst/>
              <a:cxnLst/>
              <a:rect l="l" t="t" r="r" b="b"/>
              <a:pathLst>
                <a:path w="1615" h="1612" extrusionOk="0">
                  <a:moveTo>
                    <a:pt x="894" y="60"/>
                  </a:moveTo>
                  <a:cubicBezTo>
                    <a:pt x="1277" y="102"/>
                    <a:pt x="1555" y="426"/>
                    <a:pt x="1555" y="806"/>
                  </a:cubicBezTo>
                  <a:cubicBezTo>
                    <a:pt x="1555" y="834"/>
                    <a:pt x="1555" y="866"/>
                    <a:pt x="1541" y="894"/>
                  </a:cubicBezTo>
                  <a:cubicBezTo>
                    <a:pt x="1495" y="1274"/>
                    <a:pt x="1175" y="1555"/>
                    <a:pt x="806" y="1555"/>
                  </a:cubicBezTo>
                  <a:lnTo>
                    <a:pt x="718" y="1555"/>
                  </a:lnTo>
                  <a:cubicBezTo>
                    <a:pt x="338" y="1509"/>
                    <a:pt x="60" y="1186"/>
                    <a:pt x="60" y="806"/>
                  </a:cubicBezTo>
                  <a:cubicBezTo>
                    <a:pt x="60" y="778"/>
                    <a:pt x="60" y="746"/>
                    <a:pt x="74" y="718"/>
                  </a:cubicBezTo>
                  <a:cubicBezTo>
                    <a:pt x="120" y="338"/>
                    <a:pt x="440" y="60"/>
                    <a:pt x="806" y="60"/>
                  </a:cubicBezTo>
                  <a:close/>
                  <a:moveTo>
                    <a:pt x="806" y="0"/>
                  </a:moveTo>
                  <a:cubicBezTo>
                    <a:pt x="412" y="0"/>
                    <a:pt x="60" y="306"/>
                    <a:pt x="14" y="718"/>
                  </a:cubicBezTo>
                  <a:cubicBezTo>
                    <a:pt x="0" y="746"/>
                    <a:pt x="0" y="778"/>
                    <a:pt x="0" y="806"/>
                  </a:cubicBezTo>
                  <a:cubicBezTo>
                    <a:pt x="0" y="1217"/>
                    <a:pt x="310" y="1569"/>
                    <a:pt x="718" y="1611"/>
                  </a:cubicBezTo>
                  <a:lnTo>
                    <a:pt x="806" y="1611"/>
                  </a:lnTo>
                  <a:cubicBezTo>
                    <a:pt x="1203" y="1611"/>
                    <a:pt x="1555" y="1305"/>
                    <a:pt x="1597" y="894"/>
                  </a:cubicBezTo>
                  <a:cubicBezTo>
                    <a:pt x="1615" y="866"/>
                    <a:pt x="1615" y="834"/>
                    <a:pt x="1615" y="806"/>
                  </a:cubicBezTo>
                  <a:cubicBezTo>
                    <a:pt x="1615" y="394"/>
                    <a:pt x="1305" y="43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5671175" y="2253525"/>
              <a:ext cx="40375" cy="38825"/>
            </a:xfrm>
            <a:custGeom>
              <a:avLst/>
              <a:gdLst/>
              <a:ahLst/>
              <a:cxnLst/>
              <a:rect l="l" t="t" r="r" b="b"/>
              <a:pathLst>
                <a:path w="1615" h="1553" extrusionOk="0">
                  <a:moveTo>
                    <a:pt x="792" y="1"/>
                  </a:moveTo>
                  <a:cubicBezTo>
                    <a:pt x="410" y="1"/>
                    <a:pt x="85" y="294"/>
                    <a:pt x="46" y="684"/>
                  </a:cubicBezTo>
                  <a:cubicBezTo>
                    <a:pt x="0" y="1109"/>
                    <a:pt x="296" y="1503"/>
                    <a:pt x="721" y="1549"/>
                  </a:cubicBezTo>
                  <a:cubicBezTo>
                    <a:pt x="747" y="1552"/>
                    <a:pt x="773" y="1553"/>
                    <a:pt x="799" y="1553"/>
                  </a:cubicBezTo>
                  <a:cubicBezTo>
                    <a:pt x="1190" y="1553"/>
                    <a:pt x="1529" y="1259"/>
                    <a:pt x="1569" y="860"/>
                  </a:cubicBezTo>
                  <a:cubicBezTo>
                    <a:pt x="1615" y="434"/>
                    <a:pt x="1319" y="54"/>
                    <a:pt x="897" y="8"/>
                  </a:cubicBezTo>
                  <a:cubicBezTo>
                    <a:pt x="862" y="3"/>
                    <a:pt x="827" y="1"/>
                    <a:pt x="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4" name="Google Shape;804;p48"/>
            <p:cNvSpPr/>
            <p:nvPr/>
          </p:nvSpPr>
          <p:spPr>
            <a:xfrm>
              <a:off x="5678200" y="2260250"/>
              <a:ext cx="26400" cy="25125"/>
            </a:xfrm>
            <a:custGeom>
              <a:avLst/>
              <a:gdLst/>
              <a:ahLst/>
              <a:cxnLst/>
              <a:rect l="l" t="t" r="r" b="b"/>
              <a:pathLst>
                <a:path w="1056" h="1005" extrusionOk="0">
                  <a:moveTo>
                    <a:pt x="533" y="1"/>
                  </a:moveTo>
                  <a:cubicBezTo>
                    <a:pt x="276" y="1"/>
                    <a:pt x="55" y="195"/>
                    <a:pt x="29" y="443"/>
                  </a:cubicBezTo>
                  <a:cubicBezTo>
                    <a:pt x="1" y="721"/>
                    <a:pt x="191" y="970"/>
                    <a:pt x="468" y="999"/>
                  </a:cubicBezTo>
                  <a:cubicBezTo>
                    <a:pt x="495" y="1003"/>
                    <a:pt x="521" y="1005"/>
                    <a:pt x="546" y="1005"/>
                  </a:cubicBezTo>
                  <a:cubicBezTo>
                    <a:pt x="792" y="1005"/>
                    <a:pt x="999" y="814"/>
                    <a:pt x="1024" y="559"/>
                  </a:cubicBezTo>
                  <a:cubicBezTo>
                    <a:pt x="1056" y="281"/>
                    <a:pt x="862" y="31"/>
                    <a:pt x="584" y="3"/>
                  </a:cubicBezTo>
                  <a:cubicBezTo>
                    <a:pt x="567" y="1"/>
                    <a:pt x="550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5" name="Google Shape;805;p48"/>
            <p:cNvSpPr/>
            <p:nvPr/>
          </p:nvSpPr>
          <p:spPr>
            <a:xfrm>
              <a:off x="5676000" y="2267550"/>
              <a:ext cx="9175" cy="6050"/>
            </a:xfrm>
            <a:custGeom>
              <a:avLst/>
              <a:gdLst/>
              <a:ahLst/>
              <a:cxnLst/>
              <a:rect l="l" t="t" r="r" b="b"/>
              <a:pathLst>
                <a:path w="367" h="242" extrusionOk="0">
                  <a:moveTo>
                    <a:pt x="168" y="1"/>
                  </a:moveTo>
                  <a:cubicBezTo>
                    <a:pt x="82" y="1"/>
                    <a:pt x="13" y="44"/>
                    <a:pt x="1" y="109"/>
                  </a:cubicBezTo>
                  <a:cubicBezTo>
                    <a:pt x="1" y="165"/>
                    <a:pt x="71" y="225"/>
                    <a:pt x="177" y="239"/>
                  </a:cubicBezTo>
                  <a:cubicBezTo>
                    <a:pt x="190" y="241"/>
                    <a:pt x="202" y="241"/>
                    <a:pt x="214" y="241"/>
                  </a:cubicBezTo>
                  <a:cubicBezTo>
                    <a:pt x="297" y="241"/>
                    <a:pt x="354" y="201"/>
                    <a:pt x="366" y="137"/>
                  </a:cubicBezTo>
                  <a:cubicBezTo>
                    <a:pt x="366" y="77"/>
                    <a:pt x="293" y="21"/>
                    <a:pt x="205" y="3"/>
                  </a:cubicBezTo>
                  <a:cubicBezTo>
                    <a:pt x="192" y="1"/>
                    <a:pt x="180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5726125" y="2294100"/>
              <a:ext cx="19825" cy="13550"/>
            </a:xfrm>
            <a:custGeom>
              <a:avLst/>
              <a:gdLst/>
              <a:ahLst/>
              <a:cxnLst/>
              <a:rect l="l" t="t" r="r" b="b"/>
              <a:pathLst>
                <a:path w="793" h="542" extrusionOk="0">
                  <a:moveTo>
                    <a:pt x="759" y="1"/>
                  </a:moveTo>
                  <a:cubicBezTo>
                    <a:pt x="753" y="1"/>
                    <a:pt x="750" y="5"/>
                    <a:pt x="750" y="14"/>
                  </a:cubicBezTo>
                  <a:lnTo>
                    <a:pt x="750" y="28"/>
                  </a:lnTo>
                  <a:cubicBezTo>
                    <a:pt x="736" y="28"/>
                    <a:pt x="736" y="42"/>
                    <a:pt x="736" y="56"/>
                  </a:cubicBezTo>
                  <a:cubicBezTo>
                    <a:pt x="722" y="56"/>
                    <a:pt x="722" y="70"/>
                    <a:pt x="704" y="84"/>
                  </a:cubicBezTo>
                  <a:cubicBezTo>
                    <a:pt x="690" y="102"/>
                    <a:pt x="690" y="130"/>
                    <a:pt x="676" y="144"/>
                  </a:cubicBezTo>
                  <a:cubicBezTo>
                    <a:pt x="662" y="158"/>
                    <a:pt x="648" y="172"/>
                    <a:pt x="634" y="204"/>
                  </a:cubicBezTo>
                  <a:cubicBezTo>
                    <a:pt x="616" y="218"/>
                    <a:pt x="602" y="232"/>
                    <a:pt x="588" y="260"/>
                  </a:cubicBezTo>
                  <a:cubicBezTo>
                    <a:pt x="560" y="278"/>
                    <a:pt x="546" y="292"/>
                    <a:pt x="528" y="306"/>
                  </a:cubicBezTo>
                  <a:lnTo>
                    <a:pt x="500" y="334"/>
                  </a:lnTo>
                  <a:cubicBezTo>
                    <a:pt x="486" y="348"/>
                    <a:pt x="472" y="366"/>
                    <a:pt x="458" y="366"/>
                  </a:cubicBezTo>
                  <a:cubicBezTo>
                    <a:pt x="440" y="380"/>
                    <a:pt x="412" y="394"/>
                    <a:pt x="384" y="408"/>
                  </a:cubicBezTo>
                  <a:cubicBezTo>
                    <a:pt x="370" y="422"/>
                    <a:pt x="338" y="422"/>
                    <a:pt x="310" y="436"/>
                  </a:cubicBezTo>
                  <a:cubicBezTo>
                    <a:pt x="282" y="454"/>
                    <a:pt x="264" y="454"/>
                    <a:pt x="236" y="468"/>
                  </a:cubicBezTo>
                  <a:cubicBezTo>
                    <a:pt x="208" y="468"/>
                    <a:pt x="194" y="482"/>
                    <a:pt x="162" y="482"/>
                  </a:cubicBezTo>
                  <a:lnTo>
                    <a:pt x="106" y="482"/>
                  </a:lnTo>
                  <a:cubicBezTo>
                    <a:pt x="89" y="496"/>
                    <a:pt x="74" y="496"/>
                    <a:pt x="60" y="496"/>
                  </a:cubicBezTo>
                  <a:lnTo>
                    <a:pt x="18" y="496"/>
                  </a:lnTo>
                  <a:cubicBezTo>
                    <a:pt x="18" y="496"/>
                    <a:pt x="1" y="496"/>
                    <a:pt x="1" y="510"/>
                  </a:cubicBezTo>
                  <a:cubicBezTo>
                    <a:pt x="1" y="524"/>
                    <a:pt x="18" y="524"/>
                    <a:pt x="18" y="524"/>
                  </a:cubicBezTo>
                  <a:cubicBezTo>
                    <a:pt x="18" y="524"/>
                    <a:pt x="32" y="542"/>
                    <a:pt x="60" y="542"/>
                  </a:cubicBezTo>
                  <a:lnTo>
                    <a:pt x="177" y="542"/>
                  </a:lnTo>
                  <a:cubicBezTo>
                    <a:pt x="194" y="542"/>
                    <a:pt x="222" y="542"/>
                    <a:pt x="250" y="524"/>
                  </a:cubicBezTo>
                  <a:cubicBezTo>
                    <a:pt x="282" y="524"/>
                    <a:pt x="310" y="510"/>
                    <a:pt x="338" y="510"/>
                  </a:cubicBezTo>
                  <a:cubicBezTo>
                    <a:pt x="352" y="496"/>
                    <a:pt x="398" y="496"/>
                    <a:pt x="412" y="468"/>
                  </a:cubicBezTo>
                  <a:cubicBezTo>
                    <a:pt x="440" y="454"/>
                    <a:pt x="472" y="454"/>
                    <a:pt x="500" y="422"/>
                  </a:cubicBezTo>
                  <a:cubicBezTo>
                    <a:pt x="514" y="422"/>
                    <a:pt x="528" y="408"/>
                    <a:pt x="546" y="394"/>
                  </a:cubicBezTo>
                  <a:lnTo>
                    <a:pt x="574" y="366"/>
                  </a:lnTo>
                  <a:cubicBezTo>
                    <a:pt x="602" y="348"/>
                    <a:pt x="616" y="320"/>
                    <a:pt x="648" y="306"/>
                  </a:cubicBezTo>
                  <a:cubicBezTo>
                    <a:pt x="662" y="278"/>
                    <a:pt x="676" y="260"/>
                    <a:pt x="690" y="232"/>
                  </a:cubicBezTo>
                  <a:cubicBezTo>
                    <a:pt x="704" y="218"/>
                    <a:pt x="722" y="190"/>
                    <a:pt x="736" y="172"/>
                  </a:cubicBezTo>
                  <a:cubicBezTo>
                    <a:pt x="750" y="130"/>
                    <a:pt x="764" y="102"/>
                    <a:pt x="778" y="70"/>
                  </a:cubicBezTo>
                  <a:lnTo>
                    <a:pt x="778" y="42"/>
                  </a:lnTo>
                  <a:cubicBezTo>
                    <a:pt x="778" y="28"/>
                    <a:pt x="792" y="28"/>
                    <a:pt x="792" y="28"/>
                  </a:cubicBezTo>
                  <a:cubicBezTo>
                    <a:pt x="792" y="14"/>
                    <a:pt x="778" y="14"/>
                    <a:pt x="778" y="14"/>
                  </a:cubicBezTo>
                  <a:cubicBezTo>
                    <a:pt x="771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5755500" y="2225900"/>
              <a:ext cx="52175" cy="19450"/>
            </a:xfrm>
            <a:custGeom>
              <a:avLst/>
              <a:gdLst/>
              <a:ahLst/>
              <a:cxnLst/>
              <a:rect l="l" t="t" r="r" b="b"/>
              <a:pathLst>
                <a:path w="2087" h="778" extrusionOk="0">
                  <a:moveTo>
                    <a:pt x="589" y="1"/>
                  </a:moveTo>
                  <a:cubicBezTo>
                    <a:pt x="454" y="1"/>
                    <a:pt x="342" y="37"/>
                    <a:pt x="278" y="132"/>
                  </a:cubicBezTo>
                  <a:cubicBezTo>
                    <a:pt x="0" y="526"/>
                    <a:pt x="1130" y="762"/>
                    <a:pt x="1305" y="776"/>
                  </a:cubicBezTo>
                  <a:cubicBezTo>
                    <a:pt x="1322" y="777"/>
                    <a:pt x="1343" y="778"/>
                    <a:pt x="1368" y="778"/>
                  </a:cubicBezTo>
                  <a:cubicBezTo>
                    <a:pt x="1589" y="778"/>
                    <a:pt x="2086" y="713"/>
                    <a:pt x="1745" y="410"/>
                  </a:cubicBezTo>
                  <a:cubicBezTo>
                    <a:pt x="1745" y="410"/>
                    <a:pt x="1040" y="1"/>
                    <a:pt x="58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5656425" y="2225750"/>
              <a:ext cx="52150" cy="19250"/>
            </a:xfrm>
            <a:custGeom>
              <a:avLst/>
              <a:gdLst/>
              <a:ahLst/>
              <a:cxnLst/>
              <a:rect l="l" t="t" r="r" b="b"/>
              <a:pathLst>
                <a:path w="2086" h="770" extrusionOk="0">
                  <a:moveTo>
                    <a:pt x="1514" y="0"/>
                  </a:moveTo>
                  <a:cubicBezTo>
                    <a:pt x="1067" y="0"/>
                    <a:pt x="344" y="416"/>
                    <a:pt x="344" y="416"/>
                  </a:cubicBezTo>
                  <a:cubicBezTo>
                    <a:pt x="0" y="706"/>
                    <a:pt x="496" y="770"/>
                    <a:pt x="729" y="770"/>
                  </a:cubicBezTo>
                  <a:cubicBezTo>
                    <a:pt x="756" y="770"/>
                    <a:pt x="780" y="769"/>
                    <a:pt x="798" y="768"/>
                  </a:cubicBezTo>
                  <a:cubicBezTo>
                    <a:pt x="960" y="753"/>
                    <a:pt x="2085" y="532"/>
                    <a:pt x="1807" y="124"/>
                  </a:cubicBezTo>
                  <a:cubicBezTo>
                    <a:pt x="1748" y="35"/>
                    <a:pt x="1642" y="0"/>
                    <a:pt x="15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9" name="Google Shape;809;p48"/>
            <p:cNvSpPr/>
            <p:nvPr/>
          </p:nvSpPr>
          <p:spPr>
            <a:xfrm>
              <a:off x="5714775" y="2248275"/>
              <a:ext cx="20600" cy="46900"/>
            </a:xfrm>
            <a:custGeom>
              <a:avLst/>
              <a:gdLst/>
              <a:ahLst/>
              <a:cxnLst/>
              <a:rect l="l" t="t" r="r" b="b"/>
              <a:pathLst>
                <a:path w="824" h="1876" extrusionOk="0">
                  <a:moveTo>
                    <a:pt x="718" y="0"/>
                  </a:moveTo>
                  <a:cubicBezTo>
                    <a:pt x="704" y="0"/>
                    <a:pt x="704" y="14"/>
                    <a:pt x="704" y="14"/>
                  </a:cubicBezTo>
                  <a:lnTo>
                    <a:pt x="704" y="130"/>
                  </a:lnTo>
                  <a:cubicBezTo>
                    <a:pt x="718" y="218"/>
                    <a:pt x="736" y="320"/>
                    <a:pt x="736" y="454"/>
                  </a:cubicBezTo>
                  <a:cubicBezTo>
                    <a:pt x="750" y="584"/>
                    <a:pt x="750" y="746"/>
                    <a:pt x="750" y="908"/>
                  </a:cubicBezTo>
                  <a:cubicBezTo>
                    <a:pt x="750" y="936"/>
                    <a:pt x="750" y="982"/>
                    <a:pt x="736" y="1024"/>
                  </a:cubicBezTo>
                  <a:cubicBezTo>
                    <a:pt x="736" y="1070"/>
                    <a:pt x="718" y="1112"/>
                    <a:pt x="704" y="1143"/>
                  </a:cubicBezTo>
                  <a:cubicBezTo>
                    <a:pt x="704" y="1157"/>
                    <a:pt x="690" y="1172"/>
                    <a:pt x="676" y="1172"/>
                  </a:cubicBezTo>
                  <a:lnTo>
                    <a:pt x="662" y="1172"/>
                  </a:lnTo>
                  <a:lnTo>
                    <a:pt x="631" y="1186"/>
                  </a:lnTo>
                  <a:cubicBezTo>
                    <a:pt x="602" y="1172"/>
                    <a:pt x="560" y="1172"/>
                    <a:pt x="514" y="1157"/>
                  </a:cubicBezTo>
                  <a:cubicBezTo>
                    <a:pt x="441" y="1126"/>
                    <a:pt x="353" y="1098"/>
                    <a:pt x="251" y="1084"/>
                  </a:cubicBezTo>
                  <a:cubicBezTo>
                    <a:pt x="208" y="1084"/>
                    <a:pt x="149" y="1098"/>
                    <a:pt x="103" y="1126"/>
                  </a:cubicBezTo>
                  <a:cubicBezTo>
                    <a:pt x="61" y="1157"/>
                    <a:pt x="47" y="1200"/>
                    <a:pt x="33" y="1245"/>
                  </a:cubicBezTo>
                  <a:cubicBezTo>
                    <a:pt x="1" y="1333"/>
                    <a:pt x="1" y="1421"/>
                    <a:pt x="33" y="1509"/>
                  </a:cubicBezTo>
                  <a:cubicBezTo>
                    <a:pt x="61" y="1583"/>
                    <a:pt x="103" y="1639"/>
                    <a:pt x="163" y="1685"/>
                  </a:cubicBezTo>
                  <a:cubicBezTo>
                    <a:pt x="265" y="1787"/>
                    <a:pt x="367" y="1815"/>
                    <a:pt x="441" y="1847"/>
                  </a:cubicBezTo>
                  <a:cubicBezTo>
                    <a:pt x="486" y="1861"/>
                    <a:pt x="514" y="1861"/>
                    <a:pt x="528" y="1875"/>
                  </a:cubicBezTo>
                  <a:lnTo>
                    <a:pt x="574" y="1875"/>
                  </a:lnTo>
                  <a:cubicBezTo>
                    <a:pt x="574" y="1875"/>
                    <a:pt x="588" y="1875"/>
                    <a:pt x="588" y="1861"/>
                  </a:cubicBezTo>
                  <a:cubicBezTo>
                    <a:pt x="588" y="1861"/>
                    <a:pt x="588" y="1847"/>
                    <a:pt x="574" y="1847"/>
                  </a:cubicBezTo>
                  <a:cubicBezTo>
                    <a:pt x="574" y="1847"/>
                    <a:pt x="528" y="1829"/>
                    <a:pt x="455" y="1801"/>
                  </a:cubicBezTo>
                  <a:cubicBezTo>
                    <a:pt x="426" y="1787"/>
                    <a:pt x="384" y="1773"/>
                    <a:pt x="339" y="1741"/>
                  </a:cubicBezTo>
                  <a:cubicBezTo>
                    <a:pt x="296" y="1727"/>
                    <a:pt x="251" y="1685"/>
                    <a:pt x="191" y="1653"/>
                  </a:cubicBezTo>
                  <a:cubicBezTo>
                    <a:pt x="149" y="1611"/>
                    <a:pt x="103" y="1551"/>
                    <a:pt x="89" y="1478"/>
                  </a:cubicBezTo>
                  <a:cubicBezTo>
                    <a:pt x="75" y="1421"/>
                    <a:pt x="75" y="1347"/>
                    <a:pt x="103" y="1274"/>
                  </a:cubicBezTo>
                  <a:cubicBezTo>
                    <a:pt x="103" y="1231"/>
                    <a:pt x="120" y="1200"/>
                    <a:pt x="149" y="1186"/>
                  </a:cubicBezTo>
                  <a:cubicBezTo>
                    <a:pt x="177" y="1172"/>
                    <a:pt x="208" y="1157"/>
                    <a:pt x="251" y="1157"/>
                  </a:cubicBezTo>
                  <a:cubicBezTo>
                    <a:pt x="324" y="1172"/>
                    <a:pt x="412" y="1200"/>
                    <a:pt x="500" y="1231"/>
                  </a:cubicBezTo>
                  <a:cubicBezTo>
                    <a:pt x="543" y="1245"/>
                    <a:pt x="588" y="1260"/>
                    <a:pt x="648" y="1260"/>
                  </a:cubicBezTo>
                  <a:lnTo>
                    <a:pt x="676" y="1245"/>
                  </a:lnTo>
                  <a:lnTo>
                    <a:pt x="690" y="1245"/>
                  </a:lnTo>
                  <a:cubicBezTo>
                    <a:pt x="704" y="1245"/>
                    <a:pt x="718" y="1245"/>
                    <a:pt x="718" y="1231"/>
                  </a:cubicBezTo>
                  <a:cubicBezTo>
                    <a:pt x="750" y="1214"/>
                    <a:pt x="764" y="1186"/>
                    <a:pt x="778" y="1172"/>
                  </a:cubicBezTo>
                  <a:cubicBezTo>
                    <a:pt x="792" y="1126"/>
                    <a:pt x="806" y="1084"/>
                    <a:pt x="806" y="1038"/>
                  </a:cubicBezTo>
                  <a:cubicBezTo>
                    <a:pt x="824" y="996"/>
                    <a:pt x="824" y="950"/>
                    <a:pt x="824" y="908"/>
                  </a:cubicBezTo>
                  <a:cubicBezTo>
                    <a:pt x="824" y="820"/>
                    <a:pt x="824" y="746"/>
                    <a:pt x="806" y="658"/>
                  </a:cubicBezTo>
                  <a:cubicBezTo>
                    <a:pt x="806" y="584"/>
                    <a:pt x="806" y="510"/>
                    <a:pt x="792" y="454"/>
                  </a:cubicBezTo>
                  <a:cubicBezTo>
                    <a:pt x="778" y="320"/>
                    <a:pt x="764" y="204"/>
                    <a:pt x="750" y="130"/>
                  </a:cubicBezTo>
                  <a:cubicBezTo>
                    <a:pt x="736" y="57"/>
                    <a:pt x="736" y="14"/>
                    <a:pt x="736" y="14"/>
                  </a:cubicBezTo>
                  <a:cubicBezTo>
                    <a:pt x="736" y="0"/>
                    <a:pt x="718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612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5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ĐỊNH HƯỚNG CHO TIẾT HỌC SAU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5" name="Google Shape;995;p50"/>
          <p:cNvSpPr txBox="1">
            <a:spLocks noGrp="1"/>
          </p:cNvSpPr>
          <p:nvPr>
            <p:ph type="title" idx="2"/>
          </p:nvPr>
        </p:nvSpPr>
        <p:spPr>
          <a:xfrm>
            <a:off x="1692225" y="2841718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Hoàn thành </a:t>
            </a:r>
            <a:br>
              <a:rPr lang="en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sơ đồ 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7" name="Google Shape;997;p50"/>
          <p:cNvSpPr txBox="1">
            <a:spLocks noGrp="1"/>
          </p:cNvSpPr>
          <p:nvPr>
            <p:ph type="title" idx="4"/>
          </p:nvPr>
        </p:nvSpPr>
        <p:spPr>
          <a:xfrm>
            <a:off x="4482670" y="2873849"/>
            <a:ext cx="3594782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Tìm hiểu và hoàn thành phiếu điều tra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8" name="Google Shape;998;p50"/>
          <p:cNvGrpSpPr/>
          <p:nvPr/>
        </p:nvGrpSpPr>
        <p:grpSpPr>
          <a:xfrm>
            <a:off x="2557065" y="1692888"/>
            <a:ext cx="826018" cy="964597"/>
            <a:chOff x="6642878" y="868229"/>
            <a:chExt cx="390682" cy="456225"/>
          </a:xfrm>
        </p:grpSpPr>
        <p:sp>
          <p:nvSpPr>
            <p:cNvPr id="999" name="Google Shape;999;p50"/>
            <p:cNvSpPr/>
            <p:nvPr/>
          </p:nvSpPr>
          <p:spPr>
            <a:xfrm>
              <a:off x="6642878" y="868229"/>
              <a:ext cx="390678" cy="456176"/>
            </a:xfrm>
            <a:custGeom>
              <a:avLst/>
              <a:gdLst/>
              <a:ahLst/>
              <a:cxnLst/>
              <a:rect l="l" t="t" r="r" b="b"/>
              <a:pathLst>
                <a:path w="8619" h="10064" extrusionOk="0">
                  <a:moveTo>
                    <a:pt x="4558" y="147"/>
                  </a:moveTo>
                  <a:cubicBezTo>
                    <a:pt x="4588" y="147"/>
                    <a:pt x="5244" y="157"/>
                    <a:pt x="5191" y="907"/>
                  </a:cubicBezTo>
                  <a:lnTo>
                    <a:pt x="5181" y="940"/>
                  </a:lnTo>
                  <a:cubicBezTo>
                    <a:pt x="4611" y="843"/>
                    <a:pt x="4031" y="780"/>
                    <a:pt x="3525" y="740"/>
                  </a:cubicBezTo>
                  <a:cubicBezTo>
                    <a:pt x="3492" y="727"/>
                    <a:pt x="3462" y="727"/>
                    <a:pt x="3429" y="727"/>
                  </a:cubicBezTo>
                  <a:cubicBezTo>
                    <a:pt x="3462" y="686"/>
                    <a:pt x="3852" y="264"/>
                    <a:pt x="4558" y="147"/>
                  </a:cubicBezTo>
                  <a:close/>
                  <a:moveTo>
                    <a:pt x="7553" y="833"/>
                  </a:moveTo>
                  <a:cubicBezTo>
                    <a:pt x="7553" y="833"/>
                    <a:pt x="8006" y="1056"/>
                    <a:pt x="7839" y="2309"/>
                  </a:cubicBezTo>
                  <a:cubicBezTo>
                    <a:pt x="7816" y="2046"/>
                    <a:pt x="7743" y="1816"/>
                    <a:pt x="7576" y="1752"/>
                  </a:cubicBezTo>
                  <a:cubicBezTo>
                    <a:pt x="7406" y="1509"/>
                    <a:pt x="6900" y="1319"/>
                    <a:pt x="6277" y="1160"/>
                  </a:cubicBezTo>
                  <a:cubicBezTo>
                    <a:pt x="6234" y="1150"/>
                    <a:pt x="6194" y="1140"/>
                    <a:pt x="6151" y="1129"/>
                  </a:cubicBezTo>
                  <a:cubicBezTo>
                    <a:pt x="6151" y="1129"/>
                    <a:pt x="6794" y="833"/>
                    <a:pt x="7427" y="833"/>
                  </a:cubicBezTo>
                  <a:close/>
                  <a:moveTo>
                    <a:pt x="4348" y="0"/>
                  </a:moveTo>
                  <a:cubicBezTo>
                    <a:pt x="3156" y="0"/>
                    <a:pt x="2680" y="676"/>
                    <a:pt x="2680" y="676"/>
                  </a:cubicBezTo>
                  <a:lnTo>
                    <a:pt x="2680" y="686"/>
                  </a:lnTo>
                  <a:cubicBezTo>
                    <a:pt x="2596" y="676"/>
                    <a:pt x="2523" y="676"/>
                    <a:pt x="2449" y="676"/>
                  </a:cubicBezTo>
                  <a:cubicBezTo>
                    <a:pt x="2300" y="676"/>
                    <a:pt x="2206" y="686"/>
                    <a:pt x="2173" y="697"/>
                  </a:cubicBezTo>
                  <a:cubicBezTo>
                    <a:pt x="1647" y="929"/>
                    <a:pt x="1057" y="2026"/>
                    <a:pt x="1171" y="2449"/>
                  </a:cubicBezTo>
                  <a:cubicBezTo>
                    <a:pt x="1183" y="2499"/>
                    <a:pt x="1234" y="2542"/>
                    <a:pt x="1297" y="2595"/>
                  </a:cubicBezTo>
                  <a:cubicBezTo>
                    <a:pt x="1297" y="2605"/>
                    <a:pt x="1277" y="2722"/>
                    <a:pt x="1277" y="2722"/>
                  </a:cubicBezTo>
                  <a:cubicBezTo>
                    <a:pt x="1277" y="2765"/>
                    <a:pt x="1267" y="2816"/>
                    <a:pt x="1257" y="2892"/>
                  </a:cubicBezTo>
                  <a:cubicBezTo>
                    <a:pt x="1247" y="2912"/>
                    <a:pt x="1247" y="2932"/>
                    <a:pt x="1247" y="2955"/>
                  </a:cubicBezTo>
                  <a:cubicBezTo>
                    <a:pt x="1247" y="2955"/>
                    <a:pt x="1234" y="2965"/>
                    <a:pt x="1234" y="2975"/>
                  </a:cubicBezTo>
                  <a:cubicBezTo>
                    <a:pt x="1234" y="2995"/>
                    <a:pt x="1234" y="3018"/>
                    <a:pt x="1224" y="3028"/>
                  </a:cubicBezTo>
                  <a:lnTo>
                    <a:pt x="1224" y="3059"/>
                  </a:lnTo>
                  <a:cubicBezTo>
                    <a:pt x="1224" y="3081"/>
                    <a:pt x="1214" y="3112"/>
                    <a:pt x="1214" y="3132"/>
                  </a:cubicBezTo>
                  <a:lnTo>
                    <a:pt x="1214" y="3145"/>
                  </a:lnTo>
                  <a:cubicBezTo>
                    <a:pt x="1204" y="3208"/>
                    <a:pt x="1183" y="3271"/>
                    <a:pt x="1171" y="3345"/>
                  </a:cubicBezTo>
                  <a:lnTo>
                    <a:pt x="1171" y="3355"/>
                  </a:lnTo>
                  <a:cubicBezTo>
                    <a:pt x="1171" y="3385"/>
                    <a:pt x="1161" y="3428"/>
                    <a:pt x="1150" y="3461"/>
                  </a:cubicBezTo>
                  <a:lnTo>
                    <a:pt x="1150" y="3471"/>
                  </a:lnTo>
                  <a:cubicBezTo>
                    <a:pt x="1150" y="3502"/>
                    <a:pt x="1140" y="3545"/>
                    <a:pt x="1140" y="3575"/>
                  </a:cubicBezTo>
                  <a:lnTo>
                    <a:pt x="1130" y="3588"/>
                  </a:lnTo>
                  <a:cubicBezTo>
                    <a:pt x="1130" y="3618"/>
                    <a:pt x="1120" y="3651"/>
                    <a:pt x="1120" y="3692"/>
                  </a:cubicBezTo>
                  <a:cubicBezTo>
                    <a:pt x="1107" y="3702"/>
                    <a:pt x="1107" y="3702"/>
                    <a:pt x="1107" y="3714"/>
                  </a:cubicBezTo>
                  <a:cubicBezTo>
                    <a:pt x="1107" y="3755"/>
                    <a:pt x="1097" y="3788"/>
                    <a:pt x="1087" y="3828"/>
                  </a:cubicBezTo>
                  <a:lnTo>
                    <a:pt x="1087" y="3841"/>
                  </a:lnTo>
                  <a:cubicBezTo>
                    <a:pt x="1077" y="3881"/>
                    <a:pt x="1077" y="3914"/>
                    <a:pt x="1067" y="3955"/>
                  </a:cubicBezTo>
                  <a:lnTo>
                    <a:pt x="1067" y="3968"/>
                  </a:lnTo>
                  <a:cubicBezTo>
                    <a:pt x="1057" y="4008"/>
                    <a:pt x="1057" y="4041"/>
                    <a:pt x="1044" y="4081"/>
                  </a:cubicBezTo>
                  <a:lnTo>
                    <a:pt x="1044" y="4104"/>
                  </a:lnTo>
                  <a:cubicBezTo>
                    <a:pt x="1034" y="4145"/>
                    <a:pt x="1024" y="4188"/>
                    <a:pt x="1024" y="4231"/>
                  </a:cubicBezTo>
                  <a:lnTo>
                    <a:pt x="1014" y="4231"/>
                  </a:lnTo>
                  <a:cubicBezTo>
                    <a:pt x="1014" y="4271"/>
                    <a:pt x="1004" y="4314"/>
                    <a:pt x="993" y="4357"/>
                  </a:cubicBezTo>
                  <a:lnTo>
                    <a:pt x="993" y="4368"/>
                  </a:lnTo>
                  <a:cubicBezTo>
                    <a:pt x="981" y="4411"/>
                    <a:pt x="981" y="4451"/>
                    <a:pt x="971" y="4494"/>
                  </a:cubicBezTo>
                  <a:lnTo>
                    <a:pt x="971" y="4514"/>
                  </a:lnTo>
                  <a:cubicBezTo>
                    <a:pt x="961" y="4557"/>
                    <a:pt x="950" y="4600"/>
                    <a:pt x="940" y="4641"/>
                  </a:cubicBezTo>
                  <a:lnTo>
                    <a:pt x="940" y="4651"/>
                  </a:lnTo>
                  <a:cubicBezTo>
                    <a:pt x="940" y="4694"/>
                    <a:pt x="930" y="4737"/>
                    <a:pt x="917" y="4768"/>
                  </a:cubicBezTo>
                  <a:lnTo>
                    <a:pt x="917" y="4790"/>
                  </a:lnTo>
                  <a:cubicBezTo>
                    <a:pt x="907" y="4831"/>
                    <a:pt x="897" y="4874"/>
                    <a:pt x="897" y="4917"/>
                  </a:cubicBezTo>
                  <a:cubicBezTo>
                    <a:pt x="887" y="4927"/>
                    <a:pt x="887" y="4927"/>
                    <a:pt x="887" y="4937"/>
                  </a:cubicBezTo>
                  <a:cubicBezTo>
                    <a:pt x="877" y="5021"/>
                    <a:pt x="854" y="5107"/>
                    <a:pt x="844" y="5190"/>
                  </a:cubicBezTo>
                  <a:cubicBezTo>
                    <a:pt x="844" y="5190"/>
                    <a:pt x="844" y="5200"/>
                    <a:pt x="834" y="5211"/>
                  </a:cubicBezTo>
                  <a:cubicBezTo>
                    <a:pt x="834" y="5244"/>
                    <a:pt x="824" y="5284"/>
                    <a:pt x="814" y="5327"/>
                  </a:cubicBezTo>
                  <a:lnTo>
                    <a:pt x="814" y="5347"/>
                  </a:lnTo>
                  <a:cubicBezTo>
                    <a:pt x="804" y="5380"/>
                    <a:pt x="791" y="5423"/>
                    <a:pt x="791" y="5464"/>
                  </a:cubicBezTo>
                  <a:cubicBezTo>
                    <a:pt x="781" y="5507"/>
                    <a:pt x="771" y="5550"/>
                    <a:pt x="761" y="5580"/>
                  </a:cubicBezTo>
                  <a:lnTo>
                    <a:pt x="761" y="5600"/>
                  </a:lnTo>
                  <a:cubicBezTo>
                    <a:pt x="750" y="5644"/>
                    <a:pt x="750" y="5676"/>
                    <a:pt x="740" y="5717"/>
                  </a:cubicBezTo>
                  <a:lnTo>
                    <a:pt x="740" y="5727"/>
                  </a:lnTo>
                  <a:cubicBezTo>
                    <a:pt x="728" y="5770"/>
                    <a:pt x="717" y="5803"/>
                    <a:pt x="717" y="5833"/>
                  </a:cubicBezTo>
                  <a:lnTo>
                    <a:pt x="707" y="5844"/>
                  </a:lnTo>
                  <a:cubicBezTo>
                    <a:pt x="707" y="5876"/>
                    <a:pt x="697" y="5917"/>
                    <a:pt x="687" y="5950"/>
                  </a:cubicBezTo>
                  <a:lnTo>
                    <a:pt x="687" y="5970"/>
                  </a:lnTo>
                  <a:cubicBezTo>
                    <a:pt x="677" y="6003"/>
                    <a:pt x="677" y="6033"/>
                    <a:pt x="664" y="6066"/>
                  </a:cubicBezTo>
                  <a:lnTo>
                    <a:pt x="664" y="6076"/>
                  </a:lnTo>
                  <a:cubicBezTo>
                    <a:pt x="654" y="6107"/>
                    <a:pt x="644" y="6140"/>
                    <a:pt x="644" y="6160"/>
                  </a:cubicBezTo>
                  <a:lnTo>
                    <a:pt x="644" y="6183"/>
                  </a:lnTo>
                  <a:cubicBezTo>
                    <a:pt x="634" y="6213"/>
                    <a:pt x="624" y="6233"/>
                    <a:pt x="624" y="6266"/>
                  </a:cubicBezTo>
                  <a:cubicBezTo>
                    <a:pt x="624" y="6266"/>
                    <a:pt x="614" y="6276"/>
                    <a:pt x="614" y="6287"/>
                  </a:cubicBezTo>
                  <a:cubicBezTo>
                    <a:pt x="614" y="6309"/>
                    <a:pt x="601" y="6340"/>
                    <a:pt x="601" y="6360"/>
                  </a:cubicBezTo>
                  <a:lnTo>
                    <a:pt x="591" y="6373"/>
                  </a:lnTo>
                  <a:cubicBezTo>
                    <a:pt x="591" y="6393"/>
                    <a:pt x="581" y="6413"/>
                    <a:pt x="581" y="6446"/>
                  </a:cubicBezTo>
                  <a:lnTo>
                    <a:pt x="571" y="6456"/>
                  </a:lnTo>
                  <a:cubicBezTo>
                    <a:pt x="571" y="6476"/>
                    <a:pt x="561" y="6499"/>
                    <a:pt x="561" y="6519"/>
                  </a:cubicBezTo>
                  <a:cubicBezTo>
                    <a:pt x="561" y="6530"/>
                    <a:pt x="561" y="6530"/>
                    <a:pt x="550" y="6530"/>
                  </a:cubicBezTo>
                  <a:cubicBezTo>
                    <a:pt x="550" y="6550"/>
                    <a:pt x="538" y="6573"/>
                    <a:pt x="538" y="6593"/>
                  </a:cubicBezTo>
                  <a:cubicBezTo>
                    <a:pt x="528" y="6636"/>
                    <a:pt x="507" y="6689"/>
                    <a:pt x="497" y="6730"/>
                  </a:cubicBezTo>
                  <a:cubicBezTo>
                    <a:pt x="264" y="7512"/>
                    <a:pt x="1" y="8259"/>
                    <a:pt x="411" y="8725"/>
                  </a:cubicBezTo>
                  <a:cubicBezTo>
                    <a:pt x="844" y="9208"/>
                    <a:pt x="2563" y="10064"/>
                    <a:pt x="4652" y="10064"/>
                  </a:cubicBezTo>
                  <a:lnTo>
                    <a:pt x="4778" y="10064"/>
                  </a:lnTo>
                  <a:cubicBezTo>
                    <a:pt x="5064" y="10064"/>
                    <a:pt x="5318" y="10031"/>
                    <a:pt x="5551" y="9980"/>
                  </a:cubicBezTo>
                  <a:cubicBezTo>
                    <a:pt x="6637" y="9727"/>
                    <a:pt x="7090" y="8978"/>
                    <a:pt x="7280" y="8102"/>
                  </a:cubicBezTo>
                  <a:cubicBezTo>
                    <a:pt x="7280" y="8102"/>
                    <a:pt x="7690" y="7828"/>
                    <a:pt x="8006" y="7322"/>
                  </a:cubicBezTo>
                  <a:cubicBezTo>
                    <a:pt x="8323" y="6816"/>
                    <a:pt x="8186" y="5423"/>
                    <a:pt x="8176" y="4727"/>
                  </a:cubicBezTo>
                  <a:cubicBezTo>
                    <a:pt x="8166" y="4031"/>
                    <a:pt x="8419" y="2879"/>
                    <a:pt x="8566" y="2162"/>
                  </a:cubicBezTo>
                  <a:cubicBezTo>
                    <a:pt x="8619" y="1889"/>
                    <a:pt x="8576" y="1583"/>
                    <a:pt x="8439" y="1297"/>
                  </a:cubicBezTo>
                  <a:cubicBezTo>
                    <a:pt x="8239" y="866"/>
                    <a:pt x="7806" y="497"/>
                    <a:pt x="7206" y="433"/>
                  </a:cubicBezTo>
                  <a:cubicBezTo>
                    <a:pt x="7120" y="423"/>
                    <a:pt x="7047" y="423"/>
                    <a:pt x="6973" y="423"/>
                  </a:cubicBezTo>
                  <a:cubicBezTo>
                    <a:pt x="6540" y="423"/>
                    <a:pt x="6151" y="550"/>
                    <a:pt x="5867" y="686"/>
                  </a:cubicBezTo>
                  <a:cubicBezTo>
                    <a:pt x="5867" y="686"/>
                    <a:pt x="5804" y="360"/>
                    <a:pt x="5297" y="157"/>
                  </a:cubicBezTo>
                  <a:cubicBezTo>
                    <a:pt x="5138" y="94"/>
                    <a:pt x="4938" y="43"/>
                    <a:pt x="4695" y="21"/>
                  </a:cubicBezTo>
                  <a:cubicBezTo>
                    <a:pt x="4578" y="10"/>
                    <a:pt x="4462" y="0"/>
                    <a:pt x="434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0"/>
            <p:cNvSpPr/>
            <p:nvPr/>
          </p:nvSpPr>
          <p:spPr>
            <a:xfrm>
              <a:off x="6849483" y="873714"/>
              <a:ext cx="59334" cy="38483"/>
            </a:xfrm>
            <a:custGeom>
              <a:avLst/>
              <a:gdLst/>
              <a:ahLst/>
              <a:cxnLst/>
              <a:rect l="l" t="t" r="r" b="b"/>
              <a:pathLst>
                <a:path w="1309" h="849" extrusionOk="0">
                  <a:moveTo>
                    <a:pt x="345" y="1"/>
                  </a:moveTo>
                  <a:cubicBezTo>
                    <a:pt x="221" y="1"/>
                    <a:pt x="105" y="11"/>
                    <a:pt x="0" y="26"/>
                  </a:cubicBezTo>
                  <a:cubicBezTo>
                    <a:pt x="30" y="26"/>
                    <a:pt x="686" y="36"/>
                    <a:pt x="633" y="786"/>
                  </a:cubicBezTo>
                  <a:lnTo>
                    <a:pt x="623" y="819"/>
                  </a:lnTo>
                  <a:cubicBezTo>
                    <a:pt x="686" y="829"/>
                    <a:pt x="749" y="839"/>
                    <a:pt x="813" y="849"/>
                  </a:cubicBezTo>
                  <a:cubicBezTo>
                    <a:pt x="853" y="808"/>
                    <a:pt x="1043" y="682"/>
                    <a:pt x="1309" y="565"/>
                  </a:cubicBezTo>
                  <a:cubicBezTo>
                    <a:pt x="1309" y="565"/>
                    <a:pt x="1246" y="239"/>
                    <a:pt x="739" y="36"/>
                  </a:cubicBezTo>
                  <a:cubicBezTo>
                    <a:pt x="601" y="11"/>
                    <a:pt x="469" y="1"/>
                    <a:pt x="34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0"/>
            <p:cNvSpPr/>
            <p:nvPr/>
          </p:nvSpPr>
          <p:spPr>
            <a:xfrm>
              <a:off x="6972820" y="905987"/>
              <a:ext cx="60739" cy="329486"/>
            </a:xfrm>
            <a:custGeom>
              <a:avLst/>
              <a:gdLst/>
              <a:ahLst/>
              <a:cxnLst/>
              <a:rect l="l" t="t" r="r" b="b"/>
              <a:pathLst>
                <a:path w="1340" h="7269" extrusionOk="0">
                  <a:moveTo>
                    <a:pt x="274" y="0"/>
                  </a:moveTo>
                  <a:cubicBezTo>
                    <a:pt x="274" y="0"/>
                    <a:pt x="727" y="223"/>
                    <a:pt x="560" y="1476"/>
                  </a:cubicBezTo>
                  <a:cubicBezTo>
                    <a:pt x="580" y="1666"/>
                    <a:pt x="570" y="1889"/>
                    <a:pt x="560" y="2079"/>
                  </a:cubicBezTo>
                  <a:cubicBezTo>
                    <a:pt x="537" y="2395"/>
                    <a:pt x="487" y="2659"/>
                    <a:pt x="487" y="2659"/>
                  </a:cubicBezTo>
                  <a:cubicBezTo>
                    <a:pt x="487" y="2659"/>
                    <a:pt x="211" y="4843"/>
                    <a:pt x="127" y="6287"/>
                  </a:cubicBezTo>
                  <a:cubicBezTo>
                    <a:pt x="117" y="6436"/>
                    <a:pt x="107" y="6583"/>
                    <a:pt x="84" y="6719"/>
                  </a:cubicBezTo>
                  <a:cubicBezTo>
                    <a:pt x="64" y="6909"/>
                    <a:pt x="44" y="7089"/>
                    <a:pt x="1" y="7269"/>
                  </a:cubicBezTo>
                  <a:cubicBezTo>
                    <a:pt x="1" y="7269"/>
                    <a:pt x="411" y="6995"/>
                    <a:pt x="727" y="6489"/>
                  </a:cubicBezTo>
                  <a:cubicBezTo>
                    <a:pt x="1044" y="5983"/>
                    <a:pt x="907" y="4590"/>
                    <a:pt x="897" y="3894"/>
                  </a:cubicBezTo>
                  <a:cubicBezTo>
                    <a:pt x="887" y="3198"/>
                    <a:pt x="1140" y="2046"/>
                    <a:pt x="1287" y="1329"/>
                  </a:cubicBezTo>
                  <a:cubicBezTo>
                    <a:pt x="1340" y="1056"/>
                    <a:pt x="1297" y="750"/>
                    <a:pt x="1160" y="464"/>
                  </a:cubicBezTo>
                  <a:cubicBezTo>
                    <a:pt x="950" y="147"/>
                    <a:pt x="623" y="33"/>
                    <a:pt x="27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0"/>
            <p:cNvSpPr/>
            <p:nvPr/>
          </p:nvSpPr>
          <p:spPr>
            <a:xfrm>
              <a:off x="6886289" y="887176"/>
              <a:ext cx="139155" cy="39843"/>
            </a:xfrm>
            <a:custGeom>
              <a:avLst/>
              <a:gdLst/>
              <a:ahLst/>
              <a:cxnLst/>
              <a:rect l="l" t="t" r="r" b="b"/>
              <a:pathLst>
                <a:path w="3070" h="879" extrusionOk="0">
                  <a:moveTo>
                    <a:pt x="1598" y="1"/>
                  </a:moveTo>
                  <a:cubicBezTo>
                    <a:pt x="1172" y="1"/>
                    <a:pt x="781" y="134"/>
                    <a:pt x="497" y="268"/>
                  </a:cubicBezTo>
                  <a:cubicBezTo>
                    <a:pt x="231" y="385"/>
                    <a:pt x="41" y="511"/>
                    <a:pt x="1" y="552"/>
                  </a:cubicBezTo>
                  <a:cubicBezTo>
                    <a:pt x="31" y="552"/>
                    <a:pt x="64" y="562"/>
                    <a:pt x="94" y="575"/>
                  </a:cubicBezTo>
                  <a:cubicBezTo>
                    <a:pt x="327" y="615"/>
                    <a:pt x="560" y="658"/>
                    <a:pt x="781" y="711"/>
                  </a:cubicBezTo>
                  <a:cubicBezTo>
                    <a:pt x="781" y="711"/>
                    <a:pt x="1425" y="412"/>
                    <a:pt x="2062" y="412"/>
                  </a:cubicBezTo>
                  <a:cubicBezTo>
                    <a:pt x="2103" y="412"/>
                    <a:pt x="2143" y="413"/>
                    <a:pt x="2183" y="415"/>
                  </a:cubicBezTo>
                  <a:cubicBezTo>
                    <a:pt x="2532" y="448"/>
                    <a:pt x="2859" y="562"/>
                    <a:pt x="3069" y="879"/>
                  </a:cubicBezTo>
                  <a:cubicBezTo>
                    <a:pt x="2869" y="448"/>
                    <a:pt x="2436" y="79"/>
                    <a:pt x="1836" y="15"/>
                  </a:cubicBezTo>
                  <a:cubicBezTo>
                    <a:pt x="1756" y="5"/>
                    <a:pt x="1676" y="1"/>
                    <a:pt x="1598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0"/>
            <p:cNvSpPr/>
            <p:nvPr/>
          </p:nvSpPr>
          <p:spPr>
            <a:xfrm>
              <a:off x="6764311" y="868320"/>
              <a:ext cx="118713" cy="32862"/>
            </a:xfrm>
            <a:custGeom>
              <a:avLst/>
              <a:gdLst/>
              <a:ahLst/>
              <a:cxnLst/>
              <a:rect l="l" t="t" r="r" b="b"/>
              <a:pathLst>
                <a:path w="2619" h="725" extrusionOk="0">
                  <a:moveTo>
                    <a:pt x="1668" y="1"/>
                  </a:moveTo>
                  <a:cubicBezTo>
                    <a:pt x="470" y="1"/>
                    <a:pt x="1" y="674"/>
                    <a:pt x="1" y="674"/>
                  </a:cubicBezTo>
                  <a:lnTo>
                    <a:pt x="1" y="684"/>
                  </a:lnTo>
                  <a:lnTo>
                    <a:pt x="150" y="684"/>
                  </a:lnTo>
                  <a:cubicBezTo>
                    <a:pt x="327" y="695"/>
                    <a:pt x="530" y="705"/>
                    <a:pt x="750" y="725"/>
                  </a:cubicBezTo>
                  <a:cubicBezTo>
                    <a:pt x="783" y="684"/>
                    <a:pt x="1173" y="262"/>
                    <a:pt x="1879" y="145"/>
                  </a:cubicBezTo>
                  <a:cubicBezTo>
                    <a:pt x="1984" y="130"/>
                    <a:pt x="2100" y="120"/>
                    <a:pt x="2224" y="120"/>
                  </a:cubicBezTo>
                  <a:cubicBezTo>
                    <a:pt x="2348" y="120"/>
                    <a:pt x="2480" y="130"/>
                    <a:pt x="2618" y="155"/>
                  </a:cubicBezTo>
                  <a:cubicBezTo>
                    <a:pt x="2459" y="92"/>
                    <a:pt x="2259" y="41"/>
                    <a:pt x="2016" y="19"/>
                  </a:cubicBezTo>
                  <a:cubicBezTo>
                    <a:pt x="1894" y="6"/>
                    <a:pt x="1778" y="1"/>
                    <a:pt x="1668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0"/>
            <p:cNvSpPr/>
            <p:nvPr/>
          </p:nvSpPr>
          <p:spPr>
            <a:xfrm>
              <a:off x="6741375" y="899324"/>
              <a:ext cx="61328" cy="104253"/>
            </a:xfrm>
            <a:custGeom>
              <a:avLst/>
              <a:gdLst/>
              <a:ahLst/>
              <a:cxnLst/>
              <a:rect l="l" t="t" r="r" b="b"/>
              <a:pathLst>
                <a:path w="1353" h="2300" extrusionOk="0">
                  <a:moveTo>
                    <a:pt x="656" y="0"/>
                  </a:moveTo>
                  <a:cubicBezTo>
                    <a:pt x="643" y="31"/>
                    <a:pt x="64" y="1097"/>
                    <a:pt x="0" y="2183"/>
                  </a:cubicBezTo>
                  <a:cubicBezTo>
                    <a:pt x="23" y="2183"/>
                    <a:pt x="43" y="2183"/>
                    <a:pt x="64" y="2193"/>
                  </a:cubicBezTo>
                  <a:cubicBezTo>
                    <a:pt x="276" y="2226"/>
                    <a:pt x="496" y="2269"/>
                    <a:pt x="719" y="2299"/>
                  </a:cubicBezTo>
                  <a:cubicBezTo>
                    <a:pt x="856" y="1170"/>
                    <a:pt x="1339" y="64"/>
                    <a:pt x="1352" y="54"/>
                  </a:cubicBezTo>
                  <a:cubicBezTo>
                    <a:pt x="1319" y="41"/>
                    <a:pt x="1289" y="41"/>
                    <a:pt x="1256" y="41"/>
                  </a:cubicBezTo>
                  <a:cubicBezTo>
                    <a:pt x="1036" y="21"/>
                    <a:pt x="833" y="11"/>
                    <a:pt x="65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0"/>
            <p:cNvSpPr/>
            <p:nvPr/>
          </p:nvSpPr>
          <p:spPr>
            <a:xfrm>
              <a:off x="6859002" y="913194"/>
              <a:ext cx="68445" cy="113772"/>
            </a:xfrm>
            <a:custGeom>
              <a:avLst/>
              <a:gdLst/>
              <a:ahLst/>
              <a:cxnLst/>
              <a:rect l="l" t="t" r="r" b="b"/>
              <a:pathLst>
                <a:path w="1510" h="2510" extrusionOk="0">
                  <a:moveTo>
                    <a:pt x="696" y="1"/>
                  </a:moveTo>
                  <a:cubicBezTo>
                    <a:pt x="686" y="21"/>
                    <a:pt x="213" y="874"/>
                    <a:pt x="0" y="2320"/>
                  </a:cubicBezTo>
                  <a:cubicBezTo>
                    <a:pt x="43" y="2330"/>
                    <a:pt x="86" y="2343"/>
                    <a:pt x="127" y="2353"/>
                  </a:cubicBezTo>
                  <a:cubicBezTo>
                    <a:pt x="360" y="2406"/>
                    <a:pt x="593" y="2457"/>
                    <a:pt x="803" y="2510"/>
                  </a:cubicBezTo>
                  <a:cubicBezTo>
                    <a:pt x="1076" y="1087"/>
                    <a:pt x="1499" y="191"/>
                    <a:pt x="1499" y="191"/>
                  </a:cubicBezTo>
                  <a:lnTo>
                    <a:pt x="1509" y="168"/>
                  </a:lnTo>
                  <a:cubicBezTo>
                    <a:pt x="1466" y="158"/>
                    <a:pt x="1426" y="148"/>
                    <a:pt x="1383" y="137"/>
                  </a:cubicBezTo>
                  <a:cubicBezTo>
                    <a:pt x="1162" y="84"/>
                    <a:pt x="929" y="41"/>
                    <a:pt x="69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>
              <a:off x="6837516" y="1019806"/>
              <a:ext cx="60784" cy="176913"/>
            </a:xfrm>
            <a:custGeom>
              <a:avLst/>
              <a:gdLst/>
              <a:ahLst/>
              <a:cxnLst/>
              <a:rect l="l" t="t" r="r" b="b"/>
              <a:pathLst>
                <a:path w="1341" h="3903" extrusionOk="0">
                  <a:moveTo>
                    <a:pt x="601" y="1"/>
                  </a:moveTo>
                  <a:cubicBezTo>
                    <a:pt x="601" y="1"/>
                    <a:pt x="31" y="3143"/>
                    <a:pt x="1" y="3745"/>
                  </a:cubicBezTo>
                  <a:cubicBezTo>
                    <a:pt x="201" y="3745"/>
                    <a:pt x="611" y="3829"/>
                    <a:pt x="844" y="3902"/>
                  </a:cubicBezTo>
                  <a:cubicBezTo>
                    <a:pt x="887" y="3292"/>
                    <a:pt x="1340" y="168"/>
                    <a:pt x="1340" y="168"/>
                  </a:cubicBezTo>
                  <a:cubicBezTo>
                    <a:pt x="1320" y="168"/>
                    <a:pt x="1297" y="158"/>
                    <a:pt x="1277" y="158"/>
                  </a:cubicBezTo>
                  <a:cubicBezTo>
                    <a:pt x="1067" y="105"/>
                    <a:pt x="834" y="54"/>
                    <a:pt x="60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0"/>
            <p:cNvSpPr/>
            <p:nvPr/>
          </p:nvSpPr>
          <p:spPr>
            <a:xfrm>
              <a:off x="6956548" y="946601"/>
              <a:ext cx="42608" cy="68445"/>
            </a:xfrm>
            <a:custGeom>
              <a:avLst/>
              <a:gdLst/>
              <a:ahLst/>
              <a:cxnLst/>
              <a:rect l="l" t="t" r="r" b="b"/>
              <a:pathLst>
                <a:path w="940" h="1510" extrusionOk="0">
                  <a:moveTo>
                    <a:pt x="556" y="0"/>
                  </a:moveTo>
                  <a:cubicBezTo>
                    <a:pt x="136" y="0"/>
                    <a:pt x="95" y="916"/>
                    <a:pt x="0" y="1489"/>
                  </a:cubicBezTo>
                  <a:lnTo>
                    <a:pt x="10" y="1489"/>
                  </a:lnTo>
                  <a:lnTo>
                    <a:pt x="339" y="1509"/>
                  </a:lnTo>
                  <a:cubicBezTo>
                    <a:pt x="339" y="1509"/>
                    <a:pt x="560" y="1416"/>
                    <a:pt x="909" y="1183"/>
                  </a:cubicBezTo>
                  <a:lnTo>
                    <a:pt x="919" y="1183"/>
                  </a:lnTo>
                  <a:cubicBezTo>
                    <a:pt x="929" y="993"/>
                    <a:pt x="939" y="770"/>
                    <a:pt x="919" y="580"/>
                  </a:cubicBezTo>
                  <a:cubicBezTo>
                    <a:pt x="896" y="317"/>
                    <a:pt x="823" y="87"/>
                    <a:pt x="656" y="23"/>
                  </a:cubicBezTo>
                  <a:cubicBezTo>
                    <a:pt x="633" y="11"/>
                    <a:pt x="603" y="1"/>
                    <a:pt x="570" y="1"/>
                  </a:cubicBezTo>
                  <a:cubicBezTo>
                    <a:pt x="565" y="0"/>
                    <a:pt x="561" y="0"/>
                    <a:pt x="55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0"/>
            <p:cNvSpPr/>
            <p:nvPr/>
          </p:nvSpPr>
          <p:spPr>
            <a:xfrm>
              <a:off x="6950791" y="1000179"/>
              <a:ext cx="47458" cy="220972"/>
            </a:xfrm>
            <a:custGeom>
              <a:avLst/>
              <a:gdLst/>
              <a:ahLst/>
              <a:cxnLst/>
              <a:rect l="l" t="t" r="r" b="b"/>
              <a:pathLst>
                <a:path w="1047" h="4875" extrusionOk="0">
                  <a:moveTo>
                    <a:pt x="1036" y="1"/>
                  </a:moveTo>
                  <a:cubicBezTo>
                    <a:pt x="687" y="234"/>
                    <a:pt x="466" y="327"/>
                    <a:pt x="466" y="327"/>
                  </a:cubicBezTo>
                  <a:cubicBezTo>
                    <a:pt x="466" y="327"/>
                    <a:pt x="223" y="3092"/>
                    <a:pt x="1" y="4841"/>
                  </a:cubicBezTo>
                  <a:lnTo>
                    <a:pt x="1" y="4874"/>
                  </a:lnTo>
                  <a:cubicBezTo>
                    <a:pt x="360" y="4831"/>
                    <a:pt x="570" y="4641"/>
                    <a:pt x="570" y="4641"/>
                  </a:cubicBezTo>
                  <a:cubicBezTo>
                    <a:pt x="593" y="4505"/>
                    <a:pt x="603" y="4358"/>
                    <a:pt x="613" y="4209"/>
                  </a:cubicBezTo>
                  <a:cubicBezTo>
                    <a:pt x="697" y="2765"/>
                    <a:pt x="973" y="581"/>
                    <a:pt x="973" y="581"/>
                  </a:cubicBezTo>
                  <a:cubicBezTo>
                    <a:pt x="973" y="581"/>
                    <a:pt x="1023" y="317"/>
                    <a:pt x="104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0"/>
            <p:cNvSpPr/>
            <p:nvPr/>
          </p:nvSpPr>
          <p:spPr>
            <a:xfrm>
              <a:off x="6895355" y="920764"/>
              <a:ext cx="90927" cy="114225"/>
            </a:xfrm>
            <a:custGeom>
              <a:avLst/>
              <a:gdLst/>
              <a:ahLst/>
              <a:cxnLst/>
              <a:rect l="l" t="t" r="r" b="b"/>
              <a:pathLst>
                <a:path w="2006" h="2520" extrusionOk="0">
                  <a:moveTo>
                    <a:pt x="707" y="1"/>
                  </a:moveTo>
                  <a:lnTo>
                    <a:pt x="697" y="24"/>
                  </a:lnTo>
                  <a:cubicBezTo>
                    <a:pt x="697" y="24"/>
                    <a:pt x="274" y="920"/>
                    <a:pt x="1" y="2343"/>
                  </a:cubicBezTo>
                  <a:cubicBezTo>
                    <a:pt x="21" y="2343"/>
                    <a:pt x="44" y="2353"/>
                    <a:pt x="64" y="2353"/>
                  </a:cubicBezTo>
                  <a:cubicBezTo>
                    <a:pt x="467" y="2451"/>
                    <a:pt x="824" y="2519"/>
                    <a:pt x="1038" y="2519"/>
                  </a:cubicBezTo>
                  <a:cubicBezTo>
                    <a:pt x="1099" y="2519"/>
                    <a:pt x="1148" y="2514"/>
                    <a:pt x="1183" y="2502"/>
                  </a:cubicBezTo>
                  <a:cubicBezTo>
                    <a:pt x="1267" y="2469"/>
                    <a:pt x="1320" y="2290"/>
                    <a:pt x="1350" y="2059"/>
                  </a:cubicBezTo>
                  <a:cubicBezTo>
                    <a:pt x="1445" y="1486"/>
                    <a:pt x="1486" y="570"/>
                    <a:pt x="1906" y="570"/>
                  </a:cubicBezTo>
                  <a:cubicBezTo>
                    <a:pt x="1911" y="570"/>
                    <a:pt x="1915" y="570"/>
                    <a:pt x="1920" y="571"/>
                  </a:cubicBezTo>
                  <a:cubicBezTo>
                    <a:pt x="1953" y="571"/>
                    <a:pt x="1983" y="581"/>
                    <a:pt x="2006" y="593"/>
                  </a:cubicBezTo>
                  <a:cubicBezTo>
                    <a:pt x="1836" y="350"/>
                    <a:pt x="1330" y="160"/>
                    <a:pt x="707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0"/>
            <p:cNvSpPr/>
            <p:nvPr/>
          </p:nvSpPr>
          <p:spPr>
            <a:xfrm>
              <a:off x="6894448" y="1210547"/>
              <a:ext cx="82224" cy="110100"/>
            </a:xfrm>
            <a:custGeom>
              <a:avLst/>
              <a:gdLst/>
              <a:ahLst/>
              <a:cxnLst/>
              <a:rect l="l" t="t" r="r" b="b"/>
              <a:pathLst>
                <a:path w="1814" h="2429" extrusionOk="0">
                  <a:moveTo>
                    <a:pt x="1813" y="0"/>
                  </a:moveTo>
                  <a:cubicBezTo>
                    <a:pt x="1813" y="0"/>
                    <a:pt x="1603" y="190"/>
                    <a:pt x="1244" y="233"/>
                  </a:cubicBezTo>
                  <a:cubicBezTo>
                    <a:pt x="1013" y="1932"/>
                    <a:pt x="31" y="2406"/>
                    <a:pt x="1" y="2428"/>
                  </a:cubicBezTo>
                  <a:cubicBezTo>
                    <a:pt x="1087" y="2175"/>
                    <a:pt x="1540" y="1426"/>
                    <a:pt x="1730" y="550"/>
                  </a:cubicBezTo>
                  <a:cubicBezTo>
                    <a:pt x="1773" y="370"/>
                    <a:pt x="1793" y="190"/>
                    <a:pt x="181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0"/>
            <p:cNvSpPr/>
            <p:nvPr/>
          </p:nvSpPr>
          <p:spPr>
            <a:xfrm>
              <a:off x="6875728" y="1014095"/>
              <a:ext cx="96230" cy="207555"/>
            </a:xfrm>
            <a:custGeom>
              <a:avLst/>
              <a:gdLst/>
              <a:ahLst/>
              <a:cxnLst/>
              <a:rect l="l" t="t" r="r" b="b"/>
              <a:pathLst>
                <a:path w="2123" h="4579" extrusionOk="0">
                  <a:moveTo>
                    <a:pt x="1783" y="0"/>
                  </a:moveTo>
                  <a:cubicBezTo>
                    <a:pt x="1753" y="231"/>
                    <a:pt x="1700" y="410"/>
                    <a:pt x="1616" y="443"/>
                  </a:cubicBezTo>
                  <a:cubicBezTo>
                    <a:pt x="1581" y="455"/>
                    <a:pt x="1532" y="460"/>
                    <a:pt x="1471" y="460"/>
                  </a:cubicBezTo>
                  <a:cubicBezTo>
                    <a:pt x="1257" y="460"/>
                    <a:pt x="900" y="392"/>
                    <a:pt x="497" y="294"/>
                  </a:cubicBezTo>
                  <a:cubicBezTo>
                    <a:pt x="497" y="294"/>
                    <a:pt x="44" y="3418"/>
                    <a:pt x="1" y="4028"/>
                  </a:cubicBezTo>
                  <a:cubicBezTo>
                    <a:pt x="97" y="4051"/>
                    <a:pt x="160" y="4071"/>
                    <a:pt x="170" y="4091"/>
                  </a:cubicBezTo>
                  <a:cubicBezTo>
                    <a:pt x="224" y="4145"/>
                    <a:pt x="211" y="4304"/>
                    <a:pt x="181" y="4431"/>
                  </a:cubicBezTo>
                  <a:cubicBezTo>
                    <a:pt x="769" y="4518"/>
                    <a:pt x="1257" y="4579"/>
                    <a:pt x="1518" y="4579"/>
                  </a:cubicBezTo>
                  <a:cubicBezTo>
                    <a:pt x="1537" y="4579"/>
                    <a:pt x="1556" y="4578"/>
                    <a:pt x="1573" y="4577"/>
                  </a:cubicBezTo>
                  <a:cubicBezTo>
                    <a:pt x="1593" y="4577"/>
                    <a:pt x="1626" y="4567"/>
                    <a:pt x="1657" y="4567"/>
                  </a:cubicBezTo>
                  <a:lnTo>
                    <a:pt x="1657" y="4534"/>
                  </a:lnTo>
                  <a:cubicBezTo>
                    <a:pt x="1879" y="2785"/>
                    <a:pt x="2122" y="20"/>
                    <a:pt x="2122" y="20"/>
                  </a:cubicBezTo>
                  <a:lnTo>
                    <a:pt x="1793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0"/>
            <p:cNvSpPr/>
            <p:nvPr/>
          </p:nvSpPr>
          <p:spPr>
            <a:xfrm>
              <a:off x="6642878" y="1173242"/>
              <a:ext cx="307955" cy="151213"/>
            </a:xfrm>
            <a:custGeom>
              <a:avLst/>
              <a:gdLst/>
              <a:ahLst/>
              <a:cxnLst/>
              <a:rect l="l" t="t" r="r" b="b"/>
              <a:pathLst>
                <a:path w="6794" h="3336" extrusionOk="0">
                  <a:moveTo>
                    <a:pt x="497" y="1"/>
                  </a:moveTo>
                  <a:cubicBezTo>
                    <a:pt x="264" y="783"/>
                    <a:pt x="1" y="1530"/>
                    <a:pt x="411" y="1996"/>
                  </a:cubicBezTo>
                  <a:cubicBezTo>
                    <a:pt x="847" y="2483"/>
                    <a:pt x="2566" y="3336"/>
                    <a:pt x="4669" y="3336"/>
                  </a:cubicBezTo>
                  <a:cubicBezTo>
                    <a:pt x="4705" y="3336"/>
                    <a:pt x="4742" y="3335"/>
                    <a:pt x="4778" y="3335"/>
                  </a:cubicBezTo>
                  <a:cubicBezTo>
                    <a:pt x="5064" y="3335"/>
                    <a:pt x="5318" y="3302"/>
                    <a:pt x="5551" y="3251"/>
                  </a:cubicBezTo>
                  <a:cubicBezTo>
                    <a:pt x="5581" y="3229"/>
                    <a:pt x="6563" y="2755"/>
                    <a:pt x="6794" y="1056"/>
                  </a:cubicBezTo>
                  <a:cubicBezTo>
                    <a:pt x="6763" y="1056"/>
                    <a:pt x="6730" y="1066"/>
                    <a:pt x="6710" y="1066"/>
                  </a:cubicBezTo>
                  <a:cubicBezTo>
                    <a:pt x="6693" y="1067"/>
                    <a:pt x="6674" y="1068"/>
                    <a:pt x="6655" y="1068"/>
                  </a:cubicBezTo>
                  <a:cubicBezTo>
                    <a:pt x="6394" y="1068"/>
                    <a:pt x="5906" y="1007"/>
                    <a:pt x="5318" y="920"/>
                  </a:cubicBezTo>
                  <a:cubicBezTo>
                    <a:pt x="5307" y="1013"/>
                    <a:pt x="5275" y="1099"/>
                    <a:pt x="5254" y="1120"/>
                  </a:cubicBezTo>
                  <a:cubicBezTo>
                    <a:pt x="5244" y="1125"/>
                    <a:pt x="5218" y="1127"/>
                    <a:pt x="5179" y="1127"/>
                  </a:cubicBezTo>
                  <a:cubicBezTo>
                    <a:pt x="5140" y="1127"/>
                    <a:pt x="5090" y="1125"/>
                    <a:pt x="5032" y="1120"/>
                  </a:cubicBezTo>
                  <a:lnTo>
                    <a:pt x="5032" y="1140"/>
                  </a:lnTo>
                  <a:cubicBezTo>
                    <a:pt x="5032" y="1140"/>
                    <a:pt x="4991" y="1773"/>
                    <a:pt x="4895" y="1846"/>
                  </a:cubicBezTo>
                  <a:cubicBezTo>
                    <a:pt x="4865" y="1870"/>
                    <a:pt x="4820" y="1880"/>
                    <a:pt x="4765" y="1880"/>
                  </a:cubicBezTo>
                  <a:cubicBezTo>
                    <a:pt x="4645" y="1880"/>
                    <a:pt x="4478" y="1832"/>
                    <a:pt x="4325" y="1773"/>
                  </a:cubicBezTo>
                  <a:cubicBezTo>
                    <a:pt x="4115" y="1699"/>
                    <a:pt x="4315" y="1003"/>
                    <a:pt x="4315" y="1003"/>
                  </a:cubicBezTo>
                  <a:lnTo>
                    <a:pt x="4315" y="983"/>
                  </a:lnTo>
                  <a:cubicBezTo>
                    <a:pt x="4199" y="950"/>
                    <a:pt x="4115" y="930"/>
                    <a:pt x="4105" y="910"/>
                  </a:cubicBezTo>
                  <a:cubicBezTo>
                    <a:pt x="4072" y="877"/>
                    <a:pt x="4072" y="803"/>
                    <a:pt x="4082" y="707"/>
                  </a:cubicBezTo>
                  <a:cubicBezTo>
                    <a:pt x="3556" y="613"/>
                    <a:pt x="3019" y="507"/>
                    <a:pt x="2512" y="413"/>
                  </a:cubicBezTo>
                  <a:cubicBezTo>
                    <a:pt x="2500" y="497"/>
                    <a:pt x="2469" y="570"/>
                    <a:pt x="2449" y="593"/>
                  </a:cubicBezTo>
                  <a:cubicBezTo>
                    <a:pt x="2438" y="598"/>
                    <a:pt x="2411" y="601"/>
                    <a:pt x="2374" y="601"/>
                  </a:cubicBezTo>
                  <a:cubicBezTo>
                    <a:pt x="2337" y="601"/>
                    <a:pt x="2290" y="598"/>
                    <a:pt x="2237" y="593"/>
                  </a:cubicBezTo>
                  <a:lnTo>
                    <a:pt x="2226" y="613"/>
                  </a:lnTo>
                  <a:cubicBezTo>
                    <a:pt x="2226" y="613"/>
                    <a:pt x="2183" y="1246"/>
                    <a:pt x="2090" y="1320"/>
                  </a:cubicBezTo>
                  <a:cubicBezTo>
                    <a:pt x="2062" y="1338"/>
                    <a:pt x="2021" y="1346"/>
                    <a:pt x="1972" y="1346"/>
                  </a:cubicBezTo>
                  <a:cubicBezTo>
                    <a:pt x="1850" y="1346"/>
                    <a:pt x="1677" y="1298"/>
                    <a:pt x="1520" y="1246"/>
                  </a:cubicBezTo>
                  <a:cubicBezTo>
                    <a:pt x="1310" y="1163"/>
                    <a:pt x="1510" y="466"/>
                    <a:pt x="1510" y="466"/>
                  </a:cubicBezTo>
                  <a:lnTo>
                    <a:pt x="1510" y="454"/>
                  </a:lnTo>
                  <a:cubicBezTo>
                    <a:pt x="1393" y="423"/>
                    <a:pt x="1310" y="391"/>
                    <a:pt x="1297" y="380"/>
                  </a:cubicBezTo>
                  <a:cubicBezTo>
                    <a:pt x="1267" y="350"/>
                    <a:pt x="1267" y="254"/>
                    <a:pt x="1287" y="160"/>
                  </a:cubicBezTo>
                  <a:cubicBezTo>
                    <a:pt x="804" y="64"/>
                    <a:pt x="497" y="1"/>
                    <a:pt x="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0"/>
            <p:cNvSpPr/>
            <p:nvPr/>
          </p:nvSpPr>
          <p:spPr>
            <a:xfrm>
              <a:off x="6773966" y="901726"/>
              <a:ext cx="116628" cy="116628"/>
            </a:xfrm>
            <a:custGeom>
              <a:avLst/>
              <a:gdLst/>
              <a:ahLst/>
              <a:cxnLst/>
              <a:rect l="l" t="t" r="r" b="b"/>
              <a:pathLst>
                <a:path w="2573" h="2573" extrusionOk="0">
                  <a:moveTo>
                    <a:pt x="633" y="1"/>
                  </a:moveTo>
                  <a:cubicBezTo>
                    <a:pt x="620" y="11"/>
                    <a:pt x="137" y="1117"/>
                    <a:pt x="0" y="2246"/>
                  </a:cubicBezTo>
                  <a:cubicBezTo>
                    <a:pt x="20" y="2246"/>
                    <a:pt x="51" y="2256"/>
                    <a:pt x="74" y="2256"/>
                  </a:cubicBezTo>
                  <a:cubicBezTo>
                    <a:pt x="527" y="2320"/>
                    <a:pt x="970" y="2383"/>
                    <a:pt x="1307" y="2446"/>
                  </a:cubicBezTo>
                  <a:cubicBezTo>
                    <a:pt x="1486" y="2489"/>
                    <a:pt x="1676" y="2532"/>
                    <a:pt x="1876" y="2573"/>
                  </a:cubicBezTo>
                  <a:cubicBezTo>
                    <a:pt x="2089" y="1127"/>
                    <a:pt x="2562" y="274"/>
                    <a:pt x="2572" y="254"/>
                  </a:cubicBezTo>
                  <a:cubicBezTo>
                    <a:pt x="2542" y="241"/>
                    <a:pt x="2509" y="231"/>
                    <a:pt x="2479" y="231"/>
                  </a:cubicBezTo>
                  <a:cubicBezTo>
                    <a:pt x="2415" y="221"/>
                    <a:pt x="2352" y="211"/>
                    <a:pt x="2289" y="201"/>
                  </a:cubicBezTo>
                  <a:cubicBezTo>
                    <a:pt x="1719" y="104"/>
                    <a:pt x="1139" y="41"/>
                    <a:pt x="63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0"/>
            <p:cNvSpPr/>
            <p:nvPr/>
          </p:nvSpPr>
          <p:spPr>
            <a:xfrm>
              <a:off x="6827408" y="1189560"/>
              <a:ext cx="58472" cy="34812"/>
            </a:xfrm>
            <a:custGeom>
              <a:avLst/>
              <a:gdLst/>
              <a:ahLst/>
              <a:cxnLst/>
              <a:rect l="l" t="t" r="r" b="b"/>
              <a:pathLst>
                <a:path w="1290" h="768" extrusionOk="0">
                  <a:moveTo>
                    <a:pt x="224" y="0"/>
                  </a:moveTo>
                  <a:cubicBezTo>
                    <a:pt x="171" y="0"/>
                    <a:pt x="128" y="0"/>
                    <a:pt x="117" y="10"/>
                  </a:cubicBezTo>
                  <a:cubicBezTo>
                    <a:pt x="64" y="53"/>
                    <a:pt x="24" y="210"/>
                    <a:pt x="11" y="347"/>
                  </a:cubicBezTo>
                  <a:cubicBezTo>
                    <a:pt x="1" y="443"/>
                    <a:pt x="1" y="517"/>
                    <a:pt x="34" y="550"/>
                  </a:cubicBezTo>
                  <a:cubicBezTo>
                    <a:pt x="44" y="570"/>
                    <a:pt x="128" y="590"/>
                    <a:pt x="244" y="623"/>
                  </a:cubicBezTo>
                  <a:cubicBezTo>
                    <a:pt x="454" y="676"/>
                    <a:pt x="761" y="739"/>
                    <a:pt x="961" y="760"/>
                  </a:cubicBezTo>
                  <a:cubicBezTo>
                    <a:pt x="1019" y="765"/>
                    <a:pt x="1069" y="767"/>
                    <a:pt x="1108" y="767"/>
                  </a:cubicBezTo>
                  <a:cubicBezTo>
                    <a:pt x="1147" y="767"/>
                    <a:pt x="1173" y="765"/>
                    <a:pt x="1183" y="760"/>
                  </a:cubicBezTo>
                  <a:cubicBezTo>
                    <a:pt x="1204" y="739"/>
                    <a:pt x="1236" y="653"/>
                    <a:pt x="1247" y="560"/>
                  </a:cubicBezTo>
                  <a:cubicBezTo>
                    <a:pt x="1277" y="433"/>
                    <a:pt x="1290" y="274"/>
                    <a:pt x="1236" y="220"/>
                  </a:cubicBezTo>
                  <a:cubicBezTo>
                    <a:pt x="1226" y="200"/>
                    <a:pt x="1163" y="180"/>
                    <a:pt x="1067" y="157"/>
                  </a:cubicBezTo>
                  <a:cubicBezTo>
                    <a:pt x="834" y="84"/>
                    <a:pt x="424" y="0"/>
                    <a:pt x="22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0"/>
            <p:cNvSpPr/>
            <p:nvPr/>
          </p:nvSpPr>
          <p:spPr>
            <a:xfrm>
              <a:off x="6829402" y="1217754"/>
              <a:ext cx="41565" cy="40749"/>
            </a:xfrm>
            <a:custGeom>
              <a:avLst/>
              <a:gdLst/>
              <a:ahLst/>
              <a:cxnLst/>
              <a:rect l="l" t="t" r="r" b="b"/>
              <a:pathLst>
                <a:path w="917" h="899" extrusionOk="0">
                  <a:moveTo>
                    <a:pt x="200" y="1"/>
                  </a:moveTo>
                  <a:lnTo>
                    <a:pt x="200" y="21"/>
                  </a:lnTo>
                  <a:cubicBezTo>
                    <a:pt x="200" y="21"/>
                    <a:pt x="0" y="717"/>
                    <a:pt x="210" y="791"/>
                  </a:cubicBezTo>
                  <a:cubicBezTo>
                    <a:pt x="363" y="850"/>
                    <a:pt x="530" y="898"/>
                    <a:pt x="650" y="898"/>
                  </a:cubicBezTo>
                  <a:cubicBezTo>
                    <a:pt x="705" y="898"/>
                    <a:pt x="750" y="888"/>
                    <a:pt x="780" y="864"/>
                  </a:cubicBezTo>
                  <a:cubicBezTo>
                    <a:pt x="876" y="791"/>
                    <a:pt x="917" y="158"/>
                    <a:pt x="917" y="158"/>
                  </a:cubicBezTo>
                  <a:lnTo>
                    <a:pt x="917" y="138"/>
                  </a:lnTo>
                  <a:cubicBezTo>
                    <a:pt x="717" y="117"/>
                    <a:pt x="410" y="54"/>
                    <a:pt x="20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0"/>
            <p:cNvSpPr/>
            <p:nvPr/>
          </p:nvSpPr>
          <p:spPr>
            <a:xfrm>
              <a:off x="6748583" y="1003987"/>
              <a:ext cx="116174" cy="201299"/>
            </a:xfrm>
            <a:custGeom>
              <a:avLst/>
              <a:gdLst/>
              <a:ahLst/>
              <a:cxnLst/>
              <a:rect l="l" t="t" r="r" b="b"/>
              <a:pathLst>
                <a:path w="2563" h="4441" extrusionOk="0">
                  <a:moveTo>
                    <a:pt x="634" y="0"/>
                  </a:moveTo>
                  <a:cubicBezTo>
                    <a:pt x="601" y="160"/>
                    <a:pt x="31" y="3198"/>
                    <a:pt x="1" y="3778"/>
                  </a:cubicBezTo>
                  <a:cubicBezTo>
                    <a:pt x="94" y="3808"/>
                    <a:pt x="158" y="3831"/>
                    <a:pt x="168" y="3851"/>
                  </a:cubicBezTo>
                  <a:cubicBezTo>
                    <a:pt x="221" y="3904"/>
                    <a:pt x="211" y="4031"/>
                    <a:pt x="180" y="4147"/>
                  </a:cubicBezTo>
                  <a:cubicBezTo>
                    <a:pt x="687" y="4241"/>
                    <a:pt x="1224" y="4347"/>
                    <a:pt x="1750" y="4441"/>
                  </a:cubicBezTo>
                  <a:cubicBezTo>
                    <a:pt x="1763" y="4304"/>
                    <a:pt x="1803" y="4147"/>
                    <a:pt x="1856" y="4104"/>
                  </a:cubicBezTo>
                  <a:cubicBezTo>
                    <a:pt x="1867" y="4094"/>
                    <a:pt x="1910" y="4094"/>
                    <a:pt x="1963" y="4094"/>
                  </a:cubicBezTo>
                  <a:cubicBezTo>
                    <a:pt x="1993" y="3492"/>
                    <a:pt x="2563" y="350"/>
                    <a:pt x="2563" y="350"/>
                  </a:cubicBezTo>
                  <a:cubicBezTo>
                    <a:pt x="2522" y="340"/>
                    <a:pt x="2479" y="327"/>
                    <a:pt x="2436" y="317"/>
                  </a:cubicBezTo>
                  <a:cubicBezTo>
                    <a:pt x="2236" y="276"/>
                    <a:pt x="2046" y="233"/>
                    <a:pt x="1867" y="190"/>
                  </a:cubicBezTo>
                  <a:cubicBezTo>
                    <a:pt x="1530" y="127"/>
                    <a:pt x="1087" y="64"/>
                    <a:pt x="6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0"/>
            <p:cNvSpPr/>
            <p:nvPr/>
          </p:nvSpPr>
          <p:spPr>
            <a:xfrm>
              <a:off x="6715538" y="998683"/>
              <a:ext cx="61781" cy="176551"/>
            </a:xfrm>
            <a:custGeom>
              <a:avLst/>
              <a:gdLst/>
              <a:ahLst/>
              <a:cxnLst/>
              <a:rect l="l" t="t" r="r" b="b"/>
              <a:pathLst>
                <a:path w="1363" h="3895" extrusionOk="0">
                  <a:moveTo>
                    <a:pt x="634" y="1"/>
                  </a:moveTo>
                  <a:cubicBezTo>
                    <a:pt x="603" y="181"/>
                    <a:pt x="44" y="3178"/>
                    <a:pt x="11" y="3748"/>
                  </a:cubicBezTo>
                  <a:lnTo>
                    <a:pt x="1" y="3758"/>
                  </a:lnTo>
                  <a:cubicBezTo>
                    <a:pt x="223" y="3778"/>
                    <a:pt x="540" y="3841"/>
                    <a:pt x="730" y="3895"/>
                  </a:cubicBezTo>
                  <a:cubicBezTo>
                    <a:pt x="760" y="3315"/>
                    <a:pt x="1330" y="277"/>
                    <a:pt x="1363" y="117"/>
                  </a:cubicBezTo>
                  <a:cubicBezTo>
                    <a:pt x="1340" y="117"/>
                    <a:pt x="1309" y="107"/>
                    <a:pt x="1289" y="107"/>
                  </a:cubicBezTo>
                  <a:cubicBezTo>
                    <a:pt x="1066" y="77"/>
                    <a:pt x="846" y="34"/>
                    <a:pt x="63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0"/>
            <p:cNvSpPr/>
            <p:nvPr/>
          </p:nvSpPr>
          <p:spPr>
            <a:xfrm>
              <a:off x="6690744" y="899007"/>
              <a:ext cx="80366" cy="99267"/>
            </a:xfrm>
            <a:custGeom>
              <a:avLst/>
              <a:gdLst/>
              <a:ahLst/>
              <a:cxnLst/>
              <a:rect l="l" t="t" r="r" b="b"/>
              <a:pathLst>
                <a:path w="1773" h="2190" extrusionOk="0">
                  <a:moveTo>
                    <a:pt x="1331" y="1"/>
                  </a:moveTo>
                  <a:cubicBezTo>
                    <a:pt x="1218" y="1"/>
                    <a:pt x="1142" y="6"/>
                    <a:pt x="1117" y="18"/>
                  </a:cubicBezTo>
                  <a:cubicBezTo>
                    <a:pt x="591" y="250"/>
                    <a:pt x="1" y="1347"/>
                    <a:pt x="115" y="1770"/>
                  </a:cubicBezTo>
                  <a:cubicBezTo>
                    <a:pt x="127" y="1820"/>
                    <a:pt x="178" y="1863"/>
                    <a:pt x="241" y="1916"/>
                  </a:cubicBezTo>
                  <a:cubicBezTo>
                    <a:pt x="421" y="2023"/>
                    <a:pt x="737" y="2116"/>
                    <a:pt x="1117" y="2190"/>
                  </a:cubicBezTo>
                  <a:cubicBezTo>
                    <a:pt x="1181" y="1104"/>
                    <a:pt x="1760" y="38"/>
                    <a:pt x="1773" y="7"/>
                  </a:cubicBezTo>
                  <a:lnTo>
                    <a:pt x="1624" y="7"/>
                  </a:lnTo>
                  <a:cubicBezTo>
                    <a:pt x="1510" y="3"/>
                    <a:pt x="1411" y="1"/>
                    <a:pt x="13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0"/>
            <p:cNvSpPr/>
            <p:nvPr/>
          </p:nvSpPr>
          <p:spPr>
            <a:xfrm>
              <a:off x="6700263" y="1168709"/>
              <a:ext cx="58336" cy="31775"/>
            </a:xfrm>
            <a:custGeom>
              <a:avLst/>
              <a:gdLst/>
              <a:ahLst/>
              <a:cxnLst/>
              <a:rect l="l" t="t" r="r" b="b"/>
              <a:pathLst>
                <a:path w="1287" h="701" extrusionOk="0">
                  <a:moveTo>
                    <a:pt x="212" y="0"/>
                  </a:moveTo>
                  <a:cubicBezTo>
                    <a:pt x="163" y="0"/>
                    <a:pt x="129" y="5"/>
                    <a:pt x="117" y="17"/>
                  </a:cubicBezTo>
                  <a:cubicBezTo>
                    <a:pt x="74" y="47"/>
                    <a:pt x="31" y="164"/>
                    <a:pt x="21" y="260"/>
                  </a:cubicBezTo>
                  <a:cubicBezTo>
                    <a:pt x="1" y="354"/>
                    <a:pt x="1" y="450"/>
                    <a:pt x="31" y="480"/>
                  </a:cubicBezTo>
                  <a:cubicBezTo>
                    <a:pt x="44" y="491"/>
                    <a:pt x="127" y="523"/>
                    <a:pt x="244" y="554"/>
                  </a:cubicBezTo>
                  <a:cubicBezTo>
                    <a:pt x="454" y="607"/>
                    <a:pt x="760" y="660"/>
                    <a:pt x="971" y="693"/>
                  </a:cubicBezTo>
                  <a:cubicBezTo>
                    <a:pt x="1024" y="698"/>
                    <a:pt x="1071" y="701"/>
                    <a:pt x="1108" y="701"/>
                  </a:cubicBezTo>
                  <a:cubicBezTo>
                    <a:pt x="1145" y="701"/>
                    <a:pt x="1172" y="698"/>
                    <a:pt x="1183" y="693"/>
                  </a:cubicBezTo>
                  <a:cubicBezTo>
                    <a:pt x="1203" y="670"/>
                    <a:pt x="1234" y="597"/>
                    <a:pt x="1246" y="513"/>
                  </a:cubicBezTo>
                  <a:cubicBezTo>
                    <a:pt x="1277" y="397"/>
                    <a:pt x="1287" y="270"/>
                    <a:pt x="1234" y="217"/>
                  </a:cubicBezTo>
                  <a:cubicBezTo>
                    <a:pt x="1224" y="197"/>
                    <a:pt x="1160" y="174"/>
                    <a:pt x="1067" y="144"/>
                  </a:cubicBezTo>
                  <a:cubicBezTo>
                    <a:pt x="877" y="90"/>
                    <a:pt x="560" y="27"/>
                    <a:pt x="338" y="7"/>
                  </a:cubicBezTo>
                  <a:cubicBezTo>
                    <a:pt x="289" y="3"/>
                    <a:pt x="247" y="0"/>
                    <a:pt x="212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0"/>
            <p:cNvSpPr/>
            <p:nvPr/>
          </p:nvSpPr>
          <p:spPr>
            <a:xfrm>
              <a:off x="6702212" y="1193775"/>
              <a:ext cx="42064" cy="40477"/>
            </a:xfrm>
            <a:custGeom>
              <a:avLst/>
              <a:gdLst/>
              <a:ahLst/>
              <a:cxnLst/>
              <a:rect l="l" t="t" r="r" b="b"/>
              <a:pathLst>
                <a:path w="928" h="893" extrusionOk="0">
                  <a:moveTo>
                    <a:pt x="201" y="1"/>
                  </a:moveTo>
                  <a:lnTo>
                    <a:pt x="201" y="13"/>
                  </a:lnTo>
                  <a:cubicBezTo>
                    <a:pt x="201" y="13"/>
                    <a:pt x="1" y="710"/>
                    <a:pt x="211" y="793"/>
                  </a:cubicBezTo>
                  <a:cubicBezTo>
                    <a:pt x="368" y="845"/>
                    <a:pt x="541" y="893"/>
                    <a:pt x="663" y="893"/>
                  </a:cubicBezTo>
                  <a:cubicBezTo>
                    <a:pt x="712" y="893"/>
                    <a:pt x="753" y="885"/>
                    <a:pt x="781" y="867"/>
                  </a:cubicBezTo>
                  <a:cubicBezTo>
                    <a:pt x="874" y="793"/>
                    <a:pt x="917" y="160"/>
                    <a:pt x="917" y="160"/>
                  </a:cubicBezTo>
                  <a:lnTo>
                    <a:pt x="928" y="140"/>
                  </a:lnTo>
                  <a:cubicBezTo>
                    <a:pt x="717" y="107"/>
                    <a:pt x="411" y="54"/>
                    <a:pt x="20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0"/>
            <p:cNvSpPr/>
            <p:nvPr/>
          </p:nvSpPr>
          <p:spPr>
            <a:xfrm>
              <a:off x="6665406" y="985855"/>
              <a:ext cx="78870" cy="194682"/>
            </a:xfrm>
            <a:custGeom>
              <a:avLst/>
              <a:gdLst/>
              <a:ahLst/>
              <a:cxnLst/>
              <a:rect l="l" t="t" r="r" b="b"/>
              <a:pathLst>
                <a:path w="1740" h="4295" extrusionOk="0">
                  <a:moveTo>
                    <a:pt x="800" y="0"/>
                  </a:moveTo>
                  <a:cubicBezTo>
                    <a:pt x="800" y="43"/>
                    <a:pt x="274" y="3175"/>
                    <a:pt x="41" y="3998"/>
                  </a:cubicBezTo>
                  <a:cubicBezTo>
                    <a:pt x="31" y="4041"/>
                    <a:pt x="10" y="4094"/>
                    <a:pt x="0" y="4135"/>
                  </a:cubicBezTo>
                  <a:cubicBezTo>
                    <a:pt x="0" y="4135"/>
                    <a:pt x="307" y="4198"/>
                    <a:pt x="790" y="4294"/>
                  </a:cubicBezTo>
                  <a:cubicBezTo>
                    <a:pt x="800" y="4198"/>
                    <a:pt x="843" y="4081"/>
                    <a:pt x="886" y="4051"/>
                  </a:cubicBezTo>
                  <a:cubicBezTo>
                    <a:pt x="898" y="4039"/>
                    <a:pt x="932" y="4034"/>
                    <a:pt x="981" y="4034"/>
                  </a:cubicBezTo>
                  <a:cubicBezTo>
                    <a:pt x="1016" y="4034"/>
                    <a:pt x="1058" y="4037"/>
                    <a:pt x="1107" y="4041"/>
                  </a:cubicBezTo>
                  <a:lnTo>
                    <a:pt x="1117" y="4031"/>
                  </a:lnTo>
                  <a:cubicBezTo>
                    <a:pt x="1150" y="3461"/>
                    <a:pt x="1709" y="464"/>
                    <a:pt x="1740" y="284"/>
                  </a:cubicBezTo>
                  <a:cubicBezTo>
                    <a:pt x="1719" y="274"/>
                    <a:pt x="1699" y="274"/>
                    <a:pt x="1676" y="274"/>
                  </a:cubicBezTo>
                  <a:cubicBezTo>
                    <a:pt x="1296" y="200"/>
                    <a:pt x="980" y="107"/>
                    <a:pt x="80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0"/>
            <p:cNvSpPr/>
            <p:nvPr/>
          </p:nvSpPr>
          <p:spPr>
            <a:xfrm>
              <a:off x="6837516" y="1026923"/>
              <a:ext cx="59832" cy="169797"/>
            </a:xfrm>
            <a:custGeom>
              <a:avLst/>
              <a:gdLst/>
              <a:ahLst/>
              <a:cxnLst/>
              <a:rect l="l" t="t" r="r" b="b"/>
              <a:pathLst>
                <a:path w="1320" h="3746" extrusionOk="0">
                  <a:moveTo>
                    <a:pt x="581" y="1"/>
                  </a:moveTo>
                  <a:cubicBezTo>
                    <a:pt x="454" y="656"/>
                    <a:pt x="31" y="3072"/>
                    <a:pt x="1" y="3588"/>
                  </a:cubicBezTo>
                  <a:cubicBezTo>
                    <a:pt x="201" y="3588"/>
                    <a:pt x="611" y="3672"/>
                    <a:pt x="844" y="3745"/>
                  </a:cubicBezTo>
                  <a:cubicBezTo>
                    <a:pt x="877" y="3208"/>
                    <a:pt x="1234" y="740"/>
                    <a:pt x="1320" y="150"/>
                  </a:cubicBezTo>
                  <a:cubicBezTo>
                    <a:pt x="1077" y="87"/>
                    <a:pt x="824" y="44"/>
                    <a:pt x="58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0"/>
            <p:cNvSpPr/>
            <p:nvPr/>
          </p:nvSpPr>
          <p:spPr>
            <a:xfrm>
              <a:off x="6875728" y="1014095"/>
              <a:ext cx="96230" cy="207555"/>
            </a:xfrm>
            <a:custGeom>
              <a:avLst/>
              <a:gdLst/>
              <a:ahLst/>
              <a:cxnLst/>
              <a:rect l="l" t="t" r="r" b="b"/>
              <a:pathLst>
                <a:path w="2123" h="4579" extrusionOk="0">
                  <a:moveTo>
                    <a:pt x="1783" y="0"/>
                  </a:moveTo>
                  <a:cubicBezTo>
                    <a:pt x="1753" y="231"/>
                    <a:pt x="1700" y="410"/>
                    <a:pt x="1616" y="443"/>
                  </a:cubicBezTo>
                  <a:cubicBezTo>
                    <a:pt x="1603" y="443"/>
                    <a:pt x="1593" y="453"/>
                    <a:pt x="1583" y="453"/>
                  </a:cubicBezTo>
                  <a:cubicBezTo>
                    <a:pt x="1491" y="546"/>
                    <a:pt x="1359" y="591"/>
                    <a:pt x="1206" y="591"/>
                  </a:cubicBezTo>
                  <a:cubicBezTo>
                    <a:pt x="1132" y="591"/>
                    <a:pt x="1053" y="580"/>
                    <a:pt x="970" y="560"/>
                  </a:cubicBezTo>
                  <a:cubicBezTo>
                    <a:pt x="814" y="506"/>
                    <a:pt x="644" y="463"/>
                    <a:pt x="477" y="433"/>
                  </a:cubicBezTo>
                  <a:cubicBezTo>
                    <a:pt x="391" y="1023"/>
                    <a:pt x="34" y="3491"/>
                    <a:pt x="1" y="4028"/>
                  </a:cubicBezTo>
                  <a:cubicBezTo>
                    <a:pt x="97" y="4051"/>
                    <a:pt x="160" y="4071"/>
                    <a:pt x="170" y="4091"/>
                  </a:cubicBezTo>
                  <a:cubicBezTo>
                    <a:pt x="224" y="4145"/>
                    <a:pt x="211" y="4304"/>
                    <a:pt x="181" y="4431"/>
                  </a:cubicBezTo>
                  <a:cubicBezTo>
                    <a:pt x="769" y="4518"/>
                    <a:pt x="1257" y="4579"/>
                    <a:pt x="1518" y="4579"/>
                  </a:cubicBezTo>
                  <a:cubicBezTo>
                    <a:pt x="1537" y="4579"/>
                    <a:pt x="1556" y="4578"/>
                    <a:pt x="1573" y="4577"/>
                  </a:cubicBezTo>
                  <a:cubicBezTo>
                    <a:pt x="1593" y="4577"/>
                    <a:pt x="1626" y="4567"/>
                    <a:pt x="1657" y="4567"/>
                  </a:cubicBezTo>
                  <a:lnTo>
                    <a:pt x="1657" y="4534"/>
                  </a:lnTo>
                  <a:cubicBezTo>
                    <a:pt x="1879" y="2785"/>
                    <a:pt x="2122" y="20"/>
                    <a:pt x="2122" y="20"/>
                  </a:cubicBezTo>
                  <a:lnTo>
                    <a:pt x="1793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0"/>
            <p:cNvSpPr/>
            <p:nvPr/>
          </p:nvSpPr>
          <p:spPr>
            <a:xfrm>
              <a:off x="6748583" y="1014095"/>
              <a:ext cx="115268" cy="191191"/>
            </a:xfrm>
            <a:custGeom>
              <a:avLst/>
              <a:gdLst/>
              <a:ahLst/>
              <a:cxnLst/>
              <a:rect l="l" t="t" r="r" b="b"/>
              <a:pathLst>
                <a:path w="2543" h="4218" extrusionOk="0">
                  <a:moveTo>
                    <a:pt x="591" y="0"/>
                  </a:moveTo>
                  <a:cubicBezTo>
                    <a:pt x="454" y="737"/>
                    <a:pt x="31" y="3058"/>
                    <a:pt x="1" y="3555"/>
                  </a:cubicBezTo>
                  <a:cubicBezTo>
                    <a:pt x="94" y="3585"/>
                    <a:pt x="158" y="3608"/>
                    <a:pt x="168" y="3628"/>
                  </a:cubicBezTo>
                  <a:cubicBezTo>
                    <a:pt x="221" y="3681"/>
                    <a:pt x="211" y="3808"/>
                    <a:pt x="180" y="3924"/>
                  </a:cubicBezTo>
                  <a:cubicBezTo>
                    <a:pt x="687" y="4018"/>
                    <a:pt x="1224" y="4124"/>
                    <a:pt x="1750" y="4218"/>
                  </a:cubicBezTo>
                  <a:cubicBezTo>
                    <a:pt x="1763" y="4081"/>
                    <a:pt x="1803" y="3924"/>
                    <a:pt x="1856" y="3881"/>
                  </a:cubicBezTo>
                  <a:cubicBezTo>
                    <a:pt x="1867" y="3871"/>
                    <a:pt x="1910" y="3871"/>
                    <a:pt x="1963" y="3871"/>
                  </a:cubicBezTo>
                  <a:cubicBezTo>
                    <a:pt x="1993" y="3355"/>
                    <a:pt x="2416" y="939"/>
                    <a:pt x="2543" y="284"/>
                  </a:cubicBezTo>
                  <a:cubicBezTo>
                    <a:pt x="2446" y="274"/>
                    <a:pt x="2353" y="263"/>
                    <a:pt x="2269" y="243"/>
                  </a:cubicBezTo>
                  <a:cubicBezTo>
                    <a:pt x="1687" y="167"/>
                    <a:pt x="1140" y="84"/>
                    <a:pt x="59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0"/>
            <p:cNvSpPr/>
            <p:nvPr/>
          </p:nvSpPr>
          <p:spPr>
            <a:xfrm>
              <a:off x="6715538" y="1008338"/>
              <a:ext cx="59832" cy="166896"/>
            </a:xfrm>
            <a:custGeom>
              <a:avLst/>
              <a:gdLst/>
              <a:ahLst/>
              <a:cxnLst/>
              <a:rect l="l" t="t" r="r" b="b"/>
              <a:pathLst>
                <a:path w="1320" h="3682" extrusionOk="0">
                  <a:moveTo>
                    <a:pt x="593" y="1"/>
                  </a:moveTo>
                  <a:cubicBezTo>
                    <a:pt x="466" y="727"/>
                    <a:pt x="33" y="3039"/>
                    <a:pt x="11" y="3535"/>
                  </a:cubicBezTo>
                  <a:lnTo>
                    <a:pt x="1" y="3545"/>
                  </a:lnTo>
                  <a:cubicBezTo>
                    <a:pt x="223" y="3565"/>
                    <a:pt x="540" y="3628"/>
                    <a:pt x="730" y="3682"/>
                  </a:cubicBezTo>
                  <a:cubicBezTo>
                    <a:pt x="760" y="3185"/>
                    <a:pt x="1183" y="864"/>
                    <a:pt x="1320" y="127"/>
                  </a:cubicBezTo>
                  <a:cubicBezTo>
                    <a:pt x="1077" y="84"/>
                    <a:pt x="834" y="41"/>
                    <a:pt x="59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0"/>
            <p:cNvSpPr/>
            <p:nvPr/>
          </p:nvSpPr>
          <p:spPr>
            <a:xfrm>
              <a:off x="6665406" y="998683"/>
              <a:ext cx="77011" cy="181854"/>
            </a:xfrm>
            <a:custGeom>
              <a:avLst/>
              <a:gdLst/>
              <a:ahLst/>
              <a:cxnLst/>
              <a:rect l="l" t="t" r="r" b="b"/>
              <a:pathLst>
                <a:path w="1699" h="4012" extrusionOk="0">
                  <a:moveTo>
                    <a:pt x="760" y="1"/>
                  </a:moveTo>
                  <a:cubicBezTo>
                    <a:pt x="623" y="803"/>
                    <a:pt x="231" y="3039"/>
                    <a:pt x="41" y="3715"/>
                  </a:cubicBezTo>
                  <a:cubicBezTo>
                    <a:pt x="31" y="3758"/>
                    <a:pt x="10" y="3811"/>
                    <a:pt x="0" y="3852"/>
                  </a:cubicBezTo>
                  <a:cubicBezTo>
                    <a:pt x="0" y="3852"/>
                    <a:pt x="307" y="3915"/>
                    <a:pt x="790" y="4011"/>
                  </a:cubicBezTo>
                  <a:cubicBezTo>
                    <a:pt x="800" y="3915"/>
                    <a:pt x="843" y="3798"/>
                    <a:pt x="886" y="3768"/>
                  </a:cubicBezTo>
                  <a:cubicBezTo>
                    <a:pt x="898" y="3756"/>
                    <a:pt x="932" y="3751"/>
                    <a:pt x="981" y="3751"/>
                  </a:cubicBezTo>
                  <a:cubicBezTo>
                    <a:pt x="1016" y="3751"/>
                    <a:pt x="1058" y="3754"/>
                    <a:pt x="1107" y="3758"/>
                  </a:cubicBezTo>
                  <a:lnTo>
                    <a:pt x="1117" y="3748"/>
                  </a:lnTo>
                  <a:cubicBezTo>
                    <a:pt x="1139" y="3252"/>
                    <a:pt x="1572" y="940"/>
                    <a:pt x="1699" y="214"/>
                  </a:cubicBezTo>
                  <a:cubicBezTo>
                    <a:pt x="1423" y="160"/>
                    <a:pt x="1139" y="107"/>
                    <a:pt x="843" y="44"/>
                  </a:cubicBezTo>
                  <a:cubicBezTo>
                    <a:pt x="813" y="34"/>
                    <a:pt x="780" y="24"/>
                    <a:pt x="76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50"/>
          <p:cNvGrpSpPr/>
          <p:nvPr/>
        </p:nvGrpSpPr>
        <p:grpSpPr>
          <a:xfrm>
            <a:off x="5676000" y="1737850"/>
            <a:ext cx="995853" cy="919625"/>
            <a:chOff x="8015637" y="926657"/>
            <a:chExt cx="415112" cy="383337"/>
          </a:xfrm>
        </p:grpSpPr>
        <p:sp>
          <p:nvSpPr>
            <p:cNvPr id="1028" name="Google Shape;1028;p50"/>
            <p:cNvSpPr/>
            <p:nvPr/>
          </p:nvSpPr>
          <p:spPr>
            <a:xfrm>
              <a:off x="8070711" y="937400"/>
              <a:ext cx="199849" cy="154068"/>
            </a:xfrm>
            <a:custGeom>
              <a:avLst/>
              <a:gdLst/>
              <a:ahLst/>
              <a:cxnLst/>
              <a:rect l="l" t="t" r="r" b="b"/>
              <a:pathLst>
                <a:path w="4409" h="3399" extrusionOk="0">
                  <a:moveTo>
                    <a:pt x="3983" y="1"/>
                  </a:moveTo>
                  <a:cubicBezTo>
                    <a:pt x="3831" y="1"/>
                    <a:pt x="3670" y="9"/>
                    <a:pt x="3502" y="24"/>
                  </a:cubicBezTo>
                  <a:lnTo>
                    <a:pt x="3492" y="24"/>
                  </a:lnTo>
                  <a:cubicBezTo>
                    <a:pt x="2806" y="373"/>
                    <a:pt x="2246" y="1006"/>
                    <a:pt x="1836" y="1659"/>
                  </a:cubicBezTo>
                  <a:cubicBezTo>
                    <a:pt x="1317" y="2515"/>
                    <a:pt x="1" y="3328"/>
                    <a:pt x="1" y="3328"/>
                  </a:cubicBezTo>
                  <a:cubicBezTo>
                    <a:pt x="1" y="3328"/>
                    <a:pt x="19" y="3398"/>
                    <a:pt x="135" y="3398"/>
                  </a:cubicBezTo>
                  <a:cubicBezTo>
                    <a:pt x="208" y="3398"/>
                    <a:pt x="321" y="3369"/>
                    <a:pt x="494" y="3274"/>
                  </a:cubicBezTo>
                  <a:cubicBezTo>
                    <a:pt x="927" y="3042"/>
                    <a:pt x="1877" y="2672"/>
                    <a:pt x="2363" y="1819"/>
                  </a:cubicBezTo>
                  <a:cubicBezTo>
                    <a:pt x="3165" y="383"/>
                    <a:pt x="4408" y="24"/>
                    <a:pt x="4408" y="24"/>
                  </a:cubicBezTo>
                  <a:cubicBezTo>
                    <a:pt x="4277" y="9"/>
                    <a:pt x="4134" y="1"/>
                    <a:pt x="398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0"/>
            <p:cNvSpPr/>
            <p:nvPr/>
          </p:nvSpPr>
          <p:spPr>
            <a:xfrm>
              <a:off x="8114679" y="1132628"/>
              <a:ext cx="93783" cy="119166"/>
            </a:xfrm>
            <a:custGeom>
              <a:avLst/>
              <a:gdLst/>
              <a:ahLst/>
              <a:cxnLst/>
              <a:rect l="l" t="t" r="r" b="b"/>
              <a:pathLst>
                <a:path w="2069" h="2629" extrusionOk="0">
                  <a:moveTo>
                    <a:pt x="1129" y="0"/>
                  </a:moveTo>
                  <a:lnTo>
                    <a:pt x="1129" y="0"/>
                  </a:lnTo>
                  <a:cubicBezTo>
                    <a:pt x="1499" y="243"/>
                    <a:pt x="1740" y="666"/>
                    <a:pt x="1740" y="1140"/>
                  </a:cubicBezTo>
                  <a:cubicBezTo>
                    <a:pt x="1740" y="1879"/>
                    <a:pt x="1140" y="2479"/>
                    <a:pt x="400" y="2479"/>
                  </a:cubicBezTo>
                  <a:cubicBezTo>
                    <a:pt x="264" y="2479"/>
                    <a:pt x="127" y="2459"/>
                    <a:pt x="0" y="2426"/>
                  </a:cubicBezTo>
                  <a:lnTo>
                    <a:pt x="0" y="2426"/>
                  </a:lnTo>
                  <a:cubicBezTo>
                    <a:pt x="210" y="2552"/>
                    <a:pt x="453" y="2628"/>
                    <a:pt x="717" y="2628"/>
                  </a:cubicBezTo>
                  <a:cubicBezTo>
                    <a:pt x="1466" y="2628"/>
                    <a:pt x="2069" y="2026"/>
                    <a:pt x="2069" y="1287"/>
                  </a:cubicBezTo>
                  <a:cubicBezTo>
                    <a:pt x="2069" y="686"/>
                    <a:pt x="1666" y="180"/>
                    <a:pt x="112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0"/>
            <p:cNvSpPr/>
            <p:nvPr/>
          </p:nvSpPr>
          <p:spPr>
            <a:xfrm>
              <a:off x="8236521" y="1129953"/>
              <a:ext cx="61827" cy="43922"/>
            </a:xfrm>
            <a:custGeom>
              <a:avLst/>
              <a:gdLst/>
              <a:ahLst/>
              <a:cxnLst/>
              <a:rect l="l" t="t" r="r" b="b"/>
              <a:pathLst>
                <a:path w="1364" h="969" extrusionOk="0">
                  <a:moveTo>
                    <a:pt x="515" y="1"/>
                  </a:moveTo>
                  <a:cubicBezTo>
                    <a:pt x="369" y="1"/>
                    <a:pt x="251" y="18"/>
                    <a:pt x="214" y="59"/>
                  </a:cubicBezTo>
                  <a:cubicBezTo>
                    <a:pt x="117" y="156"/>
                    <a:pt x="1" y="713"/>
                    <a:pt x="150" y="799"/>
                  </a:cubicBezTo>
                  <a:cubicBezTo>
                    <a:pt x="252" y="850"/>
                    <a:pt x="745" y="968"/>
                    <a:pt x="1010" y="968"/>
                  </a:cubicBezTo>
                  <a:cubicBezTo>
                    <a:pt x="1074" y="968"/>
                    <a:pt x="1124" y="962"/>
                    <a:pt x="1153" y="945"/>
                  </a:cubicBezTo>
                  <a:cubicBezTo>
                    <a:pt x="1300" y="872"/>
                    <a:pt x="1363" y="206"/>
                    <a:pt x="1247" y="133"/>
                  </a:cubicBezTo>
                  <a:cubicBezTo>
                    <a:pt x="1131" y="58"/>
                    <a:pt x="778" y="1"/>
                    <a:pt x="5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0"/>
            <p:cNvSpPr/>
            <p:nvPr/>
          </p:nvSpPr>
          <p:spPr>
            <a:xfrm>
              <a:off x="8295855" y="1114496"/>
              <a:ext cx="64093" cy="192733"/>
            </a:xfrm>
            <a:custGeom>
              <a:avLst/>
              <a:gdLst/>
              <a:ahLst/>
              <a:cxnLst/>
              <a:rect l="l" t="t" r="r" b="b"/>
              <a:pathLst>
                <a:path w="1414" h="4252" extrusionOk="0">
                  <a:moveTo>
                    <a:pt x="677" y="0"/>
                  </a:moveTo>
                  <a:cubicBezTo>
                    <a:pt x="930" y="254"/>
                    <a:pt x="614" y="3712"/>
                    <a:pt x="160" y="4168"/>
                  </a:cubicBezTo>
                  <a:cubicBezTo>
                    <a:pt x="127" y="4198"/>
                    <a:pt x="74" y="4231"/>
                    <a:pt x="1" y="4251"/>
                  </a:cubicBezTo>
                  <a:cubicBezTo>
                    <a:pt x="1" y="4251"/>
                    <a:pt x="687" y="4114"/>
                    <a:pt x="897" y="3902"/>
                  </a:cubicBezTo>
                  <a:cubicBezTo>
                    <a:pt x="1120" y="3681"/>
                    <a:pt x="1414" y="886"/>
                    <a:pt x="1277" y="580"/>
                  </a:cubicBezTo>
                  <a:cubicBezTo>
                    <a:pt x="1087" y="157"/>
                    <a:pt x="677" y="0"/>
                    <a:pt x="67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0"/>
            <p:cNvSpPr/>
            <p:nvPr/>
          </p:nvSpPr>
          <p:spPr>
            <a:xfrm>
              <a:off x="8015637" y="1085713"/>
              <a:ext cx="322415" cy="224280"/>
            </a:xfrm>
            <a:custGeom>
              <a:avLst/>
              <a:gdLst/>
              <a:ahLst/>
              <a:cxnLst/>
              <a:rect l="l" t="t" r="r" b="b"/>
              <a:pathLst>
                <a:path w="7113" h="4948" extrusionOk="0">
                  <a:moveTo>
                    <a:pt x="5388" y="977"/>
                  </a:moveTo>
                  <a:cubicBezTo>
                    <a:pt x="5651" y="977"/>
                    <a:pt x="6004" y="1034"/>
                    <a:pt x="6120" y="1109"/>
                  </a:cubicBezTo>
                  <a:cubicBezTo>
                    <a:pt x="6236" y="1182"/>
                    <a:pt x="6173" y="1848"/>
                    <a:pt x="6026" y="1921"/>
                  </a:cubicBezTo>
                  <a:cubicBezTo>
                    <a:pt x="5997" y="1938"/>
                    <a:pt x="5947" y="1944"/>
                    <a:pt x="5883" y="1944"/>
                  </a:cubicBezTo>
                  <a:cubicBezTo>
                    <a:pt x="5618" y="1944"/>
                    <a:pt x="5125" y="1826"/>
                    <a:pt x="5023" y="1775"/>
                  </a:cubicBezTo>
                  <a:cubicBezTo>
                    <a:pt x="4874" y="1689"/>
                    <a:pt x="4990" y="1132"/>
                    <a:pt x="5087" y="1035"/>
                  </a:cubicBezTo>
                  <a:cubicBezTo>
                    <a:pt x="5124" y="994"/>
                    <a:pt x="5242" y="977"/>
                    <a:pt x="5388" y="977"/>
                  </a:cubicBezTo>
                  <a:close/>
                  <a:moveTo>
                    <a:pt x="2585" y="825"/>
                  </a:moveTo>
                  <a:cubicBezTo>
                    <a:pt x="2849" y="825"/>
                    <a:pt x="3102" y="909"/>
                    <a:pt x="3304" y="1035"/>
                  </a:cubicBezTo>
                  <a:lnTo>
                    <a:pt x="3314" y="1035"/>
                  </a:lnTo>
                  <a:cubicBezTo>
                    <a:pt x="3851" y="1215"/>
                    <a:pt x="4254" y="1721"/>
                    <a:pt x="4254" y="2322"/>
                  </a:cubicBezTo>
                  <a:cubicBezTo>
                    <a:pt x="4254" y="3061"/>
                    <a:pt x="3651" y="3663"/>
                    <a:pt x="2902" y="3663"/>
                  </a:cubicBezTo>
                  <a:cubicBezTo>
                    <a:pt x="2638" y="3663"/>
                    <a:pt x="2395" y="3587"/>
                    <a:pt x="2185" y="3461"/>
                  </a:cubicBezTo>
                  <a:cubicBezTo>
                    <a:pt x="1636" y="3284"/>
                    <a:pt x="1236" y="2777"/>
                    <a:pt x="1236" y="2175"/>
                  </a:cubicBezTo>
                  <a:cubicBezTo>
                    <a:pt x="1236" y="1425"/>
                    <a:pt x="1836" y="825"/>
                    <a:pt x="2585" y="825"/>
                  </a:cubicBezTo>
                  <a:close/>
                  <a:moveTo>
                    <a:pt x="1942" y="1"/>
                  </a:moveTo>
                  <a:cubicBezTo>
                    <a:pt x="1515" y="1"/>
                    <a:pt x="1193" y="32"/>
                    <a:pt x="1056" y="106"/>
                  </a:cubicBezTo>
                  <a:cubicBezTo>
                    <a:pt x="519" y="402"/>
                    <a:pt x="0" y="3484"/>
                    <a:pt x="276" y="3947"/>
                  </a:cubicBezTo>
                  <a:cubicBezTo>
                    <a:pt x="524" y="4383"/>
                    <a:pt x="3845" y="4948"/>
                    <a:pt x="5481" y="4948"/>
                  </a:cubicBezTo>
                  <a:cubicBezTo>
                    <a:pt x="5782" y="4948"/>
                    <a:pt x="6026" y="4929"/>
                    <a:pt x="6183" y="4886"/>
                  </a:cubicBezTo>
                  <a:cubicBezTo>
                    <a:pt x="6256" y="4866"/>
                    <a:pt x="6309" y="4833"/>
                    <a:pt x="6342" y="4803"/>
                  </a:cubicBezTo>
                  <a:cubicBezTo>
                    <a:pt x="6796" y="4347"/>
                    <a:pt x="7112" y="889"/>
                    <a:pt x="6859" y="635"/>
                  </a:cubicBezTo>
                  <a:cubicBezTo>
                    <a:pt x="6667" y="443"/>
                    <a:pt x="3557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0"/>
            <p:cNvSpPr/>
            <p:nvPr/>
          </p:nvSpPr>
          <p:spPr>
            <a:xfrm>
              <a:off x="8067855" y="1119211"/>
              <a:ext cx="129591" cy="129727"/>
            </a:xfrm>
            <a:custGeom>
              <a:avLst/>
              <a:gdLst/>
              <a:ahLst/>
              <a:cxnLst/>
              <a:rect l="l" t="t" r="r" b="b"/>
              <a:pathLst>
                <a:path w="2859" h="2862" extrusionOk="0">
                  <a:moveTo>
                    <a:pt x="1433" y="360"/>
                  </a:moveTo>
                  <a:cubicBezTo>
                    <a:pt x="2026" y="360"/>
                    <a:pt x="2499" y="846"/>
                    <a:pt x="2499" y="1436"/>
                  </a:cubicBezTo>
                  <a:cubicBezTo>
                    <a:pt x="2499" y="2026"/>
                    <a:pt x="2026" y="2502"/>
                    <a:pt x="1433" y="2502"/>
                  </a:cubicBezTo>
                  <a:cubicBezTo>
                    <a:pt x="843" y="2502"/>
                    <a:pt x="357" y="2026"/>
                    <a:pt x="357" y="1436"/>
                  </a:cubicBezTo>
                  <a:cubicBezTo>
                    <a:pt x="357" y="846"/>
                    <a:pt x="843" y="360"/>
                    <a:pt x="1433" y="360"/>
                  </a:cubicBezTo>
                  <a:close/>
                  <a:moveTo>
                    <a:pt x="1433" y="0"/>
                  </a:moveTo>
                  <a:cubicBezTo>
                    <a:pt x="643" y="0"/>
                    <a:pt x="0" y="646"/>
                    <a:pt x="0" y="1436"/>
                  </a:cubicBezTo>
                  <a:cubicBezTo>
                    <a:pt x="0" y="2079"/>
                    <a:pt x="421" y="2618"/>
                    <a:pt x="1000" y="2798"/>
                  </a:cubicBezTo>
                  <a:cubicBezTo>
                    <a:pt x="1140" y="2838"/>
                    <a:pt x="1286" y="2861"/>
                    <a:pt x="1433" y="2861"/>
                  </a:cubicBezTo>
                  <a:cubicBezTo>
                    <a:pt x="2226" y="2861"/>
                    <a:pt x="2859" y="2228"/>
                    <a:pt x="2859" y="1436"/>
                  </a:cubicBezTo>
                  <a:cubicBezTo>
                    <a:pt x="2859" y="929"/>
                    <a:pt x="2605" y="486"/>
                    <a:pt x="2203" y="223"/>
                  </a:cubicBezTo>
                  <a:cubicBezTo>
                    <a:pt x="1983" y="86"/>
                    <a:pt x="1719" y="0"/>
                    <a:pt x="143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0"/>
            <p:cNvSpPr/>
            <p:nvPr/>
          </p:nvSpPr>
          <p:spPr>
            <a:xfrm>
              <a:off x="8076467" y="1127823"/>
              <a:ext cx="112367" cy="112503"/>
            </a:xfrm>
            <a:custGeom>
              <a:avLst/>
              <a:gdLst/>
              <a:ahLst/>
              <a:cxnLst/>
              <a:rect l="l" t="t" r="r" b="b"/>
              <a:pathLst>
                <a:path w="2479" h="2482" extrusionOk="0">
                  <a:moveTo>
                    <a:pt x="1243" y="0"/>
                  </a:moveTo>
                  <a:cubicBezTo>
                    <a:pt x="557" y="0"/>
                    <a:pt x="0" y="560"/>
                    <a:pt x="0" y="1246"/>
                  </a:cubicBezTo>
                  <a:cubicBezTo>
                    <a:pt x="0" y="1932"/>
                    <a:pt x="557" y="2481"/>
                    <a:pt x="1243" y="2481"/>
                  </a:cubicBezTo>
                  <a:cubicBezTo>
                    <a:pt x="1929" y="2481"/>
                    <a:pt x="2479" y="1932"/>
                    <a:pt x="2479" y="1246"/>
                  </a:cubicBezTo>
                  <a:cubicBezTo>
                    <a:pt x="2479" y="560"/>
                    <a:pt x="1929" y="0"/>
                    <a:pt x="1243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0"/>
            <p:cNvSpPr/>
            <p:nvPr/>
          </p:nvSpPr>
          <p:spPr>
            <a:xfrm>
              <a:off x="8099403" y="1140741"/>
              <a:ext cx="19400" cy="12012"/>
            </a:xfrm>
            <a:custGeom>
              <a:avLst/>
              <a:gdLst/>
              <a:ahLst/>
              <a:cxnLst/>
              <a:rect l="l" t="t" r="r" b="b"/>
              <a:pathLst>
                <a:path w="428" h="265" extrusionOk="0">
                  <a:moveTo>
                    <a:pt x="339" y="0"/>
                  </a:moveTo>
                  <a:cubicBezTo>
                    <a:pt x="335" y="0"/>
                    <a:pt x="331" y="1"/>
                    <a:pt x="327" y="1"/>
                  </a:cubicBezTo>
                  <a:cubicBezTo>
                    <a:pt x="264" y="11"/>
                    <a:pt x="201" y="64"/>
                    <a:pt x="158" y="107"/>
                  </a:cubicBezTo>
                  <a:cubicBezTo>
                    <a:pt x="104" y="148"/>
                    <a:pt x="64" y="191"/>
                    <a:pt x="11" y="234"/>
                  </a:cubicBezTo>
                  <a:cubicBezTo>
                    <a:pt x="1" y="244"/>
                    <a:pt x="11" y="264"/>
                    <a:pt x="21" y="264"/>
                  </a:cubicBezTo>
                  <a:cubicBezTo>
                    <a:pt x="84" y="264"/>
                    <a:pt x="137" y="244"/>
                    <a:pt x="190" y="211"/>
                  </a:cubicBezTo>
                  <a:cubicBezTo>
                    <a:pt x="241" y="191"/>
                    <a:pt x="327" y="158"/>
                    <a:pt x="368" y="118"/>
                  </a:cubicBezTo>
                  <a:cubicBezTo>
                    <a:pt x="427" y="77"/>
                    <a:pt x="404" y="0"/>
                    <a:pt x="3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0"/>
            <p:cNvSpPr/>
            <p:nvPr/>
          </p:nvSpPr>
          <p:spPr>
            <a:xfrm>
              <a:off x="8095505" y="1145501"/>
              <a:ext cx="41565" cy="23389"/>
            </a:xfrm>
            <a:custGeom>
              <a:avLst/>
              <a:gdLst/>
              <a:ahLst/>
              <a:cxnLst/>
              <a:rect l="l" t="t" r="r" b="b"/>
              <a:pathLst>
                <a:path w="917" h="516" extrusionOk="0">
                  <a:moveTo>
                    <a:pt x="860" y="0"/>
                  </a:moveTo>
                  <a:cubicBezTo>
                    <a:pt x="856" y="0"/>
                    <a:pt x="851" y="1"/>
                    <a:pt x="846" y="2"/>
                  </a:cubicBezTo>
                  <a:cubicBezTo>
                    <a:pt x="707" y="23"/>
                    <a:pt x="580" y="139"/>
                    <a:pt x="466" y="213"/>
                  </a:cubicBezTo>
                  <a:cubicBezTo>
                    <a:pt x="390" y="266"/>
                    <a:pt x="307" y="306"/>
                    <a:pt x="233" y="349"/>
                  </a:cubicBezTo>
                  <a:cubicBezTo>
                    <a:pt x="170" y="382"/>
                    <a:pt x="87" y="402"/>
                    <a:pt x="33" y="446"/>
                  </a:cubicBezTo>
                  <a:cubicBezTo>
                    <a:pt x="11" y="456"/>
                    <a:pt x="0" y="486"/>
                    <a:pt x="33" y="496"/>
                  </a:cubicBezTo>
                  <a:cubicBezTo>
                    <a:pt x="61" y="510"/>
                    <a:pt x="92" y="516"/>
                    <a:pt x="124" y="516"/>
                  </a:cubicBezTo>
                  <a:cubicBezTo>
                    <a:pt x="240" y="516"/>
                    <a:pt x="375" y="442"/>
                    <a:pt x="466" y="392"/>
                  </a:cubicBezTo>
                  <a:cubicBezTo>
                    <a:pt x="613" y="319"/>
                    <a:pt x="813" y="223"/>
                    <a:pt x="897" y="76"/>
                  </a:cubicBezTo>
                  <a:cubicBezTo>
                    <a:pt x="917" y="38"/>
                    <a:pt x="894" y="0"/>
                    <a:pt x="8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0"/>
            <p:cNvSpPr/>
            <p:nvPr/>
          </p:nvSpPr>
          <p:spPr>
            <a:xfrm>
              <a:off x="8229450" y="926657"/>
              <a:ext cx="201299" cy="219249"/>
            </a:xfrm>
            <a:custGeom>
              <a:avLst/>
              <a:gdLst/>
              <a:ahLst/>
              <a:cxnLst/>
              <a:rect l="l" t="t" r="r" b="b"/>
              <a:pathLst>
                <a:path w="4441" h="4837" extrusionOk="0">
                  <a:moveTo>
                    <a:pt x="1075" y="1"/>
                  </a:moveTo>
                  <a:cubicBezTo>
                    <a:pt x="688" y="1"/>
                    <a:pt x="329" y="97"/>
                    <a:pt x="0" y="261"/>
                  </a:cubicBezTo>
                  <a:cubicBezTo>
                    <a:pt x="168" y="246"/>
                    <a:pt x="329" y="238"/>
                    <a:pt x="481" y="238"/>
                  </a:cubicBezTo>
                  <a:cubicBezTo>
                    <a:pt x="632" y="238"/>
                    <a:pt x="775" y="246"/>
                    <a:pt x="906" y="261"/>
                  </a:cubicBezTo>
                  <a:cubicBezTo>
                    <a:pt x="3904" y="547"/>
                    <a:pt x="2448" y="4185"/>
                    <a:pt x="2352" y="4544"/>
                  </a:cubicBezTo>
                  <a:cubicBezTo>
                    <a:pt x="2281" y="4789"/>
                    <a:pt x="2404" y="4837"/>
                    <a:pt x="2510" y="4837"/>
                  </a:cubicBezTo>
                  <a:cubicBezTo>
                    <a:pt x="2578" y="4837"/>
                    <a:pt x="2638" y="4818"/>
                    <a:pt x="2638" y="4818"/>
                  </a:cubicBezTo>
                  <a:cubicBezTo>
                    <a:pt x="2732" y="3955"/>
                    <a:pt x="4441" y="1506"/>
                    <a:pt x="2468" y="400"/>
                  </a:cubicBezTo>
                  <a:cubicBezTo>
                    <a:pt x="1973" y="121"/>
                    <a:pt x="1507" y="1"/>
                    <a:pt x="1075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50"/>
          <p:cNvGrpSpPr/>
          <p:nvPr/>
        </p:nvGrpSpPr>
        <p:grpSpPr>
          <a:xfrm>
            <a:off x="7689272" y="784977"/>
            <a:ext cx="488715" cy="543800"/>
            <a:chOff x="7354247" y="601027"/>
            <a:chExt cx="488715" cy="543800"/>
          </a:xfrm>
        </p:grpSpPr>
        <p:sp>
          <p:nvSpPr>
            <p:cNvPr id="1039" name="Google Shape;1039;p50"/>
            <p:cNvSpPr/>
            <p:nvPr/>
          </p:nvSpPr>
          <p:spPr>
            <a:xfrm>
              <a:off x="7510313" y="601027"/>
              <a:ext cx="176561" cy="164562"/>
            </a:xfrm>
            <a:custGeom>
              <a:avLst/>
              <a:gdLst/>
              <a:ahLst/>
              <a:cxnLst/>
              <a:rect l="l" t="t" r="r" b="b"/>
              <a:pathLst>
                <a:path w="927" h="864" extrusionOk="0">
                  <a:moveTo>
                    <a:pt x="709" y="0"/>
                  </a:moveTo>
                  <a:cubicBezTo>
                    <a:pt x="632" y="0"/>
                    <a:pt x="463" y="137"/>
                    <a:pt x="463" y="137"/>
                  </a:cubicBezTo>
                  <a:cubicBezTo>
                    <a:pt x="463" y="137"/>
                    <a:pt x="293" y="23"/>
                    <a:pt x="216" y="23"/>
                  </a:cubicBezTo>
                  <a:cubicBezTo>
                    <a:pt x="205" y="23"/>
                    <a:pt x="196" y="25"/>
                    <a:pt x="190" y="30"/>
                  </a:cubicBezTo>
                  <a:cubicBezTo>
                    <a:pt x="127" y="73"/>
                    <a:pt x="263" y="316"/>
                    <a:pt x="263" y="316"/>
                  </a:cubicBezTo>
                  <a:cubicBezTo>
                    <a:pt x="263" y="316"/>
                    <a:pt x="0" y="473"/>
                    <a:pt x="30" y="516"/>
                  </a:cubicBezTo>
                  <a:cubicBezTo>
                    <a:pt x="63" y="564"/>
                    <a:pt x="234" y="570"/>
                    <a:pt x="314" y="570"/>
                  </a:cubicBezTo>
                  <a:cubicBezTo>
                    <a:pt x="340" y="570"/>
                    <a:pt x="357" y="569"/>
                    <a:pt x="357" y="569"/>
                  </a:cubicBezTo>
                  <a:cubicBezTo>
                    <a:pt x="357" y="569"/>
                    <a:pt x="453" y="863"/>
                    <a:pt x="516" y="863"/>
                  </a:cubicBezTo>
                  <a:cubicBezTo>
                    <a:pt x="580" y="863"/>
                    <a:pt x="633" y="569"/>
                    <a:pt x="633" y="569"/>
                  </a:cubicBezTo>
                  <a:cubicBezTo>
                    <a:pt x="633" y="569"/>
                    <a:pt x="688" y="577"/>
                    <a:pt x="748" y="577"/>
                  </a:cubicBezTo>
                  <a:cubicBezTo>
                    <a:pt x="811" y="577"/>
                    <a:pt x="879" y="569"/>
                    <a:pt x="896" y="537"/>
                  </a:cubicBezTo>
                  <a:cubicBezTo>
                    <a:pt x="927" y="483"/>
                    <a:pt x="727" y="283"/>
                    <a:pt x="727" y="283"/>
                  </a:cubicBezTo>
                  <a:cubicBezTo>
                    <a:pt x="727" y="283"/>
                    <a:pt x="790" y="63"/>
                    <a:pt x="737" y="10"/>
                  </a:cubicBezTo>
                  <a:cubicBezTo>
                    <a:pt x="730" y="3"/>
                    <a:pt x="721" y="0"/>
                    <a:pt x="709" y="0"/>
                  </a:cubicBezTo>
                  <a:close/>
                </a:path>
              </a:pathLst>
            </a:custGeom>
            <a:solidFill>
              <a:srgbClr val="65B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0"/>
            <p:cNvSpPr/>
            <p:nvPr/>
          </p:nvSpPr>
          <p:spPr>
            <a:xfrm>
              <a:off x="7354254" y="765609"/>
              <a:ext cx="62473" cy="64758"/>
            </a:xfrm>
            <a:custGeom>
              <a:avLst/>
              <a:gdLst/>
              <a:ahLst/>
              <a:cxnLst/>
              <a:rect l="l" t="t" r="r" b="b"/>
              <a:pathLst>
                <a:path w="328" h="340" extrusionOk="0">
                  <a:moveTo>
                    <a:pt x="160" y="0"/>
                  </a:moveTo>
                  <a:cubicBezTo>
                    <a:pt x="74" y="0"/>
                    <a:pt x="1" y="76"/>
                    <a:pt x="1" y="170"/>
                  </a:cubicBezTo>
                  <a:cubicBezTo>
                    <a:pt x="1" y="266"/>
                    <a:pt x="74" y="339"/>
                    <a:pt x="160" y="339"/>
                  </a:cubicBezTo>
                  <a:cubicBezTo>
                    <a:pt x="254" y="339"/>
                    <a:pt x="327" y="266"/>
                    <a:pt x="327" y="170"/>
                  </a:cubicBezTo>
                  <a:cubicBezTo>
                    <a:pt x="327" y="76"/>
                    <a:pt x="254" y="0"/>
                    <a:pt x="1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0"/>
            <p:cNvSpPr/>
            <p:nvPr/>
          </p:nvSpPr>
          <p:spPr>
            <a:xfrm>
              <a:off x="7543386" y="870174"/>
              <a:ext cx="38283" cy="38283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04" y="1"/>
                  </a:moveTo>
                  <a:cubicBezTo>
                    <a:pt x="41" y="1"/>
                    <a:pt x="0" y="44"/>
                    <a:pt x="0" y="97"/>
                  </a:cubicBezTo>
                  <a:cubicBezTo>
                    <a:pt x="0" y="160"/>
                    <a:pt x="41" y="201"/>
                    <a:pt x="104" y="201"/>
                  </a:cubicBezTo>
                  <a:cubicBezTo>
                    <a:pt x="157" y="201"/>
                    <a:pt x="200" y="160"/>
                    <a:pt x="200" y="97"/>
                  </a:cubicBezTo>
                  <a:cubicBezTo>
                    <a:pt x="200" y="44"/>
                    <a:pt x="157" y="1"/>
                    <a:pt x="10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0"/>
            <p:cNvSpPr/>
            <p:nvPr/>
          </p:nvSpPr>
          <p:spPr>
            <a:xfrm>
              <a:off x="7354247" y="997978"/>
              <a:ext cx="149134" cy="146849"/>
            </a:xfrm>
            <a:custGeom>
              <a:avLst/>
              <a:gdLst/>
              <a:ahLst/>
              <a:cxnLst/>
              <a:rect l="l" t="t" r="r" b="b"/>
              <a:pathLst>
                <a:path w="783" h="771" extrusionOk="0">
                  <a:moveTo>
                    <a:pt x="519" y="0"/>
                  </a:moveTo>
                  <a:lnTo>
                    <a:pt x="317" y="233"/>
                  </a:lnTo>
                  <a:lnTo>
                    <a:pt x="0" y="254"/>
                  </a:lnTo>
                  <a:lnTo>
                    <a:pt x="243" y="454"/>
                  </a:lnTo>
                  <a:lnTo>
                    <a:pt x="266" y="770"/>
                  </a:lnTo>
                  <a:lnTo>
                    <a:pt x="466" y="540"/>
                  </a:lnTo>
                  <a:lnTo>
                    <a:pt x="782" y="507"/>
                  </a:lnTo>
                  <a:lnTo>
                    <a:pt x="550" y="307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0"/>
            <p:cNvSpPr/>
            <p:nvPr/>
          </p:nvSpPr>
          <p:spPr>
            <a:xfrm>
              <a:off x="7674019" y="830363"/>
              <a:ext cx="168942" cy="167609"/>
            </a:xfrm>
            <a:custGeom>
              <a:avLst/>
              <a:gdLst/>
              <a:ahLst/>
              <a:cxnLst/>
              <a:rect l="l" t="t" r="r" b="b"/>
              <a:pathLst>
                <a:path w="887" h="880" extrusionOk="0">
                  <a:moveTo>
                    <a:pt x="509" y="1"/>
                  </a:moveTo>
                  <a:cubicBezTo>
                    <a:pt x="444" y="1"/>
                    <a:pt x="327" y="245"/>
                    <a:pt x="327" y="245"/>
                  </a:cubicBezTo>
                  <a:cubicBezTo>
                    <a:pt x="327" y="245"/>
                    <a:pt x="227" y="230"/>
                    <a:pt x="143" y="230"/>
                  </a:cubicBezTo>
                  <a:cubicBezTo>
                    <a:pt x="90" y="230"/>
                    <a:pt x="43" y="236"/>
                    <a:pt x="31" y="255"/>
                  </a:cubicBezTo>
                  <a:cubicBezTo>
                    <a:pt x="0" y="318"/>
                    <a:pt x="210" y="478"/>
                    <a:pt x="210" y="478"/>
                  </a:cubicBezTo>
                  <a:cubicBezTo>
                    <a:pt x="210" y="478"/>
                    <a:pt x="51" y="731"/>
                    <a:pt x="84" y="762"/>
                  </a:cubicBezTo>
                  <a:cubicBezTo>
                    <a:pt x="94" y="768"/>
                    <a:pt x="109" y="770"/>
                    <a:pt x="126" y="770"/>
                  </a:cubicBezTo>
                  <a:cubicBezTo>
                    <a:pt x="225" y="770"/>
                    <a:pt x="410" y="678"/>
                    <a:pt x="410" y="678"/>
                  </a:cubicBezTo>
                  <a:cubicBezTo>
                    <a:pt x="410" y="678"/>
                    <a:pt x="601" y="880"/>
                    <a:pt x="674" y="880"/>
                  </a:cubicBezTo>
                  <a:cubicBezTo>
                    <a:pt x="677" y="880"/>
                    <a:pt x="681" y="879"/>
                    <a:pt x="684" y="878"/>
                  </a:cubicBezTo>
                  <a:cubicBezTo>
                    <a:pt x="737" y="848"/>
                    <a:pt x="653" y="551"/>
                    <a:pt x="653" y="551"/>
                  </a:cubicBezTo>
                  <a:cubicBezTo>
                    <a:pt x="653" y="551"/>
                    <a:pt x="874" y="498"/>
                    <a:pt x="886" y="425"/>
                  </a:cubicBezTo>
                  <a:cubicBezTo>
                    <a:pt x="886" y="362"/>
                    <a:pt x="621" y="268"/>
                    <a:pt x="621" y="268"/>
                  </a:cubicBezTo>
                  <a:cubicBezTo>
                    <a:pt x="621" y="268"/>
                    <a:pt x="590" y="35"/>
                    <a:pt x="517" y="2"/>
                  </a:cubicBezTo>
                  <a:cubicBezTo>
                    <a:pt x="514" y="1"/>
                    <a:pt x="512" y="1"/>
                    <a:pt x="509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97;p50">
            <a:extLst>
              <a:ext uri="{FF2B5EF4-FFF2-40B4-BE49-F238E27FC236}">
                <a16:creationId xmlns:a16="http://schemas.microsoft.com/office/drawing/2014/main" id="{F43307DA-C678-264E-2EA8-20E3F9B1B781}"/>
              </a:ext>
            </a:extLst>
          </p:cNvPr>
          <p:cNvSpPr txBox="1">
            <a:spLocks/>
          </p:cNvSpPr>
          <p:nvPr/>
        </p:nvSpPr>
        <p:spPr>
          <a:xfrm>
            <a:off x="1166006" y="555192"/>
            <a:ext cx="6811988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fe Savers"/>
              <a:buNone/>
              <a:defRPr sz="2400" b="1" i="0" u="none" strike="noStrike" cap="non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Tìm hiểu và hoàn thành phiếu điều tra</a:t>
            </a: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01699563-FB98-1F80-F56C-40F158899D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018148"/>
              </p:ext>
            </p:extLst>
          </p:nvPr>
        </p:nvGraphicFramePr>
        <p:xfrm>
          <a:off x="896121" y="1492439"/>
          <a:ext cx="3612515" cy="2551432"/>
        </p:xfrm>
        <a:graphic>
          <a:graphicData uri="http://schemas.openxmlformats.org/drawingml/2006/table">
            <a:tbl>
              <a:tblPr firstRow="1" firstCol="1" bandRow="1">
                <a:tableStyleId>{9785F80D-91EB-4726-9B81-17D392B6A9A6}</a:tableStyleId>
              </a:tblPr>
              <a:tblGrid>
                <a:gridCol w="1203960">
                  <a:extLst>
                    <a:ext uri="{9D8B030D-6E8A-4147-A177-3AD203B41FA5}">
                      <a16:colId xmlns:a16="http://schemas.microsoft.com/office/drawing/2014/main" val="76886181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3005337036"/>
                    </a:ext>
                  </a:extLst>
                </a:gridCol>
                <a:gridCol w="1204595">
                  <a:extLst>
                    <a:ext uri="{9D8B030D-6E8A-4147-A177-3AD203B41FA5}">
                      <a16:colId xmlns:a16="http://schemas.microsoft.com/office/drawing/2014/main" val="4212794603"/>
                    </a:ext>
                  </a:extLst>
                </a:gridCol>
              </a:tblGrid>
              <a:tr h="1373132">
                <a:tc grid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0">
                          <a:effectLst/>
                        </a:rPr>
                        <a:t>Phiếu 1                   </a:t>
                      </a:r>
                      <a:r>
                        <a:rPr lang="en-US" sz="1800" b="1" kern="0">
                          <a:effectLst/>
                        </a:rPr>
                        <a:t>PHIẾU ĐIỀU TRA</a:t>
                      </a:r>
                      <a:endParaRPr lang="en-AE" sz="1800" b="1" kern="100">
                        <a:effectLst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      </a:t>
                      </a:r>
                      <a:r>
                        <a:rPr lang="en-US" sz="1400" kern="0">
                          <a:effectLst/>
                        </a:rPr>
                        <a:t>Em hãy điều tra một số hoạt động kinh tế chủ yếu ở Thủ đô Hà Nội theo gợi ý và hoàn thành bảng sau:  </a:t>
                      </a:r>
                      <a:endParaRPr lang="en-A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588174"/>
                  </a:ext>
                </a:extLst>
              </a:tr>
              <a:tr h="2356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</a:rPr>
                        <a:t>LĨNH VỰC</a:t>
                      </a:r>
                      <a:endParaRPr lang="en-AE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</a:rPr>
                        <a:t>NGÀNH NGHỀ</a:t>
                      </a:r>
                      <a:endParaRPr lang="en-AE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</a:rPr>
                        <a:t>SẢN PHẨM</a:t>
                      </a:r>
                      <a:endParaRPr lang="en-AE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3562030"/>
                  </a:ext>
                </a:extLst>
              </a:tr>
              <a:tr h="23566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 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927131"/>
                  </a:ext>
                </a:extLst>
              </a:tr>
              <a:tr h="23566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746198"/>
                  </a:ext>
                </a:extLst>
              </a:tr>
              <a:tr h="23566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7015451"/>
                  </a:ext>
                </a:extLst>
              </a:tr>
              <a:tr h="23566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102124"/>
                  </a:ext>
                </a:extLst>
              </a:tr>
            </a:tbl>
          </a:graphicData>
        </a:graphic>
      </p:graphicFrame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D3A580C0-507D-BC3F-1F8A-9A3852335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86476"/>
              </p:ext>
            </p:extLst>
          </p:nvPr>
        </p:nvGraphicFramePr>
        <p:xfrm>
          <a:off x="4635366" y="1492439"/>
          <a:ext cx="3612515" cy="2551433"/>
        </p:xfrm>
        <a:graphic>
          <a:graphicData uri="http://schemas.openxmlformats.org/drawingml/2006/table">
            <a:tbl>
              <a:tblPr firstRow="1" firstCol="1" bandRow="1">
                <a:tableStyleId>{9785F80D-91EB-4726-9B81-17D392B6A9A6}</a:tableStyleId>
              </a:tblPr>
              <a:tblGrid>
                <a:gridCol w="1203960">
                  <a:extLst>
                    <a:ext uri="{9D8B030D-6E8A-4147-A177-3AD203B41FA5}">
                      <a16:colId xmlns:a16="http://schemas.microsoft.com/office/drawing/2014/main" val="1333828475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3709101207"/>
                    </a:ext>
                  </a:extLst>
                </a:gridCol>
                <a:gridCol w="1204595">
                  <a:extLst>
                    <a:ext uri="{9D8B030D-6E8A-4147-A177-3AD203B41FA5}">
                      <a16:colId xmlns:a16="http://schemas.microsoft.com/office/drawing/2014/main" val="3746537380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i="1" kern="0">
                          <a:effectLst/>
                        </a:rPr>
                        <a:t>Phiếu 2              </a:t>
                      </a:r>
                      <a:r>
                        <a:rPr lang="en-US" sz="1800" b="1" kern="0">
                          <a:effectLst/>
                        </a:rPr>
                        <a:t>PHIẾU ĐIỀU TRA</a:t>
                      </a:r>
                      <a:endParaRPr lang="en-AE" sz="1800" b="1" kern="100">
                        <a:effectLst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0">
                          <a:effectLst/>
                        </a:rPr>
                        <a:t>Em hãy điều tra và ghi lại những vấn đề về môi trường ở Thủ đô Hà Nội theo gợi ý sau:  </a:t>
                      </a:r>
                      <a:endParaRPr lang="en-AE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072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</a:rPr>
                        <a:t>THỰC TRẠNG</a:t>
                      </a:r>
                      <a:endParaRPr lang="en-AE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</a:rPr>
                        <a:t>ĐỊA ĐIỀM</a:t>
                      </a:r>
                      <a:endParaRPr lang="en-AE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</a:rPr>
                        <a:t>ĐỀ XUẤT BIỆN PHÁP XỬ LÍ</a:t>
                      </a:r>
                      <a:endParaRPr lang="en-AE" sz="1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9788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 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802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2835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1069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en-A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4196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948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lower background Images - Free Download on Freepik">
            <a:extLst>
              <a:ext uri="{FF2B5EF4-FFF2-40B4-BE49-F238E27FC236}">
                <a16:creationId xmlns:a16="http://schemas.microsoft.com/office/drawing/2014/main" id="{49E34CEA-DA09-E73D-EB42-C3E601B75F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b="6231"/>
          <a:stretch/>
        </p:blipFill>
        <p:spPr bwMode="auto">
          <a:xfrm>
            <a:off x="20" y="0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13A1211-8CC0-3E73-A30E-B57BDED4FABF}"/>
              </a:ext>
            </a:extLst>
          </p:cNvPr>
          <p:cNvSpPr txBox="1"/>
          <p:nvPr/>
        </p:nvSpPr>
        <p:spPr>
          <a:xfrm>
            <a:off x="2809568" y="2095898"/>
            <a:ext cx="5671459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spcBef>
                <a:spcPts val="450"/>
              </a:spcBef>
              <a:buClrTx/>
            </a:pPr>
            <a:r>
              <a:rPr lang="en-US" sz="3600" b="1" kern="1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Kids" pitchFamily="2" charset="0"/>
                <a:cs typeface="Kids" pitchFamily="2" charset="0"/>
              </a:rPr>
              <a:t>TRÂN TRỌNG CẢM ƠN QUÝ THẦY</a:t>
            </a:r>
            <a:r>
              <a:rPr lang="en-US" sz="3600" b="1" kern="1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Kids" pitchFamily="2" charset="0"/>
                <a:cs typeface="Kids" pitchFamily="2" charset="0"/>
              </a:rPr>
              <a:t>, CÔ!</a:t>
            </a:r>
            <a:endParaRPr lang="en-US" sz="3600" b="1" kern="12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ea typeface="Kids" pitchFamily="2" charset="0"/>
              <a:cs typeface="Ki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etnamese Boy And Girl In Traditional Costume Stock Illustration -  Download Image Now - Boys, Vietnam, Illustration - iStock">
            <a:extLst>
              <a:ext uri="{FF2B5EF4-FFF2-40B4-BE49-F238E27FC236}">
                <a16:creationId xmlns:a16="http://schemas.microsoft.com/office/drawing/2014/main" id="{2D248E3F-DA60-7234-1385-744214191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36" y="1714307"/>
            <a:ext cx="2026082" cy="171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18A39371-DD98-42C1-6BBA-1AAA05E96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502416"/>
              </p:ext>
            </p:extLst>
          </p:nvPr>
        </p:nvGraphicFramePr>
        <p:xfrm>
          <a:off x="2780718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38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/>
          <p:nvPr/>
        </p:nvSpPr>
        <p:spPr>
          <a:xfrm rot="6853707">
            <a:off x="7808726" y="-139620"/>
            <a:ext cx="787218" cy="1877222"/>
          </a:xfrm>
          <a:custGeom>
            <a:avLst/>
            <a:gdLst/>
            <a:ahLst/>
            <a:cxnLst/>
            <a:rect l="l" t="t" r="r" b="b"/>
            <a:pathLst>
              <a:path w="5318" h="6518" extrusionOk="0">
                <a:moveTo>
                  <a:pt x="3978" y="0"/>
                </a:moveTo>
                <a:cubicBezTo>
                  <a:pt x="3355" y="0"/>
                  <a:pt x="760" y="360"/>
                  <a:pt x="297" y="664"/>
                </a:cubicBezTo>
                <a:cubicBezTo>
                  <a:pt x="274" y="686"/>
                  <a:pt x="254" y="707"/>
                  <a:pt x="244" y="717"/>
                </a:cubicBezTo>
                <a:cubicBezTo>
                  <a:pt x="1" y="1066"/>
                  <a:pt x="803" y="6393"/>
                  <a:pt x="1320" y="6499"/>
                </a:cubicBezTo>
                <a:cubicBezTo>
                  <a:pt x="1381" y="6511"/>
                  <a:pt x="1477" y="6517"/>
                  <a:pt x="1599" y="6517"/>
                </a:cubicBezTo>
                <a:cubicBezTo>
                  <a:pt x="2535" y="6517"/>
                  <a:pt x="5014" y="6176"/>
                  <a:pt x="5191" y="5643"/>
                </a:cubicBezTo>
                <a:cubicBezTo>
                  <a:pt x="5318" y="5297"/>
                  <a:pt x="4431" y="43"/>
                  <a:pt x="4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8" name="Google Shape;268;p44"/>
          <p:cNvSpPr txBox="1">
            <a:spLocks noGrp="1"/>
          </p:cNvSpPr>
          <p:nvPr>
            <p:ph type="ctrTitle"/>
          </p:nvPr>
        </p:nvSpPr>
        <p:spPr>
          <a:xfrm>
            <a:off x="663446" y="1276792"/>
            <a:ext cx="7832709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LỊCH SỬ VÀ ĐỊA LÝ</a:t>
            </a:r>
            <a:b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</a:rPr>
              <a:t>Chủ đề 1. Địa phương em (Tỉnh, Thành phố trực thuộc Trung ương)</a:t>
            </a:r>
            <a:b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2. THIÊN NHIÊN VÀ CON NGƯỜI HÀ NỘI</a:t>
            </a:r>
            <a:br>
              <a:rPr lang="en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1 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1"/>
          </p:nvPr>
        </p:nvSpPr>
        <p:spPr>
          <a:xfrm>
            <a:off x="1249973" y="712995"/>
            <a:ext cx="6859215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TIỂU HỌC……………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"/>
          </p:nvPr>
        </p:nvSpPr>
        <p:spPr>
          <a:xfrm rot="1014190">
            <a:off x="7407010" y="527147"/>
            <a:ext cx="1614762" cy="494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iệp nổi 3D Hà Nội quán xá phố phường">
            <a:extLst>
              <a:ext uri="{FF2B5EF4-FFF2-40B4-BE49-F238E27FC236}">
                <a16:creationId xmlns:a16="http://schemas.microsoft.com/office/drawing/2014/main" id="{7C891A4C-AD01-1C6F-21DF-8E0F8116E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36" y="2049236"/>
            <a:ext cx="3094264" cy="30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327;p44">
            <a:extLst>
              <a:ext uri="{FF2B5EF4-FFF2-40B4-BE49-F238E27FC236}">
                <a16:creationId xmlns:a16="http://schemas.microsoft.com/office/drawing/2014/main" id="{DFC4D705-B29A-E057-5BF6-B98C55719072}"/>
              </a:ext>
            </a:extLst>
          </p:cNvPr>
          <p:cNvGrpSpPr/>
          <p:nvPr/>
        </p:nvGrpSpPr>
        <p:grpSpPr>
          <a:xfrm>
            <a:off x="479067" y="3341601"/>
            <a:ext cx="1219103" cy="1568100"/>
            <a:chOff x="487575" y="4251100"/>
            <a:chExt cx="393550" cy="586300"/>
          </a:xfrm>
        </p:grpSpPr>
        <p:sp>
          <p:nvSpPr>
            <p:cNvPr id="3" name="Google Shape;328;p44">
              <a:extLst>
                <a:ext uri="{FF2B5EF4-FFF2-40B4-BE49-F238E27FC236}">
                  <a16:creationId xmlns:a16="http://schemas.microsoft.com/office/drawing/2014/main" id="{87F54FB3-AEA6-F012-4DEA-0C6E332D91EC}"/>
                </a:ext>
              </a:extLst>
            </p:cNvPr>
            <p:cNvSpPr/>
            <p:nvPr/>
          </p:nvSpPr>
          <p:spPr>
            <a:xfrm>
              <a:off x="598650" y="4253450"/>
              <a:ext cx="274125" cy="291450"/>
            </a:xfrm>
            <a:custGeom>
              <a:avLst/>
              <a:gdLst/>
              <a:ahLst/>
              <a:cxnLst/>
              <a:rect l="l" t="t" r="r" b="b"/>
              <a:pathLst>
                <a:path w="10965" h="11658" extrusionOk="0">
                  <a:moveTo>
                    <a:pt x="6460" y="0"/>
                  </a:moveTo>
                  <a:cubicBezTo>
                    <a:pt x="5511" y="0"/>
                    <a:pt x="4650" y="235"/>
                    <a:pt x="4176" y="637"/>
                  </a:cubicBezTo>
                  <a:cubicBezTo>
                    <a:pt x="3578" y="725"/>
                    <a:pt x="1523" y="1165"/>
                    <a:pt x="1143" y="2572"/>
                  </a:cubicBezTo>
                  <a:cubicBezTo>
                    <a:pt x="939" y="3377"/>
                    <a:pt x="1217" y="3891"/>
                    <a:pt x="1070" y="4946"/>
                  </a:cubicBezTo>
                  <a:cubicBezTo>
                    <a:pt x="1010" y="5340"/>
                    <a:pt x="482" y="5766"/>
                    <a:pt x="426" y="6191"/>
                  </a:cubicBezTo>
                  <a:cubicBezTo>
                    <a:pt x="352" y="6719"/>
                    <a:pt x="732" y="7246"/>
                    <a:pt x="658" y="7760"/>
                  </a:cubicBezTo>
                  <a:cubicBezTo>
                    <a:pt x="616" y="8154"/>
                    <a:pt x="148" y="8889"/>
                    <a:pt x="102" y="9241"/>
                  </a:cubicBezTo>
                  <a:cubicBezTo>
                    <a:pt x="0" y="10046"/>
                    <a:pt x="278" y="10384"/>
                    <a:pt x="412" y="10634"/>
                  </a:cubicBezTo>
                  <a:cubicBezTo>
                    <a:pt x="412" y="10634"/>
                    <a:pt x="602" y="10662"/>
                    <a:pt x="922" y="10722"/>
                  </a:cubicBezTo>
                  <a:cubicBezTo>
                    <a:pt x="924" y="10722"/>
                    <a:pt x="926" y="10723"/>
                    <a:pt x="928" y="10723"/>
                  </a:cubicBezTo>
                  <a:cubicBezTo>
                    <a:pt x="972" y="10723"/>
                    <a:pt x="1029" y="10568"/>
                    <a:pt x="1070" y="10426"/>
                  </a:cubicBezTo>
                  <a:cubicBezTo>
                    <a:pt x="1127" y="10271"/>
                    <a:pt x="1181" y="10119"/>
                    <a:pt x="1226" y="10119"/>
                  </a:cubicBezTo>
                  <a:cubicBezTo>
                    <a:pt x="1228" y="10119"/>
                    <a:pt x="1230" y="10120"/>
                    <a:pt x="1231" y="10120"/>
                  </a:cubicBezTo>
                  <a:cubicBezTo>
                    <a:pt x="1333" y="10134"/>
                    <a:pt x="1407" y="10810"/>
                    <a:pt x="1537" y="10824"/>
                  </a:cubicBezTo>
                  <a:cubicBezTo>
                    <a:pt x="2448" y="10968"/>
                    <a:pt x="3753" y="11130"/>
                    <a:pt x="4823" y="11130"/>
                  </a:cubicBezTo>
                  <a:lnTo>
                    <a:pt x="4837" y="11144"/>
                  </a:lnTo>
                  <a:cubicBezTo>
                    <a:pt x="5920" y="11555"/>
                    <a:pt x="7855" y="11643"/>
                    <a:pt x="9086" y="11657"/>
                  </a:cubicBezTo>
                  <a:cubicBezTo>
                    <a:pt x="9160" y="11657"/>
                    <a:pt x="9234" y="11496"/>
                    <a:pt x="9308" y="11337"/>
                  </a:cubicBezTo>
                  <a:cubicBezTo>
                    <a:pt x="9382" y="11176"/>
                    <a:pt x="9452" y="11014"/>
                    <a:pt x="9512" y="11014"/>
                  </a:cubicBezTo>
                  <a:cubicBezTo>
                    <a:pt x="9600" y="11014"/>
                    <a:pt x="9628" y="11657"/>
                    <a:pt x="9702" y="11657"/>
                  </a:cubicBezTo>
                  <a:cubicBezTo>
                    <a:pt x="10025" y="11657"/>
                    <a:pt x="10229" y="11643"/>
                    <a:pt x="10229" y="11643"/>
                  </a:cubicBezTo>
                  <a:cubicBezTo>
                    <a:pt x="10391" y="11439"/>
                    <a:pt x="10729" y="11144"/>
                    <a:pt x="10757" y="10324"/>
                  </a:cubicBezTo>
                  <a:cubicBezTo>
                    <a:pt x="10789" y="9973"/>
                    <a:pt x="10451" y="9167"/>
                    <a:pt x="10465" y="8770"/>
                  </a:cubicBezTo>
                  <a:cubicBezTo>
                    <a:pt x="10479" y="8259"/>
                    <a:pt x="10947" y="7802"/>
                    <a:pt x="10964" y="7261"/>
                  </a:cubicBezTo>
                  <a:cubicBezTo>
                    <a:pt x="10964" y="6835"/>
                    <a:pt x="10525" y="6339"/>
                    <a:pt x="10539" y="5927"/>
                  </a:cubicBezTo>
                  <a:cubicBezTo>
                    <a:pt x="10553" y="4872"/>
                    <a:pt x="10876" y="4418"/>
                    <a:pt x="10845" y="3581"/>
                  </a:cubicBezTo>
                  <a:cubicBezTo>
                    <a:pt x="10748" y="997"/>
                    <a:pt x="8416" y="0"/>
                    <a:pt x="646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Google Shape;329;p44">
              <a:extLst>
                <a:ext uri="{FF2B5EF4-FFF2-40B4-BE49-F238E27FC236}">
                  <a16:creationId xmlns:a16="http://schemas.microsoft.com/office/drawing/2014/main" id="{C4984904-51D2-C97D-931F-9EC02B9A928B}"/>
                </a:ext>
              </a:extLst>
            </p:cNvPr>
            <p:cNvSpPr/>
            <p:nvPr/>
          </p:nvSpPr>
          <p:spPr>
            <a:xfrm>
              <a:off x="682175" y="4251100"/>
              <a:ext cx="23875" cy="31475"/>
            </a:xfrm>
            <a:custGeom>
              <a:avLst/>
              <a:gdLst/>
              <a:ahLst/>
              <a:cxnLst/>
              <a:rect l="l" t="t" r="r" b="b"/>
              <a:pathLst>
                <a:path w="955" h="1259" extrusionOk="0">
                  <a:moveTo>
                    <a:pt x="653" y="1"/>
                  </a:moveTo>
                  <a:cubicBezTo>
                    <a:pt x="636" y="1"/>
                    <a:pt x="618" y="4"/>
                    <a:pt x="602" y="13"/>
                  </a:cubicBezTo>
                  <a:cubicBezTo>
                    <a:pt x="529" y="56"/>
                    <a:pt x="529" y="158"/>
                    <a:pt x="529" y="246"/>
                  </a:cubicBezTo>
                  <a:cubicBezTo>
                    <a:pt x="543" y="509"/>
                    <a:pt x="557" y="759"/>
                    <a:pt x="557" y="1023"/>
                  </a:cubicBezTo>
                  <a:cubicBezTo>
                    <a:pt x="469" y="791"/>
                    <a:pt x="381" y="569"/>
                    <a:pt x="293" y="334"/>
                  </a:cubicBezTo>
                  <a:cubicBezTo>
                    <a:pt x="267" y="268"/>
                    <a:pt x="214" y="173"/>
                    <a:pt x="136" y="173"/>
                  </a:cubicBezTo>
                  <a:cubicBezTo>
                    <a:pt x="130" y="173"/>
                    <a:pt x="124" y="174"/>
                    <a:pt x="117" y="175"/>
                  </a:cubicBezTo>
                  <a:cubicBezTo>
                    <a:pt x="29" y="175"/>
                    <a:pt x="1" y="319"/>
                    <a:pt x="15" y="407"/>
                  </a:cubicBezTo>
                  <a:cubicBezTo>
                    <a:pt x="61" y="745"/>
                    <a:pt x="251" y="1055"/>
                    <a:pt x="529" y="1259"/>
                  </a:cubicBezTo>
                  <a:lnTo>
                    <a:pt x="806" y="1111"/>
                  </a:lnTo>
                  <a:cubicBezTo>
                    <a:pt x="923" y="833"/>
                    <a:pt x="954" y="509"/>
                    <a:pt x="866" y="217"/>
                  </a:cubicBezTo>
                  <a:cubicBezTo>
                    <a:pt x="852" y="158"/>
                    <a:pt x="821" y="101"/>
                    <a:pt x="778" y="56"/>
                  </a:cubicBezTo>
                  <a:cubicBezTo>
                    <a:pt x="746" y="2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Google Shape;330;p44">
              <a:extLst>
                <a:ext uri="{FF2B5EF4-FFF2-40B4-BE49-F238E27FC236}">
                  <a16:creationId xmlns:a16="http://schemas.microsoft.com/office/drawing/2014/main" id="{4D69F309-CC36-CFFA-F03D-C5261CA954F3}"/>
                </a:ext>
              </a:extLst>
            </p:cNvPr>
            <p:cNvSpPr/>
            <p:nvPr/>
          </p:nvSpPr>
          <p:spPr>
            <a:xfrm>
              <a:off x="594600" y="4273400"/>
              <a:ext cx="103000" cy="249150"/>
            </a:xfrm>
            <a:custGeom>
              <a:avLst/>
              <a:gdLst/>
              <a:ahLst/>
              <a:cxnLst/>
              <a:rect l="l" t="t" r="r" b="b"/>
              <a:pathLst>
                <a:path w="4120" h="9966" extrusionOk="0">
                  <a:moveTo>
                    <a:pt x="3783" y="0"/>
                  </a:moveTo>
                  <a:cubicBezTo>
                    <a:pt x="3376" y="0"/>
                    <a:pt x="2489" y="178"/>
                    <a:pt x="1981" y="585"/>
                  </a:cubicBezTo>
                  <a:cubicBezTo>
                    <a:pt x="1422" y="1056"/>
                    <a:pt x="1084" y="1700"/>
                    <a:pt x="1056" y="2343"/>
                  </a:cubicBezTo>
                  <a:cubicBezTo>
                    <a:pt x="1042" y="2593"/>
                    <a:pt x="1070" y="2857"/>
                    <a:pt x="1101" y="3107"/>
                  </a:cubicBezTo>
                  <a:cubicBezTo>
                    <a:pt x="1144" y="3592"/>
                    <a:pt x="1203" y="4032"/>
                    <a:pt x="996" y="4454"/>
                  </a:cubicBezTo>
                  <a:cubicBezTo>
                    <a:pt x="940" y="4574"/>
                    <a:pt x="866" y="4676"/>
                    <a:pt x="792" y="4792"/>
                  </a:cubicBezTo>
                  <a:cubicBezTo>
                    <a:pt x="676" y="4953"/>
                    <a:pt x="556" y="5129"/>
                    <a:pt x="500" y="5319"/>
                  </a:cubicBezTo>
                  <a:cubicBezTo>
                    <a:pt x="426" y="5657"/>
                    <a:pt x="542" y="5981"/>
                    <a:pt x="662" y="6301"/>
                  </a:cubicBezTo>
                  <a:cubicBezTo>
                    <a:pt x="778" y="6624"/>
                    <a:pt x="894" y="6948"/>
                    <a:pt x="820" y="7268"/>
                  </a:cubicBezTo>
                  <a:cubicBezTo>
                    <a:pt x="764" y="7461"/>
                    <a:pt x="644" y="7637"/>
                    <a:pt x="528" y="7813"/>
                  </a:cubicBezTo>
                  <a:cubicBezTo>
                    <a:pt x="454" y="7901"/>
                    <a:pt x="380" y="8003"/>
                    <a:pt x="338" y="8105"/>
                  </a:cubicBezTo>
                  <a:cubicBezTo>
                    <a:pt x="0" y="8693"/>
                    <a:pt x="102" y="9484"/>
                    <a:pt x="574" y="9966"/>
                  </a:cubicBezTo>
                  <a:lnTo>
                    <a:pt x="602" y="9952"/>
                  </a:lnTo>
                  <a:cubicBezTo>
                    <a:pt x="134" y="9466"/>
                    <a:pt x="46" y="8693"/>
                    <a:pt x="366" y="8119"/>
                  </a:cubicBezTo>
                  <a:cubicBezTo>
                    <a:pt x="426" y="8017"/>
                    <a:pt x="486" y="7929"/>
                    <a:pt x="556" y="7841"/>
                  </a:cubicBezTo>
                  <a:cubicBezTo>
                    <a:pt x="676" y="7666"/>
                    <a:pt x="806" y="7490"/>
                    <a:pt x="852" y="7268"/>
                  </a:cubicBezTo>
                  <a:cubicBezTo>
                    <a:pt x="940" y="6948"/>
                    <a:pt x="806" y="6610"/>
                    <a:pt x="690" y="6287"/>
                  </a:cubicBezTo>
                  <a:cubicBezTo>
                    <a:pt x="588" y="5981"/>
                    <a:pt x="454" y="5643"/>
                    <a:pt x="542" y="5333"/>
                  </a:cubicBezTo>
                  <a:cubicBezTo>
                    <a:pt x="588" y="5143"/>
                    <a:pt x="704" y="4968"/>
                    <a:pt x="820" y="4806"/>
                  </a:cubicBezTo>
                  <a:cubicBezTo>
                    <a:pt x="894" y="4704"/>
                    <a:pt x="968" y="4588"/>
                    <a:pt x="1028" y="4472"/>
                  </a:cubicBezTo>
                  <a:cubicBezTo>
                    <a:pt x="1232" y="4046"/>
                    <a:pt x="1189" y="3561"/>
                    <a:pt x="1130" y="3107"/>
                  </a:cubicBezTo>
                  <a:cubicBezTo>
                    <a:pt x="1101" y="2857"/>
                    <a:pt x="1084" y="2593"/>
                    <a:pt x="1084" y="2343"/>
                  </a:cubicBezTo>
                  <a:cubicBezTo>
                    <a:pt x="1116" y="1714"/>
                    <a:pt x="1453" y="1070"/>
                    <a:pt x="2009" y="616"/>
                  </a:cubicBezTo>
                  <a:cubicBezTo>
                    <a:pt x="2489" y="231"/>
                    <a:pt x="3327" y="40"/>
                    <a:pt x="3747" y="40"/>
                  </a:cubicBezTo>
                  <a:cubicBezTo>
                    <a:pt x="3776" y="40"/>
                    <a:pt x="3803" y="41"/>
                    <a:pt x="3828" y="43"/>
                  </a:cubicBezTo>
                  <a:cubicBezTo>
                    <a:pt x="3898" y="43"/>
                    <a:pt x="3958" y="57"/>
                    <a:pt x="3986" y="103"/>
                  </a:cubicBezTo>
                  <a:cubicBezTo>
                    <a:pt x="4046" y="163"/>
                    <a:pt x="4032" y="265"/>
                    <a:pt x="4032" y="381"/>
                  </a:cubicBezTo>
                  <a:cubicBezTo>
                    <a:pt x="4032" y="528"/>
                    <a:pt x="4017" y="673"/>
                    <a:pt x="4091" y="834"/>
                  </a:cubicBezTo>
                  <a:lnTo>
                    <a:pt x="4120" y="820"/>
                  </a:lnTo>
                  <a:cubicBezTo>
                    <a:pt x="4060" y="673"/>
                    <a:pt x="4060" y="514"/>
                    <a:pt x="4074" y="381"/>
                  </a:cubicBezTo>
                  <a:cubicBezTo>
                    <a:pt x="4074" y="251"/>
                    <a:pt x="4074" y="145"/>
                    <a:pt x="4017" y="75"/>
                  </a:cubicBezTo>
                  <a:cubicBezTo>
                    <a:pt x="3972" y="29"/>
                    <a:pt x="3915" y="1"/>
                    <a:pt x="3828" y="1"/>
                  </a:cubicBezTo>
                  <a:cubicBezTo>
                    <a:pt x="3813" y="0"/>
                    <a:pt x="3799" y="0"/>
                    <a:pt x="378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Google Shape;331;p44">
              <a:extLst>
                <a:ext uri="{FF2B5EF4-FFF2-40B4-BE49-F238E27FC236}">
                  <a16:creationId xmlns:a16="http://schemas.microsoft.com/office/drawing/2014/main" id="{61E8AC9F-1FE6-5D51-4861-B2953D35BEA5}"/>
                </a:ext>
              </a:extLst>
            </p:cNvPr>
            <p:cNvSpPr/>
            <p:nvPr/>
          </p:nvSpPr>
          <p:spPr>
            <a:xfrm>
              <a:off x="772675" y="4261275"/>
              <a:ext cx="108450" cy="286625"/>
            </a:xfrm>
            <a:custGeom>
              <a:avLst/>
              <a:gdLst/>
              <a:ahLst/>
              <a:cxnLst/>
              <a:rect l="l" t="t" r="r" b="b"/>
              <a:pathLst>
                <a:path w="4338" h="11465" extrusionOk="0">
                  <a:moveTo>
                    <a:pt x="0" y="0"/>
                  </a:moveTo>
                  <a:lnTo>
                    <a:pt x="0" y="32"/>
                  </a:lnTo>
                  <a:cubicBezTo>
                    <a:pt x="792" y="88"/>
                    <a:pt x="1805" y="222"/>
                    <a:pt x="2653" y="736"/>
                  </a:cubicBezTo>
                  <a:cubicBezTo>
                    <a:pt x="3504" y="1232"/>
                    <a:pt x="4060" y="2097"/>
                    <a:pt x="4060" y="2948"/>
                  </a:cubicBezTo>
                  <a:cubicBezTo>
                    <a:pt x="4060" y="3328"/>
                    <a:pt x="3944" y="3708"/>
                    <a:pt x="3842" y="4077"/>
                  </a:cubicBezTo>
                  <a:cubicBezTo>
                    <a:pt x="3810" y="4193"/>
                    <a:pt x="3768" y="4295"/>
                    <a:pt x="3754" y="4397"/>
                  </a:cubicBezTo>
                  <a:cubicBezTo>
                    <a:pt x="3634" y="4795"/>
                    <a:pt x="3518" y="5379"/>
                    <a:pt x="3740" y="5878"/>
                  </a:cubicBezTo>
                  <a:cubicBezTo>
                    <a:pt x="3796" y="6026"/>
                    <a:pt x="3884" y="6156"/>
                    <a:pt x="3972" y="6290"/>
                  </a:cubicBezTo>
                  <a:cubicBezTo>
                    <a:pt x="4134" y="6554"/>
                    <a:pt x="4295" y="6817"/>
                    <a:pt x="4250" y="7109"/>
                  </a:cubicBezTo>
                  <a:cubicBezTo>
                    <a:pt x="4221" y="7331"/>
                    <a:pt x="4091" y="7489"/>
                    <a:pt x="3958" y="7683"/>
                  </a:cubicBezTo>
                  <a:cubicBezTo>
                    <a:pt x="3842" y="7827"/>
                    <a:pt x="3740" y="7975"/>
                    <a:pt x="3680" y="8151"/>
                  </a:cubicBezTo>
                  <a:cubicBezTo>
                    <a:pt x="3564" y="8488"/>
                    <a:pt x="3680" y="8826"/>
                    <a:pt x="3796" y="9160"/>
                  </a:cubicBezTo>
                  <a:cubicBezTo>
                    <a:pt x="3828" y="9294"/>
                    <a:pt x="3870" y="9424"/>
                    <a:pt x="3898" y="9543"/>
                  </a:cubicBezTo>
                  <a:cubicBezTo>
                    <a:pt x="4060" y="10201"/>
                    <a:pt x="3884" y="10936"/>
                    <a:pt x="3430" y="11446"/>
                  </a:cubicBezTo>
                  <a:lnTo>
                    <a:pt x="3458" y="11464"/>
                  </a:lnTo>
                  <a:cubicBezTo>
                    <a:pt x="3915" y="10950"/>
                    <a:pt x="4105" y="10215"/>
                    <a:pt x="3944" y="9543"/>
                  </a:cubicBezTo>
                  <a:cubicBezTo>
                    <a:pt x="3915" y="9410"/>
                    <a:pt x="3870" y="9280"/>
                    <a:pt x="3828" y="9160"/>
                  </a:cubicBezTo>
                  <a:cubicBezTo>
                    <a:pt x="3708" y="8826"/>
                    <a:pt x="3606" y="8488"/>
                    <a:pt x="3708" y="8151"/>
                  </a:cubicBezTo>
                  <a:cubicBezTo>
                    <a:pt x="3768" y="7989"/>
                    <a:pt x="3884" y="7841"/>
                    <a:pt x="3986" y="7697"/>
                  </a:cubicBezTo>
                  <a:cubicBezTo>
                    <a:pt x="4119" y="7521"/>
                    <a:pt x="4267" y="7345"/>
                    <a:pt x="4295" y="7109"/>
                  </a:cubicBezTo>
                  <a:cubicBezTo>
                    <a:pt x="4338" y="6803"/>
                    <a:pt x="4162" y="6539"/>
                    <a:pt x="4003" y="6276"/>
                  </a:cubicBezTo>
                  <a:cubicBezTo>
                    <a:pt x="3915" y="6142"/>
                    <a:pt x="3828" y="6012"/>
                    <a:pt x="3768" y="5864"/>
                  </a:cubicBezTo>
                  <a:cubicBezTo>
                    <a:pt x="3564" y="5379"/>
                    <a:pt x="3680" y="4809"/>
                    <a:pt x="3782" y="4411"/>
                  </a:cubicBezTo>
                  <a:cubicBezTo>
                    <a:pt x="3810" y="4309"/>
                    <a:pt x="3842" y="4193"/>
                    <a:pt x="3870" y="4091"/>
                  </a:cubicBezTo>
                  <a:cubicBezTo>
                    <a:pt x="3972" y="3725"/>
                    <a:pt x="4091" y="3328"/>
                    <a:pt x="4091" y="2948"/>
                  </a:cubicBezTo>
                  <a:cubicBezTo>
                    <a:pt x="4091" y="2083"/>
                    <a:pt x="3546" y="1217"/>
                    <a:pt x="2667" y="690"/>
                  </a:cubicBezTo>
                  <a:cubicBezTo>
                    <a:pt x="1805" y="190"/>
                    <a:pt x="792" y="6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Google Shape;332;p44">
              <a:extLst>
                <a:ext uri="{FF2B5EF4-FFF2-40B4-BE49-F238E27FC236}">
                  <a16:creationId xmlns:a16="http://schemas.microsoft.com/office/drawing/2014/main" id="{B4FBBC3A-A6C7-B35B-F16F-1BCF954658C2}"/>
                </a:ext>
              </a:extLst>
            </p:cNvPr>
            <p:cNvSpPr/>
            <p:nvPr/>
          </p:nvSpPr>
          <p:spPr>
            <a:xfrm>
              <a:off x="616225" y="4284050"/>
              <a:ext cx="64150" cy="228225"/>
            </a:xfrm>
            <a:custGeom>
              <a:avLst/>
              <a:gdLst/>
              <a:ahLst/>
              <a:cxnLst/>
              <a:rect l="l" t="t" r="r" b="b"/>
              <a:pathLst>
                <a:path w="2566" h="9129" extrusionOk="0">
                  <a:moveTo>
                    <a:pt x="2551" y="0"/>
                  </a:moveTo>
                  <a:cubicBezTo>
                    <a:pt x="2171" y="190"/>
                    <a:pt x="1819" y="482"/>
                    <a:pt x="1556" y="820"/>
                  </a:cubicBezTo>
                  <a:cubicBezTo>
                    <a:pt x="1292" y="1158"/>
                    <a:pt x="1098" y="1566"/>
                    <a:pt x="1010" y="1991"/>
                  </a:cubicBezTo>
                  <a:cubicBezTo>
                    <a:pt x="922" y="2417"/>
                    <a:pt x="940" y="2857"/>
                    <a:pt x="1028" y="3282"/>
                  </a:cubicBezTo>
                  <a:cubicBezTo>
                    <a:pt x="1056" y="3384"/>
                    <a:pt x="1084" y="3486"/>
                    <a:pt x="1130" y="3588"/>
                  </a:cubicBezTo>
                  <a:cubicBezTo>
                    <a:pt x="1158" y="3694"/>
                    <a:pt x="1204" y="3796"/>
                    <a:pt x="1246" y="3898"/>
                  </a:cubicBezTo>
                  <a:cubicBezTo>
                    <a:pt x="1274" y="4000"/>
                    <a:pt x="1320" y="4102"/>
                    <a:pt x="1334" y="4204"/>
                  </a:cubicBezTo>
                  <a:cubicBezTo>
                    <a:pt x="1362" y="4309"/>
                    <a:pt x="1362" y="4411"/>
                    <a:pt x="1348" y="4513"/>
                  </a:cubicBezTo>
                  <a:cubicBezTo>
                    <a:pt x="1320" y="4615"/>
                    <a:pt x="1274" y="4717"/>
                    <a:pt x="1204" y="4791"/>
                  </a:cubicBezTo>
                  <a:cubicBezTo>
                    <a:pt x="1130" y="4865"/>
                    <a:pt x="1042" y="4939"/>
                    <a:pt x="954" y="4995"/>
                  </a:cubicBezTo>
                  <a:cubicBezTo>
                    <a:pt x="866" y="5069"/>
                    <a:pt x="778" y="5129"/>
                    <a:pt x="704" y="5203"/>
                  </a:cubicBezTo>
                  <a:cubicBezTo>
                    <a:pt x="616" y="5259"/>
                    <a:pt x="542" y="5347"/>
                    <a:pt x="483" y="5453"/>
                  </a:cubicBezTo>
                  <a:cubicBezTo>
                    <a:pt x="440" y="5541"/>
                    <a:pt x="412" y="5657"/>
                    <a:pt x="412" y="5759"/>
                  </a:cubicBezTo>
                  <a:cubicBezTo>
                    <a:pt x="395" y="5875"/>
                    <a:pt x="412" y="5980"/>
                    <a:pt x="440" y="6082"/>
                  </a:cubicBezTo>
                  <a:cubicBezTo>
                    <a:pt x="483" y="6300"/>
                    <a:pt x="571" y="6508"/>
                    <a:pt x="630" y="6712"/>
                  </a:cubicBezTo>
                  <a:cubicBezTo>
                    <a:pt x="645" y="6814"/>
                    <a:pt x="676" y="6916"/>
                    <a:pt x="676" y="7035"/>
                  </a:cubicBezTo>
                  <a:cubicBezTo>
                    <a:pt x="659" y="7137"/>
                    <a:pt x="645" y="7240"/>
                    <a:pt x="616" y="7342"/>
                  </a:cubicBezTo>
                  <a:cubicBezTo>
                    <a:pt x="542" y="7546"/>
                    <a:pt x="426" y="7721"/>
                    <a:pt x="307" y="7915"/>
                  </a:cubicBezTo>
                  <a:cubicBezTo>
                    <a:pt x="251" y="8003"/>
                    <a:pt x="191" y="8091"/>
                    <a:pt x="149" y="8193"/>
                  </a:cubicBezTo>
                  <a:cubicBezTo>
                    <a:pt x="103" y="8295"/>
                    <a:pt x="61" y="8397"/>
                    <a:pt x="43" y="8499"/>
                  </a:cubicBezTo>
                  <a:cubicBezTo>
                    <a:pt x="15" y="8601"/>
                    <a:pt x="1" y="8720"/>
                    <a:pt x="15" y="8822"/>
                  </a:cubicBezTo>
                  <a:cubicBezTo>
                    <a:pt x="29" y="8924"/>
                    <a:pt x="61" y="9040"/>
                    <a:pt x="131" y="9128"/>
                  </a:cubicBezTo>
                  <a:lnTo>
                    <a:pt x="149" y="9128"/>
                  </a:lnTo>
                  <a:lnTo>
                    <a:pt x="149" y="9114"/>
                  </a:lnTo>
                  <a:cubicBezTo>
                    <a:pt x="75" y="9026"/>
                    <a:pt x="43" y="8924"/>
                    <a:pt x="29" y="8822"/>
                  </a:cubicBezTo>
                  <a:cubicBezTo>
                    <a:pt x="15" y="8720"/>
                    <a:pt x="29" y="8601"/>
                    <a:pt x="61" y="8499"/>
                  </a:cubicBezTo>
                  <a:cubicBezTo>
                    <a:pt x="89" y="8397"/>
                    <a:pt x="117" y="8295"/>
                    <a:pt x="163" y="8207"/>
                  </a:cubicBezTo>
                  <a:cubicBezTo>
                    <a:pt x="219" y="8105"/>
                    <a:pt x="279" y="8017"/>
                    <a:pt x="324" y="7915"/>
                  </a:cubicBezTo>
                  <a:cubicBezTo>
                    <a:pt x="440" y="7739"/>
                    <a:pt x="557" y="7563"/>
                    <a:pt x="630" y="7342"/>
                  </a:cubicBezTo>
                  <a:cubicBezTo>
                    <a:pt x="676" y="7240"/>
                    <a:pt x="690" y="7137"/>
                    <a:pt x="690" y="7035"/>
                  </a:cubicBezTo>
                  <a:cubicBezTo>
                    <a:pt x="690" y="6916"/>
                    <a:pt x="676" y="6814"/>
                    <a:pt x="645" y="6698"/>
                  </a:cubicBezTo>
                  <a:cubicBezTo>
                    <a:pt x="602" y="6490"/>
                    <a:pt x="514" y="6286"/>
                    <a:pt x="469" y="6082"/>
                  </a:cubicBezTo>
                  <a:cubicBezTo>
                    <a:pt x="440" y="5980"/>
                    <a:pt x="426" y="5875"/>
                    <a:pt x="440" y="5759"/>
                  </a:cubicBezTo>
                  <a:cubicBezTo>
                    <a:pt x="440" y="5657"/>
                    <a:pt x="469" y="5555"/>
                    <a:pt x="514" y="5467"/>
                  </a:cubicBezTo>
                  <a:cubicBezTo>
                    <a:pt x="557" y="5365"/>
                    <a:pt x="630" y="5291"/>
                    <a:pt x="718" y="5217"/>
                  </a:cubicBezTo>
                  <a:cubicBezTo>
                    <a:pt x="806" y="5143"/>
                    <a:pt x="894" y="5083"/>
                    <a:pt x="982" y="5027"/>
                  </a:cubicBezTo>
                  <a:cubicBezTo>
                    <a:pt x="1070" y="4967"/>
                    <a:pt x="1158" y="4893"/>
                    <a:pt x="1232" y="4819"/>
                  </a:cubicBezTo>
                  <a:cubicBezTo>
                    <a:pt x="1306" y="4731"/>
                    <a:pt x="1348" y="4629"/>
                    <a:pt x="1380" y="4527"/>
                  </a:cubicBezTo>
                  <a:cubicBezTo>
                    <a:pt x="1408" y="4411"/>
                    <a:pt x="1394" y="4309"/>
                    <a:pt x="1380" y="4190"/>
                  </a:cubicBezTo>
                  <a:cubicBezTo>
                    <a:pt x="1348" y="4088"/>
                    <a:pt x="1320" y="3986"/>
                    <a:pt x="1274" y="3884"/>
                  </a:cubicBezTo>
                  <a:cubicBezTo>
                    <a:pt x="1186" y="3676"/>
                    <a:pt x="1116" y="3486"/>
                    <a:pt x="1070" y="3268"/>
                  </a:cubicBezTo>
                  <a:cubicBezTo>
                    <a:pt x="968" y="2857"/>
                    <a:pt x="954" y="2417"/>
                    <a:pt x="1042" y="1991"/>
                  </a:cubicBezTo>
                  <a:cubicBezTo>
                    <a:pt x="1218" y="1158"/>
                    <a:pt x="1802" y="408"/>
                    <a:pt x="2565" y="14"/>
                  </a:cubicBezTo>
                  <a:lnTo>
                    <a:pt x="25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Google Shape;333;p44">
              <a:extLst>
                <a:ext uri="{FF2B5EF4-FFF2-40B4-BE49-F238E27FC236}">
                  <a16:creationId xmlns:a16="http://schemas.microsoft.com/office/drawing/2014/main" id="{848BEB1F-055D-2185-CFC3-0C29061AA3A3}"/>
                </a:ext>
              </a:extLst>
            </p:cNvPr>
            <p:cNvSpPr/>
            <p:nvPr/>
          </p:nvSpPr>
          <p:spPr>
            <a:xfrm>
              <a:off x="618075" y="4613750"/>
              <a:ext cx="175550" cy="192800"/>
            </a:xfrm>
            <a:custGeom>
              <a:avLst/>
              <a:gdLst/>
              <a:ahLst/>
              <a:cxnLst/>
              <a:rect l="l" t="t" r="r" b="b"/>
              <a:pathLst>
                <a:path w="7022" h="7712" extrusionOk="0">
                  <a:moveTo>
                    <a:pt x="3316" y="1"/>
                  </a:moveTo>
                  <a:cubicBezTo>
                    <a:pt x="1920" y="1"/>
                    <a:pt x="475" y="368"/>
                    <a:pt x="177" y="1072"/>
                  </a:cubicBezTo>
                  <a:cubicBezTo>
                    <a:pt x="1" y="1512"/>
                    <a:pt x="43" y="7284"/>
                    <a:pt x="43" y="7284"/>
                  </a:cubicBezTo>
                  <a:cubicBezTo>
                    <a:pt x="532" y="7615"/>
                    <a:pt x="951" y="7700"/>
                    <a:pt x="1250" y="7700"/>
                  </a:cubicBezTo>
                  <a:cubicBezTo>
                    <a:pt x="1562" y="7700"/>
                    <a:pt x="1745" y="7608"/>
                    <a:pt x="1745" y="7608"/>
                  </a:cubicBezTo>
                  <a:lnTo>
                    <a:pt x="3005" y="3489"/>
                  </a:lnTo>
                  <a:lnTo>
                    <a:pt x="3856" y="3345"/>
                  </a:lnTo>
                  <a:lnTo>
                    <a:pt x="5291" y="7682"/>
                  </a:lnTo>
                  <a:cubicBezTo>
                    <a:pt x="5411" y="7702"/>
                    <a:pt x="5532" y="7711"/>
                    <a:pt x="5650" y="7711"/>
                  </a:cubicBezTo>
                  <a:cubicBezTo>
                    <a:pt x="6380" y="7711"/>
                    <a:pt x="7022" y="7372"/>
                    <a:pt x="7022" y="7372"/>
                  </a:cubicBezTo>
                  <a:cubicBezTo>
                    <a:pt x="7022" y="7372"/>
                    <a:pt x="6536" y="2522"/>
                    <a:pt x="6142" y="1041"/>
                  </a:cubicBezTo>
                  <a:cubicBezTo>
                    <a:pt x="5948" y="338"/>
                    <a:pt x="4655" y="1"/>
                    <a:pt x="331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Google Shape;334;p44">
              <a:extLst>
                <a:ext uri="{FF2B5EF4-FFF2-40B4-BE49-F238E27FC236}">
                  <a16:creationId xmlns:a16="http://schemas.microsoft.com/office/drawing/2014/main" id="{B719C433-C97B-71F2-80D4-5A69697D5C8E}"/>
                </a:ext>
              </a:extLst>
            </p:cNvPr>
            <p:cNvSpPr/>
            <p:nvPr/>
          </p:nvSpPr>
          <p:spPr>
            <a:xfrm>
              <a:off x="675600" y="4695150"/>
              <a:ext cx="57875" cy="8025"/>
            </a:xfrm>
            <a:custGeom>
              <a:avLst/>
              <a:gdLst/>
              <a:ahLst/>
              <a:cxnLst/>
              <a:rect l="l" t="t" r="r" b="b"/>
              <a:pathLst>
                <a:path w="2315" h="321" extrusionOk="0">
                  <a:moveTo>
                    <a:pt x="2315" y="1"/>
                  </a:moveTo>
                  <a:cubicBezTo>
                    <a:pt x="2315" y="1"/>
                    <a:pt x="2170" y="15"/>
                    <a:pt x="1949" y="29"/>
                  </a:cubicBezTo>
                  <a:cubicBezTo>
                    <a:pt x="1731" y="57"/>
                    <a:pt x="1449" y="89"/>
                    <a:pt x="1157" y="131"/>
                  </a:cubicBezTo>
                  <a:cubicBezTo>
                    <a:pt x="1010" y="145"/>
                    <a:pt x="865" y="159"/>
                    <a:pt x="732" y="177"/>
                  </a:cubicBezTo>
                  <a:cubicBezTo>
                    <a:pt x="588" y="205"/>
                    <a:pt x="468" y="219"/>
                    <a:pt x="352" y="233"/>
                  </a:cubicBezTo>
                  <a:cubicBezTo>
                    <a:pt x="250" y="247"/>
                    <a:pt x="162" y="265"/>
                    <a:pt x="88" y="279"/>
                  </a:cubicBezTo>
                  <a:cubicBezTo>
                    <a:pt x="28" y="279"/>
                    <a:pt x="0" y="293"/>
                    <a:pt x="0" y="293"/>
                  </a:cubicBezTo>
                  <a:lnTo>
                    <a:pt x="0" y="321"/>
                  </a:lnTo>
                  <a:cubicBezTo>
                    <a:pt x="0" y="321"/>
                    <a:pt x="28" y="307"/>
                    <a:pt x="102" y="307"/>
                  </a:cubicBezTo>
                  <a:cubicBezTo>
                    <a:pt x="162" y="307"/>
                    <a:pt x="250" y="293"/>
                    <a:pt x="366" y="279"/>
                  </a:cubicBezTo>
                  <a:cubicBezTo>
                    <a:pt x="468" y="265"/>
                    <a:pt x="602" y="247"/>
                    <a:pt x="732" y="233"/>
                  </a:cubicBezTo>
                  <a:cubicBezTo>
                    <a:pt x="865" y="219"/>
                    <a:pt x="1010" y="205"/>
                    <a:pt x="1157" y="191"/>
                  </a:cubicBezTo>
                  <a:cubicBezTo>
                    <a:pt x="1449" y="145"/>
                    <a:pt x="1745" y="103"/>
                    <a:pt x="1963" y="71"/>
                  </a:cubicBezTo>
                  <a:cubicBezTo>
                    <a:pt x="2170" y="43"/>
                    <a:pt x="2315" y="15"/>
                    <a:pt x="2315" y="15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Google Shape;335;p44">
              <a:extLst>
                <a:ext uri="{FF2B5EF4-FFF2-40B4-BE49-F238E27FC236}">
                  <a16:creationId xmlns:a16="http://schemas.microsoft.com/office/drawing/2014/main" id="{A3C88DA8-8084-47F8-9EF3-DCC1405B744B}"/>
                </a:ext>
              </a:extLst>
            </p:cNvPr>
            <p:cNvSpPr/>
            <p:nvPr/>
          </p:nvSpPr>
          <p:spPr>
            <a:xfrm>
              <a:off x="674450" y="4694025"/>
              <a:ext cx="60175" cy="9950"/>
            </a:xfrm>
            <a:custGeom>
              <a:avLst/>
              <a:gdLst/>
              <a:ahLst/>
              <a:cxnLst/>
              <a:rect l="l" t="t" r="r" b="b"/>
              <a:pathLst>
                <a:path w="2407" h="398" extrusionOk="0">
                  <a:moveTo>
                    <a:pt x="2392" y="0"/>
                  </a:moveTo>
                  <a:lnTo>
                    <a:pt x="2361" y="14"/>
                  </a:lnTo>
                  <a:cubicBezTo>
                    <a:pt x="2361" y="14"/>
                    <a:pt x="2216" y="28"/>
                    <a:pt x="1995" y="46"/>
                  </a:cubicBezTo>
                  <a:cubicBezTo>
                    <a:pt x="1777" y="74"/>
                    <a:pt x="1481" y="102"/>
                    <a:pt x="1189" y="148"/>
                  </a:cubicBezTo>
                  <a:lnTo>
                    <a:pt x="1203" y="148"/>
                  </a:lnTo>
                  <a:cubicBezTo>
                    <a:pt x="1056" y="162"/>
                    <a:pt x="911" y="176"/>
                    <a:pt x="764" y="190"/>
                  </a:cubicBezTo>
                  <a:cubicBezTo>
                    <a:pt x="634" y="222"/>
                    <a:pt x="500" y="236"/>
                    <a:pt x="398" y="250"/>
                  </a:cubicBezTo>
                  <a:cubicBezTo>
                    <a:pt x="296" y="264"/>
                    <a:pt x="194" y="278"/>
                    <a:pt x="134" y="292"/>
                  </a:cubicBezTo>
                  <a:cubicBezTo>
                    <a:pt x="74" y="292"/>
                    <a:pt x="32" y="310"/>
                    <a:pt x="32" y="310"/>
                  </a:cubicBezTo>
                  <a:lnTo>
                    <a:pt x="0" y="310"/>
                  </a:lnTo>
                  <a:lnTo>
                    <a:pt x="18" y="338"/>
                  </a:lnTo>
                  <a:lnTo>
                    <a:pt x="18" y="366"/>
                  </a:lnTo>
                  <a:lnTo>
                    <a:pt x="18" y="398"/>
                  </a:lnTo>
                  <a:lnTo>
                    <a:pt x="46" y="398"/>
                  </a:lnTo>
                  <a:cubicBezTo>
                    <a:pt x="46" y="398"/>
                    <a:pt x="88" y="380"/>
                    <a:pt x="148" y="380"/>
                  </a:cubicBezTo>
                  <a:cubicBezTo>
                    <a:pt x="208" y="380"/>
                    <a:pt x="310" y="366"/>
                    <a:pt x="412" y="352"/>
                  </a:cubicBezTo>
                  <a:cubicBezTo>
                    <a:pt x="514" y="338"/>
                    <a:pt x="648" y="324"/>
                    <a:pt x="778" y="310"/>
                  </a:cubicBezTo>
                  <a:cubicBezTo>
                    <a:pt x="926" y="292"/>
                    <a:pt x="1073" y="278"/>
                    <a:pt x="1217" y="264"/>
                  </a:cubicBezTo>
                  <a:lnTo>
                    <a:pt x="1203" y="264"/>
                  </a:lnTo>
                  <a:cubicBezTo>
                    <a:pt x="1495" y="222"/>
                    <a:pt x="1791" y="176"/>
                    <a:pt x="2009" y="148"/>
                  </a:cubicBezTo>
                  <a:cubicBezTo>
                    <a:pt x="2231" y="116"/>
                    <a:pt x="2375" y="88"/>
                    <a:pt x="2375" y="88"/>
                  </a:cubicBezTo>
                  <a:lnTo>
                    <a:pt x="2406" y="88"/>
                  </a:lnTo>
                  <a:lnTo>
                    <a:pt x="2392" y="28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Google Shape;336;p44">
              <a:extLst>
                <a:ext uri="{FF2B5EF4-FFF2-40B4-BE49-F238E27FC236}">
                  <a16:creationId xmlns:a16="http://schemas.microsoft.com/office/drawing/2014/main" id="{99448054-CA3F-9DAB-CDD4-6374F8217C19}"/>
                </a:ext>
              </a:extLst>
            </p:cNvPr>
            <p:cNvSpPr/>
            <p:nvPr/>
          </p:nvSpPr>
          <p:spPr>
            <a:xfrm>
              <a:off x="700475" y="4636500"/>
              <a:ext cx="1525" cy="51650"/>
            </a:xfrm>
            <a:custGeom>
              <a:avLst/>
              <a:gdLst/>
              <a:ahLst/>
              <a:cxnLst/>
              <a:rect l="l" t="t" r="r" b="b"/>
              <a:pathLst>
                <a:path w="61" h="2066" extrusionOk="0">
                  <a:moveTo>
                    <a:pt x="1" y="1"/>
                  </a:moveTo>
                  <a:lnTo>
                    <a:pt x="1" y="324"/>
                  </a:lnTo>
                  <a:lnTo>
                    <a:pt x="1" y="1042"/>
                  </a:lnTo>
                  <a:lnTo>
                    <a:pt x="1" y="1408"/>
                  </a:lnTo>
                  <a:cubicBezTo>
                    <a:pt x="1" y="1538"/>
                    <a:pt x="15" y="1643"/>
                    <a:pt x="15" y="1745"/>
                  </a:cubicBezTo>
                  <a:cubicBezTo>
                    <a:pt x="15" y="1847"/>
                    <a:pt x="15" y="1921"/>
                    <a:pt x="32" y="1978"/>
                  </a:cubicBezTo>
                  <a:lnTo>
                    <a:pt x="32" y="2065"/>
                  </a:lnTo>
                  <a:lnTo>
                    <a:pt x="60" y="2065"/>
                  </a:lnTo>
                  <a:lnTo>
                    <a:pt x="60" y="1978"/>
                  </a:lnTo>
                  <a:lnTo>
                    <a:pt x="60" y="1745"/>
                  </a:lnTo>
                  <a:lnTo>
                    <a:pt x="60" y="1408"/>
                  </a:lnTo>
                  <a:lnTo>
                    <a:pt x="60" y="1042"/>
                  </a:lnTo>
                  <a:cubicBezTo>
                    <a:pt x="60" y="778"/>
                    <a:pt x="46" y="514"/>
                    <a:pt x="46" y="324"/>
                  </a:cubicBezTo>
                  <a:cubicBezTo>
                    <a:pt x="32" y="131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Google Shape;337;p44">
              <a:extLst>
                <a:ext uri="{FF2B5EF4-FFF2-40B4-BE49-F238E27FC236}">
                  <a16:creationId xmlns:a16="http://schemas.microsoft.com/office/drawing/2014/main" id="{90EE5D4A-112F-5C5F-928F-3997EBE44BE9}"/>
                </a:ext>
              </a:extLst>
            </p:cNvPr>
            <p:cNvSpPr/>
            <p:nvPr/>
          </p:nvSpPr>
          <p:spPr>
            <a:xfrm>
              <a:off x="699775" y="4635800"/>
              <a:ext cx="2925" cy="53150"/>
            </a:xfrm>
            <a:custGeom>
              <a:avLst/>
              <a:gdLst/>
              <a:ahLst/>
              <a:cxnLst/>
              <a:rect l="l" t="t" r="r" b="b"/>
              <a:pathLst>
                <a:path w="117" h="2126" extrusionOk="0">
                  <a:moveTo>
                    <a:pt x="0" y="1"/>
                  </a:moveTo>
                  <a:lnTo>
                    <a:pt x="0" y="29"/>
                  </a:lnTo>
                  <a:lnTo>
                    <a:pt x="0" y="352"/>
                  </a:lnTo>
                  <a:lnTo>
                    <a:pt x="0" y="528"/>
                  </a:lnTo>
                  <a:lnTo>
                    <a:pt x="0" y="1070"/>
                  </a:lnTo>
                  <a:lnTo>
                    <a:pt x="0" y="1436"/>
                  </a:lnTo>
                  <a:cubicBezTo>
                    <a:pt x="0" y="1566"/>
                    <a:pt x="15" y="1671"/>
                    <a:pt x="15" y="1773"/>
                  </a:cubicBezTo>
                  <a:cubicBezTo>
                    <a:pt x="15" y="1875"/>
                    <a:pt x="15" y="1949"/>
                    <a:pt x="29" y="2006"/>
                  </a:cubicBezTo>
                  <a:lnTo>
                    <a:pt x="29" y="2093"/>
                  </a:lnTo>
                  <a:lnTo>
                    <a:pt x="29" y="2125"/>
                  </a:lnTo>
                  <a:lnTo>
                    <a:pt x="117" y="2125"/>
                  </a:lnTo>
                  <a:lnTo>
                    <a:pt x="117" y="2093"/>
                  </a:lnTo>
                  <a:lnTo>
                    <a:pt x="117" y="2006"/>
                  </a:lnTo>
                  <a:lnTo>
                    <a:pt x="117" y="1773"/>
                  </a:lnTo>
                  <a:lnTo>
                    <a:pt x="117" y="1612"/>
                  </a:lnTo>
                  <a:lnTo>
                    <a:pt x="117" y="1436"/>
                  </a:lnTo>
                  <a:lnTo>
                    <a:pt x="117" y="1056"/>
                  </a:lnTo>
                  <a:cubicBezTo>
                    <a:pt x="117" y="806"/>
                    <a:pt x="102" y="542"/>
                    <a:pt x="102" y="352"/>
                  </a:cubicBezTo>
                  <a:cubicBezTo>
                    <a:pt x="88" y="159"/>
                    <a:pt x="88" y="29"/>
                    <a:pt x="88" y="2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Google Shape;338;p44">
              <a:extLst>
                <a:ext uri="{FF2B5EF4-FFF2-40B4-BE49-F238E27FC236}">
                  <a16:creationId xmlns:a16="http://schemas.microsoft.com/office/drawing/2014/main" id="{94EA9CE9-0C2A-0ACB-1D5F-2B10424DE8CA}"/>
                </a:ext>
              </a:extLst>
            </p:cNvPr>
            <p:cNvSpPr/>
            <p:nvPr/>
          </p:nvSpPr>
          <p:spPr>
            <a:xfrm>
              <a:off x="752525" y="4653400"/>
              <a:ext cx="22725" cy="29300"/>
            </a:xfrm>
            <a:custGeom>
              <a:avLst/>
              <a:gdLst/>
              <a:ahLst/>
              <a:cxnLst/>
              <a:rect l="l" t="t" r="r" b="b"/>
              <a:pathLst>
                <a:path w="909" h="1172" extrusionOk="0">
                  <a:moveTo>
                    <a:pt x="1" y="0"/>
                  </a:moveTo>
                  <a:cubicBezTo>
                    <a:pt x="1" y="0"/>
                    <a:pt x="15" y="28"/>
                    <a:pt x="15" y="70"/>
                  </a:cubicBezTo>
                  <a:cubicBezTo>
                    <a:pt x="29" y="88"/>
                    <a:pt x="29" y="116"/>
                    <a:pt x="43" y="144"/>
                  </a:cubicBezTo>
                  <a:cubicBezTo>
                    <a:pt x="43" y="176"/>
                    <a:pt x="61" y="204"/>
                    <a:pt x="75" y="232"/>
                  </a:cubicBezTo>
                  <a:cubicBezTo>
                    <a:pt x="75" y="264"/>
                    <a:pt x="89" y="306"/>
                    <a:pt x="103" y="334"/>
                  </a:cubicBezTo>
                  <a:cubicBezTo>
                    <a:pt x="117" y="380"/>
                    <a:pt x="149" y="408"/>
                    <a:pt x="163" y="454"/>
                  </a:cubicBezTo>
                  <a:cubicBezTo>
                    <a:pt x="191" y="496"/>
                    <a:pt x="205" y="542"/>
                    <a:pt x="237" y="570"/>
                  </a:cubicBezTo>
                  <a:cubicBezTo>
                    <a:pt x="265" y="616"/>
                    <a:pt x="293" y="644"/>
                    <a:pt x="325" y="686"/>
                  </a:cubicBezTo>
                  <a:cubicBezTo>
                    <a:pt x="353" y="732"/>
                    <a:pt x="381" y="760"/>
                    <a:pt x="413" y="792"/>
                  </a:cubicBezTo>
                  <a:cubicBezTo>
                    <a:pt x="441" y="834"/>
                    <a:pt x="469" y="862"/>
                    <a:pt x="515" y="894"/>
                  </a:cubicBezTo>
                  <a:cubicBezTo>
                    <a:pt x="543" y="922"/>
                    <a:pt x="571" y="950"/>
                    <a:pt x="602" y="981"/>
                  </a:cubicBezTo>
                  <a:cubicBezTo>
                    <a:pt x="631" y="996"/>
                    <a:pt x="659" y="1024"/>
                    <a:pt x="690" y="1038"/>
                  </a:cubicBezTo>
                  <a:cubicBezTo>
                    <a:pt x="719" y="1069"/>
                    <a:pt x="747" y="1083"/>
                    <a:pt x="778" y="1098"/>
                  </a:cubicBezTo>
                  <a:cubicBezTo>
                    <a:pt x="806" y="1112"/>
                    <a:pt x="821" y="1126"/>
                    <a:pt x="835" y="1126"/>
                  </a:cubicBezTo>
                  <a:cubicBezTo>
                    <a:pt x="880" y="1157"/>
                    <a:pt x="894" y="1171"/>
                    <a:pt x="894" y="1171"/>
                  </a:cubicBezTo>
                  <a:lnTo>
                    <a:pt x="908" y="1143"/>
                  </a:lnTo>
                  <a:cubicBezTo>
                    <a:pt x="908" y="1143"/>
                    <a:pt x="894" y="1126"/>
                    <a:pt x="866" y="1112"/>
                  </a:cubicBezTo>
                  <a:cubicBezTo>
                    <a:pt x="835" y="1098"/>
                    <a:pt x="821" y="1083"/>
                    <a:pt x="792" y="1069"/>
                  </a:cubicBezTo>
                  <a:cubicBezTo>
                    <a:pt x="778" y="1055"/>
                    <a:pt x="747" y="1038"/>
                    <a:pt x="719" y="1010"/>
                  </a:cubicBezTo>
                  <a:cubicBezTo>
                    <a:pt x="690" y="996"/>
                    <a:pt x="659" y="967"/>
                    <a:pt x="631" y="936"/>
                  </a:cubicBezTo>
                  <a:cubicBezTo>
                    <a:pt x="602" y="922"/>
                    <a:pt x="571" y="894"/>
                    <a:pt x="543" y="848"/>
                  </a:cubicBezTo>
                  <a:cubicBezTo>
                    <a:pt x="515" y="820"/>
                    <a:pt x="483" y="792"/>
                    <a:pt x="455" y="760"/>
                  </a:cubicBezTo>
                  <a:cubicBezTo>
                    <a:pt x="427" y="732"/>
                    <a:pt x="395" y="686"/>
                    <a:pt x="367" y="658"/>
                  </a:cubicBezTo>
                  <a:cubicBezTo>
                    <a:pt x="307" y="584"/>
                    <a:pt x="265" y="496"/>
                    <a:pt x="219" y="422"/>
                  </a:cubicBezTo>
                  <a:cubicBezTo>
                    <a:pt x="191" y="394"/>
                    <a:pt x="177" y="352"/>
                    <a:pt x="163" y="320"/>
                  </a:cubicBezTo>
                  <a:cubicBezTo>
                    <a:pt x="149" y="278"/>
                    <a:pt x="117" y="246"/>
                    <a:pt x="117" y="218"/>
                  </a:cubicBezTo>
                  <a:cubicBezTo>
                    <a:pt x="103" y="190"/>
                    <a:pt x="89" y="158"/>
                    <a:pt x="75" y="130"/>
                  </a:cubicBezTo>
                  <a:cubicBezTo>
                    <a:pt x="61" y="102"/>
                    <a:pt x="61" y="70"/>
                    <a:pt x="61" y="56"/>
                  </a:cubicBezTo>
                  <a:cubicBezTo>
                    <a:pt x="43" y="14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339;p44">
              <a:extLst>
                <a:ext uri="{FF2B5EF4-FFF2-40B4-BE49-F238E27FC236}">
                  <a16:creationId xmlns:a16="http://schemas.microsoft.com/office/drawing/2014/main" id="{088FE402-66A4-315C-804C-8C1C1AD7C160}"/>
                </a:ext>
              </a:extLst>
            </p:cNvPr>
            <p:cNvSpPr/>
            <p:nvPr/>
          </p:nvSpPr>
          <p:spPr>
            <a:xfrm>
              <a:off x="751825" y="4652600"/>
              <a:ext cx="24575" cy="30800"/>
            </a:xfrm>
            <a:custGeom>
              <a:avLst/>
              <a:gdLst/>
              <a:ahLst/>
              <a:cxnLst/>
              <a:rect l="l" t="t" r="r" b="b"/>
              <a:pathLst>
                <a:path w="983" h="1232" extrusionOk="0">
                  <a:moveTo>
                    <a:pt x="228" y="485"/>
                  </a:moveTo>
                  <a:cubicBezTo>
                    <a:pt x="244" y="512"/>
                    <a:pt x="261" y="541"/>
                    <a:pt x="278" y="570"/>
                  </a:cubicBezTo>
                  <a:lnTo>
                    <a:pt x="278" y="570"/>
                  </a:lnTo>
                  <a:cubicBezTo>
                    <a:pt x="260" y="546"/>
                    <a:pt x="246" y="516"/>
                    <a:pt x="228" y="485"/>
                  </a:cubicBezTo>
                  <a:close/>
                  <a:moveTo>
                    <a:pt x="302" y="611"/>
                  </a:moveTo>
                  <a:cubicBezTo>
                    <a:pt x="316" y="633"/>
                    <a:pt x="330" y="654"/>
                    <a:pt x="344" y="675"/>
                  </a:cubicBezTo>
                  <a:lnTo>
                    <a:pt x="344" y="675"/>
                  </a:lnTo>
                  <a:cubicBezTo>
                    <a:pt x="328" y="653"/>
                    <a:pt x="313" y="633"/>
                    <a:pt x="302" y="611"/>
                  </a:cubicBezTo>
                  <a:close/>
                  <a:moveTo>
                    <a:pt x="29" y="0"/>
                  </a:moveTo>
                  <a:lnTo>
                    <a:pt x="1" y="14"/>
                  </a:lnTo>
                  <a:lnTo>
                    <a:pt x="1" y="46"/>
                  </a:lnTo>
                  <a:cubicBezTo>
                    <a:pt x="1" y="46"/>
                    <a:pt x="15" y="60"/>
                    <a:pt x="15" y="102"/>
                  </a:cubicBezTo>
                  <a:cubicBezTo>
                    <a:pt x="29" y="134"/>
                    <a:pt x="29" y="148"/>
                    <a:pt x="43" y="176"/>
                  </a:cubicBezTo>
                  <a:cubicBezTo>
                    <a:pt x="43" y="208"/>
                    <a:pt x="57" y="236"/>
                    <a:pt x="71" y="278"/>
                  </a:cubicBezTo>
                  <a:cubicBezTo>
                    <a:pt x="71" y="310"/>
                    <a:pt x="89" y="338"/>
                    <a:pt x="117" y="384"/>
                  </a:cubicBezTo>
                  <a:cubicBezTo>
                    <a:pt x="131" y="426"/>
                    <a:pt x="145" y="454"/>
                    <a:pt x="159" y="500"/>
                  </a:cubicBezTo>
                  <a:lnTo>
                    <a:pt x="177" y="500"/>
                  </a:lnTo>
                  <a:cubicBezTo>
                    <a:pt x="191" y="542"/>
                    <a:pt x="219" y="588"/>
                    <a:pt x="233" y="616"/>
                  </a:cubicBezTo>
                  <a:cubicBezTo>
                    <a:pt x="265" y="662"/>
                    <a:pt x="293" y="704"/>
                    <a:pt x="321" y="736"/>
                  </a:cubicBezTo>
                  <a:cubicBezTo>
                    <a:pt x="351" y="776"/>
                    <a:pt x="378" y="803"/>
                    <a:pt x="417" y="845"/>
                  </a:cubicBezTo>
                  <a:lnTo>
                    <a:pt x="417" y="845"/>
                  </a:lnTo>
                  <a:lnTo>
                    <a:pt x="409" y="852"/>
                  </a:lnTo>
                  <a:cubicBezTo>
                    <a:pt x="455" y="880"/>
                    <a:pt x="483" y="911"/>
                    <a:pt x="511" y="954"/>
                  </a:cubicBezTo>
                  <a:cubicBezTo>
                    <a:pt x="543" y="982"/>
                    <a:pt x="585" y="1013"/>
                    <a:pt x="616" y="1028"/>
                  </a:cubicBezTo>
                  <a:cubicBezTo>
                    <a:pt x="645" y="1056"/>
                    <a:pt x="673" y="1087"/>
                    <a:pt x="704" y="1101"/>
                  </a:cubicBezTo>
                  <a:cubicBezTo>
                    <a:pt x="732" y="1130"/>
                    <a:pt x="761" y="1144"/>
                    <a:pt x="792" y="1158"/>
                  </a:cubicBezTo>
                  <a:cubicBezTo>
                    <a:pt x="820" y="1175"/>
                    <a:pt x="834" y="1189"/>
                    <a:pt x="863" y="1189"/>
                  </a:cubicBezTo>
                  <a:cubicBezTo>
                    <a:pt x="894" y="1217"/>
                    <a:pt x="908" y="1217"/>
                    <a:pt x="908" y="1217"/>
                  </a:cubicBezTo>
                  <a:lnTo>
                    <a:pt x="936" y="1232"/>
                  </a:lnTo>
                  <a:lnTo>
                    <a:pt x="968" y="1189"/>
                  </a:lnTo>
                  <a:lnTo>
                    <a:pt x="982" y="1158"/>
                  </a:lnTo>
                  <a:lnTo>
                    <a:pt x="951" y="1144"/>
                  </a:lnTo>
                  <a:cubicBezTo>
                    <a:pt x="951" y="1144"/>
                    <a:pt x="936" y="1130"/>
                    <a:pt x="908" y="1115"/>
                  </a:cubicBezTo>
                  <a:cubicBezTo>
                    <a:pt x="880" y="1101"/>
                    <a:pt x="863" y="1087"/>
                    <a:pt x="849" y="1070"/>
                  </a:cubicBezTo>
                  <a:cubicBezTo>
                    <a:pt x="820" y="1056"/>
                    <a:pt x="792" y="1042"/>
                    <a:pt x="761" y="1013"/>
                  </a:cubicBezTo>
                  <a:cubicBezTo>
                    <a:pt x="747" y="999"/>
                    <a:pt x="718" y="968"/>
                    <a:pt x="687" y="954"/>
                  </a:cubicBezTo>
                  <a:cubicBezTo>
                    <a:pt x="659" y="926"/>
                    <a:pt x="630" y="894"/>
                    <a:pt x="585" y="866"/>
                  </a:cubicBezTo>
                  <a:cubicBezTo>
                    <a:pt x="557" y="838"/>
                    <a:pt x="528" y="806"/>
                    <a:pt x="497" y="778"/>
                  </a:cubicBezTo>
                  <a:cubicBezTo>
                    <a:pt x="469" y="736"/>
                    <a:pt x="441" y="704"/>
                    <a:pt x="409" y="662"/>
                  </a:cubicBezTo>
                  <a:cubicBezTo>
                    <a:pt x="367" y="588"/>
                    <a:pt x="307" y="514"/>
                    <a:pt x="265" y="440"/>
                  </a:cubicBezTo>
                  <a:cubicBezTo>
                    <a:pt x="247" y="412"/>
                    <a:pt x="233" y="366"/>
                    <a:pt x="219" y="338"/>
                  </a:cubicBezTo>
                  <a:lnTo>
                    <a:pt x="205" y="338"/>
                  </a:lnTo>
                  <a:cubicBezTo>
                    <a:pt x="191" y="296"/>
                    <a:pt x="177" y="264"/>
                    <a:pt x="159" y="236"/>
                  </a:cubicBezTo>
                  <a:cubicBezTo>
                    <a:pt x="145" y="208"/>
                    <a:pt x="145" y="176"/>
                    <a:pt x="131" y="148"/>
                  </a:cubicBezTo>
                  <a:cubicBezTo>
                    <a:pt x="117" y="120"/>
                    <a:pt x="117" y="102"/>
                    <a:pt x="103" y="88"/>
                  </a:cubicBezTo>
                  <a:lnTo>
                    <a:pt x="103" y="74"/>
                  </a:lnTo>
                  <a:cubicBezTo>
                    <a:pt x="103" y="46"/>
                    <a:pt x="89" y="14"/>
                    <a:pt x="89" y="1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Google Shape;340;p44">
              <a:extLst>
                <a:ext uri="{FF2B5EF4-FFF2-40B4-BE49-F238E27FC236}">
                  <a16:creationId xmlns:a16="http://schemas.microsoft.com/office/drawing/2014/main" id="{081DB833-BBFE-79EE-E415-1D13C522532B}"/>
                </a:ext>
              </a:extLst>
            </p:cNvPr>
            <p:cNvSpPr/>
            <p:nvPr/>
          </p:nvSpPr>
          <p:spPr>
            <a:xfrm>
              <a:off x="620275" y="4637550"/>
              <a:ext cx="29675" cy="48850"/>
            </a:xfrm>
            <a:custGeom>
              <a:avLst/>
              <a:gdLst/>
              <a:ahLst/>
              <a:cxnLst/>
              <a:rect l="l" t="t" r="r" b="b"/>
              <a:pathLst>
                <a:path w="1187" h="1954" extrusionOk="0">
                  <a:moveTo>
                    <a:pt x="1158" y="1"/>
                  </a:moveTo>
                  <a:cubicBezTo>
                    <a:pt x="1158" y="1"/>
                    <a:pt x="1158" y="33"/>
                    <a:pt x="1144" y="106"/>
                  </a:cubicBezTo>
                  <a:cubicBezTo>
                    <a:pt x="1144" y="135"/>
                    <a:pt x="1130" y="163"/>
                    <a:pt x="1130" y="208"/>
                  </a:cubicBezTo>
                  <a:cubicBezTo>
                    <a:pt x="1112" y="251"/>
                    <a:pt x="1098" y="310"/>
                    <a:pt x="1084" y="353"/>
                  </a:cubicBezTo>
                  <a:cubicBezTo>
                    <a:pt x="1070" y="412"/>
                    <a:pt x="1056" y="472"/>
                    <a:pt x="1042" y="529"/>
                  </a:cubicBezTo>
                  <a:cubicBezTo>
                    <a:pt x="1024" y="588"/>
                    <a:pt x="996" y="648"/>
                    <a:pt x="968" y="704"/>
                  </a:cubicBezTo>
                  <a:cubicBezTo>
                    <a:pt x="936" y="764"/>
                    <a:pt x="908" y="838"/>
                    <a:pt x="880" y="898"/>
                  </a:cubicBezTo>
                  <a:cubicBezTo>
                    <a:pt x="848" y="954"/>
                    <a:pt x="806" y="1028"/>
                    <a:pt x="778" y="1088"/>
                  </a:cubicBezTo>
                  <a:cubicBezTo>
                    <a:pt x="732" y="1144"/>
                    <a:pt x="704" y="1204"/>
                    <a:pt x="658" y="1264"/>
                  </a:cubicBezTo>
                  <a:cubicBezTo>
                    <a:pt x="616" y="1320"/>
                    <a:pt x="570" y="1380"/>
                    <a:pt x="528" y="1426"/>
                  </a:cubicBezTo>
                  <a:cubicBezTo>
                    <a:pt x="483" y="1482"/>
                    <a:pt x="440" y="1528"/>
                    <a:pt x="395" y="1570"/>
                  </a:cubicBezTo>
                  <a:cubicBezTo>
                    <a:pt x="366" y="1615"/>
                    <a:pt x="321" y="1658"/>
                    <a:pt x="278" y="1703"/>
                  </a:cubicBezTo>
                  <a:cubicBezTo>
                    <a:pt x="264" y="1717"/>
                    <a:pt x="233" y="1732"/>
                    <a:pt x="219" y="1746"/>
                  </a:cubicBezTo>
                  <a:cubicBezTo>
                    <a:pt x="205" y="1760"/>
                    <a:pt x="191" y="1791"/>
                    <a:pt x="176" y="1805"/>
                  </a:cubicBezTo>
                  <a:cubicBezTo>
                    <a:pt x="131" y="1819"/>
                    <a:pt x="103" y="1848"/>
                    <a:pt x="89" y="1865"/>
                  </a:cubicBezTo>
                  <a:cubicBezTo>
                    <a:pt x="29" y="1907"/>
                    <a:pt x="1" y="1936"/>
                    <a:pt x="1" y="1936"/>
                  </a:cubicBezTo>
                  <a:lnTo>
                    <a:pt x="15" y="1953"/>
                  </a:lnTo>
                  <a:cubicBezTo>
                    <a:pt x="15" y="1953"/>
                    <a:pt x="43" y="1936"/>
                    <a:pt x="103" y="1893"/>
                  </a:cubicBezTo>
                  <a:cubicBezTo>
                    <a:pt x="131" y="1879"/>
                    <a:pt x="162" y="1865"/>
                    <a:pt x="191" y="1834"/>
                  </a:cubicBezTo>
                  <a:cubicBezTo>
                    <a:pt x="233" y="1805"/>
                    <a:pt x="264" y="1777"/>
                    <a:pt x="307" y="1732"/>
                  </a:cubicBezTo>
                  <a:cubicBezTo>
                    <a:pt x="352" y="1703"/>
                    <a:pt x="395" y="1658"/>
                    <a:pt x="440" y="1615"/>
                  </a:cubicBezTo>
                  <a:cubicBezTo>
                    <a:pt x="483" y="1570"/>
                    <a:pt x="528" y="1513"/>
                    <a:pt x="570" y="1468"/>
                  </a:cubicBezTo>
                  <a:cubicBezTo>
                    <a:pt x="616" y="1408"/>
                    <a:pt x="658" y="1352"/>
                    <a:pt x="704" y="1292"/>
                  </a:cubicBezTo>
                  <a:cubicBezTo>
                    <a:pt x="746" y="1232"/>
                    <a:pt x="792" y="1176"/>
                    <a:pt x="820" y="1116"/>
                  </a:cubicBezTo>
                  <a:cubicBezTo>
                    <a:pt x="866" y="1042"/>
                    <a:pt x="894" y="986"/>
                    <a:pt x="922" y="926"/>
                  </a:cubicBezTo>
                  <a:cubicBezTo>
                    <a:pt x="968" y="852"/>
                    <a:pt x="996" y="792"/>
                    <a:pt x="1010" y="722"/>
                  </a:cubicBezTo>
                  <a:cubicBezTo>
                    <a:pt x="1042" y="662"/>
                    <a:pt x="1070" y="602"/>
                    <a:pt x="1084" y="546"/>
                  </a:cubicBezTo>
                  <a:cubicBezTo>
                    <a:pt x="1098" y="486"/>
                    <a:pt x="1112" y="427"/>
                    <a:pt x="1130" y="370"/>
                  </a:cubicBezTo>
                  <a:cubicBezTo>
                    <a:pt x="1144" y="310"/>
                    <a:pt x="1158" y="265"/>
                    <a:pt x="1158" y="223"/>
                  </a:cubicBezTo>
                  <a:cubicBezTo>
                    <a:pt x="1172" y="177"/>
                    <a:pt x="1172" y="135"/>
                    <a:pt x="1172" y="106"/>
                  </a:cubicBezTo>
                  <a:cubicBezTo>
                    <a:pt x="1186" y="47"/>
                    <a:pt x="1186" y="1"/>
                    <a:pt x="1186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Google Shape;341;p44">
              <a:extLst>
                <a:ext uri="{FF2B5EF4-FFF2-40B4-BE49-F238E27FC236}">
                  <a16:creationId xmlns:a16="http://schemas.microsoft.com/office/drawing/2014/main" id="{016A0C52-8D10-F825-E518-CB04FC0B1B27}"/>
                </a:ext>
              </a:extLst>
            </p:cNvPr>
            <p:cNvSpPr/>
            <p:nvPr/>
          </p:nvSpPr>
          <p:spPr>
            <a:xfrm>
              <a:off x="619125" y="4636850"/>
              <a:ext cx="31600" cy="50600"/>
            </a:xfrm>
            <a:custGeom>
              <a:avLst/>
              <a:gdLst/>
              <a:ahLst/>
              <a:cxnLst/>
              <a:rect l="l" t="t" r="r" b="b"/>
              <a:pathLst>
                <a:path w="1264" h="2024" extrusionOk="0">
                  <a:moveTo>
                    <a:pt x="1190" y="1"/>
                  </a:moveTo>
                  <a:lnTo>
                    <a:pt x="1176" y="29"/>
                  </a:lnTo>
                  <a:cubicBezTo>
                    <a:pt x="1176" y="29"/>
                    <a:pt x="1176" y="61"/>
                    <a:pt x="1158" y="117"/>
                  </a:cubicBezTo>
                  <a:cubicBezTo>
                    <a:pt x="1158" y="163"/>
                    <a:pt x="1158" y="191"/>
                    <a:pt x="1144" y="236"/>
                  </a:cubicBezTo>
                  <a:cubicBezTo>
                    <a:pt x="1130" y="279"/>
                    <a:pt x="1116" y="324"/>
                    <a:pt x="1102" y="381"/>
                  </a:cubicBezTo>
                  <a:cubicBezTo>
                    <a:pt x="1102" y="426"/>
                    <a:pt x="1070" y="486"/>
                    <a:pt x="1056" y="542"/>
                  </a:cubicBezTo>
                  <a:cubicBezTo>
                    <a:pt x="1042" y="602"/>
                    <a:pt x="1014" y="662"/>
                    <a:pt x="982" y="718"/>
                  </a:cubicBezTo>
                  <a:cubicBezTo>
                    <a:pt x="954" y="778"/>
                    <a:pt x="940" y="852"/>
                    <a:pt x="894" y="908"/>
                  </a:cubicBezTo>
                  <a:cubicBezTo>
                    <a:pt x="866" y="968"/>
                    <a:pt x="838" y="1042"/>
                    <a:pt x="792" y="1102"/>
                  </a:cubicBezTo>
                  <a:cubicBezTo>
                    <a:pt x="764" y="1158"/>
                    <a:pt x="718" y="1218"/>
                    <a:pt x="676" y="1278"/>
                  </a:cubicBezTo>
                  <a:cubicBezTo>
                    <a:pt x="648" y="1334"/>
                    <a:pt x="602" y="1380"/>
                    <a:pt x="560" y="1436"/>
                  </a:cubicBezTo>
                  <a:cubicBezTo>
                    <a:pt x="514" y="1496"/>
                    <a:pt x="472" y="1541"/>
                    <a:pt x="426" y="1584"/>
                  </a:cubicBezTo>
                  <a:cubicBezTo>
                    <a:pt x="384" y="1629"/>
                    <a:pt x="339" y="1672"/>
                    <a:pt x="310" y="1700"/>
                  </a:cubicBezTo>
                  <a:cubicBezTo>
                    <a:pt x="279" y="1731"/>
                    <a:pt x="265" y="1745"/>
                    <a:pt x="251" y="1760"/>
                  </a:cubicBezTo>
                  <a:cubicBezTo>
                    <a:pt x="237" y="1774"/>
                    <a:pt x="208" y="1788"/>
                    <a:pt x="191" y="1805"/>
                  </a:cubicBezTo>
                  <a:cubicBezTo>
                    <a:pt x="163" y="1833"/>
                    <a:pt x="135" y="1862"/>
                    <a:pt x="103" y="1876"/>
                  </a:cubicBezTo>
                  <a:cubicBezTo>
                    <a:pt x="61" y="1921"/>
                    <a:pt x="33" y="1935"/>
                    <a:pt x="33" y="1935"/>
                  </a:cubicBezTo>
                  <a:lnTo>
                    <a:pt x="1" y="1949"/>
                  </a:lnTo>
                  <a:lnTo>
                    <a:pt x="15" y="1981"/>
                  </a:lnTo>
                  <a:lnTo>
                    <a:pt x="47" y="1995"/>
                  </a:lnTo>
                  <a:lnTo>
                    <a:pt x="61" y="2023"/>
                  </a:lnTo>
                  <a:lnTo>
                    <a:pt x="75" y="2009"/>
                  </a:lnTo>
                  <a:cubicBezTo>
                    <a:pt x="75" y="2009"/>
                    <a:pt x="103" y="1981"/>
                    <a:pt x="163" y="1949"/>
                  </a:cubicBezTo>
                  <a:cubicBezTo>
                    <a:pt x="191" y="1935"/>
                    <a:pt x="222" y="1907"/>
                    <a:pt x="251" y="1876"/>
                  </a:cubicBezTo>
                  <a:cubicBezTo>
                    <a:pt x="296" y="1847"/>
                    <a:pt x="339" y="1819"/>
                    <a:pt x="384" y="1788"/>
                  </a:cubicBezTo>
                  <a:lnTo>
                    <a:pt x="375" y="1779"/>
                  </a:lnTo>
                  <a:lnTo>
                    <a:pt x="500" y="1658"/>
                  </a:lnTo>
                  <a:cubicBezTo>
                    <a:pt x="560" y="1612"/>
                    <a:pt x="602" y="1570"/>
                    <a:pt x="648" y="1510"/>
                  </a:cubicBezTo>
                  <a:cubicBezTo>
                    <a:pt x="689" y="1456"/>
                    <a:pt x="732" y="1412"/>
                    <a:pt x="773" y="1343"/>
                  </a:cubicBezTo>
                  <a:lnTo>
                    <a:pt x="773" y="1343"/>
                  </a:lnTo>
                  <a:lnTo>
                    <a:pt x="778" y="1348"/>
                  </a:lnTo>
                  <a:cubicBezTo>
                    <a:pt x="824" y="1278"/>
                    <a:pt x="852" y="1218"/>
                    <a:pt x="894" y="1158"/>
                  </a:cubicBezTo>
                  <a:cubicBezTo>
                    <a:pt x="924" y="1088"/>
                    <a:pt x="964" y="1034"/>
                    <a:pt x="995" y="966"/>
                  </a:cubicBezTo>
                  <a:lnTo>
                    <a:pt x="995" y="966"/>
                  </a:lnTo>
                  <a:lnTo>
                    <a:pt x="1000" y="968"/>
                  </a:lnTo>
                  <a:cubicBezTo>
                    <a:pt x="1042" y="894"/>
                    <a:pt x="1056" y="838"/>
                    <a:pt x="1088" y="764"/>
                  </a:cubicBezTo>
                  <a:cubicBezTo>
                    <a:pt x="1116" y="704"/>
                    <a:pt x="1144" y="630"/>
                    <a:pt x="1158" y="574"/>
                  </a:cubicBezTo>
                  <a:cubicBezTo>
                    <a:pt x="1176" y="514"/>
                    <a:pt x="1190" y="455"/>
                    <a:pt x="1204" y="398"/>
                  </a:cubicBezTo>
                  <a:cubicBezTo>
                    <a:pt x="1218" y="353"/>
                    <a:pt x="1232" y="293"/>
                    <a:pt x="1232" y="251"/>
                  </a:cubicBezTo>
                  <a:cubicBezTo>
                    <a:pt x="1246" y="205"/>
                    <a:pt x="1246" y="177"/>
                    <a:pt x="1246" y="134"/>
                  </a:cubicBezTo>
                  <a:cubicBezTo>
                    <a:pt x="1264" y="75"/>
                    <a:pt x="1264" y="29"/>
                    <a:pt x="1264" y="29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Google Shape;342;p44">
              <a:extLst>
                <a:ext uri="{FF2B5EF4-FFF2-40B4-BE49-F238E27FC236}">
                  <a16:creationId xmlns:a16="http://schemas.microsoft.com/office/drawing/2014/main" id="{C4E591DB-2A66-83D2-420B-FEF9B3398B01}"/>
                </a:ext>
              </a:extLst>
            </p:cNvPr>
            <p:cNvSpPr/>
            <p:nvPr/>
          </p:nvSpPr>
          <p:spPr>
            <a:xfrm>
              <a:off x="593900" y="4464625"/>
              <a:ext cx="205175" cy="196450"/>
            </a:xfrm>
            <a:custGeom>
              <a:avLst/>
              <a:gdLst/>
              <a:ahLst/>
              <a:cxnLst/>
              <a:rect l="l" t="t" r="r" b="b"/>
              <a:pathLst>
                <a:path w="8207" h="7858" extrusionOk="0">
                  <a:moveTo>
                    <a:pt x="6044" y="1"/>
                  </a:moveTo>
                  <a:cubicBezTo>
                    <a:pt x="5402" y="1"/>
                    <a:pt x="4623" y="411"/>
                    <a:pt x="4133" y="456"/>
                  </a:cubicBezTo>
                  <a:cubicBezTo>
                    <a:pt x="3660" y="412"/>
                    <a:pt x="2812" y="2"/>
                    <a:pt x="2150" y="2"/>
                  </a:cubicBezTo>
                  <a:cubicBezTo>
                    <a:pt x="1907" y="2"/>
                    <a:pt x="1689" y="57"/>
                    <a:pt x="1523" y="206"/>
                  </a:cubicBezTo>
                  <a:cubicBezTo>
                    <a:pt x="1200" y="484"/>
                    <a:pt x="0" y="6935"/>
                    <a:pt x="704" y="7389"/>
                  </a:cubicBezTo>
                  <a:cubicBezTo>
                    <a:pt x="1260" y="7741"/>
                    <a:pt x="2624" y="7857"/>
                    <a:pt x="4031" y="7857"/>
                  </a:cubicBezTo>
                  <a:cubicBezTo>
                    <a:pt x="5818" y="7857"/>
                    <a:pt x="6947" y="7741"/>
                    <a:pt x="7503" y="7389"/>
                  </a:cubicBezTo>
                  <a:cubicBezTo>
                    <a:pt x="8207" y="6935"/>
                    <a:pt x="6962" y="396"/>
                    <a:pt x="6596" y="147"/>
                  </a:cubicBezTo>
                  <a:cubicBezTo>
                    <a:pt x="6434" y="41"/>
                    <a:pt x="6246" y="1"/>
                    <a:pt x="604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Google Shape;343;p44">
              <a:extLst>
                <a:ext uri="{FF2B5EF4-FFF2-40B4-BE49-F238E27FC236}">
                  <a16:creationId xmlns:a16="http://schemas.microsoft.com/office/drawing/2014/main" id="{8FF82536-EF69-3DDC-12AA-CB346FF35156}"/>
                </a:ext>
              </a:extLst>
            </p:cNvPr>
            <p:cNvSpPr/>
            <p:nvPr/>
          </p:nvSpPr>
          <p:spPr>
            <a:xfrm>
              <a:off x="724300" y="4466050"/>
              <a:ext cx="79525" cy="85800"/>
            </a:xfrm>
            <a:custGeom>
              <a:avLst/>
              <a:gdLst/>
              <a:ahLst/>
              <a:cxnLst/>
              <a:rect l="l" t="t" r="r" b="b"/>
              <a:pathLst>
                <a:path w="3181" h="3432" extrusionOk="0">
                  <a:moveTo>
                    <a:pt x="757" y="0"/>
                  </a:moveTo>
                  <a:cubicBezTo>
                    <a:pt x="305" y="0"/>
                    <a:pt x="45" y="370"/>
                    <a:pt x="15" y="825"/>
                  </a:cubicBezTo>
                  <a:lnTo>
                    <a:pt x="15" y="927"/>
                  </a:lnTo>
                  <a:cubicBezTo>
                    <a:pt x="1" y="1075"/>
                    <a:pt x="47" y="1191"/>
                    <a:pt x="103" y="1307"/>
                  </a:cubicBezTo>
                  <a:cubicBezTo>
                    <a:pt x="177" y="1409"/>
                    <a:pt x="251" y="1514"/>
                    <a:pt x="310" y="1616"/>
                  </a:cubicBezTo>
                  <a:cubicBezTo>
                    <a:pt x="441" y="1820"/>
                    <a:pt x="574" y="2042"/>
                    <a:pt x="704" y="2246"/>
                  </a:cubicBezTo>
                  <a:cubicBezTo>
                    <a:pt x="820" y="2450"/>
                    <a:pt x="940" y="2672"/>
                    <a:pt x="1042" y="2861"/>
                  </a:cubicBezTo>
                  <a:cubicBezTo>
                    <a:pt x="1084" y="2963"/>
                    <a:pt x="1130" y="3065"/>
                    <a:pt x="1158" y="3153"/>
                  </a:cubicBezTo>
                  <a:cubicBezTo>
                    <a:pt x="1172" y="3167"/>
                    <a:pt x="1172" y="3185"/>
                    <a:pt x="1190" y="3213"/>
                  </a:cubicBezTo>
                  <a:cubicBezTo>
                    <a:pt x="1195" y="3224"/>
                    <a:pt x="1200" y="3226"/>
                    <a:pt x="1204" y="3226"/>
                  </a:cubicBezTo>
                  <a:cubicBezTo>
                    <a:pt x="1204" y="3226"/>
                    <a:pt x="1205" y="3226"/>
                    <a:pt x="1205" y="3226"/>
                  </a:cubicBezTo>
                  <a:lnTo>
                    <a:pt x="1205" y="3226"/>
                  </a:lnTo>
                  <a:cubicBezTo>
                    <a:pt x="1205" y="3227"/>
                    <a:pt x="1204" y="3227"/>
                    <a:pt x="1204" y="3227"/>
                  </a:cubicBezTo>
                  <a:cubicBezTo>
                    <a:pt x="1862" y="3329"/>
                    <a:pt x="2523" y="3389"/>
                    <a:pt x="3167" y="3431"/>
                  </a:cubicBezTo>
                  <a:cubicBezTo>
                    <a:pt x="3181" y="3361"/>
                    <a:pt x="3181" y="3287"/>
                    <a:pt x="3181" y="3227"/>
                  </a:cubicBezTo>
                  <a:cubicBezTo>
                    <a:pt x="3181" y="3139"/>
                    <a:pt x="3167" y="3051"/>
                    <a:pt x="3153" y="2992"/>
                  </a:cubicBezTo>
                  <a:cubicBezTo>
                    <a:pt x="3138" y="2861"/>
                    <a:pt x="2829" y="1792"/>
                    <a:pt x="2052" y="603"/>
                  </a:cubicBezTo>
                  <a:cubicBezTo>
                    <a:pt x="1658" y="121"/>
                    <a:pt x="894" y="2"/>
                    <a:pt x="806" y="2"/>
                  </a:cubicBezTo>
                  <a:cubicBezTo>
                    <a:pt x="789" y="1"/>
                    <a:pt x="773" y="0"/>
                    <a:pt x="7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344;p44">
              <a:extLst>
                <a:ext uri="{FF2B5EF4-FFF2-40B4-BE49-F238E27FC236}">
                  <a16:creationId xmlns:a16="http://schemas.microsoft.com/office/drawing/2014/main" id="{2C394A1C-307E-C37C-7F9D-F1C650800E07}"/>
                </a:ext>
              </a:extLst>
            </p:cNvPr>
            <p:cNvSpPr/>
            <p:nvPr/>
          </p:nvSpPr>
          <p:spPr>
            <a:xfrm>
              <a:off x="584300" y="4811250"/>
              <a:ext cx="23875" cy="19800"/>
            </a:xfrm>
            <a:custGeom>
              <a:avLst/>
              <a:gdLst/>
              <a:ahLst/>
              <a:cxnLst/>
              <a:rect l="l" t="t" r="r" b="b"/>
              <a:pathLst>
                <a:path w="955" h="79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1" y="162"/>
                    <a:pt x="149" y="689"/>
                    <a:pt x="149" y="689"/>
                  </a:cubicBezTo>
                  <a:cubicBezTo>
                    <a:pt x="384" y="735"/>
                    <a:pt x="514" y="763"/>
                    <a:pt x="792" y="791"/>
                  </a:cubicBezTo>
                  <a:cubicBezTo>
                    <a:pt x="912" y="545"/>
                    <a:pt x="954" y="281"/>
                    <a:pt x="82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Google Shape;345;p44">
              <a:extLst>
                <a:ext uri="{FF2B5EF4-FFF2-40B4-BE49-F238E27FC236}">
                  <a16:creationId xmlns:a16="http://schemas.microsoft.com/office/drawing/2014/main" id="{07E7B154-F9B5-52B5-1465-9EB687CEB4D7}"/>
                </a:ext>
              </a:extLst>
            </p:cNvPr>
            <p:cNvSpPr/>
            <p:nvPr/>
          </p:nvSpPr>
          <p:spPr>
            <a:xfrm>
              <a:off x="603750" y="4792150"/>
              <a:ext cx="60450" cy="39525"/>
            </a:xfrm>
            <a:custGeom>
              <a:avLst/>
              <a:gdLst/>
              <a:ahLst/>
              <a:cxnLst/>
              <a:rect l="l" t="t" r="r" b="b"/>
              <a:pathLst>
                <a:path w="2418" h="1581" extrusionOk="0">
                  <a:moveTo>
                    <a:pt x="863" y="1"/>
                  </a:moveTo>
                  <a:cubicBezTo>
                    <a:pt x="241" y="1"/>
                    <a:pt x="310" y="708"/>
                    <a:pt x="310" y="708"/>
                  </a:cubicBezTo>
                  <a:cubicBezTo>
                    <a:pt x="236" y="708"/>
                    <a:pt x="236" y="722"/>
                    <a:pt x="32" y="750"/>
                  </a:cubicBezTo>
                  <a:cubicBezTo>
                    <a:pt x="162" y="1014"/>
                    <a:pt x="120" y="1292"/>
                    <a:pt x="0" y="1541"/>
                  </a:cubicBezTo>
                  <a:cubicBezTo>
                    <a:pt x="364" y="1570"/>
                    <a:pt x="713" y="1580"/>
                    <a:pt x="1028" y="1580"/>
                  </a:cubicBezTo>
                  <a:cubicBezTo>
                    <a:pt x="1831" y="1580"/>
                    <a:pt x="2406" y="1513"/>
                    <a:pt x="2406" y="1513"/>
                  </a:cubicBezTo>
                  <a:lnTo>
                    <a:pt x="2406" y="662"/>
                  </a:lnTo>
                  <a:cubicBezTo>
                    <a:pt x="2418" y="392"/>
                    <a:pt x="2195" y="198"/>
                    <a:pt x="1947" y="198"/>
                  </a:cubicBezTo>
                  <a:cubicBezTo>
                    <a:pt x="1885" y="198"/>
                    <a:pt x="1821" y="210"/>
                    <a:pt x="1759" y="236"/>
                  </a:cubicBezTo>
                  <a:cubicBezTo>
                    <a:pt x="1569" y="324"/>
                    <a:pt x="1509" y="430"/>
                    <a:pt x="1481" y="500"/>
                  </a:cubicBezTo>
                  <a:cubicBezTo>
                    <a:pt x="1495" y="356"/>
                    <a:pt x="1319" y="32"/>
                    <a:pt x="939" y="4"/>
                  </a:cubicBezTo>
                  <a:cubicBezTo>
                    <a:pt x="913" y="2"/>
                    <a:pt x="888" y="1"/>
                    <a:pt x="86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Google Shape;346;p44">
              <a:extLst>
                <a:ext uri="{FF2B5EF4-FFF2-40B4-BE49-F238E27FC236}">
                  <a16:creationId xmlns:a16="http://schemas.microsoft.com/office/drawing/2014/main" id="{758A014F-C346-4446-0BEC-24162C6680D6}"/>
                </a:ext>
              </a:extLst>
            </p:cNvPr>
            <p:cNvSpPr/>
            <p:nvPr/>
          </p:nvSpPr>
          <p:spPr>
            <a:xfrm>
              <a:off x="587300" y="4827775"/>
              <a:ext cx="76625" cy="9625"/>
            </a:xfrm>
            <a:custGeom>
              <a:avLst/>
              <a:gdLst/>
              <a:ahLst/>
              <a:cxnLst/>
              <a:rect l="l" t="t" r="r" b="b"/>
              <a:pathLst>
                <a:path w="3065" h="385" extrusionOk="0">
                  <a:moveTo>
                    <a:pt x="57" y="0"/>
                  </a:moveTo>
                  <a:cubicBezTo>
                    <a:pt x="1" y="0"/>
                    <a:pt x="74" y="218"/>
                    <a:pt x="74" y="218"/>
                  </a:cubicBezTo>
                  <a:cubicBezTo>
                    <a:pt x="564" y="346"/>
                    <a:pt x="1131" y="384"/>
                    <a:pt x="1638" y="384"/>
                  </a:cubicBezTo>
                  <a:cubicBezTo>
                    <a:pt x="2422" y="384"/>
                    <a:pt x="3064" y="292"/>
                    <a:pt x="3064" y="292"/>
                  </a:cubicBezTo>
                  <a:lnTo>
                    <a:pt x="3064" y="102"/>
                  </a:lnTo>
                  <a:cubicBezTo>
                    <a:pt x="3064" y="102"/>
                    <a:pt x="2620" y="146"/>
                    <a:pt x="1975" y="146"/>
                  </a:cubicBezTo>
                  <a:cubicBezTo>
                    <a:pt x="1430" y="146"/>
                    <a:pt x="742" y="115"/>
                    <a:pt x="5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Google Shape;347;p44">
              <a:extLst>
                <a:ext uri="{FF2B5EF4-FFF2-40B4-BE49-F238E27FC236}">
                  <a16:creationId xmlns:a16="http://schemas.microsoft.com/office/drawing/2014/main" id="{2D83D108-73BC-BDE3-1D44-65E168C6CE5D}"/>
                </a:ext>
              </a:extLst>
            </p:cNvPr>
            <p:cNvSpPr/>
            <p:nvPr/>
          </p:nvSpPr>
          <p:spPr>
            <a:xfrm>
              <a:off x="644450" y="48105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219" y="1"/>
                  </a:moveTo>
                  <a:cubicBezTo>
                    <a:pt x="103" y="1"/>
                    <a:pt x="1" y="103"/>
                    <a:pt x="1" y="222"/>
                  </a:cubicBezTo>
                  <a:cubicBezTo>
                    <a:pt x="1" y="339"/>
                    <a:pt x="89" y="441"/>
                    <a:pt x="219" y="441"/>
                  </a:cubicBezTo>
                  <a:cubicBezTo>
                    <a:pt x="339" y="441"/>
                    <a:pt x="427" y="339"/>
                    <a:pt x="427" y="222"/>
                  </a:cubicBezTo>
                  <a:cubicBezTo>
                    <a:pt x="441" y="103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Google Shape;348;p44">
              <a:extLst>
                <a:ext uri="{FF2B5EF4-FFF2-40B4-BE49-F238E27FC236}">
                  <a16:creationId xmlns:a16="http://schemas.microsoft.com/office/drawing/2014/main" id="{889B2178-B898-1870-A4B5-C347DE67252C}"/>
                </a:ext>
              </a:extLst>
            </p:cNvPr>
            <p:cNvSpPr/>
            <p:nvPr/>
          </p:nvSpPr>
          <p:spPr>
            <a:xfrm>
              <a:off x="610700" y="4809050"/>
              <a:ext cx="20950" cy="3700"/>
            </a:xfrm>
            <a:custGeom>
              <a:avLst/>
              <a:gdLst/>
              <a:ahLst/>
              <a:cxnLst/>
              <a:rect l="l" t="t" r="r" b="b"/>
              <a:pathLst>
                <a:path w="838" h="148" extrusionOk="0">
                  <a:moveTo>
                    <a:pt x="46" y="0"/>
                  </a:moveTo>
                  <a:cubicBezTo>
                    <a:pt x="32" y="0"/>
                    <a:pt x="0" y="32"/>
                    <a:pt x="0" y="46"/>
                  </a:cubicBezTo>
                  <a:cubicBezTo>
                    <a:pt x="0" y="74"/>
                    <a:pt x="18" y="88"/>
                    <a:pt x="46" y="88"/>
                  </a:cubicBezTo>
                  <a:lnTo>
                    <a:pt x="792" y="148"/>
                  </a:lnTo>
                  <a:cubicBezTo>
                    <a:pt x="823" y="148"/>
                    <a:pt x="837" y="120"/>
                    <a:pt x="837" y="106"/>
                  </a:cubicBezTo>
                  <a:cubicBezTo>
                    <a:pt x="837" y="74"/>
                    <a:pt x="823" y="60"/>
                    <a:pt x="809" y="6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349;p44">
              <a:extLst>
                <a:ext uri="{FF2B5EF4-FFF2-40B4-BE49-F238E27FC236}">
                  <a16:creationId xmlns:a16="http://schemas.microsoft.com/office/drawing/2014/main" id="{0CC6F9B5-5D1C-0B3D-C1BE-4F60CAC5786D}"/>
                </a:ext>
              </a:extLst>
            </p:cNvPr>
            <p:cNvSpPr/>
            <p:nvPr/>
          </p:nvSpPr>
          <p:spPr>
            <a:xfrm>
              <a:off x="602700" y="4790575"/>
              <a:ext cx="30450" cy="18150"/>
            </a:xfrm>
            <a:custGeom>
              <a:avLst/>
              <a:gdLst/>
              <a:ahLst/>
              <a:cxnLst/>
              <a:rect l="l" t="t" r="r" b="b"/>
              <a:pathLst>
                <a:path w="1218" h="726" extrusionOk="0">
                  <a:moveTo>
                    <a:pt x="394" y="81"/>
                  </a:moveTo>
                  <a:cubicBezTo>
                    <a:pt x="394" y="81"/>
                    <a:pt x="408" y="81"/>
                    <a:pt x="408" y="95"/>
                  </a:cubicBezTo>
                  <a:cubicBezTo>
                    <a:pt x="426" y="95"/>
                    <a:pt x="440" y="124"/>
                    <a:pt x="454" y="141"/>
                  </a:cubicBezTo>
                  <a:cubicBezTo>
                    <a:pt x="496" y="211"/>
                    <a:pt x="528" y="299"/>
                    <a:pt x="542" y="405"/>
                  </a:cubicBezTo>
                  <a:cubicBezTo>
                    <a:pt x="542" y="433"/>
                    <a:pt x="556" y="461"/>
                    <a:pt x="556" y="493"/>
                  </a:cubicBezTo>
                  <a:lnTo>
                    <a:pt x="542" y="475"/>
                  </a:lnTo>
                  <a:cubicBezTo>
                    <a:pt x="468" y="373"/>
                    <a:pt x="408" y="271"/>
                    <a:pt x="380" y="155"/>
                  </a:cubicBezTo>
                  <a:cubicBezTo>
                    <a:pt x="366" y="124"/>
                    <a:pt x="366" y="95"/>
                    <a:pt x="380" y="81"/>
                  </a:cubicBezTo>
                  <a:close/>
                  <a:moveTo>
                    <a:pt x="130" y="285"/>
                  </a:moveTo>
                  <a:cubicBezTo>
                    <a:pt x="162" y="285"/>
                    <a:pt x="190" y="299"/>
                    <a:pt x="218" y="317"/>
                  </a:cubicBezTo>
                  <a:cubicBezTo>
                    <a:pt x="306" y="387"/>
                    <a:pt x="408" y="447"/>
                    <a:pt x="482" y="535"/>
                  </a:cubicBezTo>
                  <a:lnTo>
                    <a:pt x="496" y="549"/>
                  </a:lnTo>
                  <a:cubicBezTo>
                    <a:pt x="380" y="521"/>
                    <a:pt x="232" y="461"/>
                    <a:pt x="130" y="373"/>
                  </a:cubicBezTo>
                  <a:cubicBezTo>
                    <a:pt x="88" y="345"/>
                    <a:pt x="88" y="331"/>
                    <a:pt x="88" y="317"/>
                  </a:cubicBezTo>
                  <a:cubicBezTo>
                    <a:pt x="88" y="299"/>
                    <a:pt x="102" y="285"/>
                    <a:pt x="130" y="285"/>
                  </a:cubicBezTo>
                  <a:close/>
                  <a:moveTo>
                    <a:pt x="387" y="0"/>
                  </a:moveTo>
                  <a:cubicBezTo>
                    <a:pt x="365" y="0"/>
                    <a:pt x="343" y="7"/>
                    <a:pt x="320" y="22"/>
                  </a:cubicBezTo>
                  <a:cubicBezTo>
                    <a:pt x="292" y="36"/>
                    <a:pt x="264" y="95"/>
                    <a:pt x="292" y="183"/>
                  </a:cubicBezTo>
                  <a:cubicBezTo>
                    <a:pt x="306" y="229"/>
                    <a:pt x="320" y="271"/>
                    <a:pt x="352" y="299"/>
                  </a:cubicBezTo>
                  <a:cubicBezTo>
                    <a:pt x="320" y="285"/>
                    <a:pt x="292" y="271"/>
                    <a:pt x="264" y="243"/>
                  </a:cubicBezTo>
                  <a:cubicBezTo>
                    <a:pt x="218" y="229"/>
                    <a:pt x="176" y="197"/>
                    <a:pt x="130" y="197"/>
                  </a:cubicBezTo>
                  <a:cubicBezTo>
                    <a:pt x="74" y="197"/>
                    <a:pt x="14" y="243"/>
                    <a:pt x="0" y="299"/>
                  </a:cubicBezTo>
                  <a:cubicBezTo>
                    <a:pt x="0" y="373"/>
                    <a:pt x="56" y="419"/>
                    <a:pt x="74" y="433"/>
                  </a:cubicBezTo>
                  <a:cubicBezTo>
                    <a:pt x="144" y="493"/>
                    <a:pt x="232" y="549"/>
                    <a:pt x="352" y="595"/>
                  </a:cubicBezTo>
                  <a:cubicBezTo>
                    <a:pt x="352" y="623"/>
                    <a:pt x="366" y="637"/>
                    <a:pt x="380" y="637"/>
                  </a:cubicBezTo>
                  <a:lnTo>
                    <a:pt x="616" y="669"/>
                  </a:lnTo>
                  <a:lnTo>
                    <a:pt x="644" y="669"/>
                  </a:lnTo>
                  <a:lnTo>
                    <a:pt x="1171" y="725"/>
                  </a:lnTo>
                  <a:cubicBezTo>
                    <a:pt x="1200" y="725"/>
                    <a:pt x="1217" y="697"/>
                    <a:pt x="1217" y="683"/>
                  </a:cubicBezTo>
                  <a:cubicBezTo>
                    <a:pt x="1217" y="651"/>
                    <a:pt x="1200" y="637"/>
                    <a:pt x="1171" y="637"/>
                  </a:cubicBezTo>
                  <a:lnTo>
                    <a:pt x="690" y="581"/>
                  </a:lnTo>
                  <a:cubicBezTo>
                    <a:pt x="658" y="521"/>
                    <a:pt x="644" y="447"/>
                    <a:pt x="630" y="373"/>
                  </a:cubicBezTo>
                  <a:cubicBezTo>
                    <a:pt x="602" y="285"/>
                    <a:pt x="584" y="183"/>
                    <a:pt x="528" y="95"/>
                  </a:cubicBezTo>
                  <a:cubicBezTo>
                    <a:pt x="514" y="67"/>
                    <a:pt x="482" y="36"/>
                    <a:pt x="454" y="22"/>
                  </a:cubicBezTo>
                  <a:cubicBezTo>
                    <a:pt x="431" y="7"/>
                    <a:pt x="409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Google Shape;350;p44">
              <a:extLst>
                <a:ext uri="{FF2B5EF4-FFF2-40B4-BE49-F238E27FC236}">
                  <a16:creationId xmlns:a16="http://schemas.microsoft.com/office/drawing/2014/main" id="{1F3BB02C-15D3-B151-B794-823CE65816B3}"/>
                </a:ext>
              </a:extLst>
            </p:cNvPr>
            <p:cNvSpPr/>
            <p:nvPr/>
          </p:nvSpPr>
          <p:spPr>
            <a:xfrm>
              <a:off x="804600" y="4810175"/>
              <a:ext cx="23775" cy="19825"/>
            </a:xfrm>
            <a:custGeom>
              <a:avLst/>
              <a:gdLst/>
              <a:ahLst/>
              <a:cxnLst/>
              <a:rect l="l" t="t" r="r" b="b"/>
              <a:pathLst>
                <a:path w="951" h="79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0" y="265"/>
                    <a:pt x="28" y="543"/>
                    <a:pt x="159" y="792"/>
                  </a:cubicBezTo>
                  <a:cubicBezTo>
                    <a:pt x="440" y="764"/>
                    <a:pt x="556" y="732"/>
                    <a:pt x="806" y="676"/>
                  </a:cubicBezTo>
                  <a:cubicBezTo>
                    <a:pt x="806" y="676"/>
                    <a:pt x="950" y="163"/>
                    <a:pt x="116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Google Shape;351;p44">
              <a:extLst>
                <a:ext uri="{FF2B5EF4-FFF2-40B4-BE49-F238E27FC236}">
                  <a16:creationId xmlns:a16="http://schemas.microsoft.com/office/drawing/2014/main" id="{02681DF3-CDB7-7640-8524-EB29CA5E988C}"/>
                </a:ext>
              </a:extLst>
            </p:cNvPr>
            <p:cNvSpPr/>
            <p:nvPr/>
          </p:nvSpPr>
          <p:spPr>
            <a:xfrm>
              <a:off x="748500" y="4791025"/>
              <a:ext cx="60075" cy="39525"/>
            </a:xfrm>
            <a:custGeom>
              <a:avLst/>
              <a:gdLst/>
              <a:ahLst/>
              <a:cxnLst/>
              <a:rect l="l" t="t" r="r" b="b"/>
              <a:pathLst>
                <a:path w="2403" h="1581" extrusionOk="0">
                  <a:moveTo>
                    <a:pt x="1539" y="1"/>
                  </a:moveTo>
                  <a:cubicBezTo>
                    <a:pt x="1516" y="1"/>
                    <a:pt x="1492" y="2"/>
                    <a:pt x="1467" y="4"/>
                  </a:cubicBezTo>
                  <a:cubicBezTo>
                    <a:pt x="1101" y="35"/>
                    <a:pt x="925" y="341"/>
                    <a:pt x="939" y="503"/>
                  </a:cubicBezTo>
                  <a:cubicBezTo>
                    <a:pt x="908" y="429"/>
                    <a:pt x="851" y="313"/>
                    <a:pt x="644" y="225"/>
                  </a:cubicBezTo>
                  <a:cubicBezTo>
                    <a:pt x="584" y="199"/>
                    <a:pt x="524" y="187"/>
                    <a:pt x="464" y="187"/>
                  </a:cubicBezTo>
                  <a:cubicBezTo>
                    <a:pt x="219" y="187"/>
                    <a:pt x="0" y="393"/>
                    <a:pt x="0" y="665"/>
                  </a:cubicBezTo>
                  <a:lnTo>
                    <a:pt x="14" y="1498"/>
                  </a:lnTo>
                  <a:cubicBezTo>
                    <a:pt x="14" y="1498"/>
                    <a:pt x="623" y="1580"/>
                    <a:pt x="1464" y="1580"/>
                  </a:cubicBezTo>
                  <a:cubicBezTo>
                    <a:pt x="1754" y="1580"/>
                    <a:pt x="2072" y="1570"/>
                    <a:pt x="2403" y="1544"/>
                  </a:cubicBezTo>
                  <a:cubicBezTo>
                    <a:pt x="2287" y="1280"/>
                    <a:pt x="2258" y="1017"/>
                    <a:pt x="2374" y="753"/>
                  </a:cubicBezTo>
                  <a:cubicBezTo>
                    <a:pt x="2185" y="707"/>
                    <a:pt x="2185" y="707"/>
                    <a:pt x="2097" y="707"/>
                  </a:cubicBezTo>
                  <a:cubicBezTo>
                    <a:pt x="2097" y="707"/>
                    <a:pt x="2165" y="1"/>
                    <a:pt x="15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Google Shape;352;p44">
              <a:extLst>
                <a:ext uri="{FF2B5EF4-FFF2-40B4-BE49-F238E27FC236}">
                  <a16:creationId xmlns:a16="http://schemas.microsoft.com/office/drawing/2014/main" id="{74FC948C-760E-D918-D925-AF19CA16CCC5}"/>
                </a:ext>
              </a:extLst>
            </p:cNvPr>
            <p:cNvSpPr/>
            <p:nvPr/>
          </p:nvSpPr>
          <p:spPr>
            <a:xfrm>
              <a:off x="755800" y="4809475"/>
              <a:ext cx="11000" cy="10575"/>
            </a:xfrm>
            <a:custGeom>
              <a:avLst/>
              <a:gdLst/>
              <a:ahLst/>
              <a:cxnLst/>
              <a:rect l="l" t="t" r="r" b="b"/>
              <a:pathLst>
                <a:path w="440" h="423" extrusionOk="0">
                  <a:moveTo>
                    <a:pt x="222" y="1"/>
                  </a:moveTo>
                  <a:cubicBezTo>
                    <a:pt x="106" y="1"/>
                    <a:pt x="0" y="89"/>
                    <a:pt x="0" y="205"/>
                  </a:cubicBezTo>
                  <a:cubicBezTo>
                    <a:pt x="0" y="335"/>
                    <a:pt x="88" y="423"/>
                    <a:pt x="222" y="423"/>
                  </a:cubicBezTo>
                  <a:cubicBezTo>
                    <a:pt x="338" y="423"/>
                    <a:pt x="426" y="335"/>
                    <a:pt x="440" y="219"/>
                  </a:cubicBezTo>
                  <a:cubicBezTo>
                    <a:pt x="440" y="89"/>
                    <a:pt x="338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Google Shape;353;p44">
              <a:extLst>
                <a:ext uri="{FF2B5EF4-FFF2-40B4-BE49-F238E27FC236}">
                  <a16:creationId xmlns:a16="http://schemas.microsoft.com/office/drawing/2014/main" id="{707FF416-778F-533D-3D70-B2CCBE617FDE}"/>
                </a:ext>
              </a:extLst>
            </p:cNvPr>
            <p:cNvSpPr/>
            <p:nvPr/>
          </p:nvSpPr>
          <p:spPr>
            <a:xfrm>
              <a:off x="748500" y="4826625"/>
              <a:ext cx="76600" cy="9725"/>
            </a:xfrm>
            <a:custGeom>
              <a:avLst/>
              <a:gdLst/>
              <a:ahLst/>
              <a:cxnLst/>
              <a:rect l="l" t="t" r="r" b="b"/>
              <a:pathLst>
                <a:path w="3064" h="389" extrusionOk="0">
                  <a:moveTo>
                    <a:pt x="3018" y="1"/>
                  </a:moveTo>
                  <a:cubicBezTo>
                    <a:pt x="2318" y="116"/>
                    <a:pt x="1618" y="148"/>
                    <a:pt x="1068" y="148"/>
                  </a:cubicBezTo>
                  <a:cubicBezTo>
                    <a:pt x="434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48" y="388"/>
                    <a:pt x="1435" y="388"/>
                  </a:cubicBezTo>
                  <a:cubicBezTo>
                    <a:pt x="1946" y="388"/>
                    <a:pt x="2515" y="349"/>
                    <a:pt x="3004" y="222"/>
                  </a:cubicBezTo>
                  <a:cubicBezTo>
                    <a:pt x="3004" y="222"/>
                    <a:pt x="3064" y="1"/>
                    <a:pt x="301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Google Shape;354;p44">
              <a:extLst>
                <a:ext uri="{FF2B5EF4-FFF2-40B4-BE49-F238E27FC236}">
                  <a16:creationId xmlns:a16="http://schemas.microsoft.com/office/drawing/2014/main" id="{418367B3-D2A0-9B28-36B6-A71BC78BEDE1}"/>
                </a:ext>
              </a:extLst>
            </p:cNvPr>
            <p:cNvSpPr/>
            <p:nvPr/>
          </p:nvSpPr>
          <p:spPr>
            <a:xfrm>
              <a:off x="780775" y="4807975"/>
              <a:ext cx="20850" cy="3300"/>
            </a:xfrm>
            <a:custGeom>
              <a:avLst/>
              <a:gdLst/>
              <a:ahLst/>
              <a:cxnLst/>
              <a:rect l="l" t="t" r="r" b="b"/>
              <a:pathLst>
                <a:path w="834" h="132" extrusionOk="0">
                  <a:moveTo>
                    <a:pt x="792" y="1"/>
                  </a:moveTo>
                  <a:lnTo>
                    <a:pt x="42" y="61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117"/>
                    <a:pt x="28" y="131"/>
                    <a:pt x="42" y="131"/>
                  </a:cubicBezTo>
                  <a:lnTo>
                    <a:pt x="806" y="89"/>
                  </a:lnTo>
                  <a:cubicBezTo>
                    <a:pt x="820" y="89"/>
                    <a:pt x="834" y="75"/>
                    <a:pt x="834" y="43"/>
                  </a:cubicBezTo>
                  <a:cubicBezTo>
                    <a:pt x="834" y="15"/>
                    <a:pt x="820" y="1"/>
                    <a:pt x="79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Google Shape;355;p44">
              <a:extLst>
                <a:ext uri="{FF2B5EF4-FFF2-40B4-BE49-F238E27FC236}">
                  <a16:creationId xmlns:a16="http://schemas.microsoft.com/office/drawing/2014/main" id="{81C913AB-3DDC-45B7-87C6-8FD69409645E}"/>
                </a:ext>
              </a:extLst>
            </p:cNvPr>
            <p:cNvSpPr/>
            <p:nvPr/>
          </p:nvSpPr>
          <p:spPr>
            <a:xfrm>
              <a:off x="779275" y="4789400"/>
              <a:ext cx="30800" cy="17900"/>
            </a:xfrm>
            <a:custGeom>
              <a:avLst/>
              <a:gdLst/>
              <a:ahLst/>
              <a:cxnLst/>
              <a:rect l="l" t="t" r="r" b="b"/>
              <a:pathLst>
                <a:path w="1232" h="716" extrusionOk="0">
                  <a:moveTo>
                    <a:pt x="852" y="83"/>
                  </a:moveTo>
                  <a:cubicBezTo>
                    <a:pt x="866" y="100"/>
                    <a:pt x="866" y="128"/>
                    <a:pt x="852" y="156"/>
                  </a:cubicBezTo>
                  <a:cubicBezTo>
                    <a:pt x="806" y="276"/>
                    <a:pt x="750" y="378"/>
                    <a:pt x="676" y="480"/>
                  </a:cubicBezTo>
                  <a:lnTo>
                    <a:pt x="662" y="494"/>
                  </a:lnTo>
                  <a:cubicBezTo>
                    <a:pt x="676" y="452"/>
                    <a:pt x="676" y="420"/>
                    <a:pt x="690" y="392"/>
                  </a:cubicBezTo>
                  <a:cubicBezTo>
                    <a:pt x="704" y="304"/>
                    <a:pt x="718" y="216"/>
                    <a:pt x="778" y="142"/>
                  </a:cubicBezTo>
                  <a:cubicBezTo>
                    <a:pt x="778" y="128"/>
                    <a:pt x="792" y="100"/>
                    <a:pt x="820" y="83"/>
                  </a:cubicBezTo>
                  <a:close/>
                  <a:moveTo>
                    <a:pt x="1101" y="290"/>
                  </a:moveTo>
                  <a:cubicBezTo>
                    <a:pt x="1115" y="290"/>
                    <a:pt x="1143" y="304"/>
                    <a:pt x="1143" y="318"/>
                  </a:cubicBezTo>
                  <a:cubicBezTo>
                    <a:pt x="1143" y="318"/>
                    <a:pt x="1129" y="346"/>
                    <a:pt x="1101" y="378"/>
                  </a:cubicBezTo>
                  <a:cubicBezTo>
                    <a:pt x="982" y="466"/>
                    <a:pt x="852" y="522"/>
                    <a:pt x="718" y="554"/>
                  </a:cubicBezTo>
                  <a:cubicBezTo>
                    <a:pt x="732" y="540"/>
                    <a:pt x="732" y="540"/>
                    <a:pt x="750" y="522"/>
                  </a:cubicBezTo>
                  <a:cubicBezTo>
                    <a:pt x="820" y="452"/>
                    <a:pt x="908" y="378"/>
                    <a:pt x="1013" y="318"/>
                  </a:cubicBezTo>
                  <a:cubicBezTo>
                    <a:pt x="1041" y="304"/>
                    <a:pt x="1070" y="290"/>
                    <a:pt x="1101" y="290"/>
                  </a:cubicBezTo>
                  <a:close/>
                  <a:moveTo>
                    <a:pt x="827" y="0"/>
                  </a:moveTo>
                  <a:cubicBezTo>
                    <a:pt x="807" y="0"/>
                    <a:pt x="790" y="5"/>
                    <a:pt x="778" y="12"/>
                  </a:cubicBezTo>
                  <a:cubicBezTo>
                    <a:pt x="732" y="40"/>
                    <a:pt x="718" y="69"/>
                    <a:pt x="704" y="100"/>
                  </a:cubicBezTo>
                  <a:cubicBezTo>
                    <a:pt x="644" y="188"/>
                    <a:pt x="616" y="290"/>
                    <a:pt x="602" y="378"/>
                  </a:cubicBezTo>
                  <a:cubicBezTo>
                    <a:pt x="588" y="452"/>
                    <a:pt x="574" y="522"/>
                    <a:pt x="542" y="582"/>
                  </a:cubicBezTo>
                  <a:lnTo>
                    <a:pt x="46" y="642"/>
                  </a:lnTo>
                  <a:cubicBezTo>
                    <a:pt x="28" y="642"/>
                    <a:pt x="0" y="656"/>
                    <a:pt x="14" y="684"/>
                  </a:cubicBezTo>
                  <a:cubicBezTo>
                    <a:pt x="14" y="698"/>
                    <a:pt x="28" y="716"/>
                    <a:pt x="46" y="716"/>
                  </a:cubicBezTo>
                  <a:lnTo>
                    <a:pt x="60" y="716"/>
                  </a:lnTo>
                  <a:lnTo>
                    <a:pt x="574" y="670"/>
                  </a:lnTo>
                  <a:lnTo>
                    <a:pt x="616" y="670"/>
                  </a:lnTo>
                  <a:lnTo>
                    <a:pt x="837" y="642"/>
                  </a:lnTo>
                  <a:cubicBezTo>
                    <a:pt x="866" y="642"/>
                    <a:pt x="880" y="628"/>
                    <a:pt x="880" y="596"/>
                  </a:cubicBezTo>
                  <a:cubicBezTo>
                    <a:pt x="982" y="554"/>
                    <a:pt x="1084" y="494"/>
                    <a:pt x="1158" y="434"/>
                  </a:cubicBezTo>
                  <a:cubicBezTo>
                    <a:pt x="1172" y="420"/>
                    <a:pt x="1231" y="378"/>
                    <a:pt x="1231" y="304"/>
                  </a:cubicBezTo>
                  <a:cubicBezTo>
                    <a:pt x="1217" y="244"/>
                    <a:pt x="1158" y="202"/>
                    <a:pt x="1101" y="202"/>
                  </a:cubicBezTo>
                  <a:cubicBezTo>
                    <a:pt x="1041" y="202"/>
                    <a:pt x="996" y="230"/>
                    <a:pt x="968" y="244"/>
                  </a:cubicBezTo>
                  <a:cubicBezTo>
                    <a:pt x="939" y="258"/>
                    <a:pt x="908" y="290"/>
                    <a:pt x="880" y="304"/>
                  </a:cubicBezTo>
                  <a:cubicBezTo>
                    <a:pt x="894" y="258"/>
                    <a:pt x="908" y="230"/>
                    <a:pt x="925" y="188"/>
                  </a:cubicBezTo>
                  <a:cubicBezTo>
                    <a:pt x="954" y="83"/>
                    <a:pt x="939" y="40"/>
                    <a:pt x="908" y="26"/>
                  </a:cubicBezTo>
                  <a:cubicBezTo>
                    <a:pt x="884" y="8"/>
                    <a:pt x="854" y="0"/>
                    <a:pt x="8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356;p44">
              <a:extLst>
                <a:ext uri="{FF2B5EF4-FFF2-40B4-BE49-F238E27FC236}">
                  <a16:creationId xmlns:a16="http://schemas.microsoft.com/office/drawing/2014/main" id="{796EF0E0-6690-6860-D60B-7F232AC6B172}"/>
                </a:ext>
              </a:extLst>
            </p:cNvPr>
            <p:cNvSpPr/>
            <p:nvPr/>
          </p:nvSpPr>
          <p:spPr>
            <a:xfrm>
              <a:off x="578850" y="4466050"/>
              <a:ext cx="79875" cy="85800"/>
            </a:xfrm>
            <a:custGeom>
              <a:avLst/>
              <a:gdLst/>
              <a:ahLst/>
              <a:cxnLst/>
              <a:rect l="l" t="t" r="r" b="b"/>
              <a:pathLst>
                <a:path w="3195" h="3432" extrusionOk="0">
                  <a:moveTo>
                    <a:pt x="2427" y="0"/>
                  </a:moveTo>
                  <a:cubicBezTo>
                    <a:pt x="2410" y="0"/>
                    <a:pt x="2393" y="1"/>
                    <a:pt x="2375" y="2"/>
                  </a:cubicBezTo>
                  <a:cubicBezTo>
                    <a:pt x="2301" y="2"/>
                    <a:pt x="1538" y="121"/>
                    <a:pt x="1144" y="603"/>
                  </a:cubicBezTo>
                  <a:cubicBezTo>
                    <a:pt x="367" y="1792"/>
                    <a:pt x="61" y="2861"/>
                    <a:pt x="29" y="2992"/>
                  </a:cubicBezTo>
                  <a:cubicBezTo>
                    <a:pt x="29" y="3051"/>
                    <a:pt x="15" y="3139"/>
                    <a:pt x="15" y="3227"/>
                  </a:cubicBezTo>
                  <a:cubicBezTo>
                    <a:pt x="1" y="3287"/>
                    <a:pt x="15" y="3361"/>
                    <a:pt x="15" y="3431"/>
                  </a:cubicBezTo>
                  <a:cubicBezTo>
                    <a:pt x="676" y="3389"/>
                    <a:pt x="1334" y="3329"/>
                    <a:pt x="1978" y="3227"/>
                  </a:cubicBezTo>
                  <a:cubicBezTo>
                    <a:pt x="1978" y="3224"/>
                    <a:pt x="1978" y="3223"/>
                    <a:pt x="1978" y="3223"/>
                  </a:cubicBezTo>
                  <a:cubicBezTo>
                    <a:pt x="1979" y="3223"/>
                    <a:pt x="1981" y="3226"/>
                    <a:pt x="1986" y="3226"/>
                  </a:cubicBezTo>
                  <a:cubicBezTo>
                    <a:pt x="1990" y="3226"/>
                    <a:pt x="1998" y="3224"/>
                    <a:pt x="2009" y="3213"/>
                  </a:cubicBezTo>
                  <a:cubicBezTo>
                    <a:pt x="2009" y="3185"/>
                    <a:pt x="2023" y="3167"/>
                    <a:pt x="2023" y="3153"/>
                  </a:cubicBezTo>
                  <a:cubicBezTo>
                    <a:pt x="2052" y="3065"/>
                    <a:pt x="2097" y="2963"/>
                    <a:pt x="2154" y="2861"/>
                  </a:cubicBezTo>
                  <a:cubicBezTo>
                    <a:pt x="2259" y="2672"/>
                    <a:pt x="2375" y="2450"/>
                    <a:pt x="2491" y="2246"/>
                  </a:cubicBezTo>
                  <a:cubicBezTo>
                    <a:pt x="2611" y="2042"/>
                    <a:pt x="2741" y="1820"/>
                    <a:pt x="2875" y="1616"/>
                  </a:cubicBezTo>
                  <a:cubicBezTo>
                    <a:pt x="2945" y="1514"/>
                    <a:pt x="3019" y="1409"/>
                    <a:pt x="3079" y="1307"/>
                  </a:cubicBezTo>
                  <a:cubicBezTo>
                    <a:pt x="3138" y="1191"/>
                    <a:pt x="3195" y="1075"/>
                    <a:pt x="3181" y="927"/>
                  </a:cubicBezTo>
                  <a:lnTo>
                    <a:pt x="3181" y="825"/>
                  </a:lnTo>
                  <a:cubicBezTo>
                    <a:pt x="3140" y="370"/>
                    <a:pt x="2893" y="0"/>
                    <a:pt x="242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Google Shape;357;p44">
              <a:extLst>
                <a:ext uri="{FF2B5EF4-FFF2-40B4-BE49-F238E27FC236}">
                  <a16:creationId xmlns:a16="http://schemas.microsoft.com/office/drawing/2014/main" id="{92282AE1-5E3D-6A02-9623-B4725529A5C0}"/>
                </a:ext>
              </a:extLst>
            </p:cNvPr>
            <p:cNvSpPr/>
            <p:nvPr/>
          </p:nvSpPr>
          <p:spPr>
            <a:xfrm>
              <a:off x="694675" y="4411775"/>
              <a:ext cx="61925" cy="76375"/>
            </a:xfrm>
            <a:custGeom>
              <a:avLst/>
              <a:gdLst/>
              <a:ahLst/>
              <a:cxnLst/>
              <a:rect l="l" t="t" r="r" b="b"/>
              <a:pathLst>
                <a:path w="2477" h="3055" extrusionOk="0">
                  <a:moveTo>
                    <a:pt x="1422" y="1"/>
                  </a:moveTo>
                  <a:cubicBezTo>
                    <a:pt x="1025" y="1"/>
                    <a:pt x="664" y="250"/>
                    <a:pt x="556" y="650"/>
                  </a:cubicBezTo>
                  <a:lnTo>
                    <a:pt x="145" y="2085"/>
                  </a:lnTo>
                  <a:cubicBezTo>
                    <a:pt x="0" y="2570"/>
                    <a:pt x="352" y="2834"/>
                    <a:pt x="820" y="2964"/>
                  </a:cubicBezTo>
                  <a:lnTo>
                    <a:pt x="880" y="2982"/>
                  </a:lnTo>
                  <a:cubicBezTo>
                    <a:pt x="1028" y="3028"/>
                    <a:pt x="1174" y="3055"/>
                    <a:pt x="1308" y="3055"/>
                  </a:cubicBezTo>
                  <a:cubicBezTo>
                    <a:pt x="1596" y="3055"/>
                    <a:pt x="1829" y="2930"/>
                    <a:pt x="1917" y="2598"/>
                  </a:cubicBezTo>
                  <a:lnTo>
                    <a:pt x="2329" y="1163"/>
                  </a:lnTo>
                  <a:cubicBezTo>
                    <a:pt x="2477" y="678"/>
                    <a:pt x="2199" y="182"/>
                    <a:pt x="1713" y="48"/>
                  </a:cubicBezTo>
                  <a:lnTo>
                    <a:pt x="1671" y="34"/>
                  </a:lnTo>
                  <a:cubicBezTo>
                    <a:pt x="1588" y="12"/>
                    <a:pt x="1504" y="1"/>
                    <a:pt x="142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358;p44">
              <a:extLst>
                <a:ext uri="{FF2B5EF4-FFF2-40B4-BE49-F238E27FC236}">
                  <a16:creationId xmlns:a16="http://schemas.microsoft.com/office/drawing/2014/main" id="{1DE60BFD-75DF-3ED7-935E-E05A12EC38FB}"/>
                </a:ext>
              </a:extLst>
            </p:cNvPr>
            <p:cNvSpPr/>
            <p:nvPr/>
          </p:nvSpPr>
          <p:spPr>
            <a:xfrm>
              <a:off x="697925" y="4437500"/>
              <a:ext cx="52450" cy="27900"/>
            </a:xfrm>
            <a:custGeom>
              <a:avLst/>
              <a:gdLst/>
              <a:ahLst/>
              <a:cxnLst/>
              <a:rect l="l" t="t" r="r" b="b"/>
              <a:pathLst>
                <a:path w="2098" h="1116" extrusionOk="0">
                  <a:moveTo>
                    <a:pt x="310" y="1"/>
                  </a:moveTo>
                  <a:lnTo>
                    <a:pt x="62" y="895"/>
                  </a:lnTo>
                  <a:lnTo>
                    <a:pt x="324" y="1"/>
                  </a:lnTo>
                  <a:close/>
                  <a:moveTo>
                    <a:pt x="2097" y="500"/>
                  </a:moveTo>
                  <a:lnTo>
                    <a:pt x="1921" y="1087"/>
                  </a:lnTo>
                  <a:lnTo>
                    <a:pt x="2097" y="514"/>
                  </a:lnTo>
                  <a:lnTo>
                    <a:pt x="2097" y="500"/>
                  </a:lnTo>
                  <a:close/>
                  <a:moveTo>
                    <a:pt x="62" y="895"/>
                  </a:moveTo>
                  <a:lnTo>
                    <a:pt x="15" y="1056"/>
                  </a:lnTo>
                  <a:cubicBezTo>
                    <a:pt x="1" y="1073"/>
                    <a:pt x="1" y="1102"/>
                    <a:pt x="1" y="1116"/>
                  </a:cubicBezTo>
                  <a:lnTo>
                    <a:pt x="62" y="895"/>
                  </a:lnTo>
                  <a:close/>
                </a:path>
              </a:pathLst>
            </a:custGeom>
            <a:solidFill>
              <a:srgbClr val="BE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359;p44">
              <a:extLst>
                <a:ext uri="{FF2B5EF4-FFF2-40B4-BE49-F238E27FC236}">
                  <a16:creationId xmlns:a16="http://schemas.microsoft.com/office/drawing/2014/main" id="{81554BD5-561C-8AED-1E37-870783C0E358}"/>
                </a:ext>
              </a:extLst>
            </p:cNvPr>
            <p:cNvSpPr/>
            <p:nvPr/>
          </p:nvSpPr>
          <p:spPr>
            <a:xfrm>
              <a:off x="745600" y="4464675"/>
              <a:ext cx="375" cy="1425"/>
            </a:xfrm>
            <a:custGeom>
              <a:avLst/>
              <a:gdLst/>
              <a:ahLst/>
              <a:cxnLst/>
              <a:rect l="l" t="t" r="r" b="b"/>
              <a:pathLst>
                <a:path w="15" h="57" extrusionOk="0">
                  <a:moveTo>
                    <a:pt x="14" y="0"/>
                  </a:move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360;p44">
              <a:extLst>
                <a:ext uri="{FF2B5EF4-FFF2-40B4-BE49-F238E27FC236}">
                  <a16:creationId xmlns:a16="http://schemas.microsoft.com/office/drawing/2014/main" id="{113278C5-B8E5-3C3D-C84A-9EA05231EB81}"/>
                </a:ext>
              </a:extLst>
            </p:cNvPr>
            <p:cNvSpPr/>
            <p:nvPr/>
          </p:nvSpPr>
          <p:spPr>
            <a:xfrm>
              <a:off x="743400" y="4466075"/>
              <a:ext cx="2225" cy="8475"/>
            </a:xfrm>
            <a:custGeom>
              <a:avLst/>
              <a:gdLst/>
              <a:ahLst/>
              <a:cxnLst/>
              <a:rect l="l" t="t" r="r" b="b"/>
              <a:pathLst>
                <a:path w="89" h="339" extrusionOk="0">
                  <a:moveTo>
                    <a:pt x="88" y="1"/>
                  </a:move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361;p44">
              <a:extLst>
                <a:ext uri="{FF2B5EF4-FFF2-40B4-BE49-F238E27FC236}">
                  <a16:creationId xmlns:a16="http://schemas.microsoft.com/office/drawing/2014/main" id="{5AE27055-8EFB-6814-BE9F-82866256761A}"/>
                </a:ext>
              </a:extLst>
            </p:cNvPr>
            <p:cNvSpPr/>
            <p:nvPr/>
          </p:nvSpPr>
          <p:spPr>
            <a:xfrm>
              <a:off x="697925" y="4421400"/>
              <a:ext cx="55700" cy="53150"/>
            </a:xfrm>
            <a:custGeom>
              <a:avLst/>
              <a:gdLst/>
              <a:ahLst/>
              <a:cxnLst/>
              <a:rect l="l" t="t" r="r" b="b"/>
              <a:pathLst>
                <a:path w="2228" h="2126" extrusionOk="0">
                  <a:moveTo>
                    <a:pt x="1172" y="1"/>
                  </a:moveTo>
                  <a:cubicBezTo>
                    <a:pt x="792" y="1"/>
                    <a:pt x="426" y="251"/>
                    <a:pt x="324" y="645"/>
                  </a:cubicBezTo>
                  <a:lnTo>
                    <a:pt x="15" y="1700"/>
                  </a:lnTo>
                  <a:cubicBezTo>
                    <a:pt x="1" y="1717"/>
                    <a:pt x="1" y="1746"/>
                    <a:pt x="1" y="1760"/>
                  </a:cubicBezTo>
                  <a:cubicBezTo>
                    <a:pt x="352" y="1921"/>
                    <a:pt x="968" y="2125"/>
                    <a:pt x="1787" y="2125"/>
                  </a:cubicBezTo>
                  <a:lnTo>
                    <a:pt x="1819" y="2125"/>
                  </a:lnTo>
                  <a:lnTo>
                    <a:pt x="1907" y="1788"/>
                  </a:lnTo>
                  <a:lnTo>
                    <a:pt x="1921" y="1731"/>
                  </a:lnTo>
                  <a:lnTo>
                    <a:pt x="2097" y="1144"/>
                  </a:lnTo>
                  <a:cubicBezTo>
                    <a:pt x="2227" y="676"/>
                    <a:pt x="1949" y="177"/>
                    <a:pt x="1481" y="47"/>
                  </a:cubicBezTo>
                  <a:lnTo>
                    <a:pt x="1422" y="29"/>
                  </a:lnTo>
                  <a:cubicBezTo>
                    <a:pt x="1348" y="1"/>
                    <a:pt x="1260" y="1"/>
                    <a:pt x="1172" y="1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Google Shape;362;p44">
              <a:extLst>
                <a:ext uri="{FF2B5EF4-FFF2-40B4-BE49-F238E27FC236}">
                  <a16:creationId xmlns:a16="http://schemas.microsoft.com/office/drawing/2014/main" id="{C1AE4545-0D36-69A5-F38B-A065E099B83E}"/>
                </a:ext>
              </a:extLst>
            </p:cNvPr>
            <p:cNvSpPr/>
            <p:nvPr/>
          </p:nvSpPr>
          <p:spPr>
            <a:xfrm>
              <a:off x="620275" y="4348750"/>
              <a:ext cx="63000" cy="55575"/>
            </a:xfrm>
            <a:custGeom>
              <a:avLst/>
              <a:gdLst/>
              <a:ahLst/>
              <a:cxnLst/>
              <a:rect l="l" t="t" r="r" b="b"/>
              <a:pathLst>
                <a:path w="2520" h="2223" extrusionOk="0">
                  <a:moveTo>
                    <a:pt x="1270" y="0"/>
                  </a:moveTo>
                  <a:cubicBezTo>
                    <a:pt x="898" y="0"/>
                    <a:pt x="532" y="189"/>
                    <a:pt x="321" y="532"/>
                  </a:cubicBezTo>
                  <a:cubicBezTo>
                    <a:pt x="1" y="1046"/>
                    <a:pt x="162" y="1735"/>
                    <a:pt x="672" y="2056"/>
                  </a:cubicBezTo>
                  <a:cubicBezTo>
                    <a:pt x="856" y="2168"/>
                    <a:pt x="1058" y="2222"/>
                    <a:pt x="1256" y="2222"/>
                  </a:cubicBezTo>
                  <a:cubicBezTo>
                    <a:pt x="1628" y="2222"/>
                    <a:pt x="1988" y="2034"/>
                    <a:pt x="2199" y="1690"/>
                  </a:cubicBezTo>
                  <a:cubicBezTo>
                    <a:pt x="2519" y="1176"/>
                    <a:pt x="2361" y="490"/>
                    <a:pt x="1847" y="167"/>
                  </a:cubicBezTo>
                  <a:cubicBezTo>
                    <a:pt x="1668" y="54"/>
                    <a:pt x="1468" y="0"/>
                    <a:pt x="127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Google Shape;363;p44">
              <a:extLst>
                <a:ext uri="{FF2B5EF4-FFF2-40B4-BE49-F238E27FC236}">
                  <a16:creationId xmlns:a16="http://schemas.microsoft.com/office/drawing/2014/main" id="{9CFE17B6-857D-CF24-643F-7F754BE154F7}"/>
                </a:ext>
              </a:extLst>
            </p:cNvPr>
            <p:cNvSpPr/>
            <p:nvPr/>
          </p:nvSpPr>
          <p:spPr>
            <a:xfrm>
              <a:off x="625025" y="4366100"/>
              <a:ext cx="47250" cy="38100"/>
            </a:xfrm>
            <a:custGeom>
              <a:avLst/>
              <a:gdLst/>
              <a:ahLst/>
              <a:cxnLst/>
              <a:rect l="l" t="t" r="r" b="b"/>
              <a:pathLst>
                <a:path w="1890" h="1524" extrusionOk="0">
                  <a:moveTo>
                    <a:pt x="820" y="0"/>
                  </a:moveTo>
                  <a:cubicBezTo>
                    <a:pt x="570" y="0"/>
                    <a:pt x="338" y="102"/>
                    <a:pt x="219" y="306"/>
                  </a:cubicBezTo>
                  <a:cubicBezTo>
                    <a:pt x="1" y="644"/>
                    <a:pt x="162" y="1129"/>
                    <a:pt x="570" y="1379"/>
                  </a:cubicBezTo>
                  <a:cubicBezTo>
                    <a:pt x="732" y="1481"/>
                    <a:pt x="908" y="1523"/>
                    <a:pt x="1070" y="1523"/>
                  </a:cubicBezTo>
                  <a:cubicBezTo>
                    <a:pt x="1320" y="1523"/>
                    <a:pt x="1555" y="1421"/>
                    <a:pt x="1685" y="1217"/>
                  </a:cubicBezTo>
                  <a:cubicBezTo>
                    <a:pt x="1889" y="866"/>
                    <a:pt x="1731" y="394"/>
                    <a:pt x="1334" y="148"/>
                  </a:cubicBezTo>
                  <a:cubicBezTo>
                    <a:pt x="1172" y="42"/>
                    <a:pt x="996" y="0"/>
                    <a:pt x="820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Google Shape;364;p44">
              <a:extLst>
                <a:ext uri="{FF2B5EF4-FFF2-40B4-BE49-F238E27FC236}">
                  <a16:creationId xmlns:a16="http://schemas.microsoft.com/office/drawing/2014/main" id="{BD9128BC-E548-F75D-5DD2-855F156BEF52}"/>
                </a:ext>
              </a:extLst>
            </p:cNvPr>
            <p:cNvSpPr/>
            <p:nvPr/>
          </p:nvSpPr>
          <p:spPr>
            <a:xfrm>
              <a:off x="629425" y="4366100"/>
              <a:ext cx="44350" cy="22000"/>
            </a:xfrm>
            <a:custGeom>
              <a:avLst/>
              <a:gdLst/>
              <a:ahLst/>
              <a:cxnLst/>
              <a:rect l="l" t="t" r="r" b="b"/>
              <a:pathLst>
                <a:path w="1774" h="880" extrusionOk="0">
                  <a:moveTo>
                    <a:pt x="542" y="0"/>
                  </a:moveTo>
                  <a:cubicBezTo>
                    <a:pt x="454" y="0"/>
                    <a:pt x="366" y="0"/>
                    <a:pt x="278" y="14"/>
                  </a:cubicBezTo>
                  <a:cubicBezTo>
                    <a:pt x="190" y="28"/>
                    <a:pt x="117" y="42"/>
                    <a:pt x="29" y="74"/>
                  </a:cubicBezTo>
                  <a:cubicBezTo>
                    <a:pt x="14" y="88"/>
                    <a:pt x="0" y="102"/>
                    <a:pt x="0" y="116"/>
                  </a:cubicBezTo>
                  <a:cubicBezTo>
                    <a:pt x="14" y="130"/>
                    <a:pt x="29" y="148"/>
                    <a:pt x="43" y="148"/>
                  </a:cubicBezTo>
                  <a:cubicBezTo>
                    <a:pt x="165" y="114"/>
                    <a:pt x="295" y="97"/>
                    <a:pt x="420" y="97"/>
                  </a:cubicBezTo>
                  <a:cubicBezTo>
                    <a:pt x="462" y="97"/>
                    <a:pt x="502" y="99"/>
                    <a:pt x="542" y="102"/>
                  </a:cubicBezTo>
                  <a:cubicBezTo>
                    <a:pt x="704" y="102"/>
                    <a:pt x="866" y="130"/>
                    <a:pt x="1010" y="190"/>
                  </a:cubicBezTo>
                  <a:cubicBezTo>
                    <a:pt x="1158" y="250"/>
                    <a:pt x="1305" y="338"/>
                    <a:pt x="1422" y="454"/>
                  </a:cubicBezTo>
                  <a:cubicBezTo>
                    <a:pt x="1481" y="514"/>
                    <a:pt x="1524" y="588"/>
                    <a:pt x="1569" y="644"/>
                  </a:cubicBezTo>
                  <a:cubicBezTo>
                    <a:pt x="1597" y="676"/>
                    <a:pt x="1611" y="718"/>
                    <a:pt x="1643" y="746"/>
                  </a:cubicBezTo>
                  <a:lnTo>
                    <a:pt x="1699" y="852"/>
                  </a:lnTo>
                  <a:lnTo>
                    <a:pt x="1699" y="866"/>
                  </a:lnTo>
                  <a:cubicBezTo>
                    <a:pt x="1713" y="880"/>
                    <a:pt x="1731" y="880"/>
                    <a:pt x="1759" y="880"/>
                  </a:cubicBezTo>
                  <a:cubicBezTo>
                    <a:pt x="1773" y="866"/>
                    <a:pt x="1773" y="834"/>
                    <a:pt x="1773" y="820"/>
                  </a:cubicBezTo>
                  <a:lnTo>
                    <a:pt x="1713" y="704"/>
                  </a:lnTo>
                  <a:cubicBezTo>
                    <a:pt x="1685" y="676"/>
                    <a:pt x="1671" y="630"/>
                    <a:pt x="1643" y="602"/>
                  </a:cubicBezTo>
                  <a:cubicBezTo>
                    <a:pt x="1597" y="528"/>
                    <a:pt x="1538" y="454"/>
                    <a:pt x="1481" y="394"/>
                  </a:cubicBezTo>
                  <a:cubicBezTo>
                    <a:pt x="1450" y="366"/>
                    <a:pt x="1422" y="324"/>
                    <a:pt x="1393" y="306"/>
                  </a:cubicBezTo>
                  <a:lnTo>
                    <a:pt x="1291" y="218"/>
                  </a:lnTo>
                  <a:cubicBezTo>
                    <a:pt x="1203" y="176"/>
                    <a:pt x="1130" y="130"/>
                    <a:pt x="1056" y="102"/>
                  </a:cubicBezTo>
                  <a:cubicBezTo>
                    <a:pt x="894" y="28"/>
                    <a:pt x="718" y="0"/>
                    <a:pt x="542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365;p44">
              <a:extLst>
                <a:ext uri="{FF2B5EF4-FFF2-40B4-BE49-F238E27FC236}">
                  <a16:creationId xmlns:a16="http://schemas.microsoft.com/office/drawing/2014/main" id="{20D997B6-8742-4E8B-9EFA-FA1C12A3EA08}"/>
                </a:ext>
              </a:extLst>
            </p:cNvPr>
            <p:cNvSpPr/>
            <p:nvPr/>
          </p:nvSpPr>
          <p:spPr>
            <a:xfrm>
              <a:off x="643325" y="4381125"/>
              <a:ext cx="34500" cy="17425"/>
            </a:xfrm>
            <a:custGeom>
              <a:avLst/>
              <a:gdLst/>
              <a:ahLst/>
              <a:cxnLst/>
              <a:rect l="l" t="t" r="r" b="b"/>
              <a:pathLst>
                <a:path w="1380" h="697" extrusionOk="0">
                  <a:moveTo>
                    <a:pt x="426" y="1"/>
                  </a:moveTo>
                  <a:cubicBezTo>
                    <a:pt x="278" y="1"/>
                    <a:pt x="148" y="15"/>
                    <a:pt x="32" y="75"/>
                  </a:cubicBezTo>
                  <a:cubicBezTo>
                    <a:pt x="14" y="75"/>
                    <a:pt x="0" y="89"/>
                    <a:pt x="0" y="103"/>
                  </a:cubicBezTo>
                  <a:cubicBezTo>
                    <a:pt x="14" y="117"/>
                    <a:pt x="32" y="131"/>
                    <a:pt x="46" y="131"/>
                  </a:cubicBezTo>
                  <a:cubicBezTo>
                    <a:pt x="162" y="103"/>
                    <a:pt x="296" y="103"/>
                    <a:pt x="412" y="103"/>
                  </a:cubicBezTo>
                  <a:cubicBezTo>
                    <a:pt x="542" y="103"/>
                    <a:pt x="676" y="131"/>
                    <a:pt x="778" y="177"/>
                  </a:cubicBezTo>
                  <a:cubicBezTo>
                    <a:pt x="894" y="219"/>
                    <a:pt x="1013" y="293"/>
                    <a:pt x="1101" y="381"/>
                  </a:cubicBezTo>
                  <a:cubicBezTo>
                    <a:pt x="1143" y="426"/>
                    <a:pt x="1175" y="469"/>
                    <a:pt x="1217" y="514"/>
                  </a:cubicBezTo>
                  <a:cubicBezTo>
                    <a:pt x="1263" y="571"/>
                    <a:pt x="1291" y="630"/>
                    <a:pt x="1319" y="673"/>
                  </a:cubicBezTo>
                  <a:lnTo>
                    <a:pt x="1319" y="690"/>
                  </a:lnTo>
                  <a:cubicBezTo>
                    <a:pt x="1329" y="690"/>
                    <a:pt x="1340" y="696"/>
                    <a:pt x="1350" y="696"/>
                  </a:cubicBezTo>
                  <a:cubicBezTo>
                    <a:pt x="1355" y="696"/>
                    <a:pt x="1360" y="695"/>
                    <a:pt x="1365" y="690"/>
                  </a:cubicBezTo>
                  <a:cubicBezTo>
                    <a:pt x="1379" y="690"/>
                    <a:pt x="1379" y="673"/>
                    <a:pt x="1379" y="659"/>
                  </a:cubicBezTo>
                  <a:cubicBezTo>
                    <a:pt x="1351" y="602"/>
                    <a:pt x="1319" y="528"/>
                    <a:pt x="1277" y="483"/>
                  </a:cubicBezTo>
                  <a:cubicBezTo>
                    <a:pt x="1245" y="426"/>
                    <a:pt x="1203" y="367"/>
                    <a:pt x="1157" y="321"/>
                  </a:cubicBezTo>
                  <a:cubicBezTo>
                    <a:pt x="1115" y="265"/>
                    <a:pt x="1055" y="219"/>
                    <a:pt x="999" y="177"/>
                  </a:cubicBezTo>
                  <a:cubicBezTo>
                    <a:pt x="939" y="145"/>
                    <a:pt x="880" y="103"/>
                    <a:pt x="823" y="89"/>
                  </a:cubicBezTo>
                  <a:cubicBezTo>
                    <a:pt x="690" y="29"/>
                    <a:pt x="559" y="1"/>
                    <a:pt x="42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366;p44">
              <a:extLst>
                <a:ext uri="{FF2B5EF4-FFF2-40B4-BE49-F238E27FC236}">
                  <a16:creationId xmlns:a16="http://schemas.microsoft.com/office/drawing/2014/main" id="{4EB3BC7D-8D4B-A0ED-5927-1F3F8F9DE6B3}"/>
                </a:ext>
              </a:extLst>
            </p:cNvPr>
            <p:cNvSpPr/>
            <p:nvPr/>
          </p:nvSpPr>
          <p:spPr>
            <a:xfrm>
              <a:off x="789200" y="4411275"/>
              <a:ext cx="58950" cy="55550"/>
            </a:xfrm>
            <a:custGeom>
              <a:avLst/>
              <a:gdLst/>
              <a:ahLst/>
              <a:cxnLst/>
              <a:rect l="l" t="t" r="r" b="b"/>
              <a:pathLst>
                <a:path w="2358" h="2222" extrusionOk="0">
                  <a:moveTo>
                    <a:pt x="1175" y="0"/>
                  </a:moveTo>
                  <a:cubicBezTo>
                    <a:pt x="637" y="0"/>
                    <a:pt x="169" y="399"/>
                    <a:pt x="89" y="948"/>
                  </a:cubicBezTo>
                  <a:cubicBezTo>
                    <a:pt x="1" y="1563"/>
                    <a:pt x="423" y="2122"/>
                    <a:pt x="1024" y="2210"/>
                  </a:cubicBezTo>
                  <a:cubicBezTo>
                    <a:pt x="1077" y="2218"/>
                    <a:pt x="1130" y="2222"/>
                    <a:pt x="1182" y="2222"/>
                  </a:cubicBezTo>
                  <a:cubicBezTo>
                    <a:pt x="1720" y="2222"/>
                    <a:pt x="2189" y="1818"/>
                    <a:pt x="2270" y="1257"/>
                  </a:cubicBezTo>
                  <a:cubicBezTo>
                    <a:pt x="2357" y="656"/>
                    <a:pt x="1935" y="100"/>
                    <a:pt x="1334" y="12"/>
                  </a:cubicBezTo>
                  <a:cubicBezTo>
                    <a:pt x="1281" y="4"/>
                    <a:pt x="1227" y="0"/>
                    <a:pt x="1175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367;p44">
              <a:extLst>
                <a:ext uri="{FF2B5EF4-FFF2-40B4-BE49-F238E27FC236}">
                  <a16:creationId xmlns:a16="http://schemas.microsoft.com/office/drawing/2014/main" id="{6569C723-F477-E4D8-8D18-091D6380D8E9}"/>
                </a:ext>
              </a:extLst>
            </p:cNvPr>
            <p:cNvSpPr/>
            <p:nvPr/>
          </p:nvSpPr>
          <p:spPr>
            <a:xfrm>
              <a:off x="792800" y="4429150"/>
              <a:ext cx="45500" cy="36600"/>
            </a:xfrm>
            <a:custGeom>
              <a:avLst/>
              <a:gdLst/>
              <a:ahLst/>
              <a:cxnLst/>
              <a:rect l="l" t="t" r="r" b="b"/>
              <a:pathLst>
                <a:path w="1820" h="1464" extrusionOk="0">
                  <a:moveTo>
                    <a:pt x="866" y="0"/>
                  </a:moveTo>
                  <a:cubicBezTo>
                    <a:pt x="455" y="0"/>
                    <a:pt x="121" y="264"/>
                    <a:pt x="61" y="616"/>
                  </a:cubicBezTo>
                  <a:cubicBezTo>
                    <a:pt x="1" y="1010"/>
                    <a:pt x="339" y="1390"/>
                    <a:pt x="806" y="1450"/>
                  </a:cubicBezTo>
                  <a:cubicBezTo>
                    <a:pt x="866" y="1450"/>
                    <a:pt x="912" y="1464"/>
                    <a:pt x="954" y="1464"/>
                  </a:cubicBezTo>
                  <a:cubicBezTo>
                    <a:pt x="1366" y="1464"/>
                    <a:pt x="1718" y="1200"/>
                    <a:pt x="1760" y="848"/>
                  </a:cubicBezTo>
                  <a:cubicBezTo>
                    <a:pt x="1820" y="454"/>
                    <a:pt x="1482" y="88"/>
                    <a:pt x="1014" y="14"/>
                  </a:cubicBezTo>
                  <a:cubicBezTo>
                    <a:pt x="968" y="14"/>
                    <a:pt x="926" y="0"/>
                    <a:pt x="866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368;p44">
              <a:extLst>
                <a:ext uri="{FF2B5EF4-FFF2-40B4-BE49-F238E27FC236}">
                  <a16:creationId xmlns:a16="http://schemas.microsoft.com/office/drawing/2014/main" id="{7573F334-F148-A092-3682-88A5002091AC}"/>
                </a:ext>
              </a:extLst>
            </p:cNvPr>
            <p:cNvSpPr/>
            <p:nvPr/>
          </p:nvSpPr>
          <p:spPr>
            <a:xfrm>
              <a:off x="794650" y="4428700"/>
              <a:ext cx="46550" cy="19000"/>
            </a:xfrm>
            <a:custGeom>
              <a:avLst/>
              <a:gdLst/>
              <a:ahLst/>
              <a:cxnLst/>
              <a:rect l="l" t="t" r="r" b="b"/>
              <a:pathLst>
                <a:path w="1862" h="760" extrusionOk="0">
                  <a:moveTo>
                    <a:pt x="662" y="1"/>
                  </a:moveTo>
                  <a:cubicBezTo>
                    <a:pt x="616" y="1"/>
                    <a:pt x="574" y="18"/>
                    <a:pt x="528" y="18"/>
                  </a:cubicBezTo>
                  <a:cubicBezTo>
                    <a:pt x="441" y="18"/>
                    <a:pt x="353" y="46"/>
                    <a:pt x="279" y="75"/>
                  </a:cubicBezTo>
                  <a:cubicBezTo>
                    <a:pt x="237" y="75"/>
                    <a:pt x="191" y="106"/>
                    <a:pt x="149" y="120"/>
                  </a:cubicBezTo>
                  <a:lnTo>
                    <a:pt x="29" y="163"/>
                  </a:lnTo>
                  <a:cubicBezTo>
                    <a:pt x="15" y="177"/>
                    <a:pt x="1" y="194"/>
                    <a:pt x="15" y="208"/>
                  </a:cubicBezTo>
                  <a:cubicBezTo>
                    <a:pt x="15" y="236"/>
                    <a:pt x="47" y="236"/>
                    <a:pt x="61" y="236"/>
                  </a:cubicBezTo>
                  <a:lnTo>
                    <a:pt x="177" y="194"/>
                  </a:lnTo>
                  <a:cubicBezTo>
                    <a:pt x="222" y="177"/>
                    <a:pt x="251" y="163"/>
                    <a:pt x="293" y="148"/>
                  </a:cubicBezTo>
                  <a:cubicBezTo>
                    <a:pt x="381" y="134"/>
                    <a:pt x="455" y="120"/>
                    <a:pt x="543" y="106"/>
                  </a:cubicBezTo>
                  <a:cubicBezTo>
                    <a:pt x="574" y="103"/>
                    <a:pt x="605" y="101"/>
                    <a:pt x="636" y="101"/>
                  </a:cubicBezTo>
                  <a:cubicBezTo>
                    <a:pt x="766" y="101"/>
                    <a:pt x="895" y="129"/>
                    <a:pt x="1014" y="163"/>
                  </a:cubicBezTo>
                  <a:cubicBezTo>
                    <a:pt x="1172" y="208"/>
                    <a:pt x="1320" y="296"/>
                    <a:pt x="1436" y="398"/>
                  </a:cubicBezTo>
                  <a:cubicBezTo>
                    <a:pt x="1570" y="500"/>
                    <a:pt x="1686" y="616"/>
                    <a:pt x="1788" y="736"/>
                  </a:cubicBezTo>
                  <a:cubicBezTo>
                    <a:pt x="1798" y="752"/>
                    <a:pt x="1812" y="759"/>
                    <a:pt x="1825" y="759"/>
                  </a:cubicBezTo>
                  <a:cubicBezTo>
                    <a:pt x="1833" y="759"/>
                    <a:pt x="1842" y="756"/>
                    <a:pt x="1848" y="750"/>
                  </a:cubicBezTo>
                  <a:cubicBezTo>
                    <a:pt x="1862" y="736"/>
                    <a:pt x="1862" y="722"/>
                    <a:pt x="1848" y="704"/>
                  </a:cubicBezTo>
                  <a:cubicBezTo>
                    <a:pt x="1805" y="616"/>
                    <a:pt x="1760" y="560"/>
                    <a:pt x="1700" y="486"/>
                  </a:cubicBezTo>
                  <a:cubicBezTo>
                    <a:pt x="1644" y="426"/>
                    <a:pt x="1570" y="370"/>
                    <a:pt x="1510" y="310"/>
                  </a:cubicBezTo>
                  <a:cubicBezTo>
                    <a:pt x="1380" y="208"/>
                    <a:pt x="1218" y="120"/>
                    <a:pt x="1042" y="61"/>
                  </a:cubicBezTo>
                  <a:cubicBezTo>
                    <a:pt x="968" y="32"/>
                    <a:pt x="880" y="32"/>
                    <a:pt x="792" y="1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369;p44">
              <a:extLst>
                <a:ext uri="{FF2B5EF4-FFF2-40B4-BE49-F238E27FC236}">
                  <a16:creationId xmlns:a16="http://schemas.microsoft.com/office/drawing/2014/main" id="{534E78AD-1457-2782-E7F5-B5C5A46BFAC1}"/>
                </a:ext>
              </a:extLst>
            </p:cNvPr>
            <p:cNvSpPr/>
            <p:nvPr/>
          </p:nvSpPr>
          <p:spPr>
            <a:xfrm>
              <a:off x="785150" y="4435300"/>
              <a:ext cx="35925" cy="14625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395" y="1"/>
                  </a:moveTo>
                  <a:cubicBezTo>
                    <a:pt x="321" y="18"/>
                    <a:pt x="265" y="32"/>
                    <a:pt x="205" y="46"/>
                  </a:cubicBezTo>
                  <a:cubicBezTo>
                    <a:pt x="131" y="74"/>
                    <a:pt x="75" y="106"/>
                    <a:pt x="15" y="134"/>
                  </a:cubicBezTo>
                  <a:cubicBezTo>
                    <a:pt x="1" y="134"/>
                    <a:pt x="1" y="148"/>
                    <a:pt x="1" y="162"/>
                  </a:cubicBezTo>
                  <a:cubicBezTo>
                    <a:pt x="1" y="172"/>
                    <a:pt x="8" y="184"/>
                    <a:pt x="17" y="184"/>
                  </a:cubicBezTo>
                  <a:cubicBezTo>
                    <a:pt x="21" y="184"/>
                    <a:pt x="25" y="182"/>
                    <a:pt x="29" y="176"/>
                  </a:cubicBezTo>
                  <a:lnTo>
                    <a:pt x="43" y="176"/>
                  </a:lnTo>
                  <a:cubicBezTo>
                    <a:pt x="103" y="162"/>
                    <a:pt x="163" y="134"/>
                    <a:pt x="219" y="120"/>
                  </a:cubicBezTo>
                  <a:cubicBezTo>
                    <a:pt x="279" y="120"/>
                    <a:pt x="339" y="89"/>
                    <a:pt x="409" y="89"/>
                  </a:cubicBezTo>
                  <a:cubicBezTo>
                    <a:pt x="429" y="86"/>
                    <a:pt x="450" y="85"/>
                    <a:pt x="471" y="85"/>
                  </a:cubicBezTo>
                  <a:cubicBezTo>
                    <a:pt x="572" y="85"/>
                    <a:pt x="679" y="111"/>
                    <a:pt x="778" y="134"/>
                  </a:cubicBezTo>
                  <a:cubicBezTo>
                    <a:pt x="894" y="176"/>
                    <a:pt x="996" y="236"/>
                    <a:pt x="1098" y="310"/>
                  </a:cubicBezTo>
                  <a:cubicBezTo>
                    <a:pt x="1200" y="398"/>
                    <a:pt x="1288" y="486"/>
                    <a:pt x="1376" y="574"/>
                  </a:cubicBezTo>
                  <a:cubicBezTo>
                    <a:pt x="1385" y="581"/>
                    <a:pt x="1393" y="584"/>
                    <a:pt x="1400" y="584"/>
                  </a:cubicBezTo>
                  <a:cubicBezTo>
                    <a:pt x="1408" y="584"/>
                    <a:pt x="1415" y="581"/>
                    <a:pt x="1422" y="574"/>
                  </a:cubicBezTo>
                  <a:cubicBezTo>
                    <a:pt x="1422" y="574"/>
                    <a:pt x="1436" y="560"/>
                    <a:pt x="1422" y="546"/>
                  </a:cubicBezTo>
                  <a:cubicBezTo>
                    <a:pt x="1362" y="426"/>
                    <a:pt x="1274" y="324"/>
                    <a:pt x="1172" y="236"/>
                  </a:cubicBezTo>
                  <a:cubicBezTo>
                    <a:pt x="1056" y="148"/>
                    <a:pt x="937" y="89"/>
                    <a:pt x="806" y="46"/>
                  </a:cubicBezTo>
                  <a:cubicBezTo>
                    <a:pt x="733" y="18"/>
                    <a:pt x="673" y="18"/>
                    <a:pt x="60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370;p44">
              <a:extLst>
                <a:ext uri="{FF2B5EF4-FFF2-40B4-BE49-F238E27FC236}">
                  <a16:creationId xmlns:a16="http://schemas.microsoft.com/office/drawing/2014/main" id="{BC49FBFE-6457-F272-8A88-C44BE4CE32E4}"/>
                </a:ext>
              </a:extLst>
            </p:cNvPr>
            <p:cNvSpPr/>
            <p:nvPr/>
          </p:nvSpPr>
          <p:spPr>
            <a:xfrm>
              <a:off x="651050" y="4278825"/>
              <a:ext cx="203700" cy="184775"/>
            </a:xfrm>
            <a:custGeom>
              <a:avLst/>
              <a:gdLst/>
              <a:ahLst/>
              <a:cxnLst/>
              <a:rect l="l" t="t" r="r" b="b"/>
              <a:pathLst>
                <a:path w="8148" h="7391" extrusionOk="0">
                  <a:moveTo>
                    <a:pt x="4099" y="0"/>
                  </a:moveTo>
                  <a:cubicBezTo>
                    <a:pt x="2831" y="0"/>
                    <a:pt x="1601" y="688"/>
                    <a:pt x="954" y="1894"/>
                  </a:cubicBezTo>
                  <a:cubicBezTo>
                    <a:pt x="1" y="3639"/>
                    <a:pt x="321" y="5778"/>
                    <a:pt x="2343" y="6893"/>
                  </a:cubicBezTo>
                  <a:cubicBezTo>
                    <a:pt x="2978" y="7237"/>
                    <a:pt x="3578" y="7390"/>
                    <a:pt x="4133" y="7390"/>
                  </a:cubicBezTo>
                  <a:cubicBezTo>
                    <a:pt x="5464" y="7390"/>
                    <a:pt x="6535" y="6510"/>
                    <a:pt x="7198" y="5278"/>
                  </a:cubicBezTo>
                  <a:cubicBezTo>
                    <a:pt x="8147" y="3533"/>
                    <a:pt x="7504" y="1353"/>
                    <a:pt x="5773" y="428"/>
                  </a:cubicBezTo>
                  <a:cubicBezTo>
                    <a:pt x="5240" y="137"/>
                    <a:pt x="4665" y="0"/>
                    <a:pt x="4099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371;p44">
              <a:extLst>
                <a:ext uri="{FF2B5EF4-FFF2-40B4-BE49-F238E27FC236}">
                  <a16:creationId xmlns:a16="http://schemas.microsoft.com/office/drawing/2014/main" id="{3AF8DE4C-D060-FFB6-AE15-102A391A5A5A}"/>
                </a:ext>
              </a:extLst>
            </p:cNvPr>
            <p:cNvSpPr/>
            <p:nvPr/>
          </p:nvSpPr>
          <p:spPr>
            <a:xfrm>
              <a:off x="658700" y="4263275"/>
              <a:ext cx="213275" cy="141275"/>
            </a:xfrm>
            <a:custGeom>
              <a:avLst/>
              <a:gdLst/>
              <a:ahLst/>
              <a:cxnLst/>
              <a:rect l="l" t="t" r="r" b="b"/>
              <a:pathLst>
                <a:path w="8531" h="5651" extrusionOk="0">
                  <a:moveTo>
                    <a:pt x="3336" y="1"/>
                  </a:moveTo>
                  <a:cubicBezTo>
                    <a:pt x="3092" y="1"/>
                    <a:pt x="2862" y="23"/>
                    <a:pt x="2653" y="68"/>
                  </a:cubicBezTo>
                  <a:cubicBezTo>
                    <a:pt x="1292" y="360"/>
                    <a:pt x="1" y="1359"/>
                    <a:pt x="89" y="3558"/>
                  </a:cubicBezTo>
                  <a:cubicBezTo>
                    <a:pt x="89" y="3558"/>
                    <a:pt x="2037" y="3132"/>
                    <a:pt x="3388" y="1577"/>
                  </a:cubicBezTo>
                  <a:cubicBezTo>
                    <a:pt x="3388" y="1577"/>
                    <a:pt x="4619" y="4391"/>
                    <a:pt x="7198" y="5650"/>
                  </a:cubicBezTo>
                  <a:cubicBezTo>
                    <a:pt x="7198" y="5650"/>
                    <a:pt x="8531" y="3234"/>
                    <a:pt x="7402" y="1841"/>
                  </a:cubicBezTo>
                  <a:cubicBezTo>
                    <a:pt x="6435" y="663"/>
                    <a:pt x="4674" y="1"/>
                    <a:pt x="333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372;p44">
              <a:extLst>
                <a:ext uri="{FF2B5EF4-FFF2-40B4-BE49-F238E27FC236}">
                  <a16:creationId xmlns:a16="http://schemas.microsoft.com/office/drawing/2014/main" id="{D42729FA-F84C-B489-58EB-1ACA1234BFEA}"/>
                </a:ext>
              </a:extLst>
            </p:cNvPr>
            <p:cNvSpPr/>
            <p:nvPr/>
          </p:nvSpPr>
          <p:spPr>
            <a:xfrm>
              <a:off x="728000" y="4403125"/>
              <a:ext cx="23850" cy="13550"/>
            </a:xfrm>
            <a:custGeom>
              <a:avLst/>
              <a:gdLst/>
              <a:ahLst/>
              <a:cxnLst/>
              <a:rect l="l" t="t" r="r" b="b"/>
              <a:pathLst>
                <a:path w="954" h="542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lnTo>
                    <a:pt x="1" y="28"/>
                  </a:lnTo>
                  <a:lnTo>
                    <a:pt x="1" y="74"/>
                  </a:lnTo>
                  <a:cubicBezTo>
                    <a:pt x="15" y="102"/>
                    <a:pt x="15" y="144"/>
                    <a:pt x="43" y="204"/>
                  </a:cubicBezTo>
                  <a:cubicBezTo>
                    <a:pt x="57" y="232"/>
                    <a:pt x="74" y="264"/>
                    <a:pt x="89" y="292"/>
                  </a:cubicBezTo>
                  <a:cubicBezTo>
                    <a:pt x="103" y="320"/>
                    <a:pt x="131" y="352"/>
                    <a:pt x="162" y="366"/>
                  </a:cubicBezTo>
                  <a:cubicBezTo>
                    <a:pt x="191" y="394"/>
                    <a:pt x="219" y="426"/>
                    <a:pt x="250" y="440"/>
                  </a:cubicBezTo>
                  <a:cubicBezTo>
                    <a:pt x="264" y="454"/>
                    <a:pt x="278" y="468"/>
                    <a:pt x="293" y="468"/>
                  </a:cubicBezTo>
                  <a:lnTo>
                    <a:pt x="352" y="496"/>
                  </a:lnTo>
                  <a:cubicBezTo>
                    <a:pt x="380" y="514"/>
                    <a:pt x="395" y="514"/>
                    <a:pt x="409" y="514"/>
                  </a:cubicBezTo>
                  <a:cubicBezTo>
                    <a:pt x="426" y="528"/>
                    <a:pt x="440" y="528"/>
                    <a:pt x="468" y="528"/>
                  </a:cubicBezTo>
                  <a:cubicBezTo>
                    <a:pt x="497" y="542"/>
                    <a:pt x="542" y="542"/>
                    <a:pt x="584" y="542"/>
                  </a:cubicBezTo>
                  <a:cubicBezTo>
                    <a:pt x="658" y="542"/>
                    <a:pt x="732" y="528"/>
                    <a:pt x="778" y="514"/>
                  </a:cubicBezTo>
                  <a:cubicBezTo>
                    <a:pt x="834" y="482"/>
                    <a:pt x="880" y="454"/>
                    <a:pt x="908" y="440"/>
                  </a:cubicBezTo>
                  <a:cubicBezTo>
                    <a:pt x="922" y="408"/>
                    <a:pt x="936" y="394"/>
                    <a:pt x="936" y="394"/>
                  </a:cubicBezTo>
                  <a:cubicBezTo>
                    <a:pt x="954" y="394"/>
                    <a:pt x="954" y="380"/>
                    <a:pt x="936" y="380"/>
                  </a:cubicBezTo>
                  <a:cubicBezTo>
                    <a:pt x="936" y="366"/>
                    <a:pt x="922" y="366"/>
                    <a:pt x="922" y="366"/>
                  </a:cubicBezTo>
                  <a:cubicBezTo>
                    <a:pt x="922" y="366"/>
                    <a:pt x="908" y="380"/>
                    <a:pt x="880" y="394"/>
                  </a:cubicBezTo>
                  <a:cubicBezTo>
                    <a:pt x="848" y="408"/>
                    <a:pt x="806" y="440"/>
                    <a:pt x="760" y="454"/>
                  </a:cubicBezTo>
                  <a:cubicBezTo>
                    <a:pt x="704" y="468"/>
                    <a:pt x="644" y="482"/>
                    <a:pt x="584" y="482"/>
                  </a:cubicBezTo>
                  <a:cubicBezTo>
                    <a:pt x="556" y="482"/>
                    <a:pt x="514" y="468"/>
                    <a:pt x="482" y="468"/>
                  </a:cubicBezTo>
                  <a:cubicBezTo>
                    <a:pt x="468" y="468"/>
                    <a:pt x="454" y="454"/>
                    <a:pt x="426" y="454"/>
                  </a:cubicBezTo>
                  <a:cubicBezTo>
                    <a:pt x="409" y="440"/>
                    <a:pt x="395" y="440"/>
                    <a:pt x="380" y="440"/>
                  </a:cubicBezTo>
                  <a:lnTo>
                    <a:pt x="338" y="408"/>
                  </a:lnTo>
                  <a:cubicBezTo>
                    <a:pt x="321" y="394"/>
                    <a:pt x="307" y="394"/>
                    <a:pt x="293" y="380"/>
                  </a:cubicBezTo>
                  <a:cubicBezTo>
                    <a:pt x="264" y="366"/>
                    <a:pt x="233" y="352"/>
                    <a:pt x="205" y="320"/>
                  </a:cubicBezTo>
                  <a:cubicBezTo>
                    <a:pt x="176" y="306"/>
                    <a:pt x="162" y="278"/>
                    <a:pt x="145" y="250"/>
                  </a:cubicBezTo>
                  <a:cubicBezTo>
                    <a:pt x="117" y="232"/>
                    <a:pt x="103" y="204"/>
                    <a:pt x="89" y="176"/>
                  </a:cubicBezTo>
                  <a:cubicBezTo>
                    <a:pt x="74" y="130"/>
                    <a:pt x="57" y="88"/>
                    <a:pt x="43" y="56"/>
                  </a:cubicBezTo>
                  <a:lnTo>
                    <a:pt x="43" y="28"/>
                  </a:lnTo>
                  <a:lnTo>
                    <a:pt x="43" y="14"/>
                  </a:lnTo>
                  <a:cubicBezTo>
                    <a:pt x="43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373;p44">
              <a:extLst>
                <a:ext uri="{FF2B5EF4-FFF2-40B4-BE49-F238E27FC236}">
                  <a16:creationId xmlns:a16="http://schemas.microsoft.com/office/drawing/2014/main" id="{9BCD6B56-2494-31C7-D163-B124906C477E}"/>
                </a:ext>
              </a:extLst>
            </p:cNvPr>
            <p:cNvSpPr/>
            <p:nvPr/>
          </p:nvSpPr>
          <p:spPr>
            <a:xfrm>
              <a:off x="686750" y="4331800"/>
              <a:ext cx="53675" cy="19325"/>
            </a:xfrm>
            <a:custGeom>
              <a:avLst/>
              <a:gdLst/>
              <a:ahLst/>
              <a:cxnLst/>
              <a:rect l="l" t="t" r="r" b="b"/>
              <a:pathLst>
                <a:path w="2147" h="773" extrusionOk="0">
                  <a:moveTo>
                    <a:pt x="1541" y="0"/>
                  </a:moveTo>
                  <a:cubicBezTo>
                    <a:pt x="1080" y="0"/>
                    <a:pt x="360" y="391"/>
                    <a:pt x="360" y="391"/>
                  </a:cubicBezTo>
                  <a:cubicBezTo>
                    <a:pt x="0" y="699"/>
                    <a:pt x="527" y="773"/>
                    <a:pt x="756" y="773"/>
                  </a:cubicBezTo>
                  <a:cubicBezTo>
                    <a:pt x="778" y="773"/>
                    <a:pt x="798" y="772"/>
                    <a:pt x="813" y="771"/>
                  </a:cubicBezTo>
                  <a:cubicBezTo>
                    <a:pt x="975" y="771"/>
                    <a:pt x="2147" y="567"/>
                    <a:pt x="1869" y="141"/>
                  </a:cubicBezTo>
                  <a:cubicBezTo>
                    <a:pt x="1805" y="39"/>
                    <a:pt x="1686" y="0"/>
                    <a:pt x="154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374;p44">
              <a:extLst>
                <a:ext uri="{FF2B5EF4-FFF2-40B4-BE49-F238E27FC236}">
                  <a16:creationId xmlns:a16="http://schemas.microsoft.com/office/drawing/2014/main" id="{B17797D8-5F62-2215-AB8A-0B9A5B836038}"/>
                </a:ext>
              </a:extLst>
            </p:cNvPr>
            <p:cNvSpPr/>
            <p:nvPr/>
          </p:nvSpPr>
          <p:spPr>
            <a:xfrm>
              <a:off x="774875" y="4358500"/>
              <a:ext cx="37375" cy="36100"/>
            </a:xfrm>
            <a:custGeom>
              <a:avLst/>
              <a:gdLst/>
              <a:ahLst/>
              <a:cxnLst/>
              <a:rect l="l" t="t" r="r" b="b"/>
              <a:pathLst>
                <a:path w="1495" h="1444" extrusionOk="0">
                  <a:moveTo>
                    <a:pt x="562" y="1"/>
                  </a:moveTo>
                  <a:cubicBezTo>
                    <a:pt x="536" y="1"/>
                    <a:pt x="511" y="5"/>
                    <a:pt x="486" y="12"/>
                  </a:cubicBezTo>
                  <a:cubicBezTo>
                    <a:pt x="0" y="142"/>
                    <a:pt x="750" y="1068"/>
                    <a:pt x="866" y="1184"/>
                  </a:cubicBezTo>
                  <a:cubicBezTo>
                    <a:pt x="948" y="1257"/>
                    <a:pt x="1197" y="1443"/>
                    <a:pt x="1350" y="1443"/>
                  </a:cubicBezTo>
                  <a:cubicBezTo>
                    <a:pt x="1438" y="1443"/>
                    <a:pt x="1494" y="1381"/>
                    <a:pt x="1467" y="1198"/>
                  </a:cubicBezTo>
                  <a:cubicBezTo>
                    <a:pt x="1467" y="1198"/>
                    <a:pt x="1019" y="1"/>
                    <a:pt x="5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375;p44">
              <a:extLst>
                <a:ext uri="{FF2B5EF4-FFF2-40B4-BE49-F238E27FC236}">
                  <a16:creationId xmlns:a16="http://schemas.microsoft.com/office/drawing/2014/main" id="{13CCE3A7-C573-E422-868C-88EE89BB141C}"/>
                </a:ext>
              </a:extLst>
            </p:cNvPr>
            <p:cNvSpPr/>
            <p:nvPr/>
          </p:nvSpPr>
          <p:spPr>
            <a:xfrm>
              <a:off x="740850" y="4357400"/>
              <a:ext cx="18650" cy="47150"/>
            </a:xfrm>
            <a:custGeom>
              <a:avLst/>
              <a:gdLst/>
              <a:ahLst/>
              <a:cxnLst/>
              <a:rect l="l" t="t" r="r" b="b"/>
              <a:pathLst>
                <a:path w="746" h="1886" extrusionOk="0">
                  <a:moveTo>
                    <a:pt x="489" y="0"/>
                  </a:moveTo>
                  <a:cubicBezTo>
                    <a:pt x="486" y="0"/>
                    <a:pt x="482" y="4"/>
                    <a:pt x="482" y="11"/>
                  </a:cubicBezTo>
                  <a:cubicBezTo>
                    <a:pt x="482" y="11"/>
                    <a:pt x="454" y="56"/>
                    <a:pt x="422" y="113"/>
                  </a:cubicBezTo>
                  <a:cubicBezTo>
                    <a:pt x="380" y="186"/>
                    <a:pt x="320" y="288"/>
                    <a:pt x="278" y="422"/>
                  </a:cubicBezTo>
                  <a:cubicBezTo>
                    <a:pt x="246" y="478"/>
                    <a:pt x="204" y="538"/>
                    <a:pt x="176" y="612"/>
                  </a:cubicBezTo>
                  <a:cubicBezTo>
                    <a:pt x="144" y="686"/>
                    <a:pt x="116" y="774"/>
                    <a:pt x="102" y="848"/>
                  </a:cubicBezTo>
                  <a:cubicBezTo>
                    <a:pt x="88" y="890"/>
                    <a:pt x="70" y="936"/>
                    <a:pt x="56" y="978"/>
                  </a:cubicBezTo>
                  <a:cubicBezTo>
                    <a:pt x="56" y="1024"/>
                    <a:pt x="42" y="1066"/>
                    <a:pt x="56" y="1126"/>
                  </a:cubicBezTo>
                  <a:cubicBezTo>
                    <a:pt x="56" y="1140"/>
                    <a:pt x="56" y="1168"/>
                    <a:pt x="88" y="1200"/>
                  </a:cubicBezTo>
                  <a:cubicBezTo>
                    <a:pt x="88" y="1214"/>
                    <a:pt x="102" y="1214"/>
                    <a:pt x="102" y="1214"/>
                  </a:cubicBezTo>
                  <a:cubicBezTo>
                    <a:pt x="102" y="1214"/>
                    <a:pt x="102" y="1228"/>
                    <a:pt x="116" y="1228"/>
                  </a:cubicBezTo>
                  <a:cubicBezTo>
                    <a:pt x="130" y="1228"/>
                    <a:pt x="144" y="1242"/>
                    <a:pt x="158" y="1242"/>
                  </a:cubicBezTo>
                  <a:cubicBezTo>
                    <a:pt x="204" y="1256"/>
                    <a:pt x="246" y="1270"/>
                    <a:pt x="292" y="1270"/>
                  </a:cubicBezTo>
                  <a:cubicBezTo>
                    <a:pt x="394" y="1270"/>
                    <a:pt x="482" y="1270"/>
                    <a:pt x="556" y="1287"/>
                  </a:cubicBezTo>
                  <a:cubicBezTo>
                    <a:pt x="598" y="1287"/>
                    <a:pt x="630" y="1316"/>
                    <a:pt x="658" y="1330"/>
                  </a:cubicBezTo>
                  <a:cubicBezTo>
                    <a:pt x="672" y="1358"/>
                    <a:pt x="672" y="1404"/>
                    <a:pt x="672" y="1446"/>
                  </a:cubicBezTo>
                  <a:cubicBezTo>
                    <a:pt x="672" y="1520"/>
                    <a:pt x="644" y="1593"/>
                    <a:pt x="616" y="1653"/>
                  </a:cubicBezTo>
                  <a:cubicBezTo>
                    <a:pt x="570" y="1710"/>
                    <a:pt x="510" y="1755"/>
                    <a:pt x="454" y="1783"/>
                  </a:cubicBezTo>
                  <a:cubicBezTo>
                    <a:pt x="394" y="1797"/>
                    <a:pt x="334" y="1815"/>
                    <a:pt x="278" y="1829"/>
                  </a:cubicBezTo>
                  <a:cubicBezTo>
                    <a:pt x="232" y="1843"/>
                    <a:pt x="176" y="1843"/>
                    <a:pt x="144" y="1843"/>
                  </a:cubicBezTo>
                  <a:lnTo>
                    <a:pt x="14" y="1843"/>
                  </a:lnTo>
                  <a:cubicBezTo>
                    <a:pt x="14" y="1843"/>
                    <a:pt x="0" y="1843"/>
                    <a:pt x="0" y="1857"/>
                  </a:cubicBezTo>
                  <a:lnTo>
                    <a:pt x="14" y="1871"/>
                  </a:lnTo>
                  <a:lnTo>
                    <a:pt x="42" y="1871"/>
                  </a:lnTo>
                  <a:cubicBezTo>
                    <a:pt x="70" y="1871"/>
                    <a:pt x="102" y="1885"/>
                    <a:pt x="144" y="1885"/>
                  </a:cubicBezTo>
                  <a:cubicBezTo>
                    <a:pt x="218" y="1885"/>
                    <a:pt x="334" y="1871"/>
                    <a:pt x="468" y="1829"/>
                  </a:cubicBezTo>
                  <a:cubicBezTo>
                    <a:pt x="542" y="1797"/>
                    <a:pt x="616" y="1755"/>
                    <a:pt x="658" y="1681"/>
                  </a:cubicBezTo>
                  <a:cubicBezTo>
                    <a:pt x="718" y="1622"/>
                    <a:pt x="746" y="1534"/>
                    <a:pt x="746" y="1446"/>
                  </a:cubicBezTo>
                  <a:cubicBezTo>
                    <a:pt x="746" y="1404"/>
                    <a:pt x="746" y="1344"/>
                    <a:pt x="704" y="1302"/>
                  </a:cubicBezTo>
                  <a:cubicBezTo>
                    <a:pt x="672" y="1256"/>
                    <a:pt x="630" y="1228"/>
                    <a:pt x="584" y="1214"/>
                  </a:cubicBezTo>
                  <a:cubicBezTo>
                    <a:pt x="482" y="1200"/>
                    <a:pt x="394" y="1200"/>
                    <a:pt x="306" y="1200"/>
                  </a:cubicBezTo>
                  <a:cubicBezTo>
                    <a:pt x="264" y="1200"/>
                    <a:pt x="218" y="1182"/>
                    <a:pt x="176" y="1182"/>
                  </a:cubicBezTo>
                  <a:cubicBezTo>
                    <a:pt x="176" y="1168"/>
                    <a:pt x="158" y="1168"/>
                    <a:pt x="144" y="1168"/>
                  </a:cubicBezTo>
                  <a:lnTo>
                    <a:pt x="144" y="1154"/>
                  </a:lnTo>
                  <a:lnTo>
                    <a:pt x="130" y="1154"/>
                  </a:lnTo>
                  <a:cubicBezTo>
                    <a:pt x="130" y="1154"/>
                    <a:pt x="116" y="1126"/>
                    <a:pt x="116" y="1112"/>
                  </a:cubicBezTo>
                  <a:cubicBezTo>
                    <a:pt x="116" y="1080"/>
                    <a:pt x="116" y="1038"/>
                    <a:pt x="130" y="992"/>
                  </a:cubicBezTo>
                  <a:cubicBezTo>
                    <a:pt x="130" y="950"/>
                    <a:pt x="144" y="904"/>
                    <a:pt x="158" y="862"/>
                  </a:cubicBezTo>
                  <a:cubicBezTo>
                    <a:pt x="204" y="714"/>
                    <a:pt x="264" y="552"/>
                    <a:pt x="320" y="436"/>
                  </a:cubicBezTo>
                  <a:cubicBezTo>
                    <a:pt x="366" y="303"/>
                    <a:pt x="422" y="201"/>
                    <a:pt x="454" y="144"/>
                  </a:cubicBezTo>
                  <a:cubicBezTo>
                    <a:pt x="482" y="70"/>
                    <a:pt x="496" y="25"/>
                    <a:pt x="496" y="25"/>
                  </a:cubicBezTo>
                  <a:cubicBezTo>
                    <a:pt x="510" y="11"/>
                    <a:pt x="510" y="11"/>
                    <a:pt x="496" y="11"/>
                  </a:cubicBezTo>
                  <a:cubicBezTo>
                    <a:pt x="496" y="4"/>
                    <a:pt x="493" y="0"/>
                    <a:pt x="48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376;p44">
              <a:extLst>
                <a:ext uri="{FF2B5EF4-FFF2-40B4-BE49-F238E27FC236}">
                  <a16:creationId xmlns:a16="http://schemas.microsoft.com/office/drawing/2014/main" id="{0770C99E-0437-5305-98FA-AB26902B15DA}"/>
                </a:ext>
              </a:extLst>
            </p:cNvPr>
            <p:cNvSpPr/>
            <p:nvPr/>
          </p:nvSpPr>
          <p:spPr>
            <a:xfrm>
              <a:off x="764225" y="4388375"/>
              <a:ext cx="33800" cy="25400"/>
            </a:xfrm>
            <a:custGeom>
              <a:avLst/>
              <a:gdLst/>
              <a:ahLst/>
              <a:cxnLst/>
              <a:rect l="l" t="t" r="r" b="b"/>
              <a:pathLst>
                <a:path w="1352" h="1016" extrusionOk="0">
                  <a:moveTo>
                    <a:pt x="648" y="1"/>
                  </a:moveTo>
                  <a:cubicBezTo>
                    <a:pt x="537" y="1"/>
                    <a:pt x="424" y="27"/>
                    <a:pt x="324" y="77"/>
                  </a:cubicBezTo>
                  <a:cubicBezTo>
                    <a:pt x="163" y="165"/>
                    <a:pt x="32" y="326"/>
                    <a:pt x="1" y="516"/>
                  </a:cubicBezTo>
                  <a:cubicBezTo>
                    <a:pt x="1" y="530"/>
                    <a:pt x="1" y="544"/>
                    <a:pt x="15" y="544"/>
                  </a:cubicBezTo>
                  <a:cubicBezTo>
                    <a:pt x="32" y="544"/>
                    <a:pt x="47" y="544"/>
                    <a:pt x="47" y="530"/>
                  </a:cubicBezTo>
                  <a:cubicBezTo>
                    <a:pt x="89" y="354"/>
                    <a:pt x="222" y="224"/>
                    <a:pt x="367" y="165"/>
                  </a:cubicBezTo>
                  <a:cubicBezTo>
                    <a:pt x="452" y="126"/>
                    <a:pt x="541" y="107"/>
                    <a:pt x="628" y="107"/>
                  </a:cubicBezTo>
                  <a:cubicBezTo>
                    <a:pt x="706" y="107"/>
                    <a:pt x="782" y="122"/>
                    <a:pt x="852" y="150"/>
                  </a:cubicBezTo>
                  <a:cubicBezTo>
                    <a:pt x="926" y="179"/>
                    <a:pt x="1000" y="224"/>
                    <a:pt x="1056" y="281"/>
                  </a:cubicBezTo>
                  <a:cubicBezTo>
                    <a:pt x="1116" y="340"/>
                    <a:pt x="1158" y="414"/>
                    <a:pt x="1190" y="488"/>
                  </a:cubicBezTo>
                  <a:cubicBezTo>
                    <a:pt x="1264" y="646"/>
                    <a:pt x="1246" y="822"/>
                    <a:pt x="1158" y="970"/>
                  </a:cubicBezTo>
                  <a:lnTo>
                    <a:pt x="1158" y="1016"/>
                  </a:lnTo>
                  <a:cubicBezTo>
                    <a:pt x="1176" y="1016"/>
                    <a:pt x="1190" y="1016"/>
                    <a:pt x="1204" y="998"/>
                  </a:cubicBezTo>
                  <a:cubicBezTo>
                    <a:pt x="1320" y="854"/>
                    <a:pt x="1352" y="646"/>
                    <a:pt x="1292" y="456"/>
                  </a:cubicBezTo>
                  <a:cubicBezTo>
                    <a:pt x="1232" y="267"/>
                    <a:pt x="1070" y="119"/>
                    <a:pt x="894" y="48"/>
                  </a:cubicBezTo>
                  <a:cubicBezTo>
                    <a:pt x="818" y="16"/>
                    <a:pt x="733" y="1"/>
                    <a:pt x="6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377;p44">
              <a:extLst>
                <a:ext uri="{FF2B5EF4-FFF2-40B4-BE49-F238E27FC236}">
                  <a16:creationId xmlns:a16="http://schemas.microsoft.com/office/drawing/2014/main" id="{8274FB30-2F0E-A1CA-2775-D56474057EB8}"/>
                </a:ext>
              </a:extLst>
            </p:cNvPr>
            <p:cNvSpPr/>
            <p:nvPr/>
          </p:nvSpPr>
          <p:spPr>
            <a:xfrm>
              <a:off x="794650" y="4408925"/>
              <a:ext cx="9175" cy="4075"/>
            </a:xfrm>
            <a:custGeom>
              <a:avLst/>
              <a:gdLst/>
              <a:ahLst/>
              <a:cxnLst/>
              <a:rect l="l" t="t" r="r" b="b"/>
              <a:pathLst>
                <a:path w="367" h="163" extrusionOk="0">
                  <a:moveTo>
                    <a:pt x="61" y="0"/>
                  </a:moveTo>
                  <a:cubicBezTo>
                    <a:pt x="29" y="0"/>
                    <a:pt x="15" y="18"/>
                    <a:pt x="1" y="46"/>
                  </a:cubicBezTo>
                  <a:cubicBezTo>
                    <a:pt x="1" y="60"/>
                    <a:pt x="15" y="88"/>
                    <a:pt x="47" y="88"/>
                  </a:cubicBezTo>
                  <a:lnTo>
                    <a:pt x="324" y="162"/>
                  </a:lnTo>
                  <a:cubicBezTo>
                    <a:pt x="339" y="162"/>
                    <a:pt x="353" y="162"/>
                    <a:pt x="353" y="148"/>
                  </a:cubicBezTo>
                  <a:cubicBezTo>
                    <a:pt x="367" y="120"/>
                    <a:pt x="353" y="106"/>
                    <a:pt x="339" y="10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378;p44">
              <a:extLst>
                <a:ext uri="{FF2B5EF4-FFF2-40B4-BE49-F238E27FC236}">
                  <a16:creationId xmlns:a16="http://schemas.microsoft.com/office/drawing/2014/main" id="{24F3D24F-6E0E-31DC-7BE5-3DE0E99501DE}"/>
                </a:ext>
              </a:extLst>
            </p:cNvPr>
            <p:cNvSpPr/>
            <p:nvPr/>
          </p:nvSpPr>
          <p:spPr>
            <a:xfrm>
              <a:off x="795000" y="4406025"/>
              <a:ext cx="9625" cy="2575"/>
            </a:xfrm>
            <a:custGeom>
              <a:avLst/>
              <a:gdLst/>
              <a:ahLst/>
              <a:cxnLst/>
              <a:rect l="l" t="t" r="r" b="b"/>
              <a:pathLst>
                <a:path w="385" h="103" extrusionOk="0">
                  <a:moveTo>
                    <a:pt x="61" y="0"/>
                  </a:moveTo>
                  <a:cubicBezTo>
                    <a:pt x="33" y="0"/>
                    <a:pt x="1" y="28"/>
                    <a:pt x="1" y="46"/>
                  </a:cubicBezTo>
                  <a:cubicBezTo>
                    <a:pt x="1" y="74"/>
                    <a:pt x="33" y="102"/>
                    <a:pt x="61" y="102"/>
                  </a:cubicBezTo>
                  <a:lnTo>
                    <a:pt x="339" y="102"/>
                  </a:lnTo>
                  <a:cubicBezTo>
                    <a:pt x="353" y="102"/>
                    <a:pt x="367" y="88"/>
                    <a:pt x="367" y="74"/>
                  </a:cubicBezTo>
                  <a:cubicBezTo>
                    <a:pt x="384" y="60"/>
                    <a:pt x="367" y="46"/>
                    <a:pt x="339" y="4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379;p44">
              <a:extLst>
                <a:ext uri="{FF2B5EF4-FFF2-40B4-BE49-F238E27FC236}">
                  <a16:creationId xmlns:a16="http://schemas.microsoft.com/office/drawing/2014/main" id="{1A23324F-8A51-D19E-ABCC-40046F95430C}"/>
                </a:ext>
              </a:extLst>
            </p:cNvPr>
            <p:cNvSpPr/>
            <p:nvPr/>
          </p:nvSpPr>
          <p:spPr>
            <a:xfrm>
              <a:off x="795800" y="4401625"/>
              <a:ext cx="9175" cy="3375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321" y="0"/>
                  </a:moveTo>
                  <a:lnTo>
                    <a:pt x="43" y="46"/>
                  </a:lnTo>
                  <a:lnTo>
                    <a:pt x="29" y="46"/>
                  </a:lnTo>
                  <a:cubicBezTo>
                    <a:pt x="15" y="46"/>
                    <a:pt x="1" y="74"/>
                    <a:pt x="1" y="102"/>
                  </a:cubicBezTo>
                  <a:cubicBezTo>
                    <a:pt x="1" y="116"/>
                    <a:pt x="29" y="134"/>
                    <a:pt x="57" y="134"/>
                  </a:cubicBezTo>
                  <a:lnTo>
                    <a:pt x="335" y="74"/>
                  </a:lnTo>
                  <a:cubicBezTo>
                    <a:pt x="352" y="74"/>
                    <a:pt x="366" y="60"/>
                    <a:pt x="366" y="28"/>
                  </a:cubicBezTo>
                  <a:cubicBezTo>
                    <a:pt x="366" y="14"/>
                    <a:pt x="352" y="0"/>
                    <a:pt x="32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380;p44">
              <a:extLst>
                <a:ext uri="{FF2B5EF4-FFF2-40B4-BE49-F238E27FC236}">
                  <a16:creationId xmlns:a16="http://schemas.microsoft.com/office/drawing/2014/main" id="{6D971BD8-45FF-3B53-F06A-80106E73DF5B}"/>
                </a:ext>
              </a:extLst>
            </p:cNvPr>
            <p:cNvSpPr/>
            <p:nvPr/>
          </p:nvSpPr>
          <p:spPr>
            <a:xfrm>
              <a:off x="695025" y="4360750"/>
              <a:ext cx="34050" cy="26550"/>
            </a:xfrm>
            <a:custGeom>
              <a:avLst/>
              <a:gdLst/>
              <a:ahLst/>
              <a:cxnLst/>
              <a:rect l="l" t="t" r="r" b="b"/>
              <a:pathLst>
                <a:path w="1362" h="1062" extrusionOk="0">
                  <a:moveTo>
                    <a:pt x="609" y="1"/>
                  </a:moveTo>
                  <a:cubicBezTo>
                    <a:pt x="508" y="1"/>
                    <a:pt x="409" y="23"/>
                    <a:pt x="321" y="67"/>
                  </a:cubicBezTo>
                  <a:cubicBezTo>
                    <a:pt x="145" y="154"/>
                    <a:pt x="15" y="344"/>
                    <a:pt x="0" y="538"/>
                  </a:cubicBezTo>
                  <a:cubicBezTo>
                    <a:pt x="0" y="552"/>
                    <a:pt x="0" y="566"/>
                    <a:pt x="15" y="566"/>
                  </a:cubicBezTo>
                  <a:cubicBezTo>
                    <a:pt x="29" y="566"/>
                    <a:pt x="43" y="566"/>
                    <a:pt x="43" y="552"/>
                  </a:cubicBezTo>
                  <a:cubicBezTo>
                    <a:pt x="88" y="376"/>
                    <a:pt x="219" y="228"/>
                    <a:pt x="366" y="169"/>
                  </a:cubicBezTo>
                  <a:cubicBezTo>
                    <a:pt x="440" y="140"/>
                    <a:pt x="528" y="112"/>
                    <a:pt x="616" y="112"/>
                  </a:cubicBezTo>
                  <a:cubicBezTo>
                    <a:pt x="704" y="112"/>
                    <a:pt x="778" y="126"/>
                    <a:pt x="866" y="169"/>
                  </a:cubicBezTo>
                  <a:cubicBezTo>
                    <a:pt x="1024" y="228"/>
                    <a:pt x="1144" y="362"/>
                    <a:pt x="1218" y="520"/>
                  </a:cubicBezTo>
                  <a:cubicBezTo>
                    <a:pt x="1274" y="668"/>
                    <a:pt x="1260" y="858"/>
                    <a:pt x="1186" y="1020"/>
                  </a:cubicBezTo>
                  <a:cubicBezTo>
                    <a:pt x="1172" y="1034"/>
                    <a:pt x="1172" y="1048"/>
                    <a:pt x="1186" y="1048"/>
                  </a:cubicBezTo>
                  <a:cubicBezTo>
                    <a:pt x="1193" y="1057"/>
                    <a:pt x="1201" y="1061"/>
                    <a:pt x="1209" y="1061"/>
                  </a:cubicBezTo>
                  <a:cubicBezTo>
                    <a:pt x="1217" y="1061"/>
                    <a:pt x="1225" y="1057"/>
                    <a:pt x="1232" y="1048"/>
                  </a:cubicBezTo>
                  <a:cubicBezTo>
                    <a:pt x="1334" y="890"/>
                    <a:pt x="1362" y="668"/>
                    <a:pt x="1305" y="478"/>
                  </a:cubicBezTo>
                  <a:cubicBezTo>
                    <a:pt x="1246" y="288"/>
                    <a:pt x="1084" y="140"/>
                    <a:pt x="908" y="67"/>
                  </a:cubicBezTo>
                  <a:cubicBezTo>
                    <a:pt x="813" y="23"/>
                    <a:pt x="710" y="1"/>
                    <a:pt x="60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381;p44">
              <a:extLst>
                <a:ext uri="{FF2B5EF4-FFF2-40B4-BE49-F238E27FC236}">
                  <a16:creationId xmlns:a16="http://schemas.microsoft.com/office/drawing/2014/main" id="{F24780FF-6360-79CD-90F8-577647CE7903}"/>
                </a:ext>
              </a:extLst>
            </p:cNvPr>
            <p:cNvSpPr/>
            <p:nvPr/>
          </p:nvSpPr>
          <p:spPr>
            <a:xfrm>
              <a:off x="688425" y="4366175"/>
              <a:ext cx="9175" cy="5575"/>
            </a:xfrm>
            <a:custGeom>
              <a:avLst/>
              <a:gdLst/>
              <a:ahLst/>
              <a:cxnLst/>
              <a:rect l="l" t="t" r="r" b="b"/>
              <a:pathLst>
                <a:path w="367" h="223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1" y="25"/>
                    <a:pt x="15" y="57"/>
                    <a:pt x="29" y="57"/>
                  </a:cubicBezTo>
                  <a:lnTo>
                    <a:pt x="279" y="215"/>
                  </a:lnTo>
                  <a:cubicBezTo>
                    <a:pt x="287" y="221"/>
                    <a:pt x="296" y="223"/>
                    <a:pt x="304" y="223"/>
                  </a:cubicBezTo>
                  <a:cubicBezTo>
                    <a:pt x="324" y="223"/>
                    <a:pt x="343" y="211"/>
                    <a:pt x="352" y="201"/>
                  </a:cubicBezTo>
                  <a:cubicBezTo>
                    <a:pt x="367" y="173"/>
                    <a:pt x="352" y="145"/>
                    <a:pt x="321" y="127"/>
                  </a:cubicBezTo>
                  <a:lnTo>
                    <a:pt x="57" y="11"/>
                  </a:lnTo>
                  <a:cubicBezTo>
                    <a:pt x="50" y="4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382;p44">
              <a:extLst>
                <a:ext uri="{FF2B5EF4-FFF2-40B4-BE49-F238E27FC236}">
                  <a16:creationId xmlns:a16="http://schemas.microsoft.com/office/drawing/2014/main" id="{E2EDB371-EE62-E077-C68E-933DE1743053}"/>
                </a:ext>
              </a:extLst>
            </p:cNvPr>
            <p:cNvSpPr/>
            <p:nvPr/>
          </p:nvSpPr>
          <p:spPr>
            <a:xfrm>
              <a:off x="691325" y="4362500"/>
              <a:ext cx="7775" cy="6775"/>
            </a:xfrm>
            <a:custGeom>
              <a:avLst/>
              <a:gdLst/>
              <a:ahLst/>
              <a:cxnLst/>
              <a:rect l="l" t="t" r="r" b="b"/>
              <a:pathLst>
                <a:path w="311" h="271" extrusionOk="0">
                  <a:moveTo>
                    <a:pt x="38" y="0"/>
                  </a:moveTo>
                  <a:cubicBezTo>
                    <a:pt x="30" y="0"/>
                    <a:pt x="22" y="4"/>
                    <a:pt x="15" y="11"/>
                  </a:cubicBezTo>
                  <a:cubicBezTo>
                    <a:pt x="1" y="28"/>
                    <a:pt x="1" y="42"/>
                    <a:pt x="15" y="56"/>
                  </a:cubicBezTo>
                  <a:lnTo>
                    <a:pt x="222" y="260"/>
                  </a:lnTo>
                  <a:lnTo>
                    <a:pt x="236" y="260"/>
                  </a:lnTo>
                  <a:cubicBezTo>
                    <a:pt x="243" y="267"/>
                    <a:pt x="254" y="271"/>
                    <a:pt x="265" y="271"/>
                  </a:cubicBezTo>
                  <a:cubicBezTo>
                    <a:pt x="275" y="271"/>
                    <a:pt x="286" y="267"/>
                    <a:pt x="293" y="260"/>
                  </a:cubicBezTo>
                  <a:cubicBezTo>
                    <a:pt x="310" y="232"/>
                    <a:pt x="310" y="204"/>
                    <a:pt x="293" y="186"/>
                  </a:cubicBezTo>
                  <a:lnTo>
                    <a:pt x="61" y="11"/>
                  </a:ln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383;p44">
              <a:extLst>
                <a:ext uri="{FF2B5EF4-FFF2-40B4-BE49-F238E27FC236}">
                  <a16:creationId xmlns:a16="http://schemas.microsoft.com/office/drawing/2014/main" id="{43B969FD-836F-B27A-8C22-E342CE563457}"/>
                </a:ext>
              </a:extLst>
            </p:cNvPr>
            <p:cNvSpPr/>
            <p:nvPr/>
          </p:nvSpPr>
          <p:spPr>
            <a:xfrm>
              <a:off x="694675" y="4358350"/>
              <a:ext cx="6625" cy="8025"/>
            </a:xfrm>
            <a:custGeom>
              <a:avLst/>
              <a:gdLst/>
              <a:ahLst/>
              <a:cxnLst/>
              <a:rect l="l" t="t" r="r" b="b"/>
              <a:pathLst>
                <a:path w="265" h="321" extrusionOk="0">
                  <a:moveTo>
                    <a:pt x="14" y="1"/>
                  </a:moveTo>
                  <a:cubicBezTo>
                    <a:pt x="0" y="18"/>
                    <a:pt x="0" y="32"/>
                    <a:pt x="14" y="46"/>
                  </a:cubicBezTo>
                  <a:lnTo>
                    <a:pt x="176" y="296"/>
                  </a:lnTo>
                  <a:lnTo>
                    <a:pt x="176" y="310"/>
                  </a:lnTo>
                  <a:cubicBezTo>
                    <a:pt x="183" y="317"/>
                    <a:pt x="194" y="321"/>
                    <a:pt x="204" y="321"/>
                  </a:cubicBezTo>
                  <a:cubicBezTo>
                    <a:pt x="215" y="321"/>
                    <a:pt x="226" y="317"/>
                    <a:pt x="233" y="310"/>
                  </a:cubicBezTo>
                  <a:cubicBezTo>
                    <a:pt x="264" y="296"/>
                    <a:pt x="264" y="265"/>
                    <a:pt x="247" y="236"/>
                  </a:cubicBezTo>
                  <a:lnTo>
                    <a:pt x="57" y="18"/>
                  </a:lnTo>
                  <a:cubicBezTo>
                    <a:pt x="43" y="1"/>
                    <a:pt x="29" y="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384;p44">
              <a:extLst>
                <a:ext uri="{FF2B5EF4-FFF2-40B4-BE49-F238E27FC236}">
                  <a16:creationId xmlns:a16="http://schemas.microsoft.com/office/drawing/2014/main" id="{6338AC61-3F6E-29E7-5761-A22C27618887}"/>
                </a:ext>
              </a:extLst>
            </p:cNvPr>
            <p:cNvSpPr/>
            <p:nvPr/>
          </p:nvSpPr>
          <p:spPr>
            <a:xfrm>
              <a:off x="806350" y="4264625"/>
              <a:ext cx="52450" cy="269625"/>
            </a:xfrm>
            <a:custGeom>
              <a:avLst/>
              <a:gdLst/>
              <a:ahLst/>
              <a:cxnLst/>
              <a:rect l="l" t="t" r="r" b="b"/>
              <a:pathLst>
                <a:path w="2098" h="10785" extrusionOk="0">
                  <a:moveTo>
                    <a:pt x="18" y="0"/>
                  </a:moveTo>
                  <a:lnTo>
                    <a:pt x="1" y="14"/>
                  </a:lnTo>
                  <a:cubicBezTo>
                    <a:pt x="940" y="394"/>
                    <a:pt x="1671" y="1217"/>
                    <a:pt x="1921" y="2184"/>
                  </a:cubicBezTo>
                  <a:cubicBezTo>
                    <a:pt x="2041" y="2666"/>
                    <a:pt x="2055" y="3180"/>
                    <a:pt x="1953" y="3662"/>
                  </a:cubicBezTo>
                  <a:cubicBezTo>
                    <a:pt x="1907" y="3912"/>
                    <a:pt x="1819" y="4147"/>
                    <a:pt x="1759" y="4397"/>
                  </a:cubicBezTo>
                  <a:cubicBezTo>
                    <a:pt x="1689" y="4629"/>
                    <a:pt x="1629" y="4879"/>
                    <a:pt x="1615" y="5129"/>
                  </a:cubicBezTo>
                  <a:cubicBezTo>
                    <a:pt x="1601" y="5378"/>
                    <a:pt x="1629" y="5642"/>
                    <a:pt x="1745" y="5878"/>
                  </a:cubicBezTo>
                  <a:cubicBezTo>
                    <a:pt x="1805" y="5980"/>
                    <a:pt x="1865" y="6096"/>
                    <a:pt x="1921" y="6198"/>
                  </a:cubicBezTo>
                  <a:cubicBezTo>
                    <a:pt x="1981" y="6318"/>
                    <a:pt x="2023" y="6434"/>
                    <a:pt x="2023" y="6550"/>
                  </a:cubicBezTo>
                  <a:cubicBezTo>
                    <a:pt x="2023" y="6624"/>
                    <a:pt x="2009" y="6683"/>
                    <a:pt x="1995" y="6740"/>
                  </a:cubicBezTo>
                  <a:cubicBezTo>
                    <a:pt x="1981" y="6799"/>
                    <a:pt x="1953" y="6859"/>
                    <a:pt x="1921" y="6901"/>
                  </a:cubicBezTo>
                  <a:cubicBezTo>
                    <a:pt x="1865" y="7021"/>
                    <a:pt x="1791" y="7109"/>
                    <a:pt x="1717" y="7211"/>
                  </a:cubicBezTo>
                  <a:cubicBezTo>
                    <a:pt x="1643" y="7313"/>
                    <a:pt x="1569" y="7415"/>
                    <a:pt x="1527" y="7531"/>
                  </a:cubicBezTo>
                  <a:cubicBezTo>
                    <a:pt x="1482" y="7665"/>
                    <a:pt x="1467" y="7795"/>
                    <a:pt x="1482" y="7914"/>
                  </a:cubicBezTo>
                  <a:cubicBezTo>
                    <a:pt x="1513" y="8164"/>
                    <a:pt x="1629" y="8396"/>
                    <a:pt x="1731" y="8632"/>
                  </a:cubicBezTo>
                  <a:cubicBezTo>
                    <a:pt x="1777" y="8734"/>
                    <a:pt x="1819" y="8850"/>
                    <a:pt x="1847" y="8984"/>
                  </a:cubicBezTo>
                  <a:cubicBezTo>
                    <a:pt x="1879" y="9100"/>
                    <a:pt x="1907" y="9219"/>
                    <a:pt x="1921" y="9350"/>
                  </a:cubicBezTo>
                  <a:cubicBezTo>
                    <a:pt x="1967" y="9849"/>
                    <a:pt x="1847" y="10363"/>
                    <a:pt x="1584" y="10785"/>
                  </a:cubicBezTo>
                  <a:lnTo>
                    <a:pt x="1601" y="10785"/>
                  </a:lnTo>
                  <a:cubicBezTo>
                    <a:pt x="1865" y="10363"/>
                    <a:pt x="1981" y="9849"/>
                    <a:pt x="1935" y="9350"/>
                  </a:cubicBezTo>
                  <a:cubicBezTo>
                    <a:pt x="1921" y="9219"/>
                    <a:pt x="1907" y="9100"/>
                    <a:pt x="1879" y="8970"/>
                  </a:cubicBezTo>
                  <a:cubicBezTo>
                    <a:pt x="1847" y="8850"/>
                    <a:pt x="1805" y="8734"/>
                    <a:pt x="1745" y="8618"/>
                  </a:cubicBezTo>
                  <a:cubicBezTo>
                    <a:pt x="1657" y="8382"/>
                    <a:pt x="1541" y="8164"/>
                    <a:pt x="1513" y="7914"/>
                  </a:cubicBezTo>
                  <a:cubicBezTo>
                    <a:pt x="1482" y="7795"/>
                    <a:pt x="1496" y="7665"/>
                    <a:pt x="1541" y="7549"/>
                  </a:cubicBezTo>
                  <a:cubicBezTo>
                    <a:pt x="1584" y="7429"/>
                    <a:pt x="1657" y="7327"/>
                    <a:pt x="1731" y="7225"/>
                  </a:cubicBezTo>
                  <a:cubicBezTo>
                    <a:pt x="1805" y="7123"/>
                    <a:pt x="1893" y="7035"/>
                    <a:pt x="1953" y="6916"/>
                  </a:cubicBezTo>
                  <a:cubicBezTo>
                    <a:pt x="1981" y="6859"/>
                    <a:pt x="2009" y="6799"/>
                    <a:pt x="2023" y="6740"/>
                  </a:cubicBezTo>
                  <a:cubicBezTo>
                    <a:pt x="2041" y="6683"/>
                    <a:pt x="2055" y="6624"/>
                    <a:pt x="2055" y="6550"/>
                  </a:cubicBezTo>
                  <a:cubicBezTo>
                    <a:pt x="2055" y="6434"/>
                    <a:pt x="2009" y="6300"/>
                    <a:pt x="1953" y="6184"/>
                  </a:cubicBezTo>
                  <a:cubicBezTo>
                    <a:pt x="1893" y="6082"/>
                    <a:pt x="1833" y="5966"/>
                    <a:pt x="1777" y="5860"/>
                  </a:cubicBezTo>
                  <a:cubicBezTo>
                    <a:pt x="1657" y="5642"/>
                    <a:pt x="1629" y="5378"/>
                    <a:pt x="1643" y="5129"/>
                  </a:cubicBezTo>
                  <a:cubicBezTo>
                    <a:pt x="1671" y="4629"/>
                    <a:pt x="1893" y="4175"/>
                    <a:pt x="1995" y="3679"/>
                  </a:cubicBezTo>
                  <a:cubicBezTo>
                    <a:pt x="2097" y="3180"/>
                    <a:pt x="2083" y="2666"/>
                    <a:pt x="1953" y="2184"/>
                  </a:cubicBezTo>
                  <a:cubicBezTo>
                    <a:pt x="1879" y="1935"/>
                    <a:pt x="1791" y="1699"/>
                    <a:pt x="1671" y="1481"/>
                  </a:cubicBezTo>
                  <a:cubicBezTo>
                    <a:pt x="1555" y="1259"/>
                    <a:pt x="1408" y="1055"/>
                    <a:pt x="1232" y="865"/>
                  </a:cubicBezTo>
                  <a:cubicBezTo>
                    <a:pt x="912" y="482"/>
                    <a:pt x="486" y="190"/>
                    <a:pt x="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385;p44">
              <a:extLst>
                <a:ext uri="{FF2B5EF4-FFF2-40B4-BE49-F238E27FC236}">
                  <a16:creationId xmlns:a16="http://schemas.microsoft.com/office/drawing/2014/main" id="{A4B3B9DF-3F76-AEEF-E1BC-6475ADFF5D2E}"/>
                </a:ext>
              </a:extLst>
            </p:cNvPr>
            <p:cNvSpPr/>
            <p:nvPr/>
          </p:nvSpPr>
          <p:spPr>
            <a:xfrm>
              <a:off x="818500" y="4415950"/>
              <a:ext cx="14700" cy="108100"/>
            </a:xfrm>
            <a:custGeom>
              <a:avLst/>
              <a:gdLst/>
              <a:ahLst/>
              <a:cxnLst/>
              <a:rect l="l" t="t" r="r" b="b"/>
              <a:pathLst>
                <a:path w="588" h="4324" extrusionOk="0">
                  <a:moveTo>
                    <a:pt x="264" y="1"/>
                  </a:moveTo>
                  <a:lnTo>
                    <a:pt x="264" y="15"/>
                  </a:lnTo>
                  <a:cubicBezTo>
                    <a:pt x="306" y="29"/>
                    <a:pt x="338" y="57"/>
                    <a:pt x="380" y="103"/>
                  </a:cubicBezTo>
                  <a:cubicBezTo>
                    <a:pt x="412" y="131"/>
                    <a:pt x="440" y="177"/>
                    <a:pt x="454" y="219"/>
                  </a:cubicBezTo>
                  <a:cubicBezTo>
                    <a:pt x="514" y="307"/>
                    <a:pt x="528" y="395"/>
                    <a:pt x="542" y="497"/>
                  </a:cubicBezTo>
                  <a:cubicBezTo>
                    <a:pt x="556" y="687"/>
                    <a:pt x="514" y="880"/>
                    <a:pt x="426" y="1056"/>
                  </a:cubicBezTo>
                  <a:cubicBezTo>
                    <a:pt x="352" y="1232"/>
                    <a:pt x="250" y="1408"/>
                    <a:pt x="162" y="1584"/>
                  </a:cubicBezTo>
                  <a:cubicBezTo>
                    <a:pt x="74" y="1759"/>
                    <a:pt x="14" y="1949"/>
                    <a:pt x="14" y="2153"/>
                  </a:cubicBezTo>
                  <a:cubicBezTo>
                    <a:pt x="0" y="2357"/>
                    <a:pt x="74" y="2551"/>
                    <a:pt x="148" y="2727"/>
                  </a:cubicBezTo>
                  <a:cubicBezTo>
                    <a:pt x="236" y="2917"/>
                    <a:pt x="324" y="3079"/>
                    <a:pt x="394" y="3269"/>
                  </a:cubicBezTo>
                  <a:cubicBezTo>
                    <a:pt x="468" y="3444"/>
                    <a:pt x="528" y="3634"/>
                    <a:pt x="500" y="3824"/>
                  </a:cubicBezTo>
                  <a:cubicBezTo>
                    <a:pt x="482" y="3926"/>
                    <a:pt x="454" y="4014"/>
                    <a:pt x="412" y="4102"/>
                  </a:cubicBezTo>
                  <a:cubicBezTo>
                    <a:pt x="380" y="4148"/>
                    <a:pt x="366" y="4190"/>
                    <a:pt x="324" y="4222"/>
                  </a:cubicBezTo>
                  <a:cubicBezTo>
                    <a:pt x="292" y="4264"/>
                    <a:pt x="250" y="4292"/>
                    <a:pt x="218" y="4310"/>
                  </a:cubicBezTo>
                  <a:lnTo>
                    <a:pt x="204" y="4324"/>
                  </a:lnTo>
                  <a:lnTo>
                    <a:pt x="218" y="4324"/>
                  </a:lnTo>
                  <a:cubicBezTo>
                    <a:pt x="264" y="4310"/>
                    <a:pt x="306" y="4278"/>
                    <a:pt x="338" y="4236"/>
                  </a:cubicBezTo>
                  <a:cubicBezTo>
                    <a:pt x="380" y="4204"/>
                    <a:pt x="412" y="4162"/>
                    <a:pt x="426" y="4116"/>
                  </a:cubicBezTo>
                  <a:cubicBezTo>
                    <a:pt x="482" y="4028"/>
                    <a:pt x="514" y="3926"/>
                    <a:pt x="528" y="3838"/>
                  </a:cubicBezTo>
                  <a:cubicBezTo>
                    <a:pt x="556" y="3634"/>
                    <a:pt x="500" y="3430"/>
                    <a:pt x="426" y="3254"/>
                  </a:cubicBezTo>
                  <a:cubicBezTo>
                    <a:pt x="352" y="3061"/>
                    <a:pt x="250" y="2903"/>
                    <a:pt x="176" y="2709"/>
                  </a:cubicBezTo>
                  <a:cubicBezTo>
                    <a:pt x="102" y="2533"/>
                    <a:pt x="42" y="2343"/>
                    <a:pt x="42" y="2153"/>
                  </a:cubicBezTo>
                  <a:cubicBezTo>
                    <a:pt x="42" y="1964"/>
                    <a:pt x="116" y="1774"/>
                    <a:pt x="190" y="1598"/>
                  </a:cubicBezTo>
                  <a:cubicBezTo>
                    <a:pt x="278" y="1422"/>
                    <a:pt x="380" y="1246"/>
                    <a:pt x="454" y="1070"/>
                  </a:cubicBezTo>
                  <a:cubicBezTo>
                    <a:pt x="542" y="894"/>
                    <a:pt x="588" y="687"/>
                    <a:pt x="570" y="483"/>
                  </a:cubicBezTo>
                  <a:cubicBezTo>
                    <a:pt x="556" y="395"/>
                    <a:pt x="528" y="293"/>
                    <a:pt x="482" y="205"/>
                  </a:cubicBezTo>
                  <a:cubicBezTo>
                    <a:pt x="454" y="159"/>
                    <a:pt x="426" y="117"/>
                    <a:pt x="394" y="89"/>
                  </a:cubicBezTo>
                  <a:cubicBezTo>
                    <a:pt x="352" y="43"/>
                    <a:pt x="324" y="15"/>
                    <a:pt x="27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386;p44">
              <a:extLst>
                <a:ext uri="{FF2B5EF4-FFF2-40B4-BE49-F238E27FC236}">
                  <a16:creationId xmlns:a16="http://schemas.microsoft.com/office/drawing/2014/main" id="{4574F790-91FA-3373-8785-C74F7C3672A6}"/>
                </a:ext>
              </a:extLst>
            </p:cNvPr>
            <p:cNvSpPr/>
            <p:nvPr/>
          </p:nvSpPr>
          <p:spPr>
            <a:xfrm>
              <a:off x="657650" y="4404525"/>
              <a:ext cx="13575" cy="103000"/>
            </a:xfrm>
            <a:custGeom>
              <a:avLst/>
              <a:gdLst/>
              <a:ahLst/>
              <a:cxnLst/>
              <a:rect l="l" t="t" r="r" b="b"/>
              <a:pathLst>
                <a:path w="543" h="4120" extrusionOk="0">
                  <a:moveTo>
                    <a:pt x="338" y="0"/>
                  </a:moveTo>
                  <a:cubicBezTo>
                    <a:pt x="190" y="106"/>
                    <a:pt x="88" y="282"/>
                    <a:pt x="43" y="458"/>
                  </a:cubicBezTo>
                  <a:cubicBezTo>
                    <a:pt x="1" y="648"/>
                    <a:pt x="1" y="838"/>
                    <a:pt x="29" y="1013"/>
                  </a:cubicBezTo>
                  <a:cubicBezTo>
                    <a:pt x="103" y="1379"/>
                    <a:pt x="278" y="1703"/>
                    <a:pt x="395" y="2055"/>
                  </a:cubicBezTo>
                  <a:cubicBezTo>
                    <a:pt x="454" y="2216"/>
                    <a:pt x="497" y="2406"/>
                    <a:pt x="497" y="2582"/>
                  </a:cubicBezTo>
                  <a:cubicBezTo>
                    <a:pt x="514" y="2758"/>
                    <a:pt x="468" y="2948"/>
                    <a:pt x="380" y="3110"/>
                  </a:cubicBezTo>
                  <a:cubicBezTo>
                    <a:pt x="307" y="3272"/>
                    <a:pt x="190" y="3416"/>
                    <a:pt x="131" y="3578"/>
                  </a:cubicBezTo>
                  <a:cubicBezTo>
                    <a:pt x="88" y="3666"/>
                    <a:pt x="74" y="3768"/>
                    <a:pt x="74" y="3856"/>
                  </a:cubicBezTo>
                  <a:cubicBezTo>
                    <a:pt x="88" y="3944"/>
                    <a:pt x="117" y="4046"/>
                    <a:pt x="176" y="4119"/>
                  </a:cubicBezTo>
                  <a:lnTo>
                    <a:pt x="190" y="4119"/>
                  </a:lnTo>
                  <a:lnTo>
                    <a:pt x="190" y="4105"/>
                  </a:lnTo>
                  <a:cubicBezTo>
                    <a:pt x="131" y="4032"/>
                    <a:pt x="103" y="3944"/>
                    <a:pt x="103" y="3856"/>
                  </a:cubicBezTo>
                  <a:cubicBezTo>
                    <a:pt x="103" y="3768"/>
                    <a:pt x="117" y="3680"/>
                    <a:pt x="145" y="3592"/>
                  </a:cubicBezTo>
                  <a:cubicBezTo>
                    <a:pt x="219" y="3430"/>
                    <a:pt x="321" y="3286"/>
                    <a:pt x="409" y="3110"/>
                  </a:cubicBezTo>
                  <a:cubicBezTo>
                    <a:pt x="497" y="2948"/>
                    <a:pt x="542" y="2758"/>
                    <a:pt x="542" y="2582"/>
                  </a:cubicBezTo>
                  <a:cubicBezTo>
                    <a:pt x="528" y="2392"/>
                    <a:pt x="482" y="2216"/>
                    <a:pt x="426" y="2041"/>
                  </a:cubicBezTo>
                  <a:cubicBezTo>
                    <a:pt x="321" y="1689"/>
                    <a:pt x="131" y="1365"/>
                    <a:pt x="57" y="1013"/>
                  </a:cubicBezTo>
                  <a:cubicBezTo>
                    <a:pt x="29" y="824"/>
                    <a:pt x="29" y="648"/>
                    <a:pt x="74" y="472"/>
                  </a:cubicBezTo>
                  <a:cubicBezTo>
                    <a:pt x="117" y="296"/>
                    <a:pt x="205" y="120"/>
                    <a:pt x="352" y="1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387;p44">
              <a:extLst>
                <a:ext uri="{FF2B5EF4-FFF2-40B4-BE49-F238E27FC236}">
                  <a16:creationId xmlns:a16="http://schemas.microsoft.com/office/drawing/2014/main" id="{04295EDD-5965-A131-1655-96BDD05089F3}"/>
                </a:ext>
              </a:extLst>
            </p:cNvPr>
            <p:cNvSpPr/>
            <p:nvPr/>
          </p:nvSpPr>
          <p:spPr>
            <a:xfrm>
              <a:off x="746650" y="4285100"/>
              <a:ext cx="80650" cy="93850"/>
            </a:xfrm>
            <a:custGeom>
              <a:avLst/>
              <a:gdLst/>
              <a:ahLst/>
              <a:cxnLst/>
              <a:rect l="l" t="t" r="r" b="b"/>
              <a:pathLst>
                <a:path w="3226" h="3754" extrusionOk="0">
                  <a:moveTo>
                    <a:pt x="0" y="1"/>
                  </a:moveTo>
                  <a:lnTo>
                    <a:pt x="0" y="15"/>
                  </a:lnTo>
                  <a:cubicBezTo>
                    <a:pt x="148" y="412"/>
                    <a:pt x="338" y="778"/>
                    <a:pt x="560" y="1144"/>
                  </a:cubicBezTo>
                  <a:cubicBezTo>
                    <a:pt x="778" y="1496"/>
                    <a:pt x="1027" y="1833"/>
                    <a:pt x="1291" y="2157"/>
                  </a:cubicBezTo>
                  <a:cubicBezTo>
                    <a:pt x="1847" y="2787"/>
                    <a:pt x="2494" y="3328"/>
                    <a:pt x="3212" y="3754"/>
                  </a:cubicBezTo>
                  <a:lnTo>
                    <a:pt x="3226" y="3740"/>
                  </a:lnTo>
                  <a:cubicBezTo>
                    <a:pt x="2508" y="3300"/>
                    <a:pt x="1861" y="2755"/>
                    <a:pt x="1319" y="2125"/>
                  </a:cubicBezTo>
                  <a:cubicBezTo>
                    <a:pt x="1056" y="1819"/>
                    <a:pt x="806" y="1482"/>
                    <a:pt x="588" y="1130"/>
                  </a:cubicBezTo>
                  <a:cubicBezTo>
                    <a:pt x="366" y="764"/>
                    <a:pt x="176" y="398"/>
                    <a:pt x="14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388;p44">
              <a:extLst>
                <a:ext uri="{FF2B5EF4-FFF2-40B4-BE49-F238E27FC236}">
                  <a16:creationId xmlns:a16="http://schemas.microsoft.com/office/drawing/2014/main" id="{240C2719-C52A-509A-13D8-2A2680F648D1}"/>
                </a:ext>
              </a:extLst>
            </p:cNvPr>
            <p:cNvSpPr/>
            <p:nvPr/>
          </p:nvSpPr>
          <p:spPr>
            <a:xfrm>
              <a:off x="774525" y="4291700"/>
              <a:ext cx="60875" cy="61575"/>
            </a:xfrm>
            <a:custGeom>
              <a:avLst/>
              <a:gdLst/>
              <a:ahLst/>
              <a:cxnLst/>
              <a:rect l="l" t="t" r="r" b="b"/>
              <a:pathLst>
                <a:path w="2435" h="2463" extrusionOk="0">
                  <a:moveTo>
                    <a:pt x="0" y="0"/>
                  </a:moveTo>
                  <a:lnTo>
                    <a:pt x="0" y="15"/>
                  </a:lnTo>
                  <a:cubicBezTo>
                    <a:pt x="130" y="278"/>
                    <a:pt x="278" y="514"/>
                    <a:pt x="454" y="750"/>
                  </a:cubicBezTo>
                  <a:cubicBezTo>
                    <a:pt x="630" y="982"/>
                    <a:pt x="820" y="1218"/>
                    <a:pt x="1027" y="1422"/>
                  </a:cubicBezTo>
                  <a:cubicBezTo>
                    <a:pt x="1435" y="1833"/>
                    <a:pt x="1907" y="2185"/>
                    <a:pt x="2417" y="2463"/>
                  </a:cubicBezTo>
                  <a:lnTo>
                    <a:pt x="2434" y="2463"/>
                  </a:lnTo>
                  <a:lnTo>
                    <a:pt x="2434" y="2449"/>
                  </a:lnTo>
                  <a:cubicBezTo>
                    <a:pt x="1921" y="2157"/>
                    <a:pt x="1450" y="1805"/>
                    <a:pt x="1056" y="1393"/>
                  </a:cubicBezTo>
                  <a:cubicBezTo>
                    <a:pt x="852" y="1189"/>
                    <a:pt x="658" y="968"/>
                    <a:pt x="482" y="732"/>
                  </a:cubicBezTo>
                  <a:cubicBezTo>
                    <a:pt x="306" y="500"/>
                    <a:pt x="148" y="264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389;p44">
              <a:extLst>
                <a:ext uri="{FF2B5EF4-FFF2-40B4-BE49-F238E27FC236}">
                  <a16:creationId xmlns:a16="http://schemas.microsoft.com/office/drawing/2014/main" id="{0E53AAEC-880D-1FBA-45F1-0D211DE157A9}"/>
                </a:ext>
              </a:extLst>
            </p:cNvPr>
            <p:cNvSpPr/>
            <p:nvPr/>
          </p:nvSpPr>
          <p:spPr>
            <a:xfrm>
              <a:off x="788425" y="4275250"/>
              <a:ext cx="56475" cy="78025"/>
            </a:xfrm>
            <a:custGeom>
              <a:avLst/>
              <a:gdLst/>
              <a:ahLst/>
              <a:cxnLst/>
              <a:rect l="l" t="t" r="r" b="b"/>
              <a:pathLst>
                <a:path w="2259" h="3121" extrusionOk="0">
                  <a:moveTo>
                    <a:pt x="14" y="1"/>
                  </a:moveTo>
                  <a:lnTo>
                    <a:pt x="0" y="15"/>
                  </a:lnTo>
                  <a:cubicBezTo>
                    <a:pt x="310" y="159"/>
                    <a:pt x="602" y="335"/>
                    <a:pt x="851" y="542"/>
                  </a:cubicBezTo>
                  <a:cubicBezTo>
                    <a:pt x="1115" y="746"/>
                    <a:pt x="1351" y="996"/>
                    <a:pt x="1541" y="1260"/>
                  </a:cubicBezTo>
                  <a:cubicBezTo>
                    <a:pt x="1935" y="1802"/>
                    <a:pt x="2184" y="2445"/>
                    <a:pt x="2244" y="3107"/>
                  </a:cubicBezTo>
                  <a:lnTo>
                    <a:pt x="2258" y="3121"/>
                  </a:lnTo>
                  <a:lnTo>
                    <a:pt x="2258" y="3107"/>
                  </a:lnTo>
                  <a:cubicBezTo>
                    <a:pt x="2244" y="2769"/>
                    <a:pt x="2170" y="2445"/>
                    <a:pt x="2037" y="2125"/>
                  </a:cubicBezTo>
                  <a:cubicBezTo>
                    <a:pt x="1921" y="1816"/>
                    <a:pt x="1759" y="1524"/>
                    <a:pt x="1569" y="1246"/>
                  </a:cubicBezTo>
                  <a:cubicBezTo>
                    <a:pt x="1379" y="968"/>
                    <a:pt x="1143" y="732"/>
                    <a:pt x="879" y="511"/>
                  </a:cubicBezTo>
                  <a:cubicBezTo>
                    <a:pt x="616" y="307"/>
                    <a:pt x="324" y="13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390;p44">
              <a:extLst>
                <a:ext uri="{FF2B5EF4-FFF2-40B4-BE49-F238E27FC236}">
                  <a16:creationId xmlns:a16="http://schemas.microsoft.com/office/drawing/2014/main" id="{C47A3588-C1ED-E882-49E5-69BDC6DCCFEC}"/>
                </a:ext>
              </a:extLst>
            </p:cNvPr>
            <p:cNvSpPr/>
            <p:nvPr/>
          </p:nvSpPr>
          <p:spPr>
            <a:xfrm>
              <a:off x="659050" y="4275600"/>
              <a:ext cx="78825" cy="57200"/>
            </a:xfrm>
            <a:custGeom>
              <a:avLst/>
              <a:gdLst/>
              <a:ahLst/>
              <a:cxnLst/>
              <a:rect l="l" t="t" r="r" b="b"/>
              <a:pathLst>
                <a:path w="3153" h="2288" extrusionOk="0">
                  <a:moveTo>
                    <a:pt x="3153" y="1"/>
                  </a:moveTo>
                  <a:lnTo>
                    <a:pt x="3138" y="15"/>
                  </a:lnTo>
                  <a:cubicBezTo>
                    <a:pt x="2875" y="630"/>
                    <a:pt x="2435" y="1186"/>
                    <a:pt x="1893" y="1584"/>
                  </a:cubicBezTo>
                  <a:cubicBezTo>
                    <a:pt x="1615" y="1774"/>
                    <a:pt x="1306" y="1935"/>
                    <a:pt x="1000" y="2051"/>
                  </a:cubicBezTo>
                  <a:cubicBezTo>
                    <a:pt x="676" y="2185"/>
                    <a:pt x="339" y="2255"/>
                    <a:pt x="1" y="2273"/>
                  </a:cubicBezTo>
                  <a:lnTo>
                    <a:pt x="1" y="2287"/>
                  </a:lnTo>
                  <a:cubicBezTo>
                    <a:pt x="353" y="2273"/>
                    <a:pt x="690" y="2213"/>
                    <a:pt x="1014" y="2080"/>
                  </a:cubicBezTo>
                  <a:cubicBezTo>
                    <a:pt x="1320" y="1978"/>
                    <a:pt x="1629" y="1802"/>
                    <a:pt x="1907" y="1612"/>
                  </a:cubicBezTo>
                  <a:cubicBezTo>
                    <a:pt x="2185" y="1408"/>
                    <a:pt x="2435" y="1172"/>
                    <a:pt x="2639" y="894"/>
                  </a:cubicBezTo>
                  <a:cubicBezTo>
                    <a:pt x="2861" y="630"/>
                    <a:pt x="3036" y="338"/>
                    <a:pt x="3153" y="15"/>
                  </a:cubicBezTo>
                  <a:lnTo>
                    <a:pt x="315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391;p44">
              <a:extLst>
                <a:ext uri="{FF2B5EF4-FFF2-40B4-BE49-F238E27FC236}">
                  <a16:creationId xmlns:a16="http://schemas.microsoft.com/office/drawing/2014/main" id="{94264CBB-8727-9A9A-51A9-37F7897CF3D7}"/>
                </a:ext>
              </a:extLst>
            </p:cNvPr>
            <p:cNvSpPr/>
            <p:nvPr/>
          </p:nvSpPr>
          <p:spPr>
            <a:xfrm>
              <a:off x="673400" y="4284400"/>
              <a:ext cx="49450" cy="32200"/>
            </a:xfrm>
            <a:custGeom>
              <a:avLst/>
              <a:gdLst/>
              <a:ahLst/>
              <a:cxnLst/>
              <a:rect l="l" t="t" r="r" b="b"/>
              <a:pathLst>
                <a:path w="1978" h="1288" extrusionOk="0">
                  <a:moveTo>
                    <a:pt x="1977" y="0"/>
                  </a:moveTo>
                  <a:cubicBezTo>
                    <a:pt x="1611" y="145"/>
                    <a:pt x="1259" y="338"/>
                    <a:pt x="922" y="542"/>
                  </a:cubicBezTo>
                  <a:cubicBezTo>
                    <a:pt x="763" y="644"/>
                    <a:pt x="602" y="760"/>
                    <a:pt x="440" y="894"/>
                  </a:cubicBezTo>
                  <a:cubicBezTo>
                    <a:pt x="292" y="1010"/>
                    <a:pt x="130" y="1144"/>
                    <a:pt x="0" y="1288"/>
                  </a:cubicBezTo>
                  <a:lnTo>
                    <a:pt x="14" y="1288"/>
                  </a:lnTo>
                  <a:cubicBezTo>
                    <a:pt x="162" y="1158"/>
                    <a:pt x="306" y="1042"/>
                    <a:pt x="454" y="908"/>
                  </a:cubicBezTo>
                  <a:cubicBezTo>
                    <a:pt x="616" y="792"/>
                    <a:pt x="778" y="690"/>
                    <a:pt x="939" y="570"/>
                  </a:cubicBezTo>
                  <a:cubicBezTo>
                    <a:pt x="1274" y="352"/>
                    <a:pt x="1625" y="176"/>
                    <a:pt x="1977" y="15"/>
                  </a:cubicBezTo>
                  <a:lnTo>
                    <a:pt x="197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392;p44">
              <a:extLst>
                <a:ext uri="{FF2B5EF4-FFF2-40B4-BE49-F238E27FC236}">
                  <a16:creationId xmlns:a16="http://schemas.microsoft.com/office/drawing/2014/main" id="{557CE72A-85B6-F94D-E5B6-4CE192AA6ABD}"/>
                </a:ext>
              </a:extLst>
            </p:cNvPr>
            <p:cNvSpPr/>
            <p:nvPr/>
          </p:nvSpPr>
          <p:spPr>
            <a:xfrm>
              <a:off x="510700" y="4351050"/>
              <a:ext cx="115050" cy="195700"/>
            </a:xfrm>
            <a:custGeom>
              <a:avLst/>
              <a:gdLst/>
              <a:ahLst/>
              <a:cxnLst/>
              <a:rect l="l" t="t" r="r" b="b"/>
              <a:pathLst>
                <a:path w="4602" h="7828" extrusionOk="0">
                  <a:moveTo>
                    <a:pt x="1" y="1"/>
                  </a:moveTo>
                  <a:lnTo>
                    <a:pt x="1010" y="6536"/>
                  </a:lnTo>
                  <a:lnTo>
                    <a:pt x="4602" y="7827"/>
                  </a:lnTo>
                  <a:cubicBezTo>
                    <a:pt x="4602" y="7827"/>
                    <a:pt x="3546" y="1570"/>
                    <a:pt x="3546" y="1556"/>
                  </a:cubicBezTo>
                  <a:cubicBezTo>
                    <a:pt x="2111" y="5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393;p44">
              <a:extLst>
                <a:ext uri="{FF2B5EF4-FFF2-40B4-BE49-F238E27FC236}">
                  <a16:creationId xmlns:a16="http://schemas.microsoft.com/office/drawing/2014/main" id="{11FF8AE6-8959-B95B-40EB-CA8CE91291D6}"/>
                </a:ext>
              </a:extLst>
            </p:cNvPr>
            <p:cNvSpPr/>
            <p:nvPr/>
          </p:nvSpPr>
          <p:spPr>
            <a:xfrm>
              <a:off x="507800" y="4355450"/>
              <a:ext cx="118300" cy="193850"/>
            </a:xfrm>
            <a:custGeom>
              <a:avLst/>
              <a:gdLst/>
              <a:ahLst/>
              <a:cxnLst/>
              <a:rect l="l" t="t" r="r" b="b"/>
              <a:pathLst>
                <a:path w="4732" h="7754" extrusionOk="0">
                  <a:moveTo>
                    <a:pt x="1" y="1"/>
                  </a:moveTo>
                  <a:lnTo>
                    <a:pt x="908" y="6434"/>
                  </a:lnTo>
                  <a:lnTo>
                    <a:pt x="4732" y="7753"/>
                  </a:lnTo>
                  <a:cubicBezTo>
                    <a:pt x="4732" y="7753"/>
                    <a:pt x="3677" y="1496"/>
                    <a:pt x="3677" y="1482"/>
                  </a:cubicBezTo>
                  <a:cubicBezTo>
                    <a:pt x="2153" y="48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394;p44">
              <a:extLst>
                <a:ext uri="{FF2B5EF4-FFF2-40B4-BE49-F238E27FC236}">
                  <a16:creationId xmlns:a16="http://schemas.microsoft.com/office/drawing/2014/main" id="{A1F5DFC0-B9C1-0071-AC53-93D34D8A68AE}"/>
                </a:ext>
              </a:extLst>
            </p:cNvPr>
            <p:cNvSpPr/>
            <p:nvPr/>
          </p:nvSpPr>
          <p:spPr>
            <a:xfrm>
              <a:off x="501925" y="4359850"/>
              <a:ext cx="124175" cy="192000"/>
            </a:xfrm>
            <a:custGeom>
              <a:avLst/>
              <a:gdLst/>
              <a:ahLst/>
              <a:cxnLst/>
              <a:rect l="l" t="t" r="r" b="b"/>
              <a:pathLst>
                <a:path w="4967" h="7680" extrusionOk="0">
                  <a:moveTo>
                    <a:pt x="0" y="1"/>
                  </a:moveTo>
                  <a:lnTo>
                    <a:pt x="1143" y="6346"/>
                  </a:lnTo>
                  <a:lnTo>
                    <a:pt x="4967" y="7679"/>
                  </a:lnTo>
                  <a:cubicBezTo>
                    <a:pt x="4967" y="7679"/>
                    <a:pt x="3929" y="1408"/>
                    <a:pt x="3929" y="1393"/>
                  </a:cubicBezTo>
                  <a:cubicBezTo>
                    <a:pt x="2578" y="5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395;p44">
              <a:extLst>
                <a:ext uri="{FF2B5EF4-FFF2-40B4-BE49-F238E27FC236}">
                  <a16:creationId xmlns:a16="http://schemas.microsoft.com/office/drawing/2014/main" id="{87033B5A-2EEA-BCC8-D42E-3A0207F2F6B8}"/>
                </a:ext>
              </a:extLst>
            </p:cNvPr>
            <p:cNvSpPr/>
            <p:nvPr/>
          </p:nvSpPr>
          <p:spPr>
            <a:xfrm>
              <a:off x="599700" y="4323175"/>
              <a:ext cx="107400" cy="223225"/>
            </a:xfrm>
            <a:custGeom>
              <a:avLst/>
              <a:gdLst/>
              <a:ahLst/>
              <a:cxnLst/>
              <a:rect l="l" t="t" r="r" b="b"/>
              <a:pathLst>
                <a:path w="4296" h="8929" extrusionOk="0">
                  <a:moveTo>
                    <a:pt x="2948" y="1"/>
                  </a:moveTo>
                  <a:cubicBezTo>
                    <a:pt x="2948" y="1"/>
                    <a:pt x="1101" y="1320"/>
                    <a:pt x="1" y="2671"/>
                  </a:cubicBezTo>
                  <a:cubicBezTo>
                    <a:pt x="18" y="2685"/>
                    <a:pt x="1161" y="8928"/>
                    <a:pt x="1161" y="8928"/>
                  </a:cubicBezTo>
                  <a:lnTo>
                    <a:pt x="4295" y="6656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396;p44">
              <a:extLst>
                <a:ext uri="{FF2B5EF4-FFF2-40B4-BE49-F238E27FC236}">
                  <a16:creationId xmlns:a16="http://schemas.microsoft.com/office/drawing/2014/main" id="{FE6E4D64-A5D3-2764-5910-D1FDEE8BF6AE}"/>
                </a:ext>
              </a:extLst>
            </p:cNvPr>
            <p:cNvSpPr/>
            <p:nvPr/>
          </p:nvSpPr>
          <p:spPr>
            <a:xfrm>
              <a:off x="600150" y="4327575"/>
              <a:ext cx="113200" cy="221375"/>
            </a:xfrm>
            <a:custGeom>
              <a:avLst/>
              <a:gdLst/>
              <a:ahLst/>
              <a:cxnLst/>
              <a:rect l="l" t="t" r="r" b="b"/>
              <a:pathLst>
                <a:path w="4528" h="8855" extrusionOk="0">
                  <a:moveTo>
                    <a:pt x="3236" y="1"/>
                  </a:moveTo>
                  <a:cubicBezTo>
                    <a:pt x="3236" y="1"/>
                    <a:pt x="1185" y="1204"/>
                    <a:pt x="0" y="2597"/>
                  </a:cubicBezTo>
                  <a:cubicBezTo>
                    <a:pt x="14" y="2597"/>
                    <a:pt x="1157" y="8854"/>
                    <a:pt x="1157" y="8854"/>
                  </a:cubicBezTo>
                  <a:lnTo>
                    <a:pt x="4527" y="6480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397;p44">
              <a:extLst>
                <a:ext uri="{FF2B5EF4-FFF2-40B4-BE49-F238E27FC236}">
                  <a16:creationId xmlns:a16="http://schemas.microsoft.com/office/drawing/2014/main" id="{645A4585-41D0-0D71-091D-3D223B67D226}"/>
                </a:ext>
              </a:extLst>
            </p:cNvPr>
            <p:cNvSpPr/>
            <p:nvPr/>
          </p:nvSpPr>
          <p:spPr>
            <a:xfrm>
              <a:off x="600850" y="4331275"/>
              <a:ext cx="113200" cy="219875"/>
            </a:xfrm>
            <a:custGeom>
              <a:avLst/>
              <a:gdLst/>
              <a:ahLst/>
              <a:cxnLst/>
              <a:rect l="l" t="t" r="r" b="b"/>
              <a:pathLst>
                <a:path w="4528" h="8795" extrusionOk="0">
                  <a:moveTo>
                    <a:pt x="3458" y="0"/>
                  </a:moveTo>
                  <a:cubicBezTo>
                    <a:pt x="3458" y="0"/>
                    <a:pt x="1055" y="1319"/>
                    <a:pt x="0" y="2536"/>
                  </a:cubicBezTo>
                  <a:cubicBezTo>
                    <a:pt x="0" y="2551"/>
                    <a:pt x="1157" y="8794"/>
                    <a:pt x="1157" y="8794"/>
                  </a:cubicBezTo>
                  <a:lnTo>
                    <a:pt x="4527" y="643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398;p44">
              <a:extLst>
                <a:ext uri="{FF2B5EF4-FFF2-40B4-BE49-F238E27FC236}">
                  <a16:creationId xmlns:a16="http://schemas.microsoft.com/office/drawing/2014/main" id="{EE090795-9F43-0C5B-7D15-B89F287BF622}"/>
                </a:ext>
              </a:extLst>
            </p:cNvPr>
            <p:cNvSpPr/>
            <p:nvPr/>
          </p:nvSpPr>
          <p:spPr>
            <a:xfrm>
              <a:off x="493525" y="4364850"/>
              <a:ext cx="131425" cy="200300"/>
            </a:xfrm>
            <a:custGeom>
              <a:avLst/>
              <a:gdLst/>
              <a:ahLst/>
              <a:cxnLst/>
              <a:rect l="l" t="t" r="r" b="b"/>
              <a:pathLst>
                <a:path w="5257" h="8012" extrusionOk="0">
                  <a:moveTo>
                    <a:pt x="155" y="1"/>
                  </a:moveTo>
                  <a:cubicBezTo>
                    <a:pt x="48" y="1"/>
                    <a:pt x="1" y="128"/>
                    <a:pt x="26" y="314"/>
                  </a:cubicBezTo>
                  <a:lnTo>
                    <a:pt x="1142" y="6586"/>
                  </a:lnTo>
                  <a:cubicBezTo>
                    <a:pt x="1170" y="6793"/>
                    <a:pt x="1303" y="6983"/>
                    <a:pt x="1419" y="7011"/>
                  </a:cubicBezTo>
                  <a:lnTo>
                    <a:pt x="5071" y="8007"/>
                  </a:lnTo>
                  <a:cubicBezTo>
                    <a:pt x="5082" y="8010"/>
                    <a:pt x="5093" y="8012"/>
                    <a:pt x="5104" y="8012"/>
                  </a:cubicBezTo>
                  <a:cubicBezTo>
                    <a:pt x="5200" y="8012"/>
                    <a:pt x="5256" y="7885"/>
                    <a:pt x="5215" y="7701"/>
                  </a:cubicBezTo>
                  <a:lnTo>
                    <a:pt x="4117" y="1429"/>
                  </a:lnTo>
                  <a:cubicBezTo>
                    <a:pt x="4072" y="1222"/>
                    <a:pt x="3956" y="1032"/>
                    <a:pt x="3839" y="1004"/>
                  </a:cubicBezTo>
                  <a:lnTo>
                    <a:pt x="188" y="5"/>
                  </a:lnTo>
                  <a:cubicBezTo>
                    <a:pt x="177" y="2"/>
                    <a:pt x="166" y="1"/>
                    <a:pt x="1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399;p44">
              <a:extLst>
                <a:ext uri="{FF2B5EF4-FFF2-40B4-BE49-F238E27FC236}">
                  <a16:creationId xmlns:a16="http://schemas.microsoft.com/office/drawing/2014/main" id="{95ABE99C-0DB3-7C67-83AE-7B86DD63DA50}"/>
                </a:ext>
              </a:extLst>
            </p:cNvPr>
            <p:cNvSpPr/>
            <p:nvPr/>
          </p:nvSpPr>
          <p:spPr>
            <a:xfrm>
              <a:off x="494675" y="4366700"/>
              <a:ext cx="130275" cy="198450"/>
            </a:xfrm>
            <a:custGeom>
              <a:avLst/>
              <a:gdLst/>
              <a:ahLst/>
              <a:cxnLst/>
              <a:rect l="l" t="t" r="r" b="b"/>
              <a:pathLst>
                <a:path w="5211" h="7938" extrusionOk="0">
                  <a:moveTo>
                    <a:pt x="156" y="1"/>
                  </a:moveTo>
                  <a:cubicBezTo>
                    <a:pt x="56" y="1"/>
                    <a:pt x="1" y="124"/>
                    <a:pt x="26" y="300"/>
                  </a:cubicBezTo>
                  <a:lnTo>
                    <a:pt x="1124" y="6526"/>
                  </a:lnTo>
                  <a:cubicBezTo>
                    <a:pt x="1169" y="6733"/>
                    <a:pt x="1285" y="6909"/>
                    <a:pt x="1405" y="6937"/>
                  </a:cubicBezTo>
                  <a:lnTo>
                    <a:pt x="5025" y="7933"/>
                  </a:lnTo>
                  <a:cubicBezTo>
                    <a:pt x="5036" y="7936"/>
                    <a:pt x="5047" y="7938"/>
                    <a:pt x="5058" y="7938"/>
                  </a:cubicBezTo>
                  <a:cubicBezTo>
                    <a:pt x="5154" y="7938"/>
                    <a:pt x="5210" y="7811"/>
                    <a:pt x="5169" y="7627"/>
                  </a:cubicBezTo>
                  <a:lnTo>
                    <a:pt x="4085" y="1397"/>
                  </a:lnTo>
                  <a:cubicBezTo>
                    <a:pt x="4043" y="1207"/>
                    <a:pt x="3924" y="1017"/>
                    <a:pt x="3808" y="986"/>
                  </a:cubicBezTo>
                  <a:lnTo>
                    <a:pt x="188" y="4"/>
                  </a:lnTo>
                  <a:cubicBezTo>
                    <a:pt x="177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400;p44">
              <a:extLst>
                <a:ext uri="{FF2B5EF4-FFF2-40B4-BE49-F238E27FC236}">
                  <a16:creationId xmlns:a16="http://schemas.microsoft.com/office/drawing/2014/main" id="{F05B36FE-CE5A-DD0A-7541-8855355E67DF}"/>
                </a:ext>
              </a:extLst>
            </p:cNvPr>
            <p:cNvSpPr/>
            <p:nvPr/>
          </p:nvSpPr>
          <p:spPr>
            <a:xfrm>
              <a:off x="605600" y="4334400"/>
              <a:ext cx="120575" cy="227975"/>
            </a:xfrm>
            <a:custGeom>
              <a:avLst/>
              <a:gdLst/>
              <a:ahLst/>
              <a:cxnLst/>
              <a:rect l="l" t="t" r="r" b="b"/>
              <a:pathLst>
                <a:path w="4823" h="9119" extrusionOk="0">
                  <a:moveTo>
                    <a:pt x="3507" y="1"/>
                  </a:moveTo>
                  <a:cubicBezTo>
                    <a:pt x="3486" y="1"/>
                    <a:pt x="3465" y="8"/>
                    <a:pt x="3444" y="23"/>
                  </a:cubicBezTo>
                  <a:lnTo>
                    <a:pt x="162" y="2102"/>
                  </a:lnTo>
                  <a:cubicBezTo>
                    <a:pt x="60" y="2162"/>
                    <a:pt x="0" y="2383"/>
                    <a:pt x="28" y="2573"/>
                  </a:cubicBezTo>
                  <a:lnTo>
                    <a:pt x="1129" y="8859"/>
                  </a:lnTo>
                  <a:cubicBezTo>
                    <a:pt x="1162" y="9021"/>
                    <a:pt x="1234" y="9119"/>
                    <a:pt x="1319" y="9119"/>
                  </a:cubicBezTo>
                  <a:cubicBezTo>
                    <a:pt x="1343" y="9119"/>
                    <a:pt x="1368" y="9111"/>
                    <a:pt x="1393" y="9095"/>
                  </a:cubicBezTo>
                  <a:lnTo>
                    <a:pt x="4661" y="7026"/>
                  </a:lnTo>
                  <a:cubicBezTo>
                    <a:pt x="4763" y="6956"/>
                    <a:pt x="4823" y="6749"/>
                    <a:pt x="4795" y="6545"/>
                  </a:cubicBezTo>
                  <a:lnTo>
                    <a:pt x="3694" y="255"/>
                  </a:lnTo>
                  <a:cubicBezTo>
                    <a:pt x="3660" y="105"/>
                    <a:pt x="3587" y="1"/>
                    <a:pt x="35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401;p44">
              <a:extLst>
                <a:ext uri="{FF2B5EF4-FFF2-40B4-BE49-F238E27FC236}">
                  <a16:creationId xmlns:a16="http://schemas.microsoft.com/office/drawing/2014/main" id="{AAD9BB8E-9C1B-2B76-07F5-85033C165EA7}"/>
                </a:ext>
              </a:extLst>
            </p:cNvPr>
            <p:cNvSpPr/>
            <p:nvPr/>
          </p:nvSpPr>
          <p:spPr>
            <a:xfrm>
              <a:off x="605950" y="4336375"/>
              <a:ext cx="119525" cy="226000"/>
            </a:xfrm>
            <a:custGeom>
              <a:avLst/>
              <a:gdLst/>
              <a:ahLst/>
              <a:cxnLst/>
              <a:rect l="l" t="t" r="r" b="b"/>
              <a:pathLst>
                <a:path w="4781" h="9040" extrusionOk="0">
                  <a:moveTo>
                    <a:pt x="3461" y="1"/>
                  </a:moveTo>
                  <a:cubicBezTo>
                    <a:pt x="3441" y="1"/>
                    <a:pt x="3421" y="6"/>
                    <a:pt x="3402" y="18"/>
                  </a:cubicBezTo>
                  <a:lnTo>
                    <a:pt x="162" y="2083"/>
                  </a:lnTo>
                  <a:cubicBezTo>
                    <a:pt x="46" y="2143"/>
                    <a:pt x="0" y="2361"/>
                    <a:pt x="32" y="2551"/>
                  </a:cubicBezTo>
                  <a:lnTo>
                    <a:pt x="1115" y="8780"/>
                  </a:lnTo>
                  <a:cubicBezTo>
                    <a:pt x="1148" y="8942"/>
                    <a:pt x="1220" y="9040"/>
                    <a:pt x="1298" y="9040"/>
                  </a:cubicBezTo>
                  <a:cubicBezTo>
                    <a:pt x="1320" y="9040"/>
                    <a:pt x="1343" y="9032"/>
                    <a:pt x="1365" y="9016"/>
                  </a:cubicBezTo>
                  <a:lnTo>
                    <a:pt x="4619" y="6965"/>
                  </a:lnTo>
                  <a:cubicBezTo>
                    <a:pt x="4721" y="6905"/>
                    <a:pt x="4781" y="6684"/>
                    <a:pt x="4749" y="6494"/>
                  </a:cubicBezTo>
                  <a:lnTo>
                    <a:pt x="3651" y="264"/>
                  </a:lnTo>
                  <a:cubicBezTo>
                    <a:pt x="3626" y="99"/>
                    <a:pt x="3545" y="1"/>
                    <a:pt x="346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402;p44">
              <a:extLst>
                <a:ext uri="{FF2B5EF4-FFF2-40B4-BE49-F238E27FC236}">
                  <a16:creationId xmlns:a16="http://schemas.microsoft.com/office/drawing/2014/main" id="{47C13950-C465-5F0D-5B09-6B9ADA405EA2}"/>
                </a:ext>
              </a:extLst>
            </p:cNvPr>
            <p:cNvSpPr/>
            <p:nvPr/>
          </p:nvSpPr>
          <p:spPr>
            <a:xfrm>
              <a:off x="586150" y="4384325"/>
              <a:ext cx="58325" cy="183400"/>
            </a:xfrm>
            <a:custGeom>
              <a:avLst/>
              <a:gdLst/>
              <a:ahLst/>
              <a:cxnLst/>
              <a:rect l="l" t="t" r="r" b="b"/>
              <a:pathLst>
                <a:path w="2333" h="7336" extrusionOk="0">
                  <a:moveTo>
                    <a:pt x="966" y="1"/>
                  </a:moveTo>
                  <a:cubicBezTo>
                    <a:pt x="957" y="1"/>
                    <a:pt x="949" y="2"/>
                    <a:pt x="940" y="3"/>
                  </a:cubicBezTo>
                  <a:lnTo>
                    <a:pt x="149" y="193"/>
                  </a:lnTo>
                  <a:cubicBezTo>
                    <a:pt x="61" y="225"/>
                    <a:pt x="1" y="327"/>
                    <a:pt x="15" y="414"/>
                  </a:cubicBezTo>
                  <a:lnTo>
                    <a:pt x="1218" y="7186"/>
                  </a:lnTo>
                  <a:cubicBezTo>
                    <a:pt x="1231" y="7278"/>
                    <a:pt x="1303" y="7335"/>
                    <a:pt x="1382" y="7335"/>
                  </a:cubicBezTo>
                  <a:cubicBezTo>
                    <a:pt x="1391" y="7335"/>
                    <a:pt x="1399" y="7335"/>
                    <a:pt x="1408" y="7333"/>
                  </a:cubicBezTo>
                  <a:lnTo>
                    <a:pt x="2185" y="7140"/>
                  </a:lnTo>
                  <a:cubicBezTo>
                    <a:pt x="2273" y="7112"/>
                    <a:pt x="2333" y="7024"/>
                    <a:pt x="2319" y="6922"/>
                  </a:cubicBezTo>
                  <a:lnTo>
                    <a:pt x="1130" y="151"/>
                  </a:lnTo>
                  <a:cubicBezTo>
                    <a:pt x="1117" y="59"/>
                    <a:pt x="1044" y="1"/>
                    <a:pt x="96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403;p44">
              <a:extLst>
                <a:ext uri="{FF2B5EF4-FFF2-40B4-BE49-F238E27FC236}">
                  <a16:creationId xmlns:a16="http://schemas.microsoft.com/office/drawing/2014/main" id="{DE4E5AA9-A370-2886-3A97-9FE9CA3FC14B}"/>
                </a:ext>
              </a:extLst>
            </p:cNvPr>
            <p:cNvSpPr/>
            <p:nvPr/>
          </p:nvSpPr>
          <p:spPr>
            <a:xfrm>
              <a:off x="487575" y="4414100"/>
              <a:ext cx="35200" cy="47625"/>
            </a:xfrm>
            <a:custGeom>
              <a:avLst/>
              <a:gdLst/>
              <a:ahLst/>
              <a:cxnLst/>
              <a:rect l="l" t="t" r="r" b="b"/>
              <a:pathLst>
                <a:path w="1408" h="1905" extrusionOk="0">
                  <a:moveTo>
                    <a:pt x="450" y="1"/>
                  </a:moveTo>
                  <a:cubicBezTo>
                    <a:pt x="276" y="1"/>
                    <a:pt x="75" y="469"/>
                    <a:pt x="75" y="469"/>
                  </a:cubicBezTo>
                  <a:cubicBezTo>
                    <a:pt x="75" y="469"/>
                    <a:pt x="1" y="1394"/>
                    <a:pt x="264" y="1728"/>
                  </a:cubicBezTo>
                  <a:cubicBezTo>
                    <a:pt x="359" y="1856"/>
                    <a:pt x="532" y="1904"/>
                    <a:pt x="712" y="1904"/>
                  </a:cubicBezTo>
                  <a:cubicBezTo>
                    <a:pt x="1007" y="1904"/>
                    <a:pt x="1323" y="1775"/>
                    <a:pt x="1351" y="1658"/>
                  </a:cubicBezTo>
                  <a:cubicBezTo>
                    <a:pt x="1377" y="1538"/>
                    <a:pt x="1103" y="1515"/>
                    <a:pt x="889" y="1515"/>
                  </a:cubicBezTo>
                  <a:cubicBezTo>
                    <a:pt x="760" y="1515"/>
                    <a:pt x="653" y="1524"/>
                    <a:pt x="648" y="1524"/>
                  </a:cubicBezTo>
                  <a:lnTo>
                    <a:pt x="648" y="1524"/>
                  </a:lnTo>
                  <a:cubicBezTo>
                    <a:pt x="661" y="1523"/>
                    <a:pt x="1408" y="1462"/>
                    <a:pt x="1394" y="1260"/>
                  </a:cubicBezTo>
                  <a:cubicBezTo>
                    <a:pt x="1386" y="1151"/>
                    <a:pt x="1146" y="1125"/>
                    <a:pt x="926" y="1125"/>
                  </a:cubicBezTo>
                  <a:cubicBezTo>
                    <a:pt x="736" y="1125"/>
                    <a:pt x="560" y="1144"/>
                    <a:pt x="560" y="1144"/>
                  </a:cubicBezTo>
                  <a:cubicBezTo>
                    <a:pt x="560" y="1144"/>
                    <a:pt x="1306" y="1042"/>
                    <a:pt x="1278" y="792"/>
                  </a:cubicBezTo>
                  <a:cubicBezTo>
                    <a:pt x="1259" y="698"/>
                    <a:pt x="1121" y="669"/>
                    <a:pt x="962" y="669"/>
                  </a:cubicBezTo>
                  <a:cubicBezTo>
                    <a:pt x="810" y="669"/>
                    <a:pt x="639" y="695"/>
                    <a:pt x="535" y="714"/>
                  </a:cubicBezTo>
                  <a:lnTo>
                    <a:pt x="535" y="714"/>
                  </a:lnTo>
                  <a:cubicBezTo>
                    <a:pt x="763" y="667"/>
                    <a:pt x="1316" y="538"/>
                    <a:pt x="1232" y="409"/>
                  </a:cubicBezTo>
                  <a:cubicBezTo>
                    <a:pt x="1202" y="356"/>
                    <a:pt x="1105" y="339"/>
                    <a:pt x="988" y="339"/>
                  </a:cubicBezTo>
                  <a:cubicBezTo>
                    <a:pt x="753" y="339"/>
                    <a:pt x="440" y="409"/>
                    <a:pt x="440" y="409"/>
                  </a:cubicBezTo>
                  <a:cubicBezTo>
                    <a:pt x="440" y="409"/>
                    <a:pt x="634" y="15"/>
                    <a:pt x="458" y="1"/>
                  </a:cubicBezTo>
                  <a:cubicBezTo>
                    <a:pt x="455" y="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404;p44">
              <a:extLst>
                <a:ext uri="{FF2B5EF4-FFF2-40B4-BE49-F238E27FC236}">
                  <a16:creationId xmlns:a16="http://schemas.microsoft.com/office/drawing/2014/main" id="{69D79C36-8D7F-81B2-B662-7238BB794A62}"/>
                </a:ext>
              </a:extLst>
            </p:cNvPr>
            <p:cNvSpPr/>
            <p:nvPr/>
          </p:nvSpPr>
          <p:spPr>
            <a:xfrm>
              <a:off x="700825" y="4470100"/>
              <a:ext cx="47350" cy="46575"/>
            </a:xfrm>
            <a:custGeom>
              <a:avLst/>
              <a:gdLst/>
              <a:ahLst/>
              <a:cxnLst/>
              <a:rect l="l" t="t" r="r" b="b"/>
              <a:pathLst>
                <a:path w="1894" h="1863" extrusionOk="0">
                  <a:moveTo>
                    <a:pt x="958" y="0"/>
                  </a:moveTo>
                  <a:cubicBezTo>
                    <a:pt x="765" y="0"/>
                    <a:pt x="571" y="62"/>
                    <a:pt x="412" y="191"/>
                  </a:cubicBezTo>
                  <a:cubicBezTo>
                    <a:pt x="46" y="487"/>
                    <a:pt x="1" y="1029"/>
                    <a:pt x="296" y="1394"/>
                  </a:cubicBezTo>
                  <a:lnTo>
                    <a:pt x="690" y="1862"/>
                  </a:lnTo>
                  <a:cubicBezTo>
                    <a:pt x="1042" y="1658"/>
                    <a:pt x="1601" y="1247"/>
                    <a:pt x="1893" y="515"/>
                  </a:cubicBezTo>
                  <a:lnTo>
                    <a:pt x="1513" y="191"/>
                  </a:lnTo>
                  <a:cubicBezTo>
                    <a:pt x="1356" y="66"/>
                    <a:pt x="1157" y="0"/>
                    <a:pt x="958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405;p44">
              <a:extLst>
                <a:ext uri="{FF2B5EF4-FFF2-40B4-BE49-F238E27FC236}">
                  <a16:creationId xmlns:a16="http://schemas.microsoft.com/office/drawing/2014/main" id="{5FDB331E-890D-2609-07CB-80E23AEE66FA}"/>
                </a:ext>
              </a:extLst>
            </p:cNvPr>
            <p:cNvSpPr/>
            <p:nvPr/>
          </p:nvSpPr>
          <p:spPr>
            <a:xfrm>
              <a:off x="718075" y="4482975"/>
              <a:ext cx="97550" cy="96100"/>
            </a:xfrm>
            <a:custGeom>
              <a:avLst/>
              <a:gdLst/>
              <a:ahLst/>
              <a:cxnLst/>
              <a:rect l="l" t="t" r="r" b="b"/>
              <a:pathLst>
                <a:path w="3902" h="3844" extrusionOk="0">
                  <a:moveTo>
                    <a:pt x="1203" y="0"/>
                  </a:moveTo>
                  <a:cubicBezTo>
                    <a:pt x="911" y="732"/>
                    <a:pt x="352" y="1143"/>
                    <a:pt x="0" y="1347"/>
                  </a:cubicBezTo>
                  <a:lnTo>
                    <a:pt x="1703" y="3416"/>
                  </a:lnTo>
                  <a:cubicBezTo>
                    <a:pt x="1745" y="3475"/>
                    <a:pt x="1791" y="3532"/>
                    <a:pt x="1847" y="3577"/>
                  </a:cubicBezTo>
                  <a:cubicBezTo>
                    <a:pt x="2060" y="3757"/>
                    <a:pt x="2321" y="3844"/>
                    <a:pt x="2581" y="3844"/>
                  </a:cubicBezTo>
                  <a:cubicBezTo>
                    <a:pt x="2913" y="3844"/>
                    <a:pt x="3245" y="3702"/>
                    <a:pt x="3475" y="3430"/>
                  </a:cubicBezTo>
                  <a:cubicBezTo>
                    <a:pt x="3901" y="2948"/>
                    <a:pt x="3827" y="2213"/>
                    <a:pt x="3342" y="1805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406;p44">
              <a:extLst>
                <a:ext uri="{FF2B5EF4-FFF2-40B4-BE49-F238E27FC236}">
                  <a16:creationId xmlns:a16="http://schemas.microsoft.com/office/drawing/2014/main" id="{22719D93-9F37-F94B-5A94-2C57C640E7D2}"/>
                </a:ext>
              </a:extLst>
            </p:cNvPr>
            <p:cNvSpPr/>
            <p:nvPr/>
          </p:nvSpPr>
          <p:spPr>
            <a:xfrm>
              <a:off x="684725" y="4450975"/>
              <a:ext cx="50950" cy="52475"/>
            </a:xfrm>
            <a:custGeom>
              <a:avLst/>
              <a:gdLst/>
              <a:ahLst/>
              <a:cxnLst/>
              <a:rect l="l" t="t" r="r" b="b"/>
              <a:pathLst>
                <a:path w="2038" h="2099" extrusionOk="0">
                  <a:moveTo>
                    <a:pt x="1312" y="1"/>
                  </a:moveTo>
                  <a:cubicBezTo>
                    <a:pt x="1304" y="1"/>
                    <a:pt x="1298" y="3"/>
                    <a:pt x="1292" y="7"/>
                  </a:cubicBezTo>
                  <a:cubicBezTo>
                    <a:pt x="1158" y="109"/>
                    <a:pt x="1246" y="503"/>
                    <a:pt x="1246" y="503"/>
                  </a:cubicBezTo>
                  <a:cubicBezTo>
                    <a:pt x="1246" y="503"/>
                    <a:pt x="325" y="548"/>
                    <a:pt x="163" y="752"/>
                  </a:cubicBezTo>
                  <a:cubicBezTo>
                    <a:pt x="1" y="974"/>
                    <a:pt x="205" y="1118"/>
                    <a:pt x="205" y="1118"/>
                  </a:cubicBezTo>
                  <a:cubicBezTo>
                    <a:pt x="205" y="1118"/>
                    <a:pt x="15" y="1308"/>
                    <a:pt x="265" y="1544"/>
                  </a:cubicBezTo>
                  <a:cubicBezTo>
                    <a:pt x="265" y="1544"/>
                    <a:pt x="103" y="1808"/>
                    <a:pt x="367" y="1941"/>
                  </a:cubicBezTo>
                  <a:cubicBezTo>
                    <a:pt x="598" y="2062"/>
                    <a:pt x="791" y="2098"/>
                    <a:pt x="939" y="2098"/>
                  </a:cubicBezTo>
                  <a:cubicBezTo>
                    <a:pt x="1168" y="2098"/>
                    <a:pt x="1292" y="2012"/>
                    <a:pt x="1292" y="2012"/>
                  </a:cubicBezTo>
                  <a:lnTo>
                    <a:pt x="2038" y="869"/>
                  </a:lnTo>
                  <a:cubicBezTo>
                    <a:pt x="2038" y="869"/>
                    <a:pt x="1475" y="1"/>
                    <a:pt x="131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407;p44">
              <a:extLst>
                <a:ext uri="{FF2B5EF4-FFF2-40B4-BE49-F238E27FC236}">
                  <a16:creationId xmlns:a16="http://schemas.microsoft.com/office/drawing/2014/main" id="{A3D71A72-1F59-CB8E-698E-E045A2D41E6C}"/>
                </a:ext>
              </a:extLst>
            </p:cNvPr>
            <p:cNvSpPr/>
            <p:nvPr/>
          </p:nvSpPr>
          <p:spPr>
            <a:xfrm>
              <a:off x="686575" y="4450350"/>
              <a:ext cx="49450" cy="53575"/>
            </a:xfrm>
            <a:custGeom>
              <a:avLst/>
              <a:gdLst/>
              <a:ahLst/>
              <a:cxnLst/>
              <a:rect l="l" t="t" r="r" b="b"/>
              <a:pathLst>
                <a:path w="1978" h="2143" extrusionOk="0">
                  <a:moveTo>
                    <a:pt x="1218" y="0"/>
                  </a:moveTo>
                  <a:lnTo>
                    <a:pt x="1186" y="32"/>
                  </a:lnTo>
                  <a:lnTo>
                    <a:pt x="1172" y="46"/>
                  </a:lnTo>
                  <a:cubicBezTo>
                    <a:pt x="1158" y="74"/>
                    <a:pt x="1144" y="88"/>
                    <a:pt x="1144" y="102"/>
                  </a:cubicBezTo>
                  <a:cubicBezTo>
                    <a:pt x="1116" y="176"/>
                    <a:pt x="1116" y="250"/>
                    <a:pt x="1130" y="324"/>
                  </a:cubicBezTo>
                  <a:cubicBezTo>
                    <a:pt x="1130" y="387"/>
                    <a:pt x="1130" y="451"/>
                    <a:pt x="1139" y="503"/>
                  </a:cubicBezTo>
                  <a:lnTo>
                    <a:pt x="1139" y="503"/>
                  </a:lnTo>
                  <a:cubicBezTo>
                    <a:pt x="1021" y="514"/>
                    <a:pt x="911" y="515"/>
                    <a:pt x="792" y="528"/>
                  </a:cubicBezTo>
                  <a:cubicBezTo>
                    <a:pt x="659" y="542"/>
                    <a:pt x="528" y="573"/>
                    <a:pt x="395" y="602"/>
                  </a:cubicBezTo>
                  <a:cubicBezTo>
                    <a:pt x="338" y="616"/>
                    <a:pt x="279" y="630"/>
                    <a:pt x="219" y="661"/>
                  </a:cubicBezTo>
                  <a:cubicBezTo>
                    <a:pt x="177" y="675"/>
                    <a:pt x="149" y="690"/>
                    <a:pt x="117" y="704"/>
                  </a:cubicBezTo>
                  <a:cubicBezTo>
                    <a:pt x="89" y="718"/>
                    <a:pt x="75" y="749"/>
                    <a:pt x="43" y="777"/>
                  </a:cubicBezTo>
                  <a:cubicBezTo>
                    <a:pt x="29" y="806"/>
                    <a:pt x="15" y="851"/>
                    <a:pt x="1" y="879"/>
                  </a:cubicBezTo>
                  <a:lnTo>
                    <a:pt x="1" y="981"/>
                  </a:lnTo>
                  <a:cubicBezTo>
                    <a:pt x="13" y="1047"/>
                    <a:pt x="51" y="1101"/>
                    <a:pt x="98" y="1142"/>
                  </a:cubicBezTo>
                  <a:lnTo>
                    <a:pt x="98" y="1142"/>
                  </a:lnTo>
                  <a:cubicBezTo>
                    <a:pt x="77" y="1172"/>
                    <a:pt x="57" y="1198"/>
                    <a:pt x="43" y="1231"/>
                  </a:cubicBezTo>
                  <a:cubicBezTo>
                    <a:pt x="29" y="1277"/>
                    <a:pt x="29" y="1319"/>
                    <a:pt x="43" y="1365"/>
                  </a:cubicBezTo>
                  <a:cubicBezTo>
                    <a:pt x="43" y="1407"/>
                    <a:pt x="61" y="1453"/>
                    <a:pt x="89" y="1481"/>
                  </a:cubicBezTo>
                  <a:cubicBezTo>
                    <a:pt x="103" y="1509"/>
                    <a:pt x="117" y="1527"/>
                    <a:pt x="131" y="1541"/>
                  </a:cubicBezTo>
                  <a:lnTo>
                    <a:pt x="154" y="1572"/>
                  </a:lnTo>
                  <a:lnTo>
                    <a:pt x="154" y="1572"/>
                  </a:lnTo>
                  <a:cubicBezTo>
                    <a:pt x="128" y="1625"/>
                    <a:pt x="117" y="1678"/>
                    <a:pt x="117" y="1745"/>
                  </a:cubicBezTo>
                  <a:cubicBezTo>
                    <a:pt x="117" y="1805"/>
                    <a:pt x="149" y="1878"/>
                    <a:pt x="191" y="1921"/>
                  </a:cubicBezTo>
                  <a:cubicBezTo>
                    <a:pt x="236" y="1966"/>
                    <a:pt x="293" y="1995"/>
                    <a:pt x="353" y="2023"/>
                  </a:cubicBezTo>
                  <a:cubicBezTo>
                    <a:pt x="395" y="2037"/>
                    <a:pt x="455" y="2068"/>
                    <a:pt x="514" y="2082"/>
                  </a:cubicBezTo>
                  <a:cubicBezTo>
                    <a:pt x="630" y="2125"/>
                    <a:pt x="747" y="2142"/>
                    <a:pt x="880" y="2142"/>
                  </a:cubicBezTo>
                  <a:cubicBezTo>
                    <a:pt x="996" y="2142"/>
                    <a:pt x="1116" y="2111"/>
                    <a:pt x="1232" y="2054"/>
                  </a:cubicBezTo>
                  <a:lnTo>
                    <a:pt x="1232" y="2037"/>
                  </a:lnTo>
                  <a:cubicBezTo>
                    <a:pt x="1232" y="2023"/>
                    <a:pt x="1218" y="2023"/>
                    <a:pt x="1218" y="2023"/>
                  </a:cubicBezTo>
                  <a:cubicBezTo>
                    <a:pt x="1116" y="2082"/>
                    <a:pt x="996" y="2111"/>
                    <a:pt x="880" y="2111"/>
                  </a:cubicBezTo>
                  <a:cubicBezTo>
                    <a:pt x="764" y="2111"/>
                    <a:pt x="645" y="2082"/>
                    <a:pt x="528" y="2037"/>
                  </a:cubicBezTo>
                  <a:cubicBezTo>
                    <a:pt x="469" y="2023"/>
                    <a:pt x="426" y="2009"/>
                    <a:pt x="367" y="1980"/>
                  </a:cubicBezTo>
                  <a:cubicBezTo>
                    <a:pt x="307" y="1949"/>
                    <a:pt x="265" y="1921"/>
                    <a:pt x="219" y="1893"/>
                  </a:cubicBezTo>
                  <a:cubicBezTo>
                    <a:pt x="191" y="1847"/>
                    <a:pt x="163" y="1790"/>
                    <a:pt x="163" y="1745"/>
                  </a:cubicBezTo>
                  <a:cubicBezTo>
                    <a:pt x="163" y="1685"/>
                    <a:pt x="177" y="1629"/>
                    <a:pt x="205" y="1583"/>
                  </a:cubicBezTo>
                  <a:lnTo>
                    <a:pt x="205" y="1555"/>
                  </a:lnTo>
                  <a:lnTo>
                    <a:pt x="163" y="1509"/>
                  </a:lnTo>
                  <a:cubicBezTo>
                    <a:pt x="149" y="1495"/>
                    <a:pt x="131" y="1481"/>
                    <a:pt x="131" y="1467"/>
                  </a:cubicBezTo>
                  <a:cubicBezTo>
                    <a:pt x="103" y="1421"/>
                    <a:pt x="89" y="1393"/>
                    <a:pt x="89" y="1365"/>
                  </a:cubicBezTo>
                  <a:cubicBezTo>
                    <a:pt x="89" y="1319"/>
                    <a:pt x="89" y="1291"/>
                    <a:pt x="103" y="1245"/>
                  </a:cubicBezTo>
                  <a:cubicBezTo>
                    <a:pt x="103" y="1217"/>
                    <a:pt x="131" y="1189"/>
                    <a:pt x="149" y="1157"/>
                  </a:cubicBezTo>
                  <a:cubicBezTo>
                    <a:pt x="163" y="1143"/>
                    <a:pt x="163" y="1129"/>
                    <a:pt x="149" y="1115"/>
                  </a:cubicBezTo>
                  <a:cubicBezTo>
                    <a:pt x="103" y="1087"/>
                    <a:pt x="61" y="1027"/>
                    <a:pt x="61" y="981"/>
                  </a:cubicBezTo>
                  <a:cubicBezTo>
                    <a:pt x="43" y="925"/>
                    <a:pt x="61" y="865"/>
                    <a:pt x="103" y="806"/>
                  </a:cubicBezTo>
                  <a:cubicBezTo>
                    <a:pt x="117" y="763"/>
                    <a:pt x="177" y="735"/>
                    <a:pt x="236" y="704"/>
                  </a:cubicBezTo>
                  <a:cubicBezTo>
                    <a:pt x="293" y="690"/>
                    <a:pt x="353" y="661"/>
                    <a:pt x="412" y="647"/>
                  </a:cubicBezTo>
                  <a:cubicBezTo>
                    <a:pt x="543" y="616"/>
                    <a:pt x="659" y="602"/>
                    <a:pt x="792" y="588"/>
                  </a:cubicBezTo>
                  <a:cubicBezTo>
                    <a:pt x="922" y="573"/>
                    <a:pt x="1056" y="559"/>
                    <a:pt x="1172" y="559"/>
                  </a:cubicBezTo>
                  <a:lnTo>
                    <a:pt x="1186" y="559"/>
                  </a:lnTo>
                  <a:cubicBezTo>
                    <a:pt x="1204" y="559"/>
                    <a:pt x="1204" y="542"/>
                    <a:pt x="1204" y="528"/>
                  </a:cubicBezTo>
                  <a:cubicBezTo>
                    <a:pt x="1186" y="454"/>
                    <a:pt x="1186" y="383"/>
                    <a:pt x="1172" y="324"/>
                  </a:cubicBezTo>
                  <a:cubicBezTo>
                    <a:pt x="1172" y="250"/>
                    <a:pt x="1172" y="176"/>
                    <a:pt x="1186" y="120"/>
                  </a:cubicBezTo>
                  <a:cubicBezTo>
                    <a:pt x="1204" y="102"/>
                    <a:pt x="1204" y="88"/>
                    <a:pt x="1218" y="74"/>
                  </a:cubicBezTo>
                  <a:lnTo>
                    <a:pt x="1232" y="60"/>
                  </a:lnTo>
                  <a:lnTo>
                    <a:pt x="1260" y="60"/>
                  </a:lnTo>
                  <a:cubicBezTo>
                    <a:pt x="1274" y="74"/>
                    <a:pt x="1292" y="74"/>
                    <a:pt x="1306" y="88"/>
                  </a:cubicBezTo>
                  <a:cubicBezTo>
                    <a:pt x="1362" y="134"/>
                    <a:pt x="1408" y="176"/>
                    <a:pt x="1450" y="236"/>
                  </a:cubicBezTo>
                  <a:cubicBezTo>
                    <a:pt x="1538" y="338"/>
                    <a:pt x="1626" y="440"/>
                    <a:pt x="1714" y="559"/>
                  </a:cubicBezTo>
                  <a:cubicBezTo>
                    <a:pt x="1802" y="675"/>
                    <a:pt x="1876" y="792"/>
                    <a:pt x="1950" y="911"/>
                  </a:cubicBezTo>
                  <a:lnTo>
                    <a:pt x="1978" y="911"/>
                  </a:lnTo>
                  <a:lnTo>
                    <a:pt x="1978" y="894"/>
                  </a:lnTo>
                  <a:cubicBezTo>
                    <a:pt x="1907" y="763"/>
                    <a:pt x="1833" y="647"/>
                    <a:pt x="1746" y="542"/>
                  </a:cubicBezTo>
                  <a:cubicBezTo>
                    <a:pt x="1672" y="426"/>
                    <a:pt x="1584" y="310"/>
                    <a:pt x="1496" y="208"/>
                  </a:cubicBezTo>
                  <a:cubicBezTo>
                    <a:pt x="1436" y="148"/>
                    <a:pt x="1394" y="88"/>
                    <a:pt x="1334" y="46"/>
                  </a:cubicBezTo>
                  <a:cubicBezTo>
                    <a:pt x="1320" y="32"/>
                    <a:pt x="1306" y="32"/>
                    <a:pt x="1292" y="14"/>
                  </a:cubicBezTo>
                  <a:cubicBezTo>
                    <a:pt x="1274" y="0"/>
                    <a:pt x="1246" y="0"/>
                    <a:pt x="12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408;p44">
              <a:extLst>
                <a:ext uri="{FF2B5EF4-FFF2-40B4-BE49-F238E27FC236}">
                  <a16:creationId xmlns:a16="http://schemas.microsoft.com/office/drawing/2014/main" id="{B554C9CC-5CA0-F95C-C91C-FFE51F6B3780}"/>
                </a:ext>
              </a:extLst>
            </p:cNvPr>
            <p:cNvSpPr/>
            <p:nvPr/>
          </p:nvSpPr>
          <p:spPr>
            <a:xfrm>
              <a:off x="644800" y="4384500"/>
              <a:ext cx="39950" cy="44900"/>
            </a:xfrm>
            <a:custGeom>
              <a:avLst/>
              <a:gdLst/>
              <a:ahLst/>
              <a:cxnLst/>
              <a:rect l="l" t="t" r="r" b="b"/>
              <a:pathLst>
                <a:path w="1598" h="1796" extrusionOk="0">
                  <a:moveTo>
                    <a:pt x="1285" y="52"/>
                  </a:moveTo>
                  <a:cubicBezTo>
                    <a:pt x="1372" y="52"/>
                    <a:pt x="1440" y="113"/>
                    <a:pt x="1450" y="218"/>
                  </a:cubicBezTo>
                  <a:lnTo>
                    <a:pt x="1524" y="713"/>
                  </a:lnTo>
                  <a:cubicBezTo>
                    <a:pt x="1556" y="875"/>
                    <a:pt x="1468" y="1065"/>
                    <a:pt x="1334" y="1139"/>
                  </a:cubicBezTo>
                  <a:lnTo>
                    <a:pt x="427" y="1698"/>
                  </a:lnTo>
                  <a:cubicBezTo>
                    <a:pt x="384" y="1726"/>
                    <a:pt x="342" y="1739"/>
                    <a:pt x="304" y="1739"/>
                  </a:cubicBezTo>
                  <a:cubicBezTo>
                    <a:pt x="222" y="1739"/>
                    <a:pt x="158" y="1680"/>
                    <a:pt x="149" y="1579"/>
                  </a:cubicBezTo>
                  <a:lnTo>
                    <a:pt x="75" y="1065"/>
                  </a:lnTo>
                  <a:cubicBezTo>
                    <a:pt x="43" y="921"/>
                    <a:pt x="131" y="731"/>
                    <a:pt x="265" y="657"/>
                  </a:cubicBezTo>
                  <a:lnTo>
                    <a:pt x="1172" y="84"/>
                  </a:lnTo>
                  <a:cubicBezTo>
                    <a:pt x="1211" y="62"/>
                    <a:pt x="1250" y="52"/>
                    <a:pt x="1285" y="52"/>
                  </a:cubicBezTo>
                  <a:close/>
                  <a:moveTo>
                    <a:pt x="1307" y="1"/>
                  </a:moveTo>
                  <a:cubicBezTo>
                    <a:pt x="1265" y="1"/>
                    <a:pt x="1219" y="14"/>
                    <a:pt x="1172" y="42"/>
                  </a:cubicBezTo>
                  <a:lnTo>
                    <a:pt x="265" y="597"/>
                  </a:lnTo>
                  <a:cubicBezTo>
                    <a:pt x="103" y="699"/>
                    <a:pt x="1" y="921"/>
                    <a:pt x="29" y="1097"/>
                  </a:cubicBezTo>
                  <a:lnTo>
                    <a:pt x="103" y="1593"/>
                  </a:lnTo>
                  <a:cubicBezTo>
                    <a:pt x="122" y="1727"/>
                    <a:pt x="199" y="1795"/>
                    <a:pt x="294" y="1795"/>
                  </a:cubicBezTo>
                  <a:cubicBezTo>
                    <a:pt x="336" y="1795"/>
                    <a:pt x="381" y="1782"/>
                    <a:pt x="427" y="1755"/>
                  </a:cubicBezTo>
                  <a:lnTo>
                    <a:pt x="1334" y="1185"/>
                  </a:lnTo>
                  <a:cubicBezTo>
                    <a:pt x="1496" y="1097"/>
                    <a:pt x="1598" y="875"/>
                    <a:pt x="1570" y="699"/>
                  </a:cubicBezTo>
                  <a:lnTo>
                    <a:pt x="1496" y="186"/>
                  </a:lnTo>
                  <a:cubicBezTo>
                    <a:pt x="1477" y="65"/>
                    <a:pt x="1401" y="1"/>
                    <a:pt x="13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409;p44">
              <a:extLst>
                <a:ext uri="{FF2B5EF4-FFF2-40B4-BE49-F238E27FC236}">
                  <a16:creationId xmlns:a16="http://schemas.microsoft.com/office/drawing/2014/main" id="{6787BA76-970F-6D7A-EC5A-4148CA2EE7CA}"/>
                </a:ext>
              </a:extLst>
            </p:cNvPr>
            <p:cNvSpPr/>
            <p:nvPr/>
          </p:nvSpPr>
          <p:spPr>
            <a:xfrm>
              <a:off x="645875" y="4385800"/>
              <a:ext cx="37825" cy="42200"/>
            </a:xfrm>
            <a:custGeom>
              <a:avLst/>
              <a:gdLst/>
              <a:ahLst/>
              <a:cxnLst/>
              <a:rect l="l" t="t" r="r" b="b"/>
              <a:pathLst>
                <a:path w="1513" h="1688" extrusionOk="0">
                  <a:moveTo>
                    <a:pt x="1242" y="0"/>
                  </a:moveTo>
                  <a:cubicBezTo>
                    <a:pt x="1207" y="0"/>
                    <a:pt x="1168" y="10"/>
                    <a:pt x="1129" y="32"/>
                  </a:cubicBezTo>
                  <a:lnTo>
                    <a:pt x="222" y="605"/>
                  </a:lnTo>
                  <a:cubicBezTo>
                    <a:pt x="88" y="679"/>
                    <a:pt x="0" y="869"/>
                    <a:pt x="32" y="1013"/>
                  </a:cubicBezTo>
                  <a:lnTo>
                    <a:pt x="106" y="1527"/>
                  </a:lnTo>
                  <a:cubicBezTo>
                    <a:pt x="115" y="1628"/>
                    <a:pt x="179" y="1687"/>
                    <a:pt x="261" y="1687"/>
                  </a:cubicBezTo>
                  <a:cubicBezTo>
                    <a:pt x="299" y="1687"/>
                    <a:pt x="341" y="1674"/>
                    <a:pt x="384" y="1646"/>
                  </a:cubicBezTo>
                  <a:lnTo>
                    <a:pt x="1291" y="1087"/>
                  </a:lnTo>
                  <a:cubicBezTo>
                    <a:pt x="1425" y="1013"/>
                    <a:pt x="1513" y="823"/>
                    <a:pt x="1481" y="661"/>
                  </a:cubicBezTo>
                  <a:lnTo>
                    <a:pt x="1407" y="166"/>
                  </a:lnTo>
                  <a:cubicBezTo>
                    <a:pt x="1397" y="61"/>
                    <a:pt x="1329" y="0"/>
                    <a:pt x="1242" y="0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410;p44">
              <a:extLst>
                <a:ext uri="{FF2B5EF4-FFF2-40B4-BE49-F238E27FC236}">
                  <a16:creationId xmlns:a16="http://schemas.microsoft.com/office/drawing/2014/main" id="{1720A7F8-7825-BBCF-6D5B-22FC668D66CA}"/>
                </a:ext>
              </a:extLst>
            </p:cNvPr>
            <p:cNvSpPr/>
            <p:nvPr/>
          </p:nvSpPr>
          <p:spPr>
            <a:xfrm>
              <a:off x="652900" y="4388775"/>
              <a:ext cx="24550" cy="15425"/>
            </a:xfrm>
            <a:custGeom>
              <a:avLst/>
              <a:gdLst/>
              <a:ahLst/>
              <a:cxnLst/>
              <a:rect l="l" t="t" r="r" b="b"/>
              <a:pathLst>
                <a:path w="982" h="617" extrusionOk="0">
                  <a:moveTo>
                    <a:pt x="982" y="1"/>
                  </a:moveTo>
                  <a:lnTo>
                    <a:pt x="950" y="15"/>
                  </a:lnTo>
                  <a:lnTo>
                    <a:pt x="950" y="32"/>
                  </a:lnTo>
                  <a:lnTo>
                    <a:pt x="982" y="15"/>
                  </a:lnTo>
                  <a:lnTo>
                    <a:pt x="982" y="1"/>
                  </a:lnTo>
                  <a:close/>
                  <a:moveTo>
                    <a:pt x="936" y="32"/>
                  </a:moveTo>
                  <a:lnTo>
                    <a:pt x="908" y="47"/>
                  </a:lnTo>
                  <a:lnTo>
                    <a:pt x="908" y="61"/>
                  </a:lnTo>
                  <a:lnTo>
                    <a:pt x="936" y="47"/>
                  </a:lnTo>
                  <a:lnTo>
                    <a:pt x="936" y="32"/>
                  </a:lnTo>
                  <a:close/>
                  <a:moveTo>
                    <a:pt x="880" y="61"/>
                  </a:moveTo>
                  <a:lnTo>
                    <a:pt x="848" y="75"/>
                  </a:lnTo>
                  <a:lnTo>
                    <a:pt x="862" y="89"/>
                  </a:lnTo>
                  <a:lnTo>
                    <a:pt x="880" y="75"/>
                  </a:lnTo>
                  <a:lnTo>
                    <a:pt x="880" y="61"/>
                  </a:lnTo>
                  <a:close/>
                  <a:moveTo>
                    <a:pt x="834" y="89"/>
                  </a:moveTo>
                  <a:lnTo>
                    <a:pt x="806" y="103"/>
                  </a:lnTo>
                  <a:lnTo>
                    <a:pt x="806" y="120"/>
                  </a:lnTo>
                  <a:lnTo>
                    <a:pt x="834" y="103"/>
                  </a:lnTo>
                  <a:lnTo>
                    <a:pt x="834" y="89"/>
                  </a:lnTo>
                  <a:close/>
                  <a:moveTo>
                    <a:pt x="570" y="251"/>
                  </a:moveTo>
                  <a:lnTo>
                    <a:pt x="556" y="265"/>
                  </a:lnTo>
                  <a:lnTo>
                    <a:pt x="556" y="279"/>
                  </a:lnTo>
                  <a:lnTo>
                    <a:pt x="585" y="265"/>
                  </a:lnTo>
                  <a:lnTo>
                    <a:pt x="570" y="251"/>
                  </a:lnTo>
                  <a:close/>
                  <a:moveTo>
                    <a:pt x="528" y="279"/>
                  </a:moveTo>
                  <a:lnTo>
                    <a:pt x="497" y="296"/>
                  </a:lnTo>
                  <a:lnTo>
                    <a:pt x="497" y="310"/>
                  </a:lnTo>
                  <a:lnTo>
                    <a:pt x="528" y="296"/>
                  </a:lnTo>
                  <a:lnTo>
                    <a:pt x="528" y="279"/>
                  </a:lnTo>
                  <a:close/>
                  <a:moveTo>
                    <a:pt x="483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83" y="310"/>
                  </a:lnTo>
                  <a:close/>
                  <a:moveTo>
                    <a:pt x="423" y="338"/>
                  </a:moveTo>
                  <a:lnTo>
                    <a:pt x="395" y="353"/>
                  </a:lnTo>
                  <a:lnTo>
                    <a:pt x="395" y="367"/>
                  </a:lnTo>
                  <a:lnTo>
                    <a:pt x="423" y="353"/>
                  </a:lnTo>
                  <a:lnTo>
                    <a:pt x="423" y="33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14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60"/>
                  </a:lnTo>
                  <a:lnTo>
                    <a:pt x="131" y="542"/>
                  </a:lnTo>
                  <a:lnTo>
                    <a:pt x="117" y="528"/>
                  </a:lnTo>
                  <a:close/>
                  <a:moveTo>
                    <a:pt x="71" y="560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1" y="574"/>
                  </a:lnTo>
                  <a:lnTo>
                    <a:pt x="71" y="560"/>
                  </a:lnTo>
                  <a:close/>
                  <a:moveTo>
                    <a:pt x="29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29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411;p44">
              <a:extLst>
                <a:ext uri="{FF2B5EF4-FFF2-40B4-BE49-F238E27FC236}">
                  <a16:creationId xmlns:a16="http://schemas.microsoft.com/office/drawing/2014/main" id="{BF0D555E-3A3E-F9AD-A910-3FD8159BD973}"/>
                </a:ext>
              </a:extLst>
            </p:cNvPr>
            <p:cNvSpPr/>
            <p:nvPr/>
          </p:nvSpPr>
          <p:spPr>
            <a:xfrm>
              <a:off x="649925" y="4396175"/>
              <a:ext cx="26050" cy="16100"/>
            </a:xfrm>
            <a:custGeom>
              <a:avLst/>
              <a:gdLst/>
              <a:ahLst/>
              <a:cxnLst/>
              <a:rect l="l" t="t" r="r" b="b"/>
              <a:pathLst>
                <a:path w="1042" h="644" extrusionOk="0">
                  <a:moveTo>
                    <a:pt x="1027" y="0"/>
                  </a:moveTo>
                  <a:lnTo>
                    <a:pt x="1013" y="14"/>
                  </a:lnTo>
                  <a:lnTo>
                    <a:pt x="1041" y="0"/>
                  </a:lnTo>
                  <a:close/>
                  <a:moveTo>
                    <a:pt x="981" y="28"/>
                  </a:moveTo>
                  <a:lnTo>
                    <a:pt x="953" y="42"/>
                  </a:lnTo>
                  <a:lnTo>
                    <a:pt x="953" y="57"/>
                  </a:lnTo>
                  <a:lnTo>
                    <a:pt x="981" y="42"/>
                  </a:lnTo>
                  <a:lnTo>
                    <a:pt x="981" y="28"/>
                  </a:lnTo>
                  <a:close/>
                  <a:moveTo>
                    <a:pt x="939" y="57"/>
                  </a:moveTo>
                  <a:lnTo>
                    <a:pt x="911" y="71"/>
                  </a:lnTo>
                  <a:lnTo>
                    <a:pt x="911" y="88"/>
                  </a:lnTo>
                  <a:lnTo>
                    <a:pt x="939" y="71"/>
                  </a:lnTo>
                  <a:lnTo>
                    <a:pt x="939" y="57"/>
                  </a:lnTo>
                  <a:close/>
                  <a:moveTo>
                    <a:pt x="879" y="88"/>
                  </a:moveTo>
                  <a:lnTo>
                    <a:pt x="851" y="102"/>
                  </a:lnTo>
                  <a:lnTo>
                    <a:pt x="851" y="116"/>
                  </a:lnTo>
                  <a:lnTo>
                    <a:pt x="879" y="102"/>
                  </a:lnTo>
                  <a:lnTo>
                    <a:pt x="879" y="88"/>
                  </a:lnTo>
                  <a:close/>
                  <a:moveTo>
                    <a:pt x="837" y="116"/>
                  </a:moveTo>
                  <a:lnTo>
                    <a:pt x="806" y="144"/>
                  </a:lnTo>
                  <a:lnTo>
                    <a:pt x="837" y="130"/>
                  </a:lnTo>
                  <a:lnTo>
                    <a:pt x="837" y="116"/>
                  </a:lnTo>
                  <a:close/>
                  <a:moveTo>
                    <a:pt x="777" y="159"/>
                  </a:moveTo>
                  <a:lnTo>
                    <a:pt x="749" y="176"/>
                  </a:lnTo>
                  <a:lnTo>
                    <a:pt x="763" y="176"/>
                  </a:lnTo>
                  <a:lnTo>
                    <a:pt x="777" y="159"/>
                  </a:lnTo>
                  <a:close/>
                  <a:moveTo>
                    <a:pt x="573" y="278"/>
                  </a:moveTo>
                  <a:lnTo>
                    <a:pt x="559" y="292"/>
                  </a:lnTo>
                  <a:lnTo>
                    <a:pt x="559" y="306"/>
                  </a:lnTo>
                  <a:lnTo>
                    <a:pt x="587" y="292"/>
                  </a:lnTo>
                  <a:lnTo>
                    <a:pt x="573" y="278"/>
                  </a:lnTo>
                  <a:close/>
                  <a:moveTo>
                    <a:pt x="528" y="306"/>
                  </a:moveTo>
                  <a:lnTo>
                    <a:pt x="499" y="320"/>
                  </a:lnTo>
                  <a:lnTo>
                    <a:pt x="499" y="334"/>
                  </a:lnTo>
                  <a:lnTo>
                    <a:pt x="528" y="320"/>
                  </a:lnTo>
                  <a:lnTo>
                    <a:pt x="528" y="306"/>
                  </a:lnTo>
                  <a:close/>
                  <a:moveTo>
                    <a:pt x="485" y="334"/>
                  </a:moveTo>
                  <a:lnTo>
                    <a:pt x="454" y="352"/>
                  </a:lnTo>
                  <a:lnTo>
                    <a:pt x="454" y="366"/>
                  </a:lnTo>
                  <a:lnTo>
                    <a:pt x="485" y="352"/>
                  </a:lnTo>
                  <a:lnTo>
                    <a:pt x="485" y="334"/>
                  </a:lnTo>
                  <a:close/>
                  <a:moveTo>
                    <a:pt x="426" y="366"/>
                  </a:moveTo>
                  <a:lnTo>
                    <a:pt x="397" y="394"/>
                  </a:lnTo>
                  <a:lnTo>
                    <a:pt x="397" y="394"/>
                  </a:lnTo>
                  <a:lnTo>
                    <a:pt x="426" y="380"/>
                  </a:lnTo>
                  <a:lnTo>
                    <a:pt x="426" y="366"/>
                  </a:lnTo>
                  <a:close/>
                  <a:moveTo>
                    <a:pt x="324" y="440"/>
                  </a:moveTo>
                  <a:lnTo>
                    <a:pt x="295" y="454"/>
                  </a:lnTo>
                  <a:lnTo>
                    <a:pt x="310" y="454"/>
                  </a:lnTo>
                  <a:lnTo>
                    <a:pt x="324" y="440"/>
                  </a:lnTo>
                  <a:close/>
                  <a:moveTo>
                    <a:pt x="222" y="496"/>
                  </a:moveTo>
                  <a:lnTo>
                    <a:pt x="208" y="510"/>
                  </a:lnTo>
                  <a:lnTo>
                    <a:pt x="208" y="528"/>
                  </a:lnTo>
                  <a:lnTo>
                    <a:pt x="222" y="496"/>
                  </a:lnTo>
                  <a:close/>
                  <a:moveTo>
                    <a:pt x="176" y="528"/>
                  </a:moveTo>
                  <a:lnTo>
                    <a:pt x="148" y="542"/>
                  </a:lnTo>
                  <a:lnTo>
                    <a:pt x="148" y="556"/>
                  </a:lnTo>
                  <a:lnTo>
                    <a:pt x="176" y="542"/>
                  </a:lnTo>
                  <a:lnTo>
                    <a:pt x="176" y="528"/>
                  </a:lnTo>
                  <a:close/>
                  <a:moveTo>
                    <a:pt x="120" y="556"/>
                  </a:moveTo>
                  <a:lnTo>
                    <a:pt x="102" y="570"/>
                  </a:lnTo>
                  <a:lnTo>
                    <a:pt x="102" y="584"/>
                  </a:lnTo>
                  <a:lnTo>
                    <a:pt x="120" y="570"/>
                  </a:lnTo>
                  <a:lnTo>
                    <a:pt x="120" y="556"/>
                  </a:lnTo>
                  <a:close/>
                  <a:moveTo>
                    <a:pt x="74" y="584"/>
                  </a:moveTo>
                  <a:lnTo>
                    <a:pt x="46" y="598"/>
                  </a:lnTo>
                  <a:lnTo>
                    <a:pt x="46" y="616"/>
                  </a:lnTo>
                  <a:lnTo>
                    <a:pt x="74" y="598"/>
                  </a:lnTo>
                  <a:lnTo>
                    <a:pt x="74" y="584"/>
                  </a:lnTo>
                  <a:close/>
                  <a:moveTo>
                    <a:pt x="32" y="616"/>
                  </a:moveTo>
                  <a:lnTo>
                    <a:pt x="0" y="644"/>
                  </a:lnTo>
                  <a:lnTo>
                    <a:pt x="32" y="630"/>
                  </a:lnTo>
                  <a:lnTo>
                    <a:pt x="32" y="616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412;p44">
              <a:extLst>
                <a:ext uri="{FF2B5EF4-FFF2-40B4-BE49-F238E27FC236}">
                  <a16:creationId xmlns:a16="http://schemas.microsoft.com/office/drawing/2014/main" id="{4B8F9431-B2E5-749A-4C49-75D92083E1FC}"/>
                </a:ext>
              </a:extLst>
            </p:cNvPr>
            <p:cNvSpPr/>
            <p:nvPr/>
          </p:nvSpPr>
          <p:spPr>
            <a:xfrm>
              <a:off x="650700" y="4400125"/>
              <a:ext cx="28600" cy="18050"/>
            </a:xfrm>
            <a:custGeom>
              <a:avLst/>
              <a:gdLst/>
              <a:ahLst/>
              <a:cxnLst/>
              <a:rect l="l" t="t" r="r" b="b"/>
              <a:pathLst>
                <a:path w="1144" h="722" extrusionOk="0">
                  <a:moveTo>
                    <a:pt x="1144" y="1"/>
                  </a:moveTo>
                  <a:lnTo>
                    <a:pt x="1112" y="18"/>
                  </a:lnTo>
                  <a:lnTo>
                    <a:pt x="1112" y="32"/>
                  </a:lnTo>
                  <a:lnTo>
                    <a:pt x="1144" y="18"/>
                  </a:lnTo>
                  <a:lnTo>
                    <a:pt x="1144" y="1"/>
                  </a:lnTo>
                  <a:close/>
                  <a:moveTo>
                    <a:pt x="1084" y="32"/>
                  </a:moveTo>
                  <a:lnTo>
                    <a:pt x="1056" y="60"/>
                  </a:lnTo>
                  <a:lnTo>
                    <a:pt x="1070" y="60"/>
                  </a:lnTo>
                  <a:lnTo>
                    <a:pt x="1084" y="46"/>
                  </a:lnTo>
                  <a:lnTo>
                    <a:pt x="1084" y="32"/>
                  </a:lnTo>
                  <a:close/>
                  <a:moveTo>
                    <a:pt x="880" y="162"/>
                  </a:moveTo>
                  <a:lnTo>
                    <a:pt x="862" y="176"/>
                  </a:lnTo>
                  <a:lnTo>
                    <a:pt x="862" y="194"/>
                  </a:lnTo>
                  <a:lnTo>
                    <a:pt x="880" y="162"/>
                  </a:lnTo>
                  <a:close/>
                  <a:moveTo>
                    <a:pt x="834" y="194"/>
                  </a:moveTo>
                  <a:lnTo>
                    <a:pt x="806" y="208"/>
                  </a:lnTo>
                  <a:lnTo>
                    <a:pt x="806" y="222"/>
                  </a:lnTo>
                  <a:lnTo>
                    <a:pt x="834" y="208"/>
                  </a:lnTo>
                  <a:lnTo>
                    <a:pt x="834" y="194"/>
                  </a:lnTo>
                  <a:close/>
                  <a:moveTo>
                    <a:pt x="775" y="222"/>
                  </a:moveTo>
                  <a:lnTo>
                    <a:pt x="760" y="236"/>
                  </a:lnTo>
                  <a:lnTo>
                    <a:pt x="760" y="250"/>
                  </a:lnTo>
                  <a:lnTo>
                    <a:pt x="792" y="236"/>
                  </a:lnTo>
                  <a:lnTo>
                    <a:pt x="775" y="222"/>
                  </a:lnTo>
                  <a:close/>
                  <a:moveTo>
                    <a:pt x="732" y="250"/>
                  </a:moveTo>
                  <a:lnTo>
                    <a:pt x="704" y="264"/>
                  </a:lnTo>
                  <a:lnTo>
                    <a:pt x="704" y="282"/>
                  </a:lnTo>
                  <a:lnTo>
                    <a:pt x="732" y="264"/>
                  </a:lnTo>
                  <a:lnTo>
                    <a:pt x="732" y="250"/>
                  </a:lnTo>
                  <a:close/>
                  <a:moveTo>
                    <a:pt x="687" y="282"/>
                  </a:moveTo>
                  <a:lnTo>
                    <a:pt x="658" y="310"/>
                  </a:lnTo>
                  <a:lnTo>
                    <a:pt x="687" y="296"/>
                  </a:lnTo>
                  <a:lnTo>
                    <a:pt x="687" y="282"/>
                  </a:lnTo>
                  <a:close/>
                  <a:moveTo>
                    <a:pt x="630" y="324"/>
                  </a:moveTo>
                  <a:lnTo>
                    <a:pt x="599" y="338"/>
                  </a:lnTo>
                  <a:lnTo>
                    <a:pt x="616" y="338"/>
                  </a:lnTo>
                  <a:lnTo>
                    <a:pt x="630" y="324"/>
                  </a:lnTo>
                  <a:close/>
                  <a:moveTo>
                    <a:pt x="483" y="412"/>
                  </a:moveTo>
                  <a:lnTo>
                    <a:pt x="454" y="426"/>
                  </a:lnTo>
                  <a:lnTo>
                    <a:pt x="454" y="440"/>
                  </a:lnTo>
                  <a:lnTo>
                    <a:pt x="483" y="412"/>
                  </a:lnTo>
                  <a:close/>
                  <a:moveTo>
                    <a:pt x="423" y="440"/>
                  </a:moveTo>
                  <a:lnTo>
                    <a:pt x="409" y="458"/>
                  </a:lnTo>
                  <a:lnTo>
                    <a:pt x="409" y="472"/>
                  </a:lnTo>
                  <a:lnTo>
                    <a:pt x="423" y="458"/>
                  </a:lnTo>
                  <a:lnTo>
                    <a:pt x="423" y="440"/>
                  </a:lnTo>
                  <a:close/>
                  <a:moveTo>
                    <a:pt x="381" y="472"/>
                  </a:moveTo>
                  <a:lnTo>
                    <a:pt x="352" y="486"/>
                  </a:lnTo>
                  <a:lnTo>
                    <a:pt x="352" y="500"/>
                  </a:lnTo>
                  <a:lnTo>
                    <a:pt x="381" y="486"/>
                  </a:lnTo>
                  <a:lnTo>
                    <a:pt x="381" y="472"/>
                  </a:lnTo>
                  <a:close/>
                  <a:moveTo>
                    <a:pt x="321" y="500"/>
                  </a:moveTo>
                  <a:lnTo>
                    <a:pt x="307" y="514"/>
                  </a:lnTo>
                  <a:lnTo>
                    <a:pt x="307" y="528"/>
                  </a:lnTo>
                  <a:lnTo>
                    <a:pt x="335" y="514"/>
                  </a:lnTo>
                  <a:lnTo>
                    <a:pt x="321" y="500"/>
                  </a:lnTo>
                  <a:close/>
                  <a:moveTo>
                    <a:pt x="279" y="528"/>
                  </a:moveTo>
                  <a:lnTo>
                    <a:pt x="247" y="560"/>
                  </a:lnTo>
                  <a:lnTo>
                    <a:pt x="247" y="560"/>
                  </a:lnTo>
                  <a:lnTo>
                    <a:pt x="279" y="546"/>
                  </a:lnTo>
                  <a:lnTo>
                    <a:pt x="279" y="528"/>
                  </a:lnTo>
                  <a:close/>
                  <a:moveTo>
                    <a:pt x="71" y="662"/>
                  </a:moveTo>
                  <a:lnTo>
                    <a:pt x="57" y="676"/>
                  </a:lnTo>
                  <a:lnTo>
                    <a:pt x="57" y="690"/>
                  </a:lnTo>
                  <a:lnTo>
                    <a:pt x="71" y="662"/>
                  </a:lnTo>
                  <a:close/>
                  <a:moveTo>
                    <a:pt x="29" y="690"/>
                  </a:moveTo>
                  <a:lnTo>
                    <a:pt x="1" y="704"/>
                  </a:lnTo>
                  <a:lnTo>
                    <a:pt x="1" y="722"/>
                  </a:lnTo>
                  <a:lnTo>
                    <a:pt x="29" y="704"/>
                  </a:lnTo>
                  <a:lnTo>
                    <a:pt x="29" y="69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413;p44">
              <a:extLst>
                <a:ext uri="{FF2B5EF4-FFF2-40B4-BE49-F238E27FC236}">
                  <a16:creationId xmlns:a16="http://schemas.microsoft.com/office/drawing/2014/main" id="{5DD63160-318E-3619-E9D4-693860E6A675}"/>
                </a:ext>
              </a:extLst>
            </p:cNvPr>
            <p:cNvSpPr/>
            <p:nvPr/>
          </p:nvSpPr>
          <p:spPr>
            <a:xfrm>
              <a:off x="655450" y="4406025"/>
              <a:ext cx="24550" cy="15400"/>
            </a:xfrm>
            <a:custGeom>
              <a:avLst/>
              <a:gdLst/>
              <a:ahLst/>
              <a:cxnLst/>
              <a:rect l="l" t="t" r="r" b="b"/>
              <a:pathLst>
                <a:path w="982" h="616" extrusionOk="0">
                  <a:moveTo>
                    <a:pt x="982" y="0"/>
                  </a:moveTo>
                  <a:lnTo>
                    <a:pt x="954" y="14"/>
                  </a:lnTo>
                  <a:lnTo>
                    <a:pt x="954" y="28"/>
                  </a:lnTo>
                  <a:lnTo>
                    <a:pt x="982" y="0"/>
                  </a:lnTo>
                  <a:close/>
                  <a:moveTo>
                    <a:pt x="922" y="28"/>
                  </a:moveTo>
                  <a:lnTo>
                    <a:pt x="908" y="46"/>
                  </a:lnTo>
                  <a:lnTo>
                    <a:pt x="908" y="60"/>
                  </a:lnTo>
                  <a:lnTo>
                    <a:pt x="936" y="46"/>
                  </a:lnTo>
                  <a:lnTo>
                    <a:pt x="922" y="28"/>
                  </a:lnTo>
                  <a:close/>
                  <a:moveTo>
                    <a:pt x="880" y="60"/>
                  </a:moveTo>
                  <a:lnTo>
                    <a:pt x="848" y="74"/>
                  </a:lnTo>
                  <a:lnTo>
                    <a:pt x="848" y="88"/>
                  </a:lnTo>
                  <a:lnTo>
                    <a:pt x="880" y="74"/>
                  </a:lnTo>
                  <a:lnTo>
                    <a:pt x="880" y="60"/>
                  </a:lnTo>
                  <a:close/>
                  <a:moveTo>
                    <a:pt x="834" y="88"/>
                  </a:moveTo>
                  <a:lnTo>
                    <a:pt x="806" y="102"/>
                  </a:lnTo>
                  <a:lnTo>
                    <a:pt x="806" y="116"/>
                  </a:lnTo>
                  <a:lnTo>
                    <a:pt x="834" y="102"/>
                  </a:lnTo>
                  <a:lnTo>
                    <a:pt x="834" y="88"/>
                  </a:lnTo>
                  <a:close/>
                  <a:moveTo>
                    <a:pt x="778" y="116"/>
                  </a:moveTo>
                  <a:lnTo>
                    <a:pt x="746" y="148"/>
                  </a:lnTo>
                  <a:lnTo>
                    <a:pt x="746" y="148"/>
                  </a:lnTo>
                  <a:lnTo>
                    <a:pt x="778" y="134"/>
                  </a:lnTo>
                  <a:lnTo>
                    <a:pt x="778" y="116"/>
                  </a:lnTo>
                  <a:close/>
                  <a:moveTo>
                    <a:pt x="672" y="190"/>
                  </a:moveTo>
                  <a:lnTo>
                    <a:pt x="644" y="204"/>
                  </a:lnTo>
                  <a:lnTo>
                    <a:pt x="658" y="204"/>
                  </a:lnTo>
                  <a:lnTo>
                    <a:pt x="672" y="190"/>
                  </a:lnTo>
                  <a:close/>
                  <a:moveTo>
                    <a:pt x="570" y="250"/>
                  </a:moveTo>
                  <a:lnTo>
                    <a:pt x="556" y="264"/>
                  </a:lnTo>
                  <a:lnTo>
                    <a:pt x="556" y="278"/>
                  </a:lnTo>
                  <a:lnTo>
                    <a:pt x="570" y="250"/>
                  </a:lnTo>
                  <a:close/>
                  <a:moveTo>
                    <a:pt x="528" y="278"/>
                  </a:moveTo>
                  <a:lnTo>
                    <a:pt x="497" y="292"/>
                  </a:lnTo>
                  <a:lnTo>
                    <a:pt x="497" y="310"/>
                  </a:lnTo>
                  <a:lnTo>
                    <a:pt x="528" y="292"/>
                  </a:lnTo>
                  <a:lnTo>
                    <a:pt x="528" y="278"/>
                  </a:lnTo>
                  <a:close/>
                  <a:moveTo>
                    <a:pt x="468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68" y="310"/>
                  </a:lnTo>
                  <a:close/>
                  <a:moveTo>
                    <a:pt x="426" y="338"/>
                  </a:moveTo>
                  <a:lnTo>
                    <a:pt x="395" y="352"/>
                  </a:lnTo>
                  <a:lnTo>
                    <a:pt x="395" y="366"/>
                  </a:lnTo>
                  <a:lnTo>
                    <a:pt x="426" y="352"/>
                  </a:lnTo>
                  <a:lnTo>
                    <a:pt x="426" y="338"/>
                  </a:lnTo>
                  <a:close/>
                  <a:moveTo>
                    <a:pt x="381" y="366"/>
                  </a:moveTo>
                  <a:lnTo>
                    <a:pt x="352" y="398"/>
                  </a:lnTo>
                  <a:lnTo>
                    <a:pt x="381" y="380"/>
                  </a:lnTo>
                  <a:lnTo>
                    <a:pt x="381" y="366"/>
                  </a:lnTo>
                  <a:close/>
                  <a:moveTo>
                    <a:pt x="219" y="468"/>
                  </a:moveTo>
                  <a:lnTo>
                    <a:pt x="191" y="486"/>
                  </a:lnTo>
                  <a:lnTo>
                    <a:pt x="205" y="486"/>
                  </a:lnTo>
                  <a:lnTo>
                    <a:pt x="219" y="46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56"/>
                  </a:lnTo>
                  <a:lnTo>
                    <a:pt x="117" y="542"/>
                  </a:lnTo>
                  <a:lnTo>
                    <a:pt x="117" y="528"/>
                  </a:lnTo>
                  <a:close/>
                  <a:moveTo>
                    <a:pt x="74" y="556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4" y="574"/>
                  </a:lnTo>
                  <a:lnTo>
                    <a:pt x="74" y="556"/>
                  </a:lnTo>
                  <a:close/>
                  <a:moveTo>
                    <a:pt x="15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15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1" name="Google Shape;414;p44">
              <a:extLst>
                <a:ext uri="{FF2B5EF4-FFF2-40B4-BE49-F238E27FC236}">
                  <a16:creationId xmlns:a16="http://schemas.microsoft.com/office/drawing/2014/main" id="{50CFACE5-F442-DD74-134B-5A020CFF6E89}"/>
                </a:ext>
              </a:extLst>
            </p:cNvPr>
            <p:cNvSpPr/>
            <p:nvPr/>
          </p:nvSpPr>
          <p:spPr>
            <a:xfrm>
              <a:off x="641125" y="4476475"/>
              <a:ext cx="41075" cy="25950"/>
            </a:xfrm>
            <a:custGeom>
              <a:avLst/>
              <a:gdLst/>
              <a:ahLst/>
              <a:cxnLst/>
              <a:rect l="l" t="t" r="r" b="b"/>
              <a:pathLst>
                <a:path w="1643" h="1038" extrusionOk="0">
                  <a:moveTo>
                    <a:pt x="1018" y="0"/>
                  </a:moveTo>
                  <a:cubicBezTo>
                    <a:pt x="775" y="0"/>
                    <a:pt x="837" y="436"/>
                    <a:pt x="837" y="436"/>
                  </a:cubicBezTo>
                  <a:cubicBezTo>
                    <a:pt x="837" y="436"/>
                    <a:pt x="685" y="139"/>
                    <a:pt x="508" y="139"/>
                  </a:cubicBezTo>
                  <a:cubicBezTo>
                    <a:pt x="452" y="139"/>
                    <a:pt x="394" y="168"/>
                    <a:pt x="338" y="246"/>
                  </a:cubicBezTo>
                  <a:cubicBezTo>
                    <a:pt x="0" y="728"/>
                    <a:pt x="925" y="1037"/>
                    <a:pt x="925" y="1037"/>
                  </a:cubicBezTo>
                  <a:cubicBezTo>
                    <a:pt x="925" y="1037"/>
                    <a:pt x="1643" y="158"/>
                    <a:pt x="1087" y="10"/>
                  </a:cubicBezTo>
                  <a:cubicBezTo>
                    <a:pt x="1062" y="3"/>
                    <a:pt x="1039" y="0"/>
                    <a:pt x="101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2" name="Google Shape;415;p44">
              <a:extLst>
                <a:ext uri="{FF2B5EF4-FFF2-40B4-BE49-F238E27FC236}">
                  <a16:creationId xmlns:a16="http://schemas.microsoft.com/office/drawing/2014/main" id="{F8F9BE88-097F-5B5F-2BD6-5B37AD6602CE}"/>
                </a:ext>
              </a:extLst>
            </p:cNvPr>
            <p:cNvSpPr/>
            <p:nvPr/>
          </p:nvSpPr>
          <p:spPr>
            <a:xfrm>
              <a:off x="643775" y="4510450"/>
              <a:ext cx="26875" cy="25350"/>
            </a:xfrm>
            <a:custGeom>
              <a:avLst/>
              <a:gdLst/>
              <a:ahLst/>
              <a:cxnLst/>
              <a:rect l="l" t="t" r="r" b="b"/>
              <a:pathLst>
                <a:path w="1075" h="1014" extrusionOk="0">
                  <a:moveTo>
                    <a:pt x="655" y="0"/>
                  </a:moveTo>
                  <a:cubicBezTo>
                    <a:pt x="625" y="0"/>
                    <a:pt x="592" y="5"/>
                    <a:pt x="556" y="16"/>
                  </a:cubicBezTo>
                  <a:cubicBezTo>
                    <a:pt x="218" y="104"/>
                    <a:pt x="541" y="498"/>
                    <a:pt x="541" y="498"/>
                  </a:cubicBezTo>
                  <a:cubicBezTo>
                    <a:pt x="541" y="498"/>
                    <a:pt x="368" y="394"/>
                    <a:pt x="223" y="394"/>
                  </a:cubicBezTo>
                  <a:cubicBezTo>
                    <a:pt x="125" y="394"/>
                    <a:pt x="39" y="441"/>
                    <a:pt x="28" y="600"/>
                  </a:cubicBezTo>
                  <a:cubicBezTo>
                    <a:pt x="0" y="945"/>
                    <a:pt x="329" y="1014"/>
                    <a:pt x="596" y="1014"/>
                  </a:cubicBezTo>
                  <a:cubicBezTo>
                    <a:pt x="772" y="1014"/>
                    <a:pt x="921" y="983"/>
                    <a:pt x="921" y="983"/>
                  </a:cubicBezTo>
                  <a:cubicBezTo>
                    <a:pt x="921" y="983"/>
                    <a:pt x="1075" y="0"/>
                    <a:pt x="65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3" name="Google Shape;416;p44">
              <a:extLst>
                <a:ext uri="{FF2B5EF4-FFF2-40B4-BE49-F238E27FC236}">
                  <a16:creationId xmlns:a16="http://schemas.microsoft.com/office/drawing/2014/main" id="{003E1CAE-2E07-32EA-B16F-9A81735BEC37}"/>
                </a:ext>
              </a:extLst>
            </p:cNvPr>
            <p:cNvSpPr/>
            <p:nvPr/>
          </p:nvSpPr>
          <p:spPr>
            <a:xfrm>
              <a:off x="666100" y="4351225"/>
              <a:ext cx="39950" cy="26250"/>
            </a:xfrm>
            <a:custGeom>
              <a:avLst/>
              <a:gdLst/>
              <a:ahLst/>
              <a:cxnLst/>
              <a:rect l="l" t="t" r="r" b="b"/>
              <a:pathLst>
                <a:path w="1598" h="1050" extrusionOk="0">
                  <a:moveTo>
                    <a:pt x="975" y="0"/>
                  </a:moveTo>
                  <a:cubicBezTo>
                    <a:pt x="719" y="0"/>
                    <a:pt x="820" y="433"/>
                    <a:pt x="820" y="433"/>
                  </a:cubicBezTo>
                  <a:cubicBezTo>
                    <a:pt x="820" y="433"/>
                    <a:pt x="649" y="168"/>
                    <a:pt x="478" y="168"/>
                  </a:cubicBezTo>
                  <a:cubicBezTo>
                    <a:pt x="418" y="168"/>
                    <a:pt x="359" y="200"/>
                    <a:pt x="306" y="286"/>
                  </a:cubicBezTo>
                  <a:cubicBezTo>
                    <a:pt x="0" y="785"/>
                    <a:pt x="936" y="1049"/>
                    <a:pt x="936" y="1049"/>
                  </a:cubicBezTo>
                  <a:cubicBezTo>
                    <a:pt x="936" y="1049"/>
                    <a:pt x="1597" y="127"/>
                    <a:pt x="1038" y="8"/>
                  </a:cubicBezTo>
                  <a:cubicBezTo>
                    <a:pt x="1015" y="3"/>
                    <a:pt x="994" y="0"/>
                    <a:pt x="97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16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"/>
          <p:cNvSpPr/>
          <p:nvPr/>
        </p:nvSpPr>
        <p:spPr>
          <a:xfrm rot="359481">
            <a:off x="1887258" y="1589540"/>
            <a:ext cx="817159" cy="758130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3" name="Google Shape;443;p46"/>
          <p:cNvSpPr/>
          <p:nvPr/>
        </p:nvSpPr>
        <p:spPr>
          <a:xfrm rot="359481">
            <a:off x="1887258" y="2790933"/>
            <a:ext cx="817159" cy="758130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1887785" y="743113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MỤC TIÊU TIẾT HỌC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6" name="Google Shape;446;p46"/>
          <p:cNvSpPr txBox="1">
            <a:spLocks noGrp="1"/>
          </p:cNvSpPr>
          <p:nvPr>
            <p:ph type="title" idx="3"/>
          </p:nvPr>
        </p:nvSpPr>
        <p:spPr>
          <a:xfrm>
            <a:off x="1838347" y="1707203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9" name="Google Shape;449;p46"/>
          <p:cNvSpPr txBox="1">
            <a:spLocks noGrp="1"/>
          </p:cNvSpPr>
          <p:nvPr>
            <p:ph type="title" idx="8"/>
          </p:nvPr>
        </p:nvSpPr>
        <p:spPr>
          <a:xfrm>
            <a:off x="2825671" y="2808595"/>
            <a:ext cx="4300606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>
                <a:latin typeface="Cambria" panose="02040503050406030204" pitchFamily="18" charset="0"/>
                <a:ea typeface="Cambria" panose="02040503050406030204" pitchFamily="18" charset="0"/>
              </a:rPr>
              <a:t>Mô tả được một số nét chính về tự nhiên của Thành phố Hà Nội. </a:t>
            </a:r>
            <a:endParaRPr b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0" name="Google Shape;450;p46"/>
          <p:cNvSpPr txBox="1">
            <a:spLocks noGrp="1"/>
          </p:cNvSpPr>
          <p:nvPr>
            <p:ph type="title" idx="9"/>
          </p:nvPr>
        </p:nvSpPr>
        <p:spPr>
          <a:xfrm>
            <a:off x="1838337" y="2908579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8" name="Google Shape;458;p46"/>
          <p:cNvGrpSpPr/>
          <p:nvPr/>
        </p:nvGrpSpPr>
        <p:grpSpPr>
          <a:xfrm>
            <a:off x="407461" y="2264077"/>
            <a:ext cx="1324205" cy="2510947"/>
            <a:chOff x="2240225" y="4235013"/>
            <a:chExt cx="326175" cy="618475"/>
          </a:xfrm>
        </p:grpSpPr>
        <p:sp>
          <p:nvSpPr>
            <p:cNvPr id="459" name="Google Shape;459;p46"/>
            <p:cNvSpPr/>
            <p:nvPr/>
          </p:nvSpPr>
          <p:spPr>
            <a:xfrm>
              <a:off x="2280150" y="4506638"/>
              <a:ext cx="67475" cy="89550"/>
            </a:xfrm>
            <a:custGeom>
              <a:avLst/>
              <a:gdLst/>
              <a:ahLst/>
              <a:cxnLst/>
              <a:rect l="l" t="t" r="r" b="b"/>
              <a:pathLst>
                <a:path w="2699" h="3582" extrusionOk="0">
                  <a:moveTo>
                    <a:pt x="1826" y="1"/>
                  </a:moveTo>
                  <a:cubicBezTo>
                    <a:pt x="1533" y="1"/>
                    <a:pt x="1257" y="165"/>
                    <a:pt x="1129" y="451"/>
                  </a:cubicBezTo>
                  <a:lnTo>
                    <a:pt x="176" y="2492"/>
                  </a:lnTo>
                  <a:cubicBezTo>
                    <a:pt x="0" y="2872"/>
                    <a:pt x="162" y="3325"/>
                    <a:pt x="559" y="3515"/>
                  </a:cubicBezTo>
                  <a:cubicBezTo>
                    <a:pt x="616" y="3547"/>
                    <a:pt x="690" y="3561"/>
                    <a:pt x="763" y="3575"/>
                  </a:cubicBezTo>
                  <a:cubicBezTo>
                    <a:pt x="798" y="3580"/>
                    <a:pt x="832" y="3582"/>
                    <a:pt x="867" y="3582"/>
                  </a:cubicBezTo>
                  <a:cubicBezTo>
                    <a:pt x="1157" y="3582"/>
                    <a:pt x="1440" y="3425"/>
                    <a:pt x="1569" y="3135"/>
                  </a:cubicBezTo>
                  <a:lnTo>
                    <a:pt x="2522" y="1099"/>
                  </a:lnTo>
                  <a:cubicBezTo>
                    <a:pt x="2698" y="715"/>
                    <a:pt x="2536" y="247"/>
                    <a:pt x="2156" y="72"/>
                  </a:cubicBezTo>
                  <a:cubicBezTo>
                    <a:pt x="2048" y="24"/>
                    <a:pt x="1936" y="1"/>
                    <a:pt x="182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0" name="Google Shape;460;p46"/>
            <p:cNvSpPr/>
            <p:nvPr/>
          </p:nvSpPr>
          <p:spPr>
            <a:xfrm>
              <a:off x="2456025" y="4510763"/>
              <a:ext cx="70800" cy="87825"/>
            </a:xfrm>
            <a:custGeom>
              <a:avLst/>
              <a:gdLst/>
              <a:ahLst/>
              <a:cxnLst/>
              <a:rect l="l" t="t" r="r" b="b"/>
              <a:pathLst>
                <a:path w="2832" h="3513" extrusionOk="0">
                  <a:moveTo>
                    <a:pt x="893" y="1"/>
                  </a:moveTo>
                  <a:cubicBezTo>
                    <a:pt x="766" y="1"/>
                    <a:pt x="636" y="32"/>
                    <a:pt x="514" y="97"/>
                  </a:cubicBezTo>
                  <a:cubicBezTo>
                    <a:pt x="148" y="286"/>
                    <a:pt x="0" y="758"/>
                    <a:pt x="208" y="1138"/>
                  </a:cubicBezTo>
                  <a:lnTo>
                    <a:pt x="1277" y="3118"/>
                  </a:lnTo>
                  <a:cubicBezTo>
                    <a:pt x="1425" y="3364"/>
                    <a:pt x="1689" y="3512"/>
                    <a:pt x="1952" y="3512"/>
                  </a:cubicBezTo>
                  <a:cubicBezTo>
                    <a:pt x="2083" y="3512"/>
                    <a:pt x="2199" y="3484"/>
                    <a:pt x="2318" y="3424"/>
                  </a:cubicBezTo>
                  <a:cubicBezTo>
                    <a:pt x="2698" y="3220"/>
                    <a:pt x="2832" y="2749"/>
                    <a:pt x="2624" y="2383"/>
                  </a:cubicBezTo>
                  <a:lnTo>
                    <a:pt x="1555" y="406"/>
                  </a:lnTo>
                  <a:cubicBezTo>
                    <a:pt x="1425" y="144"/>
                    <a:pt x="1166" y="1"/>
                    <a:pt x="893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1" name="Google Shape;461;p46"/>
            <p:cNvSpPr/>
            <p:nvPr/>
          </p:nvSpPr>
          <p:spPr>
            <a:xfrm>
              <a:off x="2334050" y="4632238"/>
              <a:ext cx="141425" cy="202450"/>
            </a:xfrm>
            <a:custGeom>
              <a:avLst/>
              <a:gdLst/>
              <a:ahLst/>
              <a:cxnLst/>
              <a:rect l="l" t="t" r="r" b="b"/>
              <a:pathLst>
                <a:path w="5657" h="8098" extrusionOk="0">
                  <a:moveTo>
                    <a:pt x="0" y="0"/>
                  </a:moveTo>
                  <a:cubicBezTo>
                    <a:pt x="0" y="0"/>
                    <a:pt x="88" y="5470"/>
                    <a:pt x="454" y="7725"/>
                  </a:cubicBezTo>
                  <a:cubicBezTo>
                    <a:pt x="454" y="7725"/>
                    <a:pt x="904" y="8098"/>
                    <a:pt x="1555" y="8098"/>
                  </a:cubicBezTo>
                  <a:cubicBezTo>
                    <a:pt x="1808" y="8098"/>
                    <a:pt x="2090" y="8042"/>
                    <a:pt x="2389" y="7887"/>
                  </a:cubicBezTo>
                  <a:lnTo>
                    <a:pt x="2522" y="2744"/>
                  </a:lnTo>
                  <a:lnTo>
                    <a:pt x="2522" y="2684"/>
                  </a:lnTo>
                  <a:cubicBezTo>
                    <a:pt x="2649" y="2684"/>
                    <a:pt x="2782" y="2678"/>
                    <a:pt x="2922" y="2678"/>
                  </a:cubicBezTo>
                  <a:cubicBezTo>
                    <a:pt x="2992" y="2678"/>
                    <a:pt x="3064" y="2679"/>
                    <a:pt x="3138" y="2684"/>
                  </a:cubicBezTo>
                  <a:lnTo>
                    <a:pt x="3138" y="2744"/>
                  </a:lnTo>
                  <a:lnTo>
                    <a:pt x="3254" y="7887"/>
                  </a:lnTo>
                  <a:cubicBezTo>
                    <a:pt x="3553" y="8042"/>
                    <a:pt x="3836" y="8098"/>
                    <a:pt x="4090" y="8098"/>
                  </a:cubicBezTo>
                  <a:cubicBezTo>
                    <a:pt x="4746" y="8098"/>
                    <a:pt x="5203" y="7725"/>
                    <a:pt x="5203" y="7725"/>
                  </a:cubicBezTo>
                  <a:cubicBezTo>
                    <a:pt x="5555" y="5470"/>
                    <a:pt x="5657" y="0"/>
                    <a:pt x="5657" y="0"/>
                  </a:cubicBezTo>
                  <a:lnTo>
                    <a:pt x="5657" y="0"/>
                  </a:lnTo>
                  <a:lnTo>
                    <a:pt x="4440" y="236"/>
                  </a:lnTo>
                  <a:lnTo>
                    <a:pt x="113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2374675" y="4697488"/>
              <a:ext cx="60525" cy="2225"/>
            </a:xfrm>
            <a:custGeom>
              <a:avLst/>
              <a:gdLst/>
              <a:ahLst/>
              <a:cxnLst/>
              <a:rect l="l" t="t" r="r" b="b"/>
              <a:pathLst>
                <a:path w="2421" h="89" extrusionOk="0">
                  <a:moveTo>
                    <a:pt x="1204" y="0"/>
                  </a:moveTo>
                  <a:cubicBezTo>
                    <a:pt x="1014" y="0"/>
                    <a:pt x="810" y="0"/>
                    <a:pt x="616" y="14"/>
                  </a:cubicBezTo>
                  <a:cubicBezTo>
                    <a:pt x="412" y="14"/>
                    <a:pt x="222" y="28"/>
                    <a:pt x="18" y="46"/>
                  </a:cubicBezTo>
                  <a:cubicBezTo>
                    <a:pt x="18" y="46"/>
                    <a:pt x="1" y="46"/>
                    <a:pt x="1" y="60"/>
                  </a:cubicBezTo>
                  <a:cubicBezTo>
                    <a:pt x="1" y="74"/>
                    <a:pt x="18" y="74"/>
                    <a:pt x="18" y="74"/>
                  </a:cubicBezTo>
                  <a:cubicBezTo>
                    <a:pt x="222" y="88"/>
                    <a:pt x="412" y="88"/>
                    <a:pt x="616" y="88"/>
                  </a:cubicBezTo>
                  <a:lnTo>
                    <a:pt x="1204" y="74"/>
                  </a:lnTo>
                  <a:lnTo>
                    <a:pt x="2392" y="60"/>
                  </a:lnTo>
                  <a:cubicBezTo>
                    <a:pt x="2407" y="60"/>
                    <a:pt x="2407" y="46"/>
                    <a:pt x="2407" y="28"/>
                  </a:cubicBezTo>
                  <a:cubicBezTo>
                    <a:pt x="2421" y="28"/>
                    <a:pt x="2407" y="14"/>
                    <a:pt x="2392" y="14"/>
                  </a:cubicBezTo>
                  <a:cubicBezTo>
                    <a:pt x="1995" y="0"/>
                    <a:pt x="1601" y="0"/>
                    <a:pt x="12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3" name="Google Shape;463;p46"/>
            <p:cNvSpPr/>
            <p:nvPr/>
          </p:nvSpPr>
          <p:spPr>
            <a:xfrm>
              <a:off x="2402900" y="4624238"/>
              <a:ext cx="2225" cy="60425"/>
            </a:xfrm>
            <a:custGeom>
              <a:avLst/>
              <a:gdLst/>
              <a:ahLst/>
              <a:cxnLst/>
              <a:rect l="l" t="t" r="r" b="b"/>
              <a:pathLst>
                <a:path w="89" h="2417" extrusionOk="0">
                  <a:moveTo>
                    <a:pt x="60" y="0"/>
                  </a:moveTo>
                  <a:cubicBezTo>
                    <a:pt x="46" y="0"/>
                    <a:pt x="32" y="14"/>
                    <a:pt x="32" y="28"/>
                  </a:cubicBezTo>
                  <a:cubicBezTo>
                    <a:pt x="15" y="218"/>
                    <a:pt x="15" y="426"/>
                    <a:pt x="15" y="616"/>
                  </a:cubicBezTo>
                  <a:cubicBezTo>
                    <a:pt x="15" y="820"/>
                    <a:pt x="1" y="1010"/>
                    <a:pt x="15" y="1217"/>
                  </a:cubicBezTo>
                  <a:cubicBezTo>
                    <a:pt x="15" y="1611"/>
                    <a:pt x="15" y="2009"/>
                    <a:pt x="60" y="2403"/>
                  </a:cubicBezTo>
                  <a:lnTo>
                    <a:pt x="75" y="2417"/>
                  </a:lnTo>
                  <a:cubicBezTo>
                    <a:pt x="89" y="2417"/>
                    <a:pt x="89" y="2403"/>
                    <a:pt x="89" y="2403"/>
                  </a:cubicBezTo>
                  <a:lnTo>
                    <a:pt x="89" y="1801"/>
                  </a:lnTo>
                  <a:lnTo>
                    <a:pt x="89" y="1217"/>
                  </a:lnTo>
                  <a:lnTo>
                    <a:pt x="89" y="616"/>
                  </a:lnTo>
                  <a:cubicBezTo>
                    <a:pt x="75" y="426"/>
                    <a:pt x="75" y="218"/>
                    <a:pt x="75" y="28"/>
                  </a:cubicBezTo>
                  <a:cubicBezTo>
                    <a:pt x="75" y="14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4" name="Google Shape;464;p46"/>
            <p:cNvSpPr/>
            <p:nvPr/>
          </p:nvSpPr>
          <p:spPr>
            <a:xfrm>
              <a:off x="2404050" y="4643213"/>
              <a:ext cx="10225" cy="38475"/>
            </a:xfrm>
            <a:custGeom>
              <a:avLst/>
              <a:gdLst/>
              <a:ahLst/>
              <a:cxnLst/>
              <a:rect l="l" t="t" r="r" b="b"/>
              <a:pathLst>
                <a:path w="409" h="1539" extrusionOk="0">
                  <a:moveTo>
                    <a:pt x="366" y="1"/>
                  </a:moveTo>
                  <a:cubicBezTo>
                    <a:pt x="366" y="1"/>
                    <a:pt x="352" y="1"/>
                    <a:pt x="352" y="19"/>
                  </a:cubicBezTo>
                  <a:cubicBezTo>
                    <a:pt x="352" y="296"/>
                    <a:pt x="352" y="574"/>
                    <a:pt x="320" y="852"/>
                  </a:cubicBezTo>
                  <a:cubicBezTo>
                    <a:pt x="306" y="986"/>
                    <a:pt x="306" y="1130"/>
                    <a:pt x="278" y="1250"/>
                  </a:cubicBezTo>
                  <a:cubicBezTo>
                    <a:pt x="250" y="1320"/>
                    <a:pt x="233" y="1380"/>
                    <a:pt x="190" y="1426"/>
                  </a:cubicBezTo>
                  <a:cubicBezTo>
                    <a:pt x="155" y="1469"/>
                    <a:pt x="114" y="1487"/>
                    <a:pt x="70" y="1487"/>
                  </a:cubicBezTo>
                  <a:cubicBezTo>
                    <a:pt x="57" y="1487"/>
                    <a:pt x="43" y="1485"/>
                    <a:pt x="29" y="1482"/>
                  </a:cubicBezTo>
                  <a:cubicBezTo>
                    <a:pt x="14" y="1482"/>
                    <a:pt x="14" y="1482"/>
                    <a:pt x="14" y="1496"/>
                  </a:cubicBezTo>
                  <a:cubicBezTo>
                    <a:pt x="0" y="1514"/>
                    <a:pt x="14" y="1514"/>
                    <a:pt x="14" y="1528"/>
                  </a:cubicBezTo>
                  <a:cubicBezTo>
                    <a:pt x="34" y="1535"/>
                    <a:pt x="55" y="1539"/>
                    <a:pt x="75" y="1539"/>
                  </a:cubicBezTo>
                  <a:cubicBezTo>
                    <a:pt x="133" y="1539"/>
                    <a:pt x="191" y="1512"/>
                    <a:pt x="233" y="1468"/>
                  </a:cubicBezTo>
                  <a:cubicBezTo>
                    <a:pt x="292" y="1408"/>
                    <a:pt x="320" y="1338"/>
                    <a:pt x="338" y="1278"/>
                  </a:cubicBezTo>
                  <a:cubicBezTo>
                    <a:pt x="380" y="1130"/>
                    <a:pt x="394" y="1000"/>
                    <a:pt x="394" y="852"/>
                  </a:cubicBezTo>
                  <a:cubicBezTo>
                    <a:pt x="408" y="574"/>
                    <a:pt x="408" y="296"/>
                    <a:pt x="394" y="19"/>
                  </a:cubicBezTo>
                  <a:cubicBezTo>
                    <a:pt x="394" y="1"/>
                    <a:pt x="380" y="1"/>
                    <a:pt x="36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5" name="Google Shape;465;p46"/>
            <p:cNvSpPr/>
            <p:nvPr/>
          </p:nvSpPr>
          <p:spPr>
            <a:xfrm>
              <a:off x="2336250" y="4639263"/>
              <a:ext cx="17950" cy="30175"/>
            </a:xfrm>
            <a:custGeom>
              <a:avLst/>
              <a:gdLst/>
              <a:ahLst/>
              <a:cxnLst/>
              <a:rect l="l" t="t" r="r" b="b"/>
              <a:pathLst>
                <a:path w="718" h="1207" extrusionOk="0">
                  <a:moveTo>
                    <a:pt x="704" y="1"/>
                  </a:moveTo>
                  <a:cubicBezTo>
                    <a:pt x="690" y="1"/>
                    <a:pt x="676" y="1"/>
                    <a:pt x="676" y="15"/>
                  </a:cubicBezTo>
                  <a:lnTo>
                    <a:pt x="676" y="191"/>
                  </a:lnTo>
                  <a:cubicBezTo>
                    <a:pt x="658" y="247"/>
                    <a:pt x="658" y="307"/>
                    <a:pt x="644" y="366"/>
                  </a:cubicBezTo>
                  <a:lnTo>
                    <a:pt x="616" y="454"/>
                  </a:lnTo>
                  <a:lnTo>
                    <a:pt x="588" y="542"/>
                  </a:lnTo>
                  <a:cubicBezTo>
                    <a:pt x="588" y="571"/>
                    <a:pt x="570" y="585"/>
                    <a:pt x="556" y="616"/>
                  </a:cubicBezTo>
                  <a:cubicBezTo>
                    <a:pt x="542" y="644"/>
                    <a:pt x="528" y="673"/>
                    <a:pt x="514" y="687"/>
                  </a:cubicBezTo>
                  <a:cubicBezTo>
                    <a:pt x="454" y="792"/>
                    <a:pt x="380" y="894"/>
                    <a:pt x="292" y="968"/>
                  </a:cubicBezTo>
                  <a:cubicBezTo>
                    <a:pt x="218" y="1056"/>
                    <a:pt x="116" y="1112"/>
                    <a:pt x="14" y="1172"/>
                  </a:cubicBezTo>
                  <a:cubicBezTo>
                    <a:pt x="0" y="1172"/>
                    <a:pt x="0" y="1186"/>
                    <a:pt x="0" y="1200"/>
                  </a:cubicBezTo>
                  <a:cubicBezTo>
                    <a:pt x="0" y="1200"/>
                    <a:pt x="7" y="1206"/>
                    <a:pt x="11" y="1206"/>
                  </a:cubicBezTo>
                  <a:cubicBezTo>
                    <a:pt x="13" y="1206"/>
                    <a:pt x="14" y="1205"/>
                    <a:pt x="14" y="1200"/>
                  </a:cubicBezTo>
                  <a:cubicBezTo>
                    <a:pt x="148" y="1172"/>
                    <a:pt x="250" y="1098"/>
                    <a:pt x="352" y="1024"/>
                  </a:cubicBezTo>
                  <a:cubicBezTo>
                    <a:pt x="440" y="936"/>
                    <a:pt x="528" y="848"/>
                    <a:pt x="588" y="732"/>
                  </a:cubicBezTo>
                  <a:cubicBezTo>
                    <a:pt x="602" y="704"/>
                    <a:pt x="602" y="673"/>
                    <a:pt x="616" y="644"/>
                  </a:cubicBezTo>
                  <a:cubicBezTo>
                    <a:pt x="630" y="616"/>
                    <a:pt x="644" y="585"/>
                    <a:pt x="658" y="556"/>
                  </a:cubicBezTo>
                  <a:lnTo>
                    <a:pt x="690" y="469"/>
                  </a:lnTo>
                  <a:lnTo>
                    <a:pt x="704" y="381"/>
                  </a:lnTo>
                  <a:cubicBezTo>
                    <a:pt x="704" y="352"/>
                    <a:pt x="718" y="321"/>
                    <a:pt x="718" y="293"/>
                  </a:cubicBezTo>
                  <a:lnTo>
                    <a:pt x="718" y="191"/>
                  </a:lnTo>
                  <a:lnTo>
                    <a:pt x="718" y="15"/>
                  </a:lnTo>
                  <a:cubicBezTo>
                    <a:pt x="718" y="1"/>
                    <a:pt x="704" y="1"/>
                    <a:pt x="70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6" name="Google Shape;466;p46"/>
            <p:cNvSpPr/>
            <p:nvPr/>
          </p:nvSpPr>
          <p:spPr>
            <a:xfrm>
              <a:off x="2457525" y="4639263"/>
              <a:ext cx="18300" cy="30025"/>
            </a:xfrm>
            <a:custGeom>
              <a:avLst/>
              <a:gdLst/>
              <a:ahLst/>
              <a:cxnLst/>
              <a:rect l="l" t="t" r="r" b="b"/>
              <a:pathLst>
                <a:path w="732" h="1201" extrusionOk="0">
                  <a:moveTo>
                    <a:pt x="28" y="1"/>
                  </a:moveTo>
                  <a:cubicBezTo>
                    <a:pt x="14" y="1"/>
                    <a:pt x="14" y="1"/>
                    <a:pt x="14" y="15"/>
                  </a:cubicBezTo>
                  <a:cubicBezTo>
                    <a:pt x="14" y="71"/>
                    <a:pt x="0" y="131"/>
                    <a:pt x="0" y="191"/>
                  </a:cubicBezTo>
                  <a:lnTo>
                    <a:pt x="14" y="293"/>
                  </a:lnTo>
                  <a:cubicBezTo>
                    <a:pt x="14" y="321"/>
                    <a:pt x="14" y="352"/>
                    <a:pt x="28" y="381"/>
                  </a:cubicBezTo>
                  <a:lnTo>
                    <a:pt x="46" y="469"/>
                  </a:lnTo>
                  <a:lnTo>
                    <a:pt x="74" y="556"/>
                  </a:lnTo>
                  <a:cubicBezTo>
                    <a:pt x="74" y="585"/>
                    <a:pt x="88" y="616"/>
                    <a:pt x="102" y="644"/>
                  </a:cubicBezTo>
                  <a:cubicBezTo>
                    <a:pt x="116" y="673"/>
                    <a:pt x="134" y="704"/>
                    <a:pt x="148" y="732"/>
                  </a:cubicBezTo>
                  <a:cubicBezTo>
                    <a:pt x="204" y="848"/>
                    <a:pt x="292" y="936"/>
                    <a:pt x="380" y="1024"/>
                  </a:cubicBezTo>
                  <a:cubicBezTo>
                    <a:pt x="468" y="1098"/>
                    <a:pt x="587" y="1172"/>
                    <a:pt x="704" y="1200"/>
                  </a:cubicBezTo>
                  <a:lnTo>
                    <a:pt x="718" y="1200"/>
                  </a:lnTo>
                  <a:cubicBezTo>
                    <a:pt x="732" y="1186"/>
                    <a:pt x="718" y="1172"/>
                    <a:pt x="718" y="1172"/>
                  </a:cubicBezTo>
                  <a:cubicBezTo>
                    <a:pt x="616" y="1112"/>
                    <a:pt x="514" y="1056"/>
                    <a:pt x="426" y="968"/>
                  </a:cubicBezTo>
                  <a:cubicBezTo>
                    <a:pt x="338" y="894"/>
                    <a:pt x="264" y="792"/>
                    <a:pt x="204" y="687"/>
                  </a:cubicBezTo>
                  <a:cubicBezTo>
                    <a:pt x="190" y="673"/>
                    <a:pt x="190" y="644"/>
                    <a:pt x="176" y="616"/>
                  </a:cubicBezTo>
                  <a:cubicBezTo>
                    <a:pt x="162" y="585"/>
                    <a:pt x="148" y="571"/>
                    <a:pt x="134" y="542"/>
                  </a:cubicBezTo>
                  <a:lnTo>
                    <a:pt x="102" y="454"/>
                  </a:lnTo>
                  <a:lnTo>
                    <a:pt x="88" y="366"/>
                  </a:lnTo>
                  <a:cubicBezTo>
                    <a:pt x="74" y="307"/>
                    <a:pt x="74" y="247"/>
                    <a:pt x="60" y="191"/>
                  </a:cubicBezTo>
                  <a:cubicBezTo>
                    <a:pt x="46" y="131"/>
                    <a:pt x="60" y="71"/>
                    <a:pt x="46" y="15"/>
                  </a:cubicBezTo>
                  <a:cubicBezTo>
                    <a:pt x="46" y="1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7" name="Google Shape;467;p46"/>
            <p:cNvSpPr/>
            <p:nvPr/>
          </p:nvSpPr>
          <p:spPr>
            <a:xfrm>
              <a:off x="2292625" y="4480063"/>
              <a:ext cx="224275" cy="174625"/>
            </a:xfrm>
            <a:custGeom>
              <a:avLst/>
              <a:gdLst/>
              <a:ahLst/>
              <a:cxnLst/>
              <a:rect l="l" t="t" r="r" b="b"/>
              <a:pathLst>
                <a:path w="8971" h="6985" extrusionOk="0">
                  <a:moveTo>
                    <a:pt x="3753" y="0"/>
                  </a:moveTo>
                  <a:cubicBezTo>
                    <a:pt x="3319" y="0"/>
                    <a:pt x="2752" y="17"/>
                    <a:pt x="2157" y="79"/>
                  </a:cubicBezTo>
                  <a:cubicBezTo>
                    <a:pt x="542" y="241"/>
                    <a:pt x="1" y="2601"/>
                    <a:pt x="1" y="2601"/>
                  </a:cubicBezTo>
                  <a:cubicBezTo>
                    <a:pt x="1" y="2601"/>
                    <a:pt x="835" y="3423"/>
                    <a:pt x="1610" y="3423"/>
                  </a:cubicBezTo>
                  <a:cubicBezTo>
                    <a:pt x="1631" y="3423"/>
                    <a:pt x="1651" y="3422"/>
                    <a:pt x="1672" y="3421"/>
                  </a:cubicBezTo>
                  <a:lnTo>
                    <a:pt x="1672" y="3421"/>
                  </a:lnTo>
                  <a:lnTo>
                    <a:pt x="1436" y="6383"/>
                  </a:lnTo>
                  <a:cubicBezTo>
                    <a:pt x="1436" y="6383"/>
                    <a:pt x="2741" y="6967"/>
                    <a:pt x="4486" y="6984"/>
                  </a:cubicBezTo>
                  <a:lnTo>
                    <a:pt x="4545" y="6984"/>
                  </a:lnTo>
                  <a:cubicBezTo>
                    <a:pt x="6290" y="6967"/>
                    <a:pt x="7549" y="6383"/>
                    <a:pt x="7549" y="6383"/>
                  </a:cubicBezTo>
                  <a:lnTo>
                    <a:pt x="7300" y="3421"/>
                  </a:lnTo>
                  <a:lnTo>
                    <a:pt x="7300" y="3421"/>
                  </a:lnTo>
                  <a:cubicBezTo>
                    <a:pt x="7320" y="3422"/>
                    <a:pt x="7341" y="3423"/>
                    <a:pt x="7362" y="3423"/>
                  </a:cubicBezTo>
                  <a:cubicBezTo>
                    <a:pt x="8149" y="3423"/>
                    <a:pt x="8970" y="2601"/>
                    <a:pt x="8970" y="2601"/>
                  </a:cubicBezTo>
                  <a:cubicBezTo>
                    <a:pt x="8970" y="2601"/>
                    <a:pt x="8443" y="241"/>
                    <a:pt x="6818" y="79"/>
                  </a:cubicBezTo>
                  <a:cubicBezTo>
                    <a:pt x="6228" y="17"/>
                    <a:pt x="5673" y="0"/>
                    <a:pt x="5250" y="0"/>
                  </a:cubicBezTo>
                  <a:cubicBezTo>
                    <a:pt x="4883" y="0"/>
                    <a:pt x="4617" y="13"/>
                    <a:pt x="4514" y="20"/>
                  </a:cubicBezTo>
                  <a:cubicBezTo>
                    <a:pt x="4406" y="13"/>
                    <a:pt x="4130" y="0"/>
                    <a:pt x="375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8" name="Google Shape;468;p46"/>
            <p:cNvSpPr/>
            <p:nvPr/>
          </p:nvSpPr>
          <p:spPr>
            <a:xfrm>
              <a:off x="2367025" y="4480513"/>
              <a:ext cx="69225" cy="33825"/>
            </a:xfrm>
            <a:custGeom>
              <a:avLst/>
              <a:gdLst/>
              <a:ahLst/>
              <a:cxnLst/>
              <a:rect l="l" t="t" r="r" b="b"/>
              <a:pathLst>
                <a:path w="2769" h="1353" extrusionOk="0">
                  <a:moveTo>
                    <a:pt x="1422" y="1"/>
                  </a:moveTo>
                  <a:cubicBezTo>
                    <a:pt x="1089" y="1"/>
                    <a:pt x="711" y="20"/>
                    <a:pt x="307" y="89"/>
                  </a:cubicBezTo>
                  <a:cubicBezTo>
                    <a:pt x="1" y="149"/>
                    <a:pt x="1" y="399"/>
                    <a:pt x="1" y="399"/>
                  </a:cubicBezTo>
                  <a:cubicBezTo>
                    <a:pt x="1" y="927"/>
                    <a:pt x="440" y="1352"/>
                    <a:pt x="968" y="1352"/>
                  </a:cubicBezTo>
                  <a:lnTo>
                    <a:pt x="1612" y="1352"/>
                  </a:lnTo>
                  <a:cubicBezTo>
                    <a:pt x="2227" y="1352"/>
                    <a:pt x="2741" y="927"/>
                    <a:pt x="2741" y="311"/>
                  </a:cubicBezTo>
                  <a:cubicBezTo>
                    <a:pt x="2741" y="311"/>
                    <a:pt x="2769" y="33"/>
                    <a:pt x="2435" y="33"/>
                  </a:cubicBezTo>
                  <a:cubicBezTo>
                    <a:pt x="2203" y="33"/>
                    <a:pt x="1851" y="1"/>
                    <a:pt x="14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9" name="Google Shape;469;p46"/>
            <p:cNvSpPr/>
            <p:nvPr/>
          </p:nvSpPr>
          <p:spPr>
            <a:xfrm>
              <a:off x="2285675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297" y="0"/>
                  </a:moveTo>
                  <a:cubicBezTo>
                    <a:pt x="267" y="0"/>
                    <a:pt x="238" y="11"/>
                    <a:pt x="219" y="39"/>
                  </a:cubicBezTo>
                  <a:cubicBezTo>
                    <a:pt x="219" y="39"/>
                    <a:pt x="1" y="275"/>
                    <a:pt x="149" y="345"/>
                  </a:cubicBezTo>
                  <a:cubicBezTo>
                    <a:pt x="395" y="479"/>
                    <a:pt x="1098" y="891"/>
                    <a:pt x="1907" y="905"/>
                  </a:cubicBezTo>
                  <a:cubicBezTo>
                    <a:pt x="1964" y="905"/>
                    <a:pt x="2009" y="845"/>
                    <a:pt x="2009" y="785"/>
                  </a:cubicBezTo>
                  <a:lnTo>
                    <a:pt x="1995" y="609"/>
                  </a:lnTo>
                  <a:cubicBezTo>
                    <a:pt x="1995" y="553"/>
                    <a:pt x="1950" y="507"/>
                    <a:pt x="1907" y="507"/>
                  </a:cubicBezTo>
                  <a:cubicBezTo>
                    <a:pt x="1204" y="493"/>
                    <a:pt x="557" y="141"/>
                    <a:pt x="353" y="11"/>
                  </a:cubicBezTo>
                  <a:cubicBezTo>
                    <a:pt x="335" y="5"/>
                    <a:pt x="316" y="0"/>
                    <a:pt x="29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0" name="Google Shape;470;p46"/>
            <p:cNvSpPr/>
            <p:nvPr/>
          </p:nvSpPr>
          <p:spPr>
            <a:xfrm>
              <a:off x="2473600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1713" y="0"/>
                  </a:moveTo>
                  <a:cubicBezTo>
                    <a:pt x="1694" y="0"/>
                    <a:pt x="1675" y="5"/>
                    <a:pt x="1657" y="11"/>
                  </a:cubicBezTo>
                  <a:cubicBezTo>
                    <a:pt x="1453" y="141"/>
                    <a:pt x="810" y="493"/>
                    <a:pt x="106" y="507"/>
                  </a:cubicBezTo>
                  <a:cubicBezTo>
                    <a:pt x="61" y="507"/>
                    <a:pt x="18" y="553"/>
                    <a:pt x="1" y="609"/>
                  </a:cubicBezTo>
                  <a:lnTo>
                    <a:pt x="1" y="785"/>
                  </a:lnTo>
                  <a:cubicBezTo>
                    <a:pt x="1" y="845"/>
                    <a:pt x="46" y="905"/>
                    <a:pt x="106" y="905"/>
                  </a:cubicBezTo>
                  <a:cubicBezTo>
                    <a:pt x="912" y="891"/>
                    <a:pt x="1615" y="479"/>
                    <a:pt x="1865" y="345"/>
                  </a:cubicBezTo>
                  <a:cubicBezTo>
                    <a:pt x="2009" y="275"/>
                    <a:pt x="1791" y="39"/>
                    <a:pt x="1791" y="39"/>
                  </a:cubicBezTo>
                  <a:cubicBezTo>
                    <a:pt x="1772" y="11"/>
                    <a:pt x="1743" y="0"/>
                    <a:pt x="171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1" name="Google Shape;471;p46"/>
            <p:cNvSpPr/>
            <p:nvPr/>
          </p:nvSpPr>
          <p:spPr>
            <a:xfrm>
              <a:off x="2299925" y="4441413"/>
              <a:ext cx="62725" cy="33000"/>
            </a:xfrm>
            <a:custGeom>
              <a:avLst/>
              <a:gdLst/>
              <a:ahLst/>
              <a:cxnLst/>
              <a:rect l="l" t="t" r="r" b="b"/>
              <a:pathLst>
                <a:path w="2509" h="1320" extrusionOk="0">
                  <a:moveTo>
                    <a:pt x="32" y="0"/>
                  </a:moveTo>
                  <a:lnTo>
                    <a:pt x="1" y="14"/>
                  </a:lnTo>
                  <a:cubicBezTo>
                    <a:pt x="120" y="528"/>
                    <a:pt x="486" y="982"/>
                    <a:pt x="986" y="1186"/>
                  </a:cubicBezTo>
                  <a:cubicBezTo>
                    <a:pt x="1190" y="1274"/>
                    <a:pt x="1408" y="1319"/>
                    <a:pt x="1629" y="1319"/>
                  </a:cubicBezTo>
                  <a:cubicBezTo>
                    <a:pt x="1935" y="1319"/>
                    <a:pt x="2245" y="1231"/>
                    <a:pt x="2509" y="1070"/>
                  </a:cubicBezTo>
                  <a:lnTo>
                    <a:pt x="2495" y="1038"/>
                  </a:lnTo>
                  <a:cubicBezTo>
                    <a:pt x="2238" y="1202"/>
                    <a:pt x="1931" y="1285"/>
                    <a:pt x="1628" y="1285"/>
                  </a:cubicBezTo>
                  <a:cubicBezTo>
                    <a:pt x="1410" y="1285"/>
                    <a:pt x="1195" y="1243"/>
                    <a:pt x="1000" y="1157"/>
                  </a:cubicBezTo>
                  <a:cubicBezTo>
                    <a:pt x="514" y="950"/>
                    <a:pt x="148" y="510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2" name="Google Shape;472;p46"/>
            <p:cNvSpPr/>
            <p:nvPr/>
          </p:nvSpPr>
          <p:spPr>
            <a:xfrm>
              <a:off x="2253750" y="4297713"/>
              <a:ext cx="55800" cy="124975"/>
            </a:xfrm>
            <a:custGeom>
              <a:avLst/>
              <a:gdLst/>
              <a:ahLst/>
              <a:cxnLst/>
              <a:rect l="l" t="t" r="r" b="b"/>
              <a:pathLst>
                <a:path w="2232" h="4999" extrusionOk="0">
                  <a:moveTo>
                    <a:pt x="2231" y="1"/>
                  </a:moveTo>
                  <a:cubicBezTo>
                    <a:pt x="1672" y="1"/>
                    <a:pt x="1088" y="366"/>
                    <a:pt x="690" y="968"/>
                  </a:cubicBezTo>
                  <a:cubicBezTo>
                    <a:pt x="149" y="1745"/>
                    <a:pt x="1" y="2758"/>
                    <a:pt x="265" y="3652"/>
                  </a:cubicBezTo>
                  <a:cubicBezTo>
                    <a:pt x="398" y="4120"/>
                    <a:pt x="634" y="4499"/>
                    <a:pt x="940" y="4735"/>
                  </a:cubicBezTo>
                  <a:cubicBezTo>
                    <a:pt x="1176" y="4911"/>
                    <a:pt x="1468" y="4999"/>
                    <a:pt x="1732" y="4999"/>
                  </a:cubicBezTo>
                  <a:cubicBezTo>
                    <a:pt x="1893" y="4999"/>
                    <a:pt x="2041" y="4971"/>
                    <a:pt x="2171" y="4911"/>
                  </a:cubicBezTo>
                  <a:lnTo>
                    <a:pt x="2157" y="4869"/>
                  </a:lnTo>
                  <a:cubicBezTo>
                    <a:pt x="2028" y="4934"/>
                    <a:pt x="1880" y="4965"/>
                    <a:pt x="1727" y="4965"/>
                  </a:cubicBezTo>
                  <a:cubicBezTo>
                    <a:pt x="1466" y="4965"/>
                    <a:pt x="1190" y="4874"/>
                    <a:pt x="968" y="4707"/>
                  </a:cubicBezTo>
                  <a:cubicBezTo>
                    <a:pt x="588" y="4412"/>
                    <a:pt x="398" y="3972"/>
                    <a:pt x="296" y="3652"/>
                  </a:cubicBezTo>
                  <a:cubicBezTo>
                    <a:pt x="33" y="2758"/>
                    <a:pt x="194" y="1759"/>
                    <a:pt x="722" y="982"/>
                  </a:cubicBezTo>
                  <a:cubicBezTo>
                    <a:pt x="1116" y="398"/>
                    <a:pt x="1689" y="46"/>
                    <a:pt x="2231" y="32"/>
                  </a:cubicBezTo>
                  <a:lnTo>
                    <a:pt x="2231" y="1"/>
                  </a:ln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3" name="Google Shape;473;p46"/>
            <p:cNvSpPr/>
            <p:nvPr/>
          </p:nvSpPr>
          <p:spPr>
            <a:xfrm>
              <a:off x="2482400" y="4275738"/>
              <a:ext cx="32650" cy="76250"/>
            </a:xfrm>
            <a:custGeom>
              <a:avLst/>
              <a:gdLst/>
              <a:ahLst/>
              <a:cxnLst/>
              <a:rect l="l" t="t" r="r" b="b"/>
              <a:pathLst>
                <a:path w="1306" h="3050" extrusionOk="0">
                  <a:moveTo>
                    <a:pt x="32" y="0"/>
                  </a:moveTo>
                  <a:lnTo>
                    <a:pt x="0" y="46"/>
                  </a:lnTo>
                  <a:cubicBezTo>
                    <a:pt x="810" y="559"/>
                    <a:pt x="1277" y="1541"/>
                    <a:pt x="1161" y="2494"/>
                  </a:cubicBezTo>
                  <a:cubicBezTo>
                    <a:pt x="1144" y="2610"/>
                    <a:pt x="1116" y="2740"/>
                    <a:pt x="1042" y="2860"/>
                  </a:cubicBezTo>
                  <a:cubicBezTo>
                    <a:pt x="978" y="2935"/>
                    <a:pt x="884" y="3011"/>
                    <a:pt x="776" y="3011"/>
                  </a:cubicBezTo>
                  <a:cubicBezTo>
                    <a:pt x="758" y="3011"/>
                    <a:pt x="740" y="3009"/>
                    <a:pt x="722" y="3004"/>
                  </a:cubicBezTo>
                  <a:lnTo>
                    <a:pt x="704" y="3050"/>
                  </a:lnTo>
                  <a:lnTo>
                    <a:pt x="764" y="3050"/>
                  </a:lnTo>
                  <a:cubicBezTo>
                    <a:pt x="897" y="3050"/>
                    <a:pt x="999" y="2976"/>
                    <a:pt x="1073" y="2874"/>
                  </a:cubicBezTo>
                  <a:cubicBezTo>
                    <a:pt x="1144" y="2758"/>
                    <a:pt x="1175" y="2624"/>
                    <a:pt x="1189" y="2494"/>
                  </a:cubicBezTo>
                  <a:cubicBezTo>
                    <a:pt x="1305" y="1527"/>
                    <a:pt x="838" y="528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4" name="Google Shape;474;p46"/>
            <p:cNvSpPr/>
            <p:nvPr/>
          </p:nvSpPr>
          <p:spPr>
            <a:xfrm>
              <a:off x="2255950" y="4238413"/>
              <a:ext cx="256200" cy="235625"/>
            </a:xfrm>
            <a:custGeom>
              <a:avLst/>
              <a:gdLst/>
              <a:ahLst/>
              <a:cxnLst/>
              <a:rect l="l" t="t" r="r" b="b"/>
              <a:pathLst>
                <a:path w="10248" h="9425" extrusionOk="0">
                  <a:moveTo>
                    <a:pt x="5843" y="0"/>
                  </a:moveTo>
                  <a:cubicBezTo>
                    <a:pt x="5115" y="0"/>
                    <a:pt x="3992" y="398"/>
                    <a:pt x="2495" y="2081"/>
                  </a:cubicBezTo>
                  <a:cubicBezTo>
                    <a:pt x="2495" y="2081"/>
                    <a:pt x="1116" y="2461"/>
                    <a:pt x="616" y="3706"/>
                  </a:cubicBezTo>
                  <a:cubicBezTo>
                    <a:pt x="163" y="4821"/>
                    <a:pt x="1" y="6274"/>
                    <a:pt x="940" y="6741"/>
                  </a:cubicBezTo>
                  <a:cubicBezTo>
                    <a:pt x="940" y="6741"/>
                    <a:pt x="1513" y="8338"/>
                    <a:pt x="1907" y="8440"/>
                  </a:cubicBezTo>
                  <a:cubicBezTo>
                    <a:pt x="2289" y="8522"/>
                    <a:pt x="2532" y="9425"/>
                    <a:pt x="3887" y="9425"/>
                  </a:cubicBezTo>
                  <a:cubicBezTo>
                    <a:pt x="3991" y="9425"/>
                    <a:pt x="4103" y="9419"/>
                    <a:pt x="4222" y="9408"/>
                  </a:cubicBezTo>
                  <a:cubicBezTo>
                    <a:pt x="4767" y="9365"/>
                    <a:pt x="5235" y="9365"/>
                    <a:pt x="5661" y="9365"/>
                  </a:cubicBezTo>
                  <a:cubicBezTo>
                    <a:pt x="6540" y="9365"/>
                    <a:pt x="7198" y="9365"/>
                    <a:pt x="7725" y="8866"/>
                  </a:cubicBezTo>
                  <a:cubicBezTo>
                    <a:pt x="7725" y="8866"/>
                    <a:pt x="7740" y="8868"/>
                    <a:pt x="7767" y="8868"/>
                  </a:cubicBezTo>
                  <a:cubicBezTo>
                    <a:pt x="7931" y="8868"/>
                    <a:pt x="8557" y="8793"/>
                    <a:pt x="9146" y="7723"/>
                  </a:cubicBezTo>
                  <a:cubicBezTo>
                    <a:pt x="9618" y="6871"/>
                    <a:pt x="9706" y="6010"/>
                    <a:pt x="9748" y="5482"/>
                  </a:cubicBezTo>
                  <a:cubicBezTo>
                    <a:pt x="9808" y="4954"/>
                    <a:pt x="9794" y="4409"/>
                    <a:pt x="9794" y="4409"/>
                  </a:cubicBezTo>
                  <a:cubicBezTo>
                    <a:pt x="9794" y="4409"/>
                    <a:pt x="10247" y="4075"/>
                    <a:pt x="10145" y="3400"/>
                  </a:cubicBezTo>
                  <a:cubicBezTo>
                    <a:pt x="10043" y="2710"/>
                    <a:pt x="9646" y="1947"/>
                    <a:pt x="9146" y="1581"/>
                  </a:cubicBezTo>
                  <a:cubicBezTo>
                    <a:pt x="9146" y="1581"/>
                    <a:pt x="9322" y="1243"/>
                    <a:pt x="8475" y="645"/>
                  </a:cubicBezTo>
                  <a:cubicBezTo>
                    <a:pt x="8039" y="333"/>
                    <a:pt x="7613" y="258"/>
                    <a:pt x="7304" y="258"/>
                  </a:cubicBezTo>
                  <a:cubicBezTo>
                    <a:pt x="7018" y="258"/>
                    <a:pt x="6832" y="322"/>
                    <a:pt x="6832" y="322"/>
                  </a:cubicBezTo>
                  <a:cubicBezTo>
                    <a:pt x="6832" y="322"/>
                    <a:pt x="6497" y="0"/>
                    <a:pt x="5843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5" name="Google Shape;475;p46"/>
            <p:cNvSpPr/>
            <p:nvPr/>
          </p:nvSpPr>
          <p:spPr>
            <a:xfrm>
              <a:off x="2377325" y="4425588"/>
              <a:ext cx="47950" cy="79600"/>
            </a:xfrm>
            <a:custGeom>
              <a:avLst/>
              <a:gdLst/>
              <a:ahLst/>
              <a:cxnLst/>
              <a:rect l="l" t="t" r="r" b="b"/>
              <a:pathLst>
                <a:path w="1918" h="3184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494"/>
                  </a:lnTo>
                  <a:cubicBezTo>
                    <a:pt x="0" y="3008"/>
                    <a:pt x="408" y="3183"/>
                    <a:pt x="936" y="3183"/>
                  </a:cubicBezTo>
                  <a:lnTo>
                    <a:pt x="981" y="3183"/>
                  </a:lnTo>
                  <a:cubicBezTo>
                    <a:pt x="1495" y="3183"/>
                    <a:pt x="1917" y="3008"/>
                    <a:pt x="1917" y="2494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6" name="Google Shape;476;p46"/>
            <p:cNvSpPr/>
            <p:nvPr/>
          </p:nvSpPr>
          <p:spPr>
            <a:xfrm>
              <a:off x="2377325" y="4425588"/>
              <a:ext cx="47950" cy="54275"/>
            </a:xfrm>
            <a:custGeom>
              <a:avLst/>
              <a:gdLst/>
              <a:ahLst/>
              <a:cxnLst/>
              <a:rect l="l" t="t" r="r" b="b"/>
              <a:pathLst>
                <a:path w="1918" h="2171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142"/>
                  </a:lnTo>
                  <a:cubicBezTo>
                    <a:pt x="158" y="2156"/>
                    <a:pt x="352" y="2170"/>
                    <a:pt x="584" y="2170"/>
                  </a:cubicBezTo>
                  <a:cubicBezTo>
                    <a:pt x="950" y="2170"/>
                    <a:pt x="1407" y="2128"/>
                    <a:pt x="1917" y="1980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7" name="Google Shape;477;p46"/>
            <p:cNvSpPr/>
            <p:nvPr/>
          </p:nvSpPr>
          <p:spPr>
            <a:xfrm>
              <a:off x="2268800" y="4396263"/>
              <a:ext cx="60525" cy="59450"/>
            </a:xfrm>
            <a:custGeom>
              <a:avLst/>
              <a:gdLst/>
              <a:ahLst/>
              <a:cxnLst/>
              <a:rect l="l" t="t" r="r" b="b"/>
              <a:pathLst>
                <a:path w="2421" h="2378" extrusionOk="0">
                  <a:moveTo>
                    <a:pt x="1197" y="1"/>
                  </a:moveTo>
                  <a:cubicBezTo>
                    <a:pt x="1179" y="1"/>
                    <a:pt x="1162" y="1"/>
                    <a:pt x="1144" y="2"/>
                  </a:cubicBezTo>
                  <a:cubicBezTo>
                    <a:pt x="500" y="30"/>
                    <a:pt x="0" y="589"/>
                    <a:pt x="32" y="1233"/>
                  </a:cubicBezTo>
                  <a:cubicBezTo>
                    <a:pt x="59" y="1877"/>
                    <a:pt x="574" y="2377"/>
                    <a:pt x="1211" y="2377"/>
                  </a:cubicBezTo>
                  <a:cubicBezTo>
                    <a:pt x="1228" y="2377"/>
                    <a:pt x="1246" y="2377"/>
                    <a:pt x="1263" y="2376"/>
                  </a:cubicBezTo>
                  <a:cubicBezTo>
                    <a:pt x="1907" y="2348"/>
                    <a:pt x="2420" y="1789"/>
                    <a:pt x="2389" y="1131"/>
                  </a:cubicBezTo>
                  <a:cubicBezTo>
                    <a:pt x="2361" y="487"/>
                    <a:pt x="1835" y="1"/>
                    <a:pt x="1197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2278375" y="4415738"/>
              <a:ext cx="46200" cy="38875"/>
            </a:xfrm>
            <a:custGeom>
              <a:avLst/>
              <a:gdLst/>
              <a:ahLst/>
              <a:cxnLst/>
              <a:rect l="l" t="t" r="r" b="b"/>
              <a:pathLst>
                <a:path w="1848" h="1555" extrusionOk="0">
                  <a:moveTo>
                    <a:pt x="880" y="0"/>
                  </a:moveTo>
                  <a:cubicBezTo>
                    <a:pt x="659" y="14"/>
                    <a:pt x="455" y="102"/>
                    <a:pt x="293" y="218"/>
                  </a:cubicBezTo>
                  <a:cubicBezTo>
                    <a:pt x="441" y="130"/>
                    <a:pt x="599" y="74"/>
                    <a:pt x="761" y="28"/>
                  </a:cubicBezTo>
                  <a:cubicBezTo>
                    <a:pt x="820" y="14"/>
                    <a:pt x="880" y="14"/>
                    <a:pt x="937" y="0"/>
                  </a:cubicBezTo>
                  <a:close/>
                  <a:moveTo>
                    <a:pt x="1070" y="102"/>
                  </a:moveTo>
                  <a:cubicBezTo>
                    <a:pt x="982" y="102"/>
                    <a:pt x="880" y="116"/>
                    <a:pt x="792" y="130"/>
                  </a:cubicBezTo>
                  <a:cubicBezTo>
                    <a:pt x="616" y="176"/>
                    <a:pt x="455" y="250"/>
                    <a:pt x="307" y="338"/>
                  </a:cubicBezTo>
                  <a:cubicBezTo>
                    <a:pt x="219" y="394"/>
                    <a:pt x="131" y="468"/>
                    <a:pt x="43" y="542"/>
                  </a:cubicBezTo>
                  <a:cubicBezTo>
                    <a:pt x="15" y="616"/>
                    <a:pt x="1" y="704"/>
                    <a:pt x="1" y="792"/>
                  </a:cubicBezTo>
                  <a:lnTo>
                    <a:pt x="1" y="820"/>
                  </a:lnTo>
                  <a:cubicBezTo>
                    <a:pt x="15" y="1231"/>
                    <a:pt x="423" y="1555"/>
                    <a:pt x="908" y="1555"/>
                  </a:cubicBezTo>
                  <a:lnTo>
                    <a:pt x="951" y="1555"/>
                  </a:lnTo>
                  <a:cubicBezTo>
                    <a:pt x="1450" y="1537"/>
                    <a:pt x="1848" y="1186"/>
                    <a:pt x="1848" y="777"/>
                  </a:cubicBezTo>
                  <a:lnTo>
                    <a:pt x="1848" y="746"/>
                  </a:lnTo>
                  <a:cubicBezTo>
                    <a:pt x="1830" y="630"/>
                    <a:pt x="1802" y="528"/>
                    <a:pt x="1742" y="440"/>
                  </a:cubicBezTo>
                  <a:cubicBezTo>
                    <a:pt x="1714" y="426"/>
                    <a:pt x="1686" y="426"/>
                    <a:pt x="1654" y="426"/>
                  </a:cubicBezTo>
                  <a:cubicBezTo>
                    <a:pt x="1584" y="426"/>
                    <a:pt x="1510" y="440"/>
                    <a:pt x="1436" y="454"/>
                  </a:cubicBezTo>
                  <a:cubicBezTo>
                    <a:pt x="1302" y="482"/>
                    <a:pt x="1172" y="542"/>
                    <a:pt x="1070" y="616"/>
                  </a:cubicBezTo>
                  <a:cubicBezTo>
                    <a:pt x="951" y="690"/>
                    <a:pt x="849" y="763"/>
                    <a:pt x="747" y="865"/>
                  </a:cubicBezTo>
                  <a:lnTo>
                    <a:pt x="704" y="865"/>
                  </a:lnTo>
                  <a:cubicBezTo>
                    <a:pt x="687" y="851"/>
                    <a:pt x="687" y="834"/>
                    <a:pt x="704" y="820"/>
                  </a:cubicBezTo>
                  <a:cubicBezTo>
                    <a:pt x="775" y="704"/>
                    <a:pt x="880" y="602"/>
                    <a:pt x="1010" y="514"/>
                  </a:cubicBezTo>
                  <a:cubicBezTo>
                    <a:pt x="1126" y="440"/>
                    <a:pt x="1260" y="380"/>
                    <a:pt x="1408" y="352"/>
                  </a:cubicBezTo>
                  <a:cubicBezTo>
                    <a:pt x="1478" y="338"/>
                    <a:pt x="1552" y="338"/>
                    <a:pt x="1626" y="324"/>
                  </a:cubicBezTo>
                  <a:cubicBezTo>
                    <a:pt x="1640" y="324"/>
                    <a:pt x="1654" y="338"/>
                    <a:pt x="1686" y="338"/>
                  </a:cubicBezTo>
                  <a:cubicBezTo>
                    <a:pt x="1626" y="278"/>
                    <a:pt x="1584" y="236"/>
                    <a:pt x="1524" y="190"/>
                  </a:cubicBezTo>
                  <a:cubicBezTo>
                    <a:pt x="1450" y="162"/>
                    <a:pt x="1376" y="130"/>
                    <a:pt x="1302" y="130"/>
                  </a:cubicBezTo>
                  <a:cubicBezTo>
                    <a:pt x="1232" y="116"/>
                    <a:pt x="1158" y="102"/>
                    <a:pt x="1070" y="102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2274350" y="4415738"/>
              <a:ext cx="50575" cy="17250"/>
            </a:xfrm>
            <a:custGeom>
              <a:avLst/>
              <a:gdLst/>
              <a:ahLst/>
              <a:cxnLst/>
              <a:rect l="l" t="t" r="r" b="b"/>
              <a:pathLst>
                <a:path w="2023" h="690" extrusionOk="0">
                  <a:moveTo>
                    <a:pt x="454" y="218"/>
                  </a:moveTo>
                  <a:lnTo>
                    <a:pt x="454" y="218"/>
                  </a:lnTo>
                  <a:cubicBezTo>
                    <a:pt x="448" y="223"/>
                    <a:pt x="443" y="227"/>
                    <a:pt x="438" y="232"/>
                  </a:cubicBezTo>
                  <a:lnTo>
                    <a:pt x="438" y="232"/>
                  </a:lnTo>
                  <a:cubicBezTo>
                    <a:pt x="443" y="229"/>
                    <a:pt x="449" y="225"/>
                    <a:pt x="454" y="218"/>
                  </a:cubicBezTo>
                  <a:close/>
                  <a:moveTo>
                    <a:pt x="1098" y="0"/>
                  </a:moveTo>
                  <a:cubicBezTo>
                    <a:pt x="1319" y="0"/>
                    <a:pt x="1523" y="74"/>
                    <a:pt x="1685" y="190"/>
                  </a:cubicBezTo>
                  <a:cubicBezTo>
                    <a:pt x="1699" y="190"/>
                    <a:pt x="1713" y="190"/>
                    <a:pt x="1713" y="204"/>
                  </a:cubicBezTo>
                  <a:cubicBezTo>
                    <a:pt x="1759" y="204"/>
                    <a:pt x="1801" y="236"/>
                    <a:pt x="1847" y="250"/>
                  </a:cubicBezTo>
                  <a:lnTo>
                    <a:pt x="1963" y="306"/>
                  </a:lnTo>
                  <a:lnTo>
                    <a:pt x="1977" y="306"/>
                  </a:lnTo>
                  <a:cubicBezTo>
                    <a:pt x="1991" y="306"/>
                    <a:pt x="2009" y="306"/>
                    <a:pt x="2023" y="292"/>
                  </a:cubicBezTo>
                  <a:cubicBezTo>
                    <a:pt x="2023" y="278"/>
                    <a:pt x="2023" y="250"/>
                    <a:pt x="1991" y="236"/>
                  </a:cubicBezTo>
                  <a:lnTo>
                    <a:pt x="1875" y="176"/>
                  </a:lnTo>
                  <a:cubicBezTo>
                    <a:pt x="1833" y="162"/>
                    <a:pt x="1801" y="130"/>
                    <a:pt x="1759" y="116"/>
                  </a:cubicBezTo>
                  <a:cubicBezTo>
                    <a:pt x="1671" y="88"/>
                    <a:pt x="1583" y="42"/>
                    <a:pt x="1481" y="28"/>
                  </a:cubicBezTo>
                  <a:cubicBezTo>
                    <a:pt x="1435" y="28"/>
                    <a:pt x="1393" y="14"/>
                    <a:pt x="1347" y="14"/>
                  </a:cubicBezTo>
                  <a:lnTo>
                    <a:pt x="1200" y="0"/>
                  </a:lnTo>
                  <a:close/>
                  <a:moveTo>
                    <a:pt x="438" y="232"/>
                  </a:moveTo>
                  <a:cubicBezTo>
                    <a:pt x="429" y="238"/>
                    <a:pt x="419" y="241"/>
                    <a:pt x="408" y="250"/>
                  </a:cubicBezTo>
                  <a:cubicBezTo>
                    <a:pt x="338" y="292"/>
                    <a:pt x="264" y="352"/>
                    <a:pt x="190" y="426"/>
                  </a:cubicBezTo>
                  <a:cubicBezTo>
                    <a:pt x="130" y="482"/>
                    <a:pt x="56" y="542"/>
                    <a:pt x="14" y="630"/>
                  </a:cubicBezTo>
                  <a:cubicBezTo>
                    <a:pt x="0" y="644"/>
                    <a:pt x="0" y="658"/>
                    <a:pt x="14" y="675"/>
                  </a:cubicBezTo>
                  <a:cubicBezTo>
                    <a:pt x="14" y="690"/>
                    <a:pt x="28" y="690"/>
                    <a:pt x="42" y="690"/>
                  </a:cubicBezTo>
                  <a:cubicBezTo>
                    <a:pt x="42" y="690"/>
                    <a:pt x="56" y="690"/>
                    <a:pt x="74" y="675"/>
                  </a:cubicBezTo>
                  <a:lnTo>
                    <a:pt x="204" y="542"/>
                  </a:lnTo>
                  <a:cubicBezTo>
                    <a:pt x="261" y="418"/>
                    <a:pt x="343" y="317"/>
                    <a:pt x="438" y="232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2279450" y="4415738"/>
              <a:ext cx="37025" cy="13550"/>
            </a:xfrm>
            <a:custGeom>
              <a:avLst/>
              <a:gdLst/>
              <a:ahLst/>
              <a:cxnLst/>
              <a:rect l="l" t="t" r="r" b="b"/>
              <a:pathLst>
                <a:path w="1481" h="542" extrusionOk="0">
                  <a:moveTo>
                    <a:pt x="894" y="0"/>
                  </a:moveTo>
                  <a:cubicBezTo>
                    <a:pt x="837" y="14"/>
                    <a:pt x="777" y="14"/>
                    <a:pt x="718" y="28"/>
                  </a:cubicBezTo>
                  <a:cubicBezTo>
                    <a:pt x="556" y="74"/>
                    <a:pt x="398" y="130"/>
                    <a:pt x="250" y="218"/>
                  </a:cubicBezTo>
                  <a:cubicBezTo>
                    <a:pt x="148" y="306"/>
                    <a:pt x="60" y="412"/>
                    <a:pt x="0" y="542"/>
                  </a:cubicBezTo>
                  <a:cubicBezTo>
                    <a:pt x="88" y="468"/>
                    <a:pt x="176" y="394"/>
                    <a:pt x="264" y="338"/>
                  </a:cubicBezTo>
                  <a:cubicBezTo>
                    <a:pt x="412" y="250"/>
                    <a:pt x="573" y="176"/>
                    <a:pt x="749" y="130"/>
                  </a:cubicBezTo>
                  <a:cubicBezTo>
                    <a:pt x="837" y="116"/>
                    <a:pt x="939" y="102"/>
                    <a:pt x="1027" y="102"/>
                  </a:cubicBezTo>
                  <a:cubicBezTo>
                    <a:pt x="1115" y="102"/>
                    <a:pt x="1189" y="116"/>
                    <a:pt x="1259" y="130"/>
                  </a:cubicBezTo>
                  <a:cubicBezTo>
                    <a:pt x="1333" y="130"/>
                    <a:pt x="1407" y="162"/>
                    <a:pt x="1481" y="190"/>
                  </a:cubicBezTo>
                  <a:cubicBezTo>
                    <a:pt x="1319" y="74"/>
                    <a:pt x="1115" y="0"/>
                    <a:pt x="894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2328150" y="4426013"/>
              <a:ext cx="6625" cy="4425"/>
            </a:xfrm>
            <a:custGeom>
              <a:avLst/>
              <a:gdLst/>
              <a:ahLst/>
              <a:cxnLst/>
              <a:rect l="l" t="t" r="r" b="b"/>
              <a:pathLst>
                <a:path w="265" h="177" extrusionOk="0">
                  <a:moveTo>
                    <a:pt x="15" y="1"/>
                  </a:moveTo>
                  <a:cubicBezTo>
                    <a:pt x="15" y="15"/>
                    <a:pt x="15" y="43"/>
                    <a:pt x="1" y="71"/>
                  </a:cubicBezTo>
                  <a:cubicBezTo>
                    <a:pt x="15" y="89"/>
                    <a:pt x="32" y="89"/>
                    <a:pt x="32" y="89"/>
                  </a:cubicBezTo>
                  <a:cubicBezTo>
                    <a:pt x="89" y="103"/>
                    <a:pt x="163" y="145"/>
                    <a:pt x="222" y="159"/>
                  </a:cubicBezTo>
                  <a:lnTo>
                    <a:pt x="236" y="177"/>
                  </a:lnTo>
                  <a:cubicBezTo>
                    <a:pt x="251" y="177"/>
                    <a:pt x="251" y="159"/>
                    <a:pt x="265" y="159"/>
                  </a:cubicBezTo>
                  <a:cubicBezTo>
                    <a:pt x="265" y="145"/>
                    <a:pt x="265" y="117"/>
                    <a:pt x="251" y="117"/>
                  </a:cubicBezTo>
                  <a:cubicBezTo>
                    <a:pt x="191" y="71"/>
                    <a:pt x="134" y="43"/>
                    <a:pt x="61" y="15"/>
                  </a:cubicBezTo>
                  <a:cubicBezTo>
                    <a:pt x="46" y="1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2320500" y="4424163"/>
              <a:ext cx="8025" cy="3625"/>
            </a:xfrm>
            <a:custGeom>
              <a:avLst/>
              <a:gdLst/>
              <a:ahLst/>
              <a:cxnLst/>
              <a:rect l="l" t="t" r="r" b="b"/>
              <a:pathLst>
                <a:path w="321" h="145" extrusionOk="0">
                  <a:moveTo>
                    <a:pt x="1" y="1"/>
                  </a:moveTo>
                  <a:cubicBezTo>
                    <a:pt x="15" y="29"/>
                    <a:pt x="43" y="57"/>
                    <a:pt x="57" y="103"/>
                  </a:cubicBezTo>
                  <a:lnTo>
                    <a:pt x="145" y="103"/>
                  </a:lnTo>
                  <a:cubicBezTo>
                    <a:pt x="205" y="117"/>
                    <a:pt x="265" y="131"/>
                    <a:pt x="307" y="145"/>
                  </a:cubicBezTo>
                  <a:cubicBezTo>
                    <a:pt x="321" y="117"/>
                    <a:pt x="321" y="89"/>
                    <a:pt x="321" y="75"/>
                  </a:cubicBezTo>
                  <a:cubicBezTo>
                    <a:pt x="265" y="43"/>
                    <a:pt x="219" y="29"/>
                    <a:pt x="163" y="15"/>
                  </a:cubicBezTo>
                  <a:cubicBezTo>
                    <a:pt x="103" y="1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2295525" y="4423813"/>
              <a:ext cx="26425" cy="13575"/>
            </a:xfrm>
            <a:custGeom>
              <a:avLst/>
              <a:gdLst/>
              <a:ahLst/>
              <a:cxnLst/>
              <a:rect l="l" t="t" r="r" b="b"/>
              <a:pathLst>
                <a:path w="1057" h="543" extrusionOk="0">
                  <a:moveTo>
                    <a:pt x="940" y="1"/>
                  </a:moveTo>
                  <a:cubicBezTo>
                    <a:pt x="866" y="15"/>
                    <a:pt x="792" y="15"/>
                    <a:pt x="722" y="29"/>
                  </a:cubicBezTo>
                  <a:cubicBezTo>
                    <a:pt x="574" y="57"/>
                    <a:pt x="440" y="117"/>
                    <a:pt x="324" y="191"/>
                  </a:cubicBezTo>
                  <a:cubicBezTo>
                    <a:pt x="194" y="279"/>
                    <a:pt x="89" y="381"/>
                    <a:pt x="18" y="497"/>
                  </a:cubicBezTo>
                  <a:cubicBezTo>
                    <a:pt x="1" y="511"/>
                    <a:pt x="1" y="528"/>
                    <a:pt x="18" y="542"/>
                  </a:cubicBezTo>
                  <a:lnTo>
                    <a:pt x="61" y="542"/>
                  </a:lnTo>
                  <a:cubicBezTo>
                    <a:pt x="163" y="440"/>
                    <a:pt x="265" y="367"/>
                    <a:pt x="384" y="293"/>
                  </a:cubicBezTo>
                  <a:cubicBezTo>
                    <a:pt x="486" y="219"/>
                    <a:pt x="616" y="159"/>
                    <a:pt x="750" y="131"/>
                  </a:cubicBezTo>
                  <a:cubicBezTo>
                    <a:pt x="824" y="117"/>
                    <a:pt x="898" y="103"/>
                    <a:pt x="968" y="103"/>
                  </a:cubicBezTo>
                  <a:cubicBezTo>
                    <a:pt x="1000" y="103"/>
                    <a:pt x="1028" y="103"/>
                    <a:pt x="1056" y="117"/>
                  </a:cubicBezTo>
                  <a:cubicBezTo>
                    <a:pt x="1042" y="71"/>
                    <a:pt x="1014" y="43"/>
                    <a:pt x="1000" y="15"/>
                  </a:cubicBezTo>
                  <a:cubicBezTo>
                    <a:pt x="968" y="15"/>
                    <a:pt x="954" y="1"/>
                    <a:pt x="940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2462250" y="4348163"/>
              <a:ext cx="67475" cy="59375"/>
            </a:xfrm>
            <a:custGeom>
              <a:avLst/>
              <a:gdLst/>
              <a:ahLst/>
              <a:cxnLst/>
              <a:rect l="l" t="t" r="r" b="b"/>
              <a:pathLst>
                <a:path w="2699" h="2375" extrusionOk="0">
                  <a:moveTo>
                    <a:pt x="1346" y="0"/>
                  </a:moveTo>
                  <a:cubicBezTo>
                    <a:pt x="1170" y="0"/>
                    <a:pt x="991" y="40"/>
                    <a:pt x="824" y="125"/>
                  </a:cubicBezTo>
                  <a:cubicBezTo>
                    <a:pt x="251" y="417"/>
                    <a:pt x="1" y="1120"/>
                    <a:pt x="296" y="1708"/>
                  </a:cubicBezTo>
                  <a:cubicBezTo>
                    <a:pt x="504" y="2132"/>
                    <a:pt x="919" y="2374"/>
                    <a:pt x="1352" y="2374"/>
                  </a:cubicBezTo>
                  <a:cubicBezTo>
                    <a:pt x="1529" y="2374"/>
                    <a:pt x="1709" y="2334"/>
                    <a:pt x="1879" y="2249"/>
                  </a:cubicBezTo>
                  <a:cubicBezTo>
                    <a:pt x="2463" y="1971"/>
                    <a:pt x="2699" y="1250"/>
                    <a:pt x="2421" y="666"/>
                  </a:cubicBezTo>
                  <a:cubicBezTo>
                    <a:pt x="2210" y="247"/>
                    <a:pt x="1785" y="0"/>
                    <a:pt x="1346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2476250" y="4367013"/>
              <a:ext cx="47600" cy="40300"/>
            </a:xfrm>
            <a:custGeom>
              <a:avLst/>
              <a:gdLst/>
              <a:ahLst/>
              <a:cxnLst/>
              <a:rect l="l" t="t" r="r" b="b"/>
              <a:pathLst>
                <a:path w="1904" h="1612" extrusionOk="0">
                  <a:moveTo>
                    <a:pt x="1010" y="0"/>
                  </a:moveTo>
                  <a:cubicBezTo>
                    <a:pt x="862" y="0"/>
                    <a:pt x="704" y="43"/>
                    <a:pt x="542" y="116"/>
                  </a:cubicBezTo>
                  <a:cubicBezTo>
                    <a:pt x="528" y="116"/>
                    <a:pt x="510" y="131"/>
                    <a:pt x="496" y="145"/>
                  </a:cubicBezTo>
                  <a:cubicBezTo>
                    <a:pt x="556" y="116"/>
                    <a:pt x="598" y="88"/>
                    <a:pt x="658" y="74"/>
                  </a:cubicBezTo>
                  <a:cubicBezTo>
                    <a:pt x="806" y="43"/>
                    <a:pt x="950" y="14"/>
                    <a:pt x="1098" y="14"/>
                  </a:cubicBezTo>
                  <a:lnTo>
                    <a:pt x="1172" y="14"/>
                  </a:lnTo>
                  <a:cubicBezTo>
                    <a:pt x="1112" y="14"/>
                    <a:pt x="1070" y="0"/>
                    <a:pt x="1010" y="0"/>
                  </a:cubicBezTo>
                  <a:close/>
                  <a:moveTo>
                    <a:pt x="1112" y="131"/>
                  </a:moveTo>
                  <a:cubicBezTo>
                    <a:pt x="968" y="131"/>
                    <a:pt x="834" y="145"/>
                    <a:pt x="686" y="190"/>
                  </a:cubicBezTo>
                  <a:cubicBezTo>
                    <a:pt x="528" y="233"/>
                    <a:pt x="366" y="306"/>
                    <a:pt x="232" y="426"/>
                  </a:cubicBezTo>
                  <a:cubicBezTo>
                    <a:pt x="176" y="468"/>
                    <a:pt x="130" y="528"/>
                    <a:pt x="71" y="584"/>
                  </a:cubicBezTo>
                  <a:cubicBezTo>
                    <a:pt x="42" y="644"/>
                    <a:pt x="28" y="718"/>
                    <a:pt x="14" y="778"/>
                  </a:cubicBezTo>
                  <a:cubicBezTo>
                    <a:pt x="28" y="778"/>
                    <a:pt x="42" y="760"/>
                    <a:pt x="57" y="760"/>
                  </a:cubicBezTo>
                  <a:cubicBezTo>
                    <a:pt x="116" y="718"/>
                    <a:pt x="190" y="690"/>
                    <a:pt x="264" y="672"/>
                  </a:cubicBezTo>
                  <a:cubicBezTo>
                    <a:pt x="366" y="630"/>
                    <a:pt x="482" y="616"/>
                    <a:pt x="598" y="616"/>
                  </a:cubicBezTo>
                  <a:lnTo>
                    <a:pt x="686" y="616"/>
                  </a:lnTo>
                  <a:cubicBezTo>
                    <a:pt x="834" y="630"/>
                    <a:pt x="982" y="672"/>
                    <a:pt x="1112" y="746"/>
                  </a:cubicBezTo>
                  <a:cubicBezTo>
                    <a:pt x="1112" y="746"/>
                    <a:pt x="1126" y="760"/>
                    <a:pt x="1126" y="778"/>
                  </a:cubicBezTo>
                  <a:cubicBezTo>
                    <a:pt x="1112" y="792"/>
                    <a:pt x="1112" y="792"/>
                    <a:pt x="1098" y="792"/>
                  </a:cubicBezTo>
                  <a:lnTo>
                    <a:pt x="1084" y="792"/>
                  </a:lnTo>
                  <a:cubicBezTo>
                    <a:pt x="950" y="760"/>
                    <a:pt x="820" y="746"/>
                    <a:pt x="686" y="732"/>
                  </a:cubicBezTo>
                  <a:lnTo>
                    <a:pt x="598" y="732"/>
                  </a:lnTo>
                  <a:cubicBezTo>
                    <a:pt x="496" y="732"/>
                    <a:pt x="394" y="746"/>
                    <a:pt x="292" y="778"/>
                  </a:cubicBezTo>
                  <a:cubicBezTo>
                    <a:pt x="190" y="806"/>
                    <a:pt x="88" y="848"/>
                    <a:pt x="0" y="908"/>
                  </a:cubicBezTo>
                  <a:cubicBezTo>
                    <a:pt x="0" y="1010"/>
                    <a:pt x="14" y="1112"/>
                    <a:pt x="71" y="1217"/>
                  </a:cubicBezTo>
                  <a:cubicBezTo>
                    <a:pt x="190" y="1481"/>
                    <a:pt x="468" y="1611"/>
                    <a:pt x="774" y="1611"/>
                  </a:cubicBezTo>
                  <a:cubicBezTo>
                    <a:pt x="922" y="1611"/>
                    <a:pt x="1084" y="1583"/>
                    <a:pt x="1231" y="1509"/>
                  </a:cubicBezTo>
                  <a:cubicBezTo>
                    <a:pt x="1685" y="1274"/>
                    <a:pt x="1903" y="792"/>
                    <a:pt x="1713" y="394"/>
                  </a:cubicBezTo>
                  <a:cubicBezTo>
                    <a:pt x="1671" y="306"/>
                    <a:pt x="1611" y="233"/>
                    <a:pt x="1537" y="176"/>
                  </a:cubicBezTo>
                  <a:cubicBezTo>
                    <a:pt x="1435" y="162"/>
                    <a:pt x="1319" y="131"/>
                    <a:pt x="1214" y="131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6" name="Google Shape;486;p46"/>
            <p:cNvSpPr/>
            <p:nvPr/>
          </p:nvSpPr>
          <p:spPr>
            <a:xfrm>
              <a:off x="2471400" y="4367363"/>
              <a:ext cx="49550" cy="20525"/>
            </a:xfrm>
            <a:custGeom>
              <a:avLst/>
              <a:gdLst/>
              <a:ahLst/>
              <a:cxnLst/>
              <a:rect l="l" t="t" r="r" b="b"/>
              <a:pathLst>
                <a:path w="1982" h="821" extrusionOk="0">
                  <a:moveTo>
                    <a:pt x="690" y="131"/>
                  </a:moveTo>
                  <a:lnTo>
                    <a:pt x="690" y="131"/>
                  </a:lnTo>
                  <a:cubicBezTo>
                    <a:pt x="679" y="137"/>
                    <a:pt x="668" y="143"/>
                    <a:pt x="657" y="150"/>
                  </a:cubicBezTo>
                  <a:lnTo>
                    <a:pt x="657" y="150"/>
                  </a:lnTo>
                  <a:cubicBezTo>
                    <a:pt x="668" y="144"/>
                    <a:pt x="679" y="137"/>
                    <a:pt x="690" y="131"/>
                  </a:cubicBezTo>
                  <a:close/>
                  <a:moveTo>
                    <a:pt x="1366" y="0"/>
                  </a:moveTo>
                  <a:cubicBezTo>
                    <a:pt x="1496" y="29"/>
                    <a:pt x="1629" y="74"/>
                    <a:pt x="1731" y="162"/>
                  </a:cubicBezTo>
                  <a:cubicBezTo>
                    <a:pt x="1791" y="176"/>
                    <a:pt x="1865" y="190"/>
                    <a:pt x="1921" y="219"/>
                  </a:cubicBezTo>
                  <a:lnTo>
                    <a:pt x="1935" y="219"/>
                  </a:lnTo>
                  <a:cubicBezTo>
                    <a:pt x="1953" y="219"/>
                    <a:pt x="1967" y="204"/>
                    <a:pt x="1967" y="190"/>
                  </a:cubicBezTo>
                  <a:cubicBezTo>
                    <a:pt x="1981" y="176"/>
                    <a:pt x="1967" y="148"/>
                    <a:pt x="1953" y="148"/>
                  </a:cubicBezTo>
                  <a:cubicBezTo>
                    <a:pt x="1865" y="102"/>
                    <a:pt x="1777" y="74"/>
                    <a:pt x="1689" y="60"/>
                  </a:cubicBezTo>
                  <a:cubicBezTo>
                    <a:pt x="1601" y="29"/>
                    <a:pt x="1496" y="15"/>
                    <a:pt x="1408" y="0"/>
                  </a:cubicBezTo>
                  <a:close/>
                  <a:moveTo>
                    <a:pt x="657" y="150"/>
                  </a:moveTo>
                  <a:lnTo>
                    <a:pt x="657" y="150"/>
                  </a:lnTo>
                  <a:cubicBezTo>
                    <a:pt x="640" y="159"/>
                    <a:pt x="622" y="168"/>
                    <a:pt x="602" y="176"/>
                  </a:cubicBezTo>
                  <a:lnTo>
                    <a:pt x="472" y="250"/>
                  </a:lnTo>
                  <a:cubicBezTo>
                    <a:pt x="440" y="278"/>
                    <a:pt x="398" y="306"/>
                    <a:pt x="370" y="338"/>
                  </a:cubicBezTo>
                  <a:cubicBezTo>
                    <a:pt x="296" y="394"/>
                    <a:pt x="236" y="468"/>
                    <a:pt x="177" y="542"/>
                  </a:cubicBezTo>
                  <a:cubicBezTo>
                    <a:pt x="149" y="570"/>
                    <a:pt x="120" y="616"/>
                    <a:pt x="89" y="644"/>
                  </a:cubicBezTo>
                  <a:lnTo>
                    <a:pt x="18" y="764"/>
                  </a:lnTo>
                  <a:cubicBezTo>
                    <a:pt x="1" y="778"/>
                    <a:pt x="18" y="806"/>
                    <a:pt x="32" y="820"/>
                  </a:cubicBezTo>
                  <a:lnTo>
                    <a:pt x="47" y="820"/>
                  </a:lnTo>
                  <a:cubicBezTo>
                    <a:pt x="61" y="820"/>
                    <a:pt x="75" y="820"/>
                    <a:pt x="75" y="806"/>
                  </a:cubicBezTo>
                  <a:lnTo>
                    <a:pt x="89" y="806"/>
                  </a:lnTo>
                  <a:lnTo>
                    <a:pt x="163" y="704"/>
                  </a:lnTo>
                  <a:cubicBezTo>
                    <a:pt x="194" y="658"/>
                    <a:pt x="208" y="630"/>
                    <a:pt x="236" y="602"/>
                  </a:cubicBezTo>
                  <a:cubicBezTo>
                    <a:pt x="251" y="588"/>
                    <a:pt x="265" y="570"/>
                    <a:pt x="265" y="570"/>
                  </a:cubicBezTo>
                  <a:cubicBezTo>
                    <a:pt x="347" y="405"/>
                    <a:pt x="483" y="255"/>
                    <a:pt x="657" y="15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7" name="Google Shape;487;p46"/>
            <p:cNvSpPr/>
            <p:nvPr/>
          </p:nvSpPr>
          <p:spPr>
            <a:xfrm>
              <a:off x="2478000" y="4367363"/>
              <a:ext cx="36700" cy="14275"/>
            </a:xfrm>
            <a:custGeom>
              <a:avLst/>
              <a:gdLst/>
              <a:ahLst/>
              <a:cxnLst/>
              <a:rect l="l" t="t" r="r" b="b"/>
              <a:pathLst>
                <a:path w="1468" h="571" extrusionOk="0">
                  <a:moveTo>
                    <a:pt x="1028" y="0"/>
                  </a:moveTo>
                  <a:cubicBezTo>
                    <a:pt x="880" y="0"/>
                    <a:pt x="736" y="29"/>
                    <a:pt x="588" y="60"/>
                  </a:cubicBezTo>
                  <a:cubicBezTo>
                    <a:pt x="528" y="74"/>
                    <a:pt x="486" y="102"/>
                    <a:pt x="426" y="131"/>
                  </a:cubicBezTo>
                  <a:cubicBezTo>
                    <a:pt x="236" y="236"/>
                    <a:pt x="89" y="394"/>
                    <a:pt x="1" y="570"/>
                  </a:cubicBezTo>
                  <a:cubicBezTo>
                    <a:pt x="60" y="514"/>
                    <a:pt x="106" y="454"/>
                    <a:pt x="162" y="412"/>
                  </a:cubicBezTo>
                  <a:cubicBezTo>
                    <a:pt x="296" y="292"/>
                    <a:pt x="458" y="219"/>
                    <a:pt x="616" y="176"/>
                  </a:cubicBezTo>
                  <a:cubicBezTo>
                    <a:pt x="764" y="131"/>
                    <a:pt x="898" y="117"/>
                    <a:pt x="1042" y="117"/>
                  </a:cubicBezTo>
                  <a:lnTo>
                    <a:pt x="1144" y="117"/>
                  </a:lnTo>
                  <a:cubicBezTo>
                    <a:pt x="1249" y="117"/>
                    <a:pt x="1365" y="148"/>
                    <a:pt x="1467" y="162"/>
                  </a:cubicBezTo>
                  <a:cubicBezTo>
                    <a:pt x="1365" y="74"/>
                    <a:pt x="1232" y="29"/>
                    <a:pt x="1102" y="0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2466300" y="4391888"/>
              <a:ext cx="5125" cy="6975"/>
            </a:xfrm>
            <a:custGeom>
              <a:avLst/>
              <a:gdLst/>
              <a:ahLst/>
              <a:cxnLst/>
              <a:rect l="l" t="t" r="r" b="b"/>
              <a:pathLst>
                <a:path w="205" h="279" extrusionOk="0">
                  <a:moveTo>
                    <a:pt x="163" y="1"/>
                  </a:moveTo>
                  <a:lnTo>
                    <a:pt x="117" y="47"/>
                  </a:lnTo>
                  <a:cubicBezTo>
                    <a:pt x="75" y="103"/>
                    <a:pt x="47" y="163"/>
                    <a:pt x="1" y="237"/>
                  </a:cubicBezTo>
                  <a:cubicBezTo>
                    <a:pt x="1" y="237"/>
                    <a:pt x="1" y="265"/>
                    <a:pt x="15" y="265"/>
                  </a:cubicBezTo>
                  <a:cubicBezTo>
                    <a:pt x="15" y="279"/>
                    <a:pt x="29" y="279"/>
                    <a:pt x="29" y="279"/>
                  </a:cubicBezTo>
                  <a:cubicBezTo>
                    <a:pt x="47" y="279"/>
                    <a:pt x="47" y="265"/>
                    <a:pt x="61" y="265"/>
                  </a:cubicBezTo>
                  <a:cubicBezTo>
                    <a:pt x="103" y="205"/>
                    <a:pt x="134" y="149"/>
                    <a:pt x="177" y="103"/>
                  </a:cubicBezTo>
                  <a:lnTo>
                    <a:pt x="205" y="75"/>
                  </a:lnTo>
                  <a:cubicBezTo>
                    <a:pt x="191" y="61"/>
                    <a:pt x="177" y="29"/>
                    <a:pt x="163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2470350" y="4386438"/>
              <a:ext cx="6275" cy="7325"/>
            </a:xfrm>
            <a:custGeom>
              <a:avLst/>
              <a:gdLst/>
              <a:ahLst/>
              <a:cxnLst/>
              <a:rect l="l" t="t" r="r" b="b"/>
              <a:pathLst>
                <a:path w="251" h="293" extrusionOk="0">
                  <a:moveTo>
                    <a:pt x="250" y="1"/>
                  </a:moveTo>
                  <a:lnTo>
                    <a:pt x="250" y="1"/>
                  </a:lnTo>
                  <a:cubicBezTo>
                    <a:pt x="191" y="43"/>
                    <a:pt x="148" y="71"/>
                    <a:pt x="117" y="103"/>
                  </a:cubicBezTo>
                  <a:cubicBezTo>
                    <a:pt x="74" y="145"/>
                    <a:pt x="29" y="191"/>
                    <a:pt x="1" y="219"/>
                  </a:cubicBezTo>
                  <a:cubicBezTo>
                    <a:pt x="15" y="247"/>
                    <a:pt x="29" y="279"/>
                    <a:pt x="43" y="293"/>
                  </a:cubicBezTo>
                  <a:cubicBezTo>
                    <a:pt x="89" y="265"/>
                    <a:pt x="117" y="219"/>
                    <a:pt x="176" y="177"/>
                  </a:cubicBezTo>
                  <a:cubicBezTo>
                    <a:pt x="191" y="159"/>
                    <a:pt x="205" y="145"/>
                    <a:pt x="236" y="131"/>
                  </a:cubicBezTo>
                  <a:cubicBezTo>
                    <a:pt x="236" y="89"/>
                    <a:pt x="236" y="43"/>
                    <a:pt x="25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2476250" y="4382388"/>
              <a:ext cx="28150" cy="7325"/>
            </a:xfrm>
            <a:custGeom>
              <a:avLst/>
              <a:gdLst/>
              <a:ahLst/>
              <a:cxnLst/>
              <a:rect l="l" t="t" r="r" b="b"/>
              <a:pathLst>
                <a:path w="1126" h="293" extrusionOk="0">
                  <a:moveTo>
                    <a:pt x="598" y="1"/>
                  </a:moveTo>
                  <a:cubicBezTo>
                    <a:pt x="482" y="1"/>
                    <a:pt x="366" y="15"/>
                    <a:pt x="264" y="57"/>
                  </a:cubicBezTo>
                  <a:cubicBezTo>
                    <a:pt x="190" y="75"/>
                    <a:pt x="116" y="103"/>
                    <a:pt x="57" y="145"/>
                  </a:cubicBezTo>
                  <a:cubicBezTo>
                    <a:pt x="42" y="145"/>
                    <a:pt x="28" y="163"/>
                    <a:pt x="14" y="163"/>
                  </a:cubicBezTo>
                  <a:cubicBezTo>
                    <a:pt x="0" y="205"/>
                    <a:pt x="0" y="251"/>
                    <a:pt x="0" y="293"/>
                  </a:cubicBezTo>
                  <a:cubicBezTo>
                    <a:pt x="88" y="233"/>
                    <a:pt x="190" y="191"/>
                    <a:pt x="292" y="163"/>
                  </a:cubicBezTo>
                  <a:cubicBezTo>
                    <a:pt x="394" y="131"/>
                    <a:pt x="496" y="117"/>
                    <a:pt x="598" y="117"/>
                  </a:cubicBezTo>
                  <a:lnTo>
                    <a:pt x="686" y="117"/>
                  </a:lnTo>
                  <a:cubicBezTo>
                    <a:pt x="820" y="131"/>
                    <a:pt x="950" y="145"/>
                    <a:pt x="1084" y="177"/>
                  </a:cubicBezTo>
                  <a:lnTo>
                    <a:pt x="1098" y="177"/>
                  </a:lnTo>
                  <a:cubicBezTo>
                    <a:pt x="1112" y="177"/>
                    <a:pt x="1112" y="177"/>
                    <a:pt x="1126" y="163"/>
                  </a:cubicBezTo>
                  <a:cubicBezTo>
                    <a:pt x="1126" y="145"/>
                    <a:pt x="1112" y="131"/>
                    <a:pt x="1112" y="131"/>
                  </a:cubicBezTo>
                  <a:cubicBezTo>
                    <a:pt x="982" y="57"/>
                    <a:pt x="834" y="15"/>
                    <a:pt x="686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2294475" y="4271588"/>
              <a:ext cx="200425" cy="197525"/>
            </a:xfrm>
            <a:custGeom>
              <a:avLst/>
              <a:gdLst/>
              <a:ahLst/>
              <a:cxnLst/>
              <a:rect l="l" t="t" r="r" b="b"/>
              <a:pathLst>
                <a:path w="8017" h="7901" extrusionOk="0">
                  <a:moveTo>
                    <a:pt x="4004" y="1"/>
                  </a:moveTo>
                  <a:cubicBezTo>
                    <a:pt x="3872" y="1"/>
                    <a:pt x="3740" y="8"/>
                    <a:pt x="3606" y="22"/>
                  </a:cubicBezTo>
                  <a:cubicBezTo>
                    <a:pt x="1510" y="240"/>
                    <a:pt x="1" y="2147"/>
                    <a:pt x="219" y="4271"/>
                  </a:cubicBezTo>
                  <a:cubicBezTo>
                    <a:pt x="426" y="6258"/>
                    <a:pt x="1812" y="7901"/>
                    <a:pt x="4005" y="7901"/>
                  </a:cubicBezTo>
                  <a:cubicBezTo>
                    <a:pt x="4156" y="7901"/>
                    <a:pt x="4312" y="7893"/>
                    <a:pt x="4471" y="7877"/>
                  </a:cubicBezTo>
                  <a:cubicBezTo>
                    <a:pt x="7078" y="7627"/>
                    <a:pt x="8017" y="5618"/>
                    <a:pt x="7799" y="3480"/>
                  </a:cubicBezTo>
                  <a:cubicBezTo>
                    <a:pt x="7578" y="1491"/>
                    <a:pt x="5933" y="1"/>
                    <a:pt x="400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2332200" y="4313463"/>
              <a:ext cx="135275" cy="41075"/>
            </a:xfrm>
            <a:custGeom>
              <a:avLst/>
              <a:gdLst/>
              <a:ahLst/>
              <a:cxnLst/>
              <a:rect l="l" t="t" r="r" b="b"/>
              <a:pathLst>
                <a:path w="5411" h="1643" extrusionOk="0">
                  <a:moveTo>
                    <a:pt x="29" y="0"/>
                  </a:moveTo>
                  <a:lnTo>
                    <a:pt x="1" y="18"/>
                  </a:lnTo>
                  <a:cubicBezTo>
                    <a:pt x="264" y="602"/>
                    <a:pt x="820" y="1073"/>
                    <a:pt x="1629" y="1393"/>
                  </a:cubicBezTo>
                  <a:cubicBezTo>
                    <a:pt x="1713" y="1428"/>
                    <a:pt x="1801" y="1447"/>
                    <a:pt x="1885" y="1447"/>
                  </a:cubicBezTo>
                  <a:cubicBezTo>
                    <a:pt x="1976" y="1447"/>
                    <a:pt x="2064" y="1425"/>
                    <a:pt x="2139" y="1379"/>
                  </a:cubicBezTo>
                  <a:cubicBezTo>
                    <a:pt x="2287" y="1305"/>
                    <a:pt x="2375" y="1115"/>
                    <a:pt x="2375" y="911"/>
                  </a:cubicBezTo>
                  <a:cubicBezTo>
                    <a:pt x="2375" y="880"/>
                    <a:pt x="2375" y="840"/>
                    <a:pt x="2362" y="812"/>
                  </a:cubicBezTo>
                  <a:lnTo>
                    <a:pt x="2362" y="812"/>
                  </a:lnTo>
                  <a:cubicBezTo>
                    <a:pt x="2404" y="899"/>
                    <a:pt x="2449" y="986"/>
                    <a:pt x="2509" y="1073"/>
                  </a:cubicBezTo>
                  <a:cubicBezTo>
                    <a:pt x="2639" y="1305"/>
                    <a:pt x="2829" y="1467"/>
                    <a:pt x="3036" y="1569"/>
                  </a:cubicBezTo>
                  <a:cubicBezTo>
                    <a:pt x="3138" y="1615"/>
                    <a:pt x="3268" y="1643"/>
                    <a:pt x="3388" y="1643"/>
                  </a:cubicBezTo>
                  <a:cubicBezTo>
                    <a:pt x="3518" y="1643"/>
                    <a:pt x="3634" y="1615"/>
                    <a:pt x="3740" y="1555"/>
                  </a:cubicBezTo>
                  <a:cubicBezTo>
                    <a:pt x="3930" y="1439"/>
                    <a:pt x="4032" y="1231"/>
                    <a:pt x="4032" y="1041"/>
                  </a:cubicBezTo>
                  <a:cubicBezTo>
                    <a:pt x="4162" y="1277"/>
                    <a:pt x="4383" y="1453"/>
                    <a:pt x="4633" y="1569"/>
                  </a:cubicBezTo>
                  <a:cubicBezTo>
                    <a:pt x="4703" y="1596"/>
                    <a:pt x="4820" y="1634"/>
                    <a:pt x="4947" y="1634"/>
                  </a:cubicBezTo>
                  <a:cubicBezTo>
                    <a:pt x="5032" y="1634"/>
                    <a:pt x="5121" y="1617"/>
                    <a:pt x="5203" y="1569"/>
                  </a:cubicBezTo>
                  <a:cubicBezTo>
                    <a:pt x="5291" y="1527"/>
                    <a:pt x="5365" y="1425"/>
                    <a:pt x="5393" y="1305"/>
                  </a:cubicBezTo>
                  <a:cubicBezTo>
                    <a:pt x="5411" y="1217"/>
                    <a:pt x="5393" y="1129"/>
                    <a:pt x="5351" y="1055"/>
                  </a:cubicBezTo>
                  <a:lnTo>
                    <a:pt x="5323" y="1087"/>
                  </a:lnTo>
                  <a:cubicBezTo>
                    <a:pt x="5365" y="1143"/>
                    <a:pt x="5379" y="1217"/>
                    <a:pt x="5365" y="1291"/>
                  </a:cubicBezTo>
                  <a:cubicBezTo>
                    <a:pt x="5337" y="1393"/>
                    <a:pt x="5263" y="1495"/>
                    <a:pt x="5175" y="1541"/>
                  </a:cubicBezTo>
                  <a:cubicBezTo>
                    <a:pt x="5104" y="1579"/>
                    <a:pt x="5029" y="1592"/>
                    <a:pt x="4957" y="1592"/>
                  </a:cubicBezTo>
                  <a:cubicBezTo>
                    <a:pt x="4835" y="1592"/>
                    <a:pt x="4720" y="1553"/>
                    <a:pt x="4647" y="1527"/>
                  </a:cubicBezTo>
                  <a:cubicBezTo>
                    <a:pt x="4355" y="1407"/>
                    <a:pt x="4120" y="1189"/>
                    <a:pt x="4004" y="897"/>
                  </a:cubicBezTo>
                  <a:lnTo>
                    <a:pt x="3958" y="911"/>
                  </a:lnTo>
                  <a:cubicBezTo>
                    <a:pt x="4032" y="1129"/>
                    <a:pt x="3930" y="1393"/>
                    <a:pt x="3722" y="1513"/>
                  </a:cubicBezTo>
                  <a:cubicBezTo>
                    <a:pt x="3621" y="1574"/>
                    <a:pt x="3500" y="1607"/>
                    <a:pt x="3376" y="1607"/>
                  </a:cubicBezTo>
                  <a:cubicBezTo>
                    <a:pt x="3265" y="1607"/>
                    <a:pt x="3153" y="1581"/>
                    <a:pt x="3050" y="1527"/>
                  </a:cubicBezTo>
                  <a:cubicBezTo>
                    <a:pt x="2843" y="1439"/>
                    <a:pt x="2667" y="1277"/>
                    <a:pt x="2537" y="1041"/>
                  </a:cubicBezTo>
                  <a:cubicBezTo>
                    <a:pt x="2435" y="880"/>
                    <a:pt x="2361" y="704"/>
                    <a:pt x="2287" y="528"/>
                  </a:cubicBezTo>
                  <a:cubicBezTo>
                    <a:pt x="2273" y="472"/>
                    <a:pt x="2259" y="426"/>
                    <a:pt x="2245" y="384"/>
                  </a:cubicBezTo>
                  <a:lnTo>
                    <a:pt x="2199" y="398"/>
                  </a:lnTo>
                  <a:cubicBezTo>
                    <a:pt x="2227" y="440"/>
                    <a:pt x="2245" y="500"/>
                    <a:pt x="2259" y="545"/>
                  </a:cubicBezTo>
                  <a:cubicBezTo>
                    <a:pt x="2301" y="662"/>
                    <a:pt x="2333" y="778"/>
                    <a:pt x="2333" y="911"/>
                  </a:cubicBezTo>
                  <a:cubicBezTo>
                    <a:pt x="2333" y="1101"/>
                    <a:pt x="2245" y="1277"/>
                    <a:pt x="2111" y="1351"/>
                  </a:cubicBezTo>
                  <a:cubicBezTo>
                    <a:pt x="2040" y="1391"/>
                    <a:pt x="1955" y="1414"/>
                    <a:pt x="1866" y="1414"/>
                  </a:cubicBezTo>
                  <a:cubicBezTo>
                    <a:pt x="1793" y="1414"/>
                    <a:pt x="1717" y="1398"/>
                    <a:pt x="1643" y="1365"/>
                  </a:cubicBezTo>
                  <a:cubicBezTo>
                    <a:pt x="852" y="1041"/>
                    <a:pt x="293" y="574"/>
                    <a:pt x="2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2338100" y="4378363"/>
              <a:ext cx="42150" cy="42850"/>
            </a:xfrm>
            <a:custGeom>
              <a:avLst/>
              <a:gdLst/>
              <a:ahLst/>
              <a:cxnLst/>
              <a:rect l="l" t="t" r="r" b="b"/>
              <a:pathLst>
                <a:path w="1686" h="1714" extrusionOk="0">
                  <a:moveTo>
                    <a:pt x="848" y="0"/>
                  </a:moveTo>
                  <a:cubicBezTo>
                    <a:pt x="380" y="0"/>
                    <a:pt x="0" y="380"/>
                    <a:pt x="0" y="865"/>
                  </a:cubicBezTo>
                  <a:cubicBezTo>
                    <a:pt x="0" y="1333"/>
                    <a:pt x="380" y="1713"/>
                    <a:pt x="848" y="1713"/>
                  </a:cubicBezTo>
                  <a:cubicBezTo>
                    <a:pt x="1319" y="1713"/>
                    <a:pt x="1685" y="1333"/>
                    <a:pt x="1685" y="865"/>
                  </a:cubicBezTo>
                  <a:cubicBezTo>
                    <a:pt x="1685" y="380"/>
                    <a:pt x="1319" y="0"/>
                    <a:pt x="84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" name="Google Shape;494;p46"/>
            <p:cNvSpPr/>
            <p:nvPr/>
          </p:nvSpPr>
          <p:spPr>
            <a:xfrm>
              <a:off x="2337300" y="4377663"/>
              <a:ext cx="44000" cy="44325"/>
            </a:xfrm>
            <a:custGeom>
              <a:avLst/>
              <a:gdLst/>
              <a:ahLst/>
              <a:cxnLst/>
              <a:rect l="l" t="t" r="r" b="b"/>
              <a:pathLst>
                <a:path w="1760" h="1773" extrusionOk="0">
                  <a:moveTo>
                    <a:pt x="880" y="56"/>
                  </a:moveTo>
                  <a:cubicBezTo>
                    <a:pt x="1102" y="56"/>
                    <a:pt x="1306" y="158"/>
                    <a:pt x="1453" y="306"/>
                  </a:cubicBezTo>
                  <a:cubicBezTo>
                    <a:pt x="1601" y="454"/>
                    <a:pt x="1689" y="658"/>
                    <a:pt x="1689" y="893"/>
                  </a:cubicBezTo>
                  <a:cubicBezTo>
                    <a:pt x="1689" y="1112"/>
                    <a:pt x="1601" y="1319"/>
                    <a:pt x="1453" y="1477"/>
                  </a:cubicBezTo>
                  <a:cubicBezTo>
                    <a:pt x="1306" y="1625"/>
                    <a:pt x="1102" y="1713"/>
                    <a:pt x="880" y="1713"/>
                  </a:cubicBezTo>
                  <a:cubicBezTo>
                    <a:pt x="648" y="1713"/>
                    <a:pt x="440" y="1625"/>
                    <a:pt x="296" y="1477"/>
                  </a:cubicBezTo>
                  <a:cubicBezTo>
                    <a:pt x="148" y="1319"/>
                    <a:pt x="60" y="1112"/>
                    <a:pt x="60" y="893"/>
                  </a:cubicBezTo>
                  <a:cubicBezTo>
                    <a:pt x="60" y="658"/>
                    <a:pt x="148" y="454"/>
                    <a:pt x="296" y="306"/>
                  </a:cubicBezTo>
                  <a:cubicBezTo>
                    <a:pt x="440" y="158"/>
                    <a:pt x="648" y="56"/>
                    <a:pt x="880" y="56"/>
                  </a:cubicBezTo>
                  <a:close/>
                  <a:moveTo>
                    <a:pt x="880" y="0"/>
                  </a:moveTo>
                  <a:cubicBezTo>
                    <a:pt x="634" y="0"/>
                    <a:pt x="412" y="102"/>
                    <a:pt x="250" y="264"/>
                  </a:cubicBezTo>
                  <a:cubicBezTo>
                    <a:pt x="89" y="422"/>
                    <a:pt x="1" y="644"/>
                    <a:pt x="1" y="893"/>
                  </a:cubicBezTo>
                  <a:cubicBezTo>
                    <a:pt x="1" y="1126"/>
                    <a:pt x="89" y="1361"/>
                    <a:pt x="250" y="1509"/>
                  </a:cubicBezTo>
                  <a:cubicBezTo>
                    <a:pt x="412" y="1671"/>
                    <a:pt x="634" y="1773"/>
                    <a:pt x="880" y="1773"/>
                  </a:cubicBezTo>
                  <a:cubicBezTo>
                    <a:pt x="1116" y="1773"/>
                    <a:pt x="1337" y="1671"/>
                    <a:pt x="1496" y="1509"/>
                  </a:cubicBezTo>
                  <a:cubicBezTo>
                    <a:pt x="1657" y="1361"/>
                    <a:pt x="1759" y="1126"/>
                    <a:pt x="1759" y="893"/>
                  </a:cubicBezTo>
                  <a:cubicBezTo>
                    <a:pt x="1759" y="644"/>
                    <a:pt x="1657" y="422"/>
                    <a:pt x="1496" y="264"/>
                  </a:cubicBezTo>
                  <a:cubicBezTo>
                    <a:pt x="1337" y="102"/>
                    <a:pt x="1116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" name="Google Shape;495;p46"/>
            <p:cNvSpPr/>
            <p:nvPr/>
          </p:nvSpPr>
          <p:spPr>
            <a:xfrm>
              <a:off x="2338800" y="4380213"/>
              <a:ext cx="42150" cy="42475"/>
            </a:xfrm>
            <a:custGeom>
              <a:avLst/>
              <a:gdLst/>
              <a:ahLst/>
              <a:cxnLst/>
              <a:rect l="l" t="t" r="r" b="b"/>
              <a:pathLst>
                <a:path w="1686" h="1699" extrusionOk="0">
                  <a:moveTo>
                    <a:pt x="838" y="0"/>
                  </a:moveTo>
                  <a:cubicBezTo>
                    <a:pt x="366" y="0"/>
                    <a:pt x="0" y="380"/>
                    <a:pt x="0" y="848"/>
                  </a:cubicBezTo>
                  <a:cubicBezTo>
                    <a:pt x="0" y="1319"/>
                    <a:pt x="366" y="1699"/>
                    <a:pt x="838" y="1699"/>
                  </a:cubicBezTo>
                  <a:cubicBezTo>
                    <a:pt x="1305" y="1699"/>
                    <a:pt x="1685" y="1319"/>
                    <a:pt x="1685" y="848"/>
                  </a:cubicBezTo>
                  <a:cubicBezTo>
                    <a:pt x="1685" y="380"/>
                    <a:pt x="1305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" name="Google Shape;496;p46"/>
            <p:cNvSpPr/>
            <p:nvPr/>
          </p:nvSpPr>
          <p:spPr>
            <a:xfrm>
              <a:off x="2346100" y="4387863"/>
              <a:ext cx="27550" cy="27550"/>
            </a:xfrm>
            <a:custGeom>
              <a:avLst/>
              <a:gdLst/>
              <a:ahLst/>
              <a:cxnLst/>
              <a:rect l="l" t="t" r="r" b="b"/>
              <a:pathLst>
                <a:path w="1102" h="1102" extrusionOk="0">
                  <a:moveTo>
                    <a:pt x="546" y="0"/>
                  </a:moveTo>
                  <a:cubicBezTo>
                    <a:pt x="250" y="0"/>
                    <a:pt x="0" y="236"/>
                    <a:pt x="0" y="542"/>
                  </a:cubicBezTo>
                  <a:cubicBezTo>
                    <a:pt x="0" y="851"/>
                    <a:pt x="250" y="1101"/>
                    <a:pt x="546" y="1101"/>
                  </a:cubicBezTo>
                  <a:cubicBezTo>
                    <a:pt x="852" y="1101"/>
                    <a:pt x="1101" y="851"/>
                    <a:pt x="1101" y="542"/>
                  </a:cubicBezTo>
                  <a:cubicBezTo>
                    <a:pt x="1101" y="236"/>
                    <a:pt x="852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2342850" y="4396988"/>
              <a:ext cx="9875" cy="6625"/>
            </a:xfrm>
            <a:custGeom>
              <a:avLst/>
              <a:gdLst/>
              <a:ahLst/>
              <a:cxnLst/>
              <a:rect l="l" t="t" r="r" b="b"/>
              <a:pathLst>
                <a:path w="395" h="265" extrusionOk="0">
                  <a:moveTo>
                    <a:pt x="190" y="1"/>
                  </a:moveTo>
                  <a:cubicBezTo>
                    <a:pt x="88" y="1"/>
                    <a:pt x="0" y="61"/>
                    <a:pt x="0" y="135"/>
                  </a:cubicBezTo>
                  <a:cubicBezTo>
                    <a:pt x="0" y="208"/>
                    <a:pt x="88" y="265"/>
                    <a:pt x="190" y="265"/>
                  </a:cubicBezTo>
                  <a:cubicBezTo>
                    <a:pt x="306" y="265"/>
                    <a:pt x="394" y="208"/>
                    <a:pt x="394" y="135"/>
                  </a:cubicBezTo>
                  <a:cubicBezTo>
                    <a:pt x="394" y="61"/>
                    <a:pt x="306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" name="Google Shape;498;p46"/>
            <p:cNvSpPr/>
            <p:nvPr/>
          </p:nvSpPr>
          <p:spPr>
            <a:xfrm>
              <a:off x="2419425" y="4355913"/>
              <a:ext cx="48050" cy="43050"/>
            </a:xfrm>
            <a:custGeom>
              <a:avLst/>
              <a:gdLst/>
              <a:ahLst/>
              <a:cxnLst/>
              <a:rect l="l" t="t" r="r" b="b"/>
              <a:pathLst>
                <a:path w="1922" h="1722" extrusionOk="0">
                  <a:moveTo>
                    <a:pt x="950" y="1"/>
                  </a:moveTo>
                  <a:cubicBezTo>
                    <a:pt x="847" y="1"/>
                    <a:pt x="744" y="20"/>
                    <a:pt x="645" y="61"/>
                  </a:cubicBezTo>
                  <a:cubicBezTo>
                    <a:pt x="205" y="237"/>
                    <a:pt x="1" y="736"/>
                    <a:pt x="177" y="1176"/>
                  </a:cubicBezTo>
                  <a:cubicBezTo>
                    <a:pt x="312" y="1513"/>
                    <a:pt x="634" y="1722"/>
                    <a:pt x="970" y="1722"/>
                  </a:cubicBezTo>
                  <a:cubicBezTo>
                    <a:pt x="1072" y="1722"/>
                    <a:pt x="1175" y="1703"/>
                    <a:pt x="1274" y="1661"/>
                  </a:cubicBezTo>
                  <a:cubicBezTo>
                    <a:pt x="1714" y="1486"/>
                    <a:pt x="1922" y="986"/>
                    <a:pt x="1746" y="546"/>
                  </a:cubicBezTo>
                  <a:cubicBezTo>
                    <a:pt x="1611" y="209"/>
                    <a:pt x="1286" y="1"/>
                    <a:pt x="9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" name="Google Shape;499;p46"/>
            <p:cNvSpPr/>
            <p:nvPr/>
          </p:nvSpPr>
          <p:spPr>
            <a:xfrm>
              <a:off x="2421275" y="4355238"/>
              <a:ext cx="44350" cy="44425"/>
            </a:xfrm>
            <a:custGeom>
              <a:avLst/>
              <a:gdLst/>
              <a:ahLst/>
              <a:cxnLst/>
              <a:rect l="l" t="t" r="r" b="b"/>
              <a:pathLst>
                <a:path w="1774" h="1777" extrusionOk="0">
                  <a:moveTo>
                    <a:pt x="880" y="60"/>
                  </a:moveTo>
                  <a:cubicBezTo>
                    <a:pt x="1200" y="60"/>
                    <a:pt x="1510" y="250"/>
                    <a:pt x="1640" y="573"/>
                  </a:cubicBezTo>
                  <a:cubicBezTo>
                    <a:pt x="1686" y="675"/>
                    <a:pt x="1700" y="791"/>
                    <a:pt x="1700" y="897"/>
                  </a:cubicBezTo>
                  <a:cubicBezTo>
                    <a:pt x="1700" y="1217"/>
                    <a:pt x="1510" y="1527"/>
                    <a:pt x="1200" y="1657"/>
                  </a:cubicBezTo>
                  <a:cubicBezTo>
                    <a:pt x="1098" y="1688"/>
                    <a:pt x="996" y="1717"/>
                    <a:pt x="894" y="1717"/>
                  </a:cubicBezTo>
                  <a:cubicBezTo>
                    <a:pt x="571" y="1717"/>
                    <a:pt x="265" y="1513"/>
                    <a:pt x="131" y="1189"/>
                  </a:cubicBezTo>
                  <a:cubicBezTo>
                    <a:pt x="89" y="1087"/>
                    <a:pt x="71" y="985"/>
                    <a:pt x="71" y="879"/>
                  </a:cubicBezTo>
                  <a:cubicBezTo>
                    <a:pt x="71" y="559"/>
                    <a:pt x="265" y="250"/>
                    <a:pt x="571" y="120"/>
                  </a:cubicBezTo>
                  <a:cubicBezTo>
                    <a:pt x="673" y="74"/>
                    <a:pt x="775" y="60"/>
                    <a:pt x="880" y="60"/>
                  </a:cubicBezTo>
                  <a:close/>
                  <a:moveTo>
                    <a:pt x="880" y="0"/>
                  </a:moveTo>
                  <a:cubicBezTo>
                    <a:pt x="775" y="0"/>
                    <a:pt x="659" y="18"/>
                    <a:pt x="557" y="60"/>
                  </a:cubicBezTo>
                  <a:cubicBezTo>
                    <a:pt x="219" y="208"/>
                    <a:pt x="1" y="528"/>
                    <a:pt x="1" y="879"/>
                  </a:cubicBezTo>
                  <a:cubicBezTo>
                    <a:pt x="1" y="999"/>
                    <a:pt x="29" y="1101"/>
                    <a:pt x="71" y="1217"/>
                  </a:cubicBezTo>
                  <a:cubicBezTo>
                    <a:pt x="205" y="1555"/>
                    <a:pt x="543" y="1776"/>
                    <a:pt x="894" y="1776"/>
                  </a:cubicBezTo>
                  <a:cubicBezTo>
                    <a:pt x="996" y="1776"/>
                    <a:pt x="1112" y="1745"/>
                    <a:pt x="1214" y="1717"/>
                  </a:cubicBezTo>
                  <a:cubicBezTo>
                    <a:pt x="1552" y="1569"/>
                    <a:pt x="1774" y="1249"/>
                    <a:pt x="1774" y="897"/>
                  </a:cubicBezTo>
                  <a:cubicBezTo>
                    <a:pt x="1774" y="777"/>
                    <a:pt x="1742" y="661"/>
                    <a:pt x="1700" y="559"/>
                  </a:cubicBezTo>
                  <a:cubicBezTo>
                    <a:pt x="1566" y="208"/>
                    <a:pt x="1232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2419425" y="4357913"/>
              <a:ext cx="48050" cy="42525"/>
            </a:xfrm>
            <a:custGeom>
              <a:avLst/>
              <a:gdLst/>
              <a:ahLst/>
              <a:cxnLst/>
              <a:rect l="l" t="t" r="r" b="b"/>
              <a:pathLst>
                <a:path w="1922" h="1701" extrusionOk="0">
                  <a:moveTo>
                    <a:pt x="944" y="0"/>
                  </a:moveTo>
                  <a:cubicBezTo>
                    <a:pt x="843" y="0"/>
                    <a:pt x="742" y="18"/>
                    <a:pt x="645" y="55"/>
                  </a:cubicBezTo>
                  <a:cubicBezTo>
                    <a:pt x="205" y="231"/>
                    <a:pt x="1" y="730"/>
                    <a:pt x="177" y="1170"/>
                  </a:cubicBezTo>
                  <a:cubicBezTo>
                    <a:pt x="310" y="1503"/>
                    <a:pt x="627" y="1701"/>
                    <a:pt x="958" y="1701"/>
                  </a:cubicBezTo>
                  <a:cubicBezTo>
                    <a:pt x="1064" y="1701"/>
                    <a:pt x="1171" y="1680"/>
                    <a:pt x="1274" y="1638"/>
                  </a:cubicBezTo>
                  <a:cubicBezTo>
                    <a:pt x="1714" y="1462"/>
                    <a:pt x="1922" y="980"/>
                    <a:pt x="1746" y="540"/>
                  </a:cubicBezTo>
                  <a:cubicBezTo>
                    <a:pt x="1610" y="201"/>
                    <a:pt x="1282" y="0"/>
                    <a:pt x="9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2427875" y="4365363"/>
              <a:ext cx="31150" cy="27625"/>
            </a:xfrm>
            <a:custGeom>
              <a:avLst/>
              <a:gdLst/>
              <a:ahLst/>
              <a:cxnLst/>
              <a:rect l="l" t="t" r="r" b="b"/>
              <a:pathLst>
                <a:path w="1246" h="1105" extrusionOk="0">
                  <a:moveTo>
                    <a:pt x="617" y="1"/>
                  </a:moveTo>
                  <a:cubicBezTo>
                    <a:pt x="552" y="1"/>
                    <a:pt x="486" y="12"/>
                    <a:pt x="423" y="35"/>
                  </a:cubicBezTo>
                  <a:cubicBezTo>
                    <a:pt x="131" y="154"/>
                    <a:pt x="1" y="474"/>
                    <a:pt x="117" y="756"/>
                  </a:cubicBezTo>
                  <a:cubicBezTo>
                    <a:pt x="204" y="976"/>
                    <a:pt x="410" y="1104"/>
                    <a:pt x="625" y="1104"/>
                  </a:cubicBezTo>
                  <a:cubicBezTo>
                    <a:pt x="695" y="1104"/>
                    <a:pt x="766" y="1090"/>
                    <a:pt x="834" y="1062"/>
                  </a:cubicBezTo>
                  <a:cubicBezTo>
                    <a:pt x="1112" y="960"/>
                    <a:pt x="1246" y="636"/>
                    <a:pt x="1126" y="344"/>
                  </a:cubicBezTo>
                  <a:cubicBezTo>
                    <a:pt x="1047" y="129"/>
                    <a:pt x="838" y="1"/>
                    <a:pt x="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2448725" y="4370038"/>
              <a:ext cx="10650" cy="7125"/>
            </a:xfrm>
            <a:custGeom>
              <a:avLst/>
              <a:gdLst/>
              <a:ahLst/>
              <a:cxnLst/>
              <a:rect l="l" t="t" r="r" b="b"/>
              <a:pathLst>
                <a:path w="426" h="285" extrusionOk="0">
                  <a:moveTo>
                    <a:pt x="279" y="0"/>
                  </a:moveTo>
                  <a:cubicBezTo>
                    <a:pt x="245" y="0"/>
                    <a:pt x="209" y="8"/>
                    <a:pt x="176" y="24"/>
                  </a:cubicBezTo>
                  <a:cubicBezTo>
                    <a:pt x="74" y="55"/>
                    <a:pt x="0" y="143"/>
                    <a:pt x="28" y="217"/>
                  </a:cubicBezTo>
                  <a:cubicBezTo>
                    <a:pt x="48" y="261"/>
                    <a:pt x="96" y="285"/>
                    <a:pt x="154" y="285"/>
                  </a:cubicBezTo>
                  <a:cubicBezTo>
                    <a:pt x="188" y="285"/>
                    <a:pt x="226" y="276"/>
                    <a:pt x="264" y="259"/>
                  </a:cubicBezTo>
                  <a:cubicBezTo>
                    <a:pt x="366" y="231"/>
                    <a:pt x="426" y="143"/>
                    <a:pt x="398" y="69"/>
                  </a:cubicBezTo>
                  <a:cubicBezTo>
                    <a:pt x="387" y="23"/>
                    <a:pt x="33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2392275" y="4417563"/>
              <a:ext cx="24200" cy="10050"/>
            </a:xfrm>
            <a:custGeom>
              <a:avLst/>
              <a:gdLst/>
              <a:ahLst/>
              <a:cxnLst/>
              <a:rect l="l" t="t" r="r" b="b"/>
              <a:pathLst>
                <a:path w="968" h="402" extrusionOk="0">
                  <a:moveTo>
                    <a:pt x="18" y="1"/>
                  </a:moveTo>
                  <a:cubicBezTo>
                    <a:pt x="0" y="1"/>
                    <a:pt x="0" y="15"/>
                    <a:pt x="0" y="29"/>
                  </a:cubicBezTo>
                  <a:lnTo>
                    <a:pt x="0" y="43"/>
                  </a:lnTo>
                  <a:cubicBezTo>
                    <a:pt x="18" y="43"/>
                    <a:pt x="18" y="57"/>
                    <a:pt x="32" y="75"/>
                  </a:cubicBezTo>
                  <a:cubicBezTo>
                    <a:pt x="46" y="89"/>
                    <a:pt x="74" y="131"/>
                    <a:pt x="106" y="163"/>
                  </a:cubicBezTo>
                  <a:lnTo>
                    <a:pt x="162" y="219"/>
                  </a:lnTo>
                  <a:cubicBezTo>
                    <a:pt x="193" y="233"/>
                    <a:pt x="208" y="265"/>
                    <a:pt x="236" y="279"/>
                  </a:cubicBezTo>
                  <a:cubicBezTo>
                    <a:pt x="264" y="293"/>
                    <a:pt x="296" y="307"/>
                    <a:pt x="324" y="321"/>
                  </a:cubicBezTo>
                  <a:cubicBezTo>
                    <a:pt x="338" y="339"/>
                    <a:pt x="352" y="339"/>
                    <a:pt x="369" y="353"/>
                  </a:cubicBezTo>
                  <a:cubicBezTo>
                    <a:pt x="383" y="353"/>
                    <a:pt x="412" y="353"/>
                    <a:pt x="426" y="367"/>
                  </a:cubicBezTo>
                  <a:cubicBezTo>
                    <a:pt x="457" y="381"/>
                    <a:pt x="485" y="381"/>
                    <a:pt x="514" y="395"/>
                  </a:cubicBezTo>
                  <a:lnTo>
                    <a:pt x="616" y="395"/>
                  </a:lnTo>
                  <a:cubicBezTo>
                    <a:pt x="626" y="400"/>
                    <a:pt x="638" y="401"/>
                    <a:pt x="650" y="401"/>
                  </a:cubicBezTo>
                  <a:cubicBezTo>
                    <a:pt x="674" y="401"/>
                    <a:pt x="700" y="395"/>
                    <a:pt x="721" y="395"/>
                  </a:cubicBezTo>
                  <a:cubicBezTo>
                    <a:pt x="749" y="395"/>
                    <a:pt x="763" y="395"/>
                    <a:pt x="791" y="381"/>
                  </a:cubicBezTo>
                  <a:cubicBezTo>
                    <a:pt x="823" y="381"/>
                    <a:pt x="837" y="381"/>
                    <a:pt x="865" y="367"/>
                  </a:cubicBezTo>
                  <a:cubicBezTo>
                    <a:pt x="879" y="367"/>
                    <a:pt x="897" y="353"/>
                    <a:pt x="911" y="353"/>
                  </a:cubicBezTo>
                  <a:cubicBezTo>
                    <a:pt x="939" y="339"/>
                    <a:pt x="953" y="339"/>
                    <a:pt x="953" y="339"/>
                  </a:cubicBezTo>
                  <a:cubicBezTo>
                    <a:pt x="967" y="339"/>
                    <a:pt x="967" y="321"/>
                    <a:pt x="967" y="321"/>
                  </a:cubicBezTo>
                  <a:cubicBezTo>
                    <a:pt x="967" y="307"/>
                    <a:pt x="953" y="293"/>
                    <a:pt x="953" y="293"/>
                  </a:cubicBezTo>
                  <a:lnTo>
                    <a:pt x="939" y="307"/>
                  </a:lnTo>
                  <a:lnTo>
                    <a:pt x="897" y="307"/>
                  </a:lnTo>
                  <a:cubicBezTo>
                    <a:pt x="879" y="307"/>
                    <a:pt x="865" y="321"/>
                    <a:pt x="851" y="321"/>
                  </a:cubicBezTo>
                  <a:lnTo>
                    <a:pt x="791" y="321"/>
                  </a:lnTo>
                  <a:cubicBezTo>
                    <a:pt x="763" y="339"/>
                    <a:pt x="735" y="339"/>
                    <a:pt x="704" y="339"/>
                  </a:cubicBezTo>
                  <a:lnTo>
                    <a:pt x="633" y="339"/>
                  </a:lnTo>
                  <a:cubicBezTo>
                    <a:pt x="602" y="321"/>
                    <a:pt x="559" y="321"/>
                    <a:pt x="528" y="321"/>
                  </a:cubicBezTo>
                  <a:cubicBezTo>
                    <a:pt x="500" y="307"/>
                    <a:pt x="471" y="307"/>
                    <a:pt x="440" y="293"/>
                  </a:cubicBezTo>
                  <a:cubicBezTo>
                    <a:pt x="426" y="293"/>
                    <a:pt x="412" y="279"/>
                    <a:pt x="398" y="279"/>
                  </a:cubicBezTo>
                  <a:lnTo>
                    <a:pt x="352" y="265"/>
                  </a:lnTo>
                  <a:cubicBezTo>
                    <a:pt x="324" y="251"/>
                    <a:pt x="310" y="233"/>
                    <a:pt x="281" y="219"/>
                  </a:cubicBezTo>
                  <a:cubicBezTo>
                    <a:pt x="250" y="191"/>
                    <a:pt x="236" y="177"/>
                    <a:pt x="208" y="163"/>
                  </a:cubicBezTo>
                  <a:cubicBezTo>
                    <a:pt x="193" y="145"/>
                    <a:pt x="162" y="131"/>
                    <a:pt x="148" y="117"/>
                  </a:cubicBezTo>
                  <a:lnTo>
                    <a:pt x="106" y="75"/>
                  </a:lnTo>
                  <a:cubicBezTo>
                    <a:pt x="88" y="57"/>
                    <a:pt x="74" y="43"/>
                    <a:pt x="60" y="43"/>
                  </a:cubicBezTo>
                  <a:cubicBezTo>
                    <a:pt x="60" y="29"/>
                    <a:pt x="46" y="15"/>
                    <a:pt x="46" y="15"/>
                  </a:cubicBezTo>
                  <a:cubicBezTo>
                    <a:pt x="32" y="15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2396650" y="4426363"/>
              <a:ext cx="12875" cy="5125"/>
            </a:xfrm>
            <a:custGeom>
              <a:avLst/>
              <a:gdLst/>
              <a:ahLst/>
              <a:cxnLst/>
              <a:rect l="l" t="t" r="r" b="b"/>
              <a:pathLst>
                <a:path w="515" h="20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15"/>
                    <a:pt x="1" y="29"/>
                    <a:pt x="18" y="43"/>
                  </a:cubicBezTo>
                  <a:cubicBezTo>
                    <a:pt x="33" y="43"/>
                    <a:pt x="47" y="75"/>
                    <a:pt x="61" y="89"/>
                  </a:cubicBezTo>
                  <a:cubicBezTo>
                    <a:pt x="75" y="103"/>
                    <a:pt x="106" y="117"/>
                    <a:pt x="135" y="131"/>
                  </a:cubicBezTo>
                  <a:cubicBezTo>
                    <a:pt x="163" y="145"/>
                    <a:pt x="194" y="163"/>
                    <a:pt x="223" y="177"/>
                  </a:cubicBezTo>
                  <a:cubicBezTo>
                    <a:pt x="296" y="191"/>
                    <a:pt x="370" y="205"/>
                    <a:pt x="412" y="205"/>
                  </a:cubicBezTo>
                  <a:cubicBezTo>
                    <a:pt x="441" y="191"/>
                    <a:pt x="472" y="191"/>
                    <a:pt x="486" y="191"/>
                  </a:cubicBezTo>
                  <a:lnTo>
                    <a:pt x="500" y="191"/>
                  </a:lnTo>
                  <a:cubicBezTo>
                    <a:pt x="514" y="191"/>
                    <a:pt x="514" y="177"/>
                    <a:pt x="514" y="177"/>
                  </a:cubicBezTo>
                  <a:cubicBezTo>
                    <a:pt x="514" y="163"/>
                    <a:pt x="500" y="163"/>
                    <a:pt x="500" y="163"/>
                  </a:cubicBezTo>
                  <a:lnTo>
                    <a:pt x="472" y="163"/>
                  </a:lnTo>
                  <a:cubicBezTo>
                    <a:pt x="458" y="163"/>
                    <a:pt x="441" y="177"/>
                    <a:pt x="412" y="177"/>
                  </a:cubicBezTo>
                  <a:cubicBezTo>
                    <a:pt x="370" y="177"/>
                    <a:pt x="296" y="163"/>
                    <a:pt x="237" y="145"/>
                  </a:cubicBezTo>
                  <a:cubicBezTo>
                    <a:pt x="177" y="117"/>
                    <a:pt x="121" y="89"/>
                    <a:pt x="75" y="57"/>
                  </a:cubicBezTo>
                  <a:lnTo>
                    <a:pt x="33" y="1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2288225" y="4250738"/>
              <a:ext cx="212575" cy="144025"/>
            </a:xfrm>
            <a:custGeom>
              <a:avLst/>
              <a:gdLst/>
              <a:ahLst/>
              <a:cxnLst/>
              <a:rect l="l" t="t" r="r" b="b"/>
              <a:pathLst>
                <a:path w="8503" h="5761" extrusionOk="0">
                  <a:moveTo>
                    <a:pt x="5072" y="1"/>
                  </a:moveTo>
                  <a:cubicBezTo>
                    <a:pt x="4544" y="1"/>
                    <a:pt x="4018" y="110"/>
                    <a:pt x="3518" y="269"/>
                  </a:cubicBezTo>
                  <a:cubicBezTo>
                    <a:pt x="2361" y="634"/>
                    <a:pt x="1246" y="1310"/>
                    <a:pt x="602" y="2351"/>
                  </a:cubicBezTo>
                  <a:cubicBezTo>
                    <a:pt x="205" y="2981"/>
                    <a:pt x="1" y="3740"/>
                    <a:pt x="61" y="4476"/>
                  </a:cubicBezTo>
                  <a:cubicBezTo>
                    <a:pt x="89" y="4855"/>
                    <a:pt x="177" y="5221"/>
                    <a:pt x="353" y="5559"/>
                  </a:cubicBezTo>
                  <a:cubicBezTo>
                    <a:pt x="426" y="5704"/>
                    <a:pt x="508" y="5760"/>
                    <a:pt x="594" y="5760"/>
                  </a:cubicBezTo>
                  <a:cubicBezTo>
                    <a:pt x="767" y="5760"/>
                    <a:pt x="953" y="5531"/>
                    <a:pt x="1102" y="5355"/>
                  </a:cubicBezTo>
                  <a:cubicBezTo>
                    <a:pt x="1348" y="5003"/>
                    <a:pt x="1496" y="4592"/>
                    <a:pt x="1584" y="4180"/>
                  </a:cubicBezTo>
                  <a:cubicBezTo>
                    <a:pt x="1717" y="3522"/>
                    <a:pt x="1745" y="3213"/>
                    <a:pt x="1833" y="2555"/>
                  </a:cubicBezTo>
                  <a:cubicBezTo>
                    <a:pt x="2052" y="3037"/>
                    <a:pt x="2948" y="3726"/>
                    <a:pt x="3314" y="3758"/>
                  </a:cubicBezTo>
                  <a:cubicBezTo>
                    <a:pt x="3390" y="3768"/>
                    <a:pt x="3467" y="3777"/>
                    <a:pt x="3543" y="3777"/>
                  </a:cubicBezTo>
                  <a:cubicBezTo>
                    <a:pt x="3673" y="3777"/>
                    <a:pt x="3798" y="3752"/>
                    <a:pt x="3898" y="3670"/>
                  </a:cubicBezTo>
                  <a:cubicBezTo>
                    <a:pt x="4028" y="3562"/>
                    <a:pt x="4074" y="3361"/>
                    <a:pt x="4010" y="3210"/>
                  </a:cubicBezTo>
                  <a:lnTo>
                    <a:pt x="4010" y="3210"/>
                  </a:lnTo>
                  <a:cubicBezTo>
                    <a:pt x="4136" y="3397"/>
                    <a:pt x="4264" y="3579"/>
                    <a:pt x="4426" y="3740"/>
                  </a:cubicBezTo>
                  <a:cubicBezTo>
                    <a:pt x="4619" y="3916"/>
                    <a:pt x="4866" y="4050"/>
                    <a:pt x="5129" y="4064"/>
                  </a:cubicBezTo>
                  <a:cubicBezTo>
                    <a:pt x="5142" y="4065"/>
                    <a:pt x="5155" y="4065"/>
                    <a:pt x="5167" y="4065"/>
                  </a:cubicBezTo>
                  <a:cubicBezTo>
                    <a:pt x="5435" y="4065"/>
                    <a:pt x="5695" y="3924"/>
                    <a:pt x="5833" y="3712"/>
                  </a:cubicBezTo>
                  <a:cubicBezTo>
                    <a:pt x="5995" y="3477"/>
                    <a:pt x="6026" y="3171"/>
                    <a:pt x="5921" y="2921"/>
                  </a:cubicBezTo>
                  <a:lnTo>
                    <a:pt x="5921" y="2921"/>
                  </a:lnTo>
                  <a:cubicBezTo>
                    <a:pt x="6114" y="3213"/>
                    <a:pt x="6304" y="3508"/>
                    <a:pt x="6554" y="3758"/>
                  </a:cubicBezTo>
                  <a:cubicBezTo>
                    <a:pt x="6818" y="3990"/>
                    <a:pt x="7138" y="4180"/>
                    <a:pt x="7490" y="4198"/>
                  </a:cubicBezTo>
                  <a:cubicBezTo>
                    <a:pt x="7502" y="4198"/>
                    <a:pt x="7514" y="4198"/>
                    <a:pt x="7526" y="4198"/>
                  </a:cubicBezTo>
                  <a:cubicBezTo>
                    <a:pt x="7867" y="4198"/>
                    <a:pt x="8212" y="4011"/>
                    <a:pt x="8355" y="3712"/>
                  </a:cubicBezTo>
                  <a:cubicBezTo>
                    <a:pt x="8503" y="3375"/>
                    <a:pt x="8383" y="2995"/>
                    <a:pt x="8267" y="2657"/>
                  </a:cubicBezTo>
                  <a:cubicBezTo>
                    <a:pt x="7975" y="1851"/>
                    <a:pt x="7578" y="1032"/>
                    <a:pt x="6888" y="532"/>
                  </a:cubicBezTo>
                  <a:cubicBezTo>
                    <a:pt x="6406" y="195"/>
                    <a:pt x="5819" y="33"/>
                    <a:pt x="5249" y="5"/>
                  </a:cubicBezTo>
                  <a:cubicBezTo>
                    <a:pt x="5190" y="2"/>
                    <a:pt x="5131" y="1"/>
                    <a:pt x="5072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2301425" y="4265888"/>
              <a:ext cx="22000" cy="36600"/>
            </a:xfrm>
            <a:custGeom>
              <a:avLst/>
              <a:gdLst/>
              <a:ahLst/>
              <a:cxnLst/>
              <a:rect l="l" t="t" r="r" b="b"/>
              <a:pathLst>
                <a:path w="880" h="1464" extrusionOk="0">
                  <a:moveTo>
                    <a:pt x="676" y="0"/>
                  </a:moveTo>
                  <a:cubicBezTo>
                    <a:pt x="616" y="0"/>
                    <a:pt x="574" y="42"/>
                    <a:pt x="542" y="102"/>
                  </a:cubicBezTo>
                  <a:cubicBezTo>
                    <a:pt x="528" y="144"/>
                    <a:pt x="528" y="204"/>
                    <a:pt x="528" y="250"/>
                  </a:cubicBezTo>
                  <a:cubicBezTo>
                    <a:pt x="514" y="616"/>
                    <a:pt x="556" y="968"/>
                    <a:pt x="662" y="1319"/>
                  </a:cubicBezTo>
                  <a:cubicBezTo>
                    <a:pt x="528" y="1070"/>
                    <a:pt x="398" y="834"/>
                    <a:pt x="264" y="584"/>
                  </a:cubicBezTo>
                  <a:cubicBezTo>
                    <a:pt x="225" y="532"/>
                    <a:pt x="183" y="452"/>
                    <a:pt x="107" y="452"/>
                  </a:cubicBezTo>
                  <a:cubicBezTo>
                    <a:pt x="101" y="452"/>
                    <a:pt x="95" y="453"/>
                    <a:pt x="88" y="454"/>
                  </a:cubicBezTo>
                  <a:cubicBezTo>
                    <a:pt x="46" y="468"/>
                    <a:pt x="0" y="528"/>
                    <a:pt x="0" y="584"/>
                  </a:cubicBezTo>
                  <a:cubicBezTo>
                    <a:pt x="0" y="644"/>
                    <a:pt x="29" y="690"/>
                    <a:pt x="60" y="732"/>
                  </a:cubicBezTo>
                  <a:cubicBezTo>
                    <a:pt x="204" y="1010"/>
                    <a:pt x="412" y="1260"/>
                    <a:pt x="662" y="1464"/>
                  </a:cubicBezTo>
                  <a:lnTo>
                    <a:pt x="792" y="1393"/>
                  </a:lnTo>
                  <a:cubicBezTo>
                    <a:pt x="866" y="1024"/>
                    <a:pt x="880" y="630"/>
                    <a:pt x="852" y="250"/>
                  </a:cubicBezTo>
                  <a:cubicBezTo>
                    <a:pt x="838" y="190"/>
                    <a:pt x="838" y="130"/>
                    <a:pt x="806" y="88"/>
                  </a:cubicBezTo>
                  <a:cubicBezTo>
                    <a:pt x="778" y="42"/>
                    <a:pt x="732" y="0"/>
                    <a:pt x="67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2321900" y="4346963"/>
              <a:ext cx="39600" cy="39025"/>
            </a:xfrm>
            <a:custGeom>
              <a:avLst/>
              <a:gdLst/>
              <a:ahLst/>
              <a:cxnLst/>
              <a:rect l="l" t="t" r="r" b="b"/>
              <a:pathLst>
                <a:path w="1584" h="1561" extrusionOk="0">
                  <a:moveTo>
                    <a:pt x="981" y="0"/>
                  </a:moveTo>
                  <a:cubicBezTo>
                    <a:pt x="497" y="0"/>
                    <a:pt x="33" y="1284"/>
                    <a:pt x="33" y="1284"/>
                  </a:cubicBezTo>
                  <a:cubicBezTo>
                    <a:pt x="0" y="1491"/>
                    <a:pt x="59" y="1561"/>
                    <a:pt x="153" y="1561"/>
                  </a:cubicBezTo>
                  <a:cubicBezTo>
                    <a:pt x="314" y="1561"/>
                    <a:pt x="578" y="1355"/>
                    <a:pt x="662" y="1270"/>
                  </a:cubicBezTo>
                  <a:cubicBezTo>
                    <a:pt x="792" y="1154"/>
                    <a:pt x="1584" y="155"/>
                    <a:pt x="1056" y="11"/>
                  </a:cubicBezTo>
                  <a:cubicBezTo>
                    <a:pt x="1031" y="4"/>
                    <a:pt x="1006" y="0"/>
                    <a:pt x="98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2413550" y="4324238"/>
              <a:ext cx="53650" cy="24950"/>
            </a:xfrm>
            <a:custGeom>
              <a:avLst/>
              <a:gdLst/>
              <a:ahLst/>
              <a:cxnLst/>
              <a:rect l="l" t="t" r="r" b="b"/>
              <a:pathLst>
                <a:path w="2146" h="998" extrusionOk="0">
                  <a:moveTo>
                    <a:pt x="614" y="0"/>
                  </a:moveTo>
                  <a:cubicBezTo>
                    <a:pt x="513" y="0"/>
                    <a:pt x="427" y="29"/>
                    <a:pt x="366" y="97"/>
                  </a:cubicBezTo>
                  <a:cubicBezTo>
                    <a:pt x="0" y="494"/>
                    <a:pt x="1189" y="920"/>
                    <a:pt x="1365" y="962"/>
                  </a:cubicBezTo>
                  <a:cubicBezTo>
                    <a:pt x="1426" y="978"/>
                    <a:pt x="1554" y="997"/>
                    <a:pt x="1680" y="997"/>
                  </a:cubicBezTo>
                  <a:cubicBezTo>
                    <a:pt x="1917" y="997"/>
                    <a:pt x="2146" y="929"/>
                    <a:pt x="1907" y="642"/>
                  </a:cubicBezTo>
                  <a:cubicBezTo>
                    <a:pt x="1907" y="642"/>
                    <a:pt x="1094" y="0"/>
                    <a:pt x="614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2406250" y="4329988"/>
              <a:ext cx="92700" cy="92700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1847" y="307"/>
                  </a:moveTo>
                  <a:cubicBezTo>
                    <a:pt x="2695" y="307"/>
                    <a:pt x="3398" y="996"/>
                    <a:pt x="3398" y="1847"/>
                  </a:cubicBezTo>
                  <a:cubicBezTo>
                    <a:pt x="3398" y="2698"/>
                    <a:pt x="2695" y="3402"/>
                    <a:pt x="1847" y="3402"/>
                  </a:cubicBezTo>
                  <a:cubicBezTo>
                    <a:pt x="996" y="3402"/>
                    <a:pt x="306" y="2698"/>
                    <a:pt x="306" y="1847"/>
                  </a:cubicBezTo>
                  <a:cubicBezTo>
                    <a:pt x="306" y="996"/>
                    <a:pt x="996" y="307"/>
                    <a:pt x="1847" y="307"/>
                  </a:cubicBezTo>
                  <a:close/>
                  <a:moveTo>
                    <a:pt x="1847" y="1"/>
                  </a:moveTo>
                  <a:cubicBezTo>
                    <a:pt x="820" y="1"/>
                    <a:pt x="0" y="820"/>
                    <a:pt x="0" y="1847"/>
                  </a:cubicBezTo>
                  <a:cubicBezTo>
                    <a:pt x="0" y="2874"/>
                    <a:pt x="820" y="3708"/>
                    <a:pt x="1847" y="3708"/>
                  </a:cubicBezTo>
                  <a:cubicBezTo>
                    <a:pt x="2871" y="3708"/>
                    <a:pt x="3708" y="2874"/>
                    <a:pt x="3708" y="1847"/>
                  </a:cubicBezTo>
                  <a:cubicBezTo>
                    <a:pt x="3708" y="820"/>
                    <a:pt x="2871" y="1"/>
                    <a:pt x="1847" y="1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2402550" y="4391213"/>
              <a:ext cx="22000" cy="22350"/>
            </a:xfrm>
            <a:custGeom>
              <a:avLst/>
              <a:gdLst/>
              <a:ahLst/>
              <a:cxnLst/>
              <a:rect l="l" t="t" r="r" b="b"/>
              <a:pathLst>
                <a:path w="880" h="894" extrusionOk="0">
                  <a:moveTo>
                    <a:pt x="502" y="1"/>
                  </a:moveTo>
                  <a:cubicBezTo>
                    <a:pt x="343" y="1"/>
                    <a:pt x="162" y="213"/>
                    <a:pt x="1" y="232"/>
                  </a:cubicBezTo>
                  <a:lnTo>
                    <a:pt x="293" y="893"/>
                  </a:lnTo>
                  <a:cubicBezTo>
                    <a:pt x="293" y="893"/>
                    <a:pt x="880" y="584"/>
                    <a:pt x="704" y="176"/>
                  </a:cubicBezTo>
                  <a:cubicBezTo>
                    <a:pt x="644" y="46"/>
                    <a:pt x="575" y="1"/>
                    <a:pt x="502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2392275" y="4365163"/>
              <a:ext cx="29375" cy="48750"/>
            </a:xfrm>
            <a:custGeom>
              <a:avLst/>
              <a:gdLst/>
              <a:ahLst/>
              <a:cxnLst/>
              <a:rect l="l" t="t" r="r" b="b"/>
              <a:pathLst>
                <a:path w="1175" h="1950" extrusionOk="0">
                  <a:moveTo>
                    <a:pt x="18" y="1"/>
                  </a:moveTo>
                  <a:cubicBezTo>
                    <a:pt x="0" y="1"/>
                    <a:pt x="0" y="1"/>
                    <a:pt x="0" y="15"/>
                  </a:cubicBezTo>
                  <a:cubicBezTo>
                    <a:pt x="0" y="15"/>
                    <a:pt x="0" y="60"/>
                    <a:pt x="18" y="148"/>
                  </a:cubicBezTo>
                  <a:cubicBezTo>
                    <a:pt x="32" y="236"/>
                    <a:pt x="46" y="352"/>
                    <a:pt x="60" y="500"/>
                  </a:cubicBezTo>
                  <a:cubicBezTo>
                    <a:pt x="74" y="570"/>
                    <a:pt x="88" y="644"/>
                    <a:pt x="106" y="732"/>
                  </a:cubicBezTo>
                  <a:cubicBezTo>
                    <a:pt x="120" y="820"/>
                    <a:pt x="148" y="894"/>
                    <a:pt x="176" y="982"/>
                  </a:cubicBezTo>
                  <a:cubicBezTo>
                    <a:pt x="176" y="1028"/>
                    <a:pt x="208" y="1084"/>
                    <a:pt x="222" y="1130"/>
                  </a:cubicBezTo>
                  <a:cubicBezTo>
                    <a:pt x="236" y="1172"/>
                    <a:pt x="264" y="1218"/>
                    <a:pt x="296" y="1260"/>
                  </a:cubicBezTo>
                  <a:cubicBezTo>
                    <a:pt x="310" y="1274"/>
                    <a:pt x="338" y="1306"/>
                    <a:pt x="369" y="1306"/>
                  </a:cubicBezTo>
                  <a:lnTo>
                    <a:pt x="398" y="1306"/>
                  </a:lnTo>
                  <a:cubicBezTo>
                    <a:pt x="398" y="1320"/>
                    <a:pt x="412" y="1320"/>
                    <a:pt x="412" y="1320"/>
                  </a:cubicBezTo>
                  <a:lnTo>
                    <a:pt x="426" y="1306"/>
                  </a:lnTo>
                  <a:lnTo>
                    <a:pt x="457" y="1306"/>
                  </a:lnTo>
                  <a:cubicBezTo>
                    <a:pt x="514" y="1291"/>
                    <a:pt x="559" y="1260"/>
                    <a:pt x="602" y="1232"/>
                  </a:cubicBezTo>
                  <a:cubicBezTo>
                    <a:pt x="689" y="1186"/>
                    <a:pt x="763" y="1130"/>
                    <a:pt x="851" y="1098"/>
                  </a:cubicBezTo>
                  <a:cubicBezTo>
                    <a:pt x="871" y="1088"/>
                    <a:pt x="900" y="1078"/>
                    <a:pt x="925" y="1078"/>
                  </a:cubicBezTo>
                  <a:cubicBezTo>
                    <a:pt x="935" y="1078"/>
                    <a:pt x="945" y="1080"/>
                    <a:pt x="953" y="1084"/>
                  </a:cubicBezTo>
                  <a:cubicBezTo>
                    <a:pt x="999" y="1098"/>
                    <a:pt x="1013" y="1130"/>
                    <a:pt x="1041" y="1158"/>
                  </a:cubicBezTo>
                  <a:cubicBezTo>
                    <a:pt x="1087" y="1232"/>
                    <a:pt x="1115" y="1320"/>
                    <a:pt x="1115" y="1393"/>
                  </a:cubicBezTo>
                  <a:cubicBezTo>
                    <a:pt x="1115" y="1467"/>
                    <a:pt x="1087" y="1538"/>
                    <a:pt x="1041" y="1597"/>
                  </a:cubicBezTo>
                  <a:cubicBezTo>
                    <a:pt x="1013" y="1657"/>
                    <a:pt x="967" y="1699"/>
                    <a:pt x="925" y="1745"/>
                  </a:cubicBezTo>
                  <a:cubicBezTo>
                    <a:pt x="879" y="1787"/>
                    <a:pt x="837" y="1819"/>
                    <a:pt x="809" y="1847"/>
                  </a:cubicBezTo>
                  <a:cubicBezTo>
                    <a:pt x="749" y="1889"/>
                    <a:pt x="704" y="1921"/>
                    <a:pt x="704" y="1921"/>
                  </a:cubicBezTo>
                  <a:cubicBezTo>
                    <a:pt x="689" y="1921"/>
                    <a:pt x="689" y="1935"/>
                    <a:pt x="689" y="1935"/>
                  </a:cubicBezTo>
                  <a:cubicBezTo>
                    <a:pt x="704" y="1949"/>
                    <a:pt x="704" y="1949"/>
                    <a:pt x="721" y="1949"/>
                  </a:cubicBezTo>
                  <a:lnTo>
                    <a:pt x="749" y="1921"/>
                  </a:lnTo>
                  <a:cubicBezTo>
                    <a:pt x="763" y="1921"/>
                    <a:pt x="791" y="1907"/>
                    <a:pt x="837" y="1875"/>
                  </a:cubicBezTo>
                  <a:cubicBezTo>
                    <a:pt x="911" y="1833"/>
                    <a:pt x="1013" y="1759"/>
                    <a:pt x="1087" y="1626"/>
                  </a:cubicBezTo>
                  <a:cubicBezTo>
                    <a:pt x="1129" y="1569"/>
                    <a:pt x="1175" y="1481"/>
                    <a:pt x="1175" y="1393"/>
                  </a:cubicBezTo>
                  <a:cubicBezTo>
                    <a:pt x="1175" y="1306"/>
                    <a:pt x="1161" y="1204"/>
                    <a:pt x="1101" y="1130"/>
                  </a:cubicBezTo>
                  <a:cubicBezTo>
                    <a:pt x="1073" y="1084"/>
                    <a:pt x="1041" y="1042"/>
                    <a:pt x="985" y="1010"/>
                  </a:cubicBezTo>
                  <a:cubicBezTo>
                    <a:pt x="968" y="1006"/>
                    <a:pt x="951" y="1004"/>
                    <a:pt x="934" y="1004"/>
                  </a:cubicBezTo>
                  <a:cubicBezTo>
                    <a:pt x="892" y="1004"/>
                    <a:pt x="853" y="1015"/>
                    <a:pt x="823" y="1028"/>
                  </a:cubicBezTo>
                  <a:cubicBezTo>
                    <a:pt x="721" y="1056"/>
                    <a:pt x="647" y="1130"/>
                    <a:pt x="559" y="1172"/>
                  </a:cubicBezTo>
                  <a:cubicBezTo>
                    <a:pt x="528" y="1204"/>
                    <a:pt x="485" y="1218"/>
                    <a:pt x="440" y="1232"/>
                  </a:cubicBezTo>
                  <a:lnTo>
                    <a:pt x="398" y="1232"/>
                  </a:lnTo>
                  <a:cubicBezTo>
                    <a:pt x="383" y="1232"/>
                    <a:pt x="369" y="1218"/>
                    <a:pt x="352" y="1204"/>
                  </a:cubicBezTo>
                  <a:cubicBezTo>
                    <a:pt x="324" y="1172"/>
                    <a:pt x="310" y="1130"/>
                    <a:pt x="281" y="1098"/>
                  </a:cubicBezTo>
                  <a:cubicBezTo>
                    <a:pt x="264" y="1056"/>
                    <a:pt x="250" y="1010"/>
                    <a:pt x="236" y="968"/>
                  </a:cubicBezTo>
                  <a:cubicBezTo>
                    <a:pt x="176" y="792"/>
                    <a:pt x="148" y="630"/>
                    <a:pt x="120" y="482"/>
                  </a:cubicBezTo>
                  <a:cubicBezTo>
                    <a:pt x="88" y="352"/>
                    <a:pt x="74" y="236"/>
                    <a:pt x="60" y="148"/>
                  </a:cubicBezTo>
                  <a:cubicBezTo>
                    <a:pt x="46" y="60"/>
                    <a:pt x="32" y="15"/>
                    <a:pt x="32" y="15"/>
                  </a:cubicBezTo>
                  <a:cubicBezTo>
                    <a:pt x="32" y="1"/>
                    <a:pt x="32" y="1"/>
                    <a:pt x="1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2300725" y="4355238"/>
              <a:ext cx="92700" cy="92800"/>
            </a:xfrm>
            <a:custGeom>
              <a:avLst/>
              <a:gdLst/>
              <a:ahLst/>
              <a:cxnLst/>
              <a:rect l="l" t="t" r="r" b="b"/>
              <a:pathLst>
                <a:path w="3708" h="3712" extrusionOk="0">
                  <a:moveTo>
                    <a:pt x="1847" y="310"/>
                  </a:moveTo>
                  <a:cubicBezTo>
                    <a:pt x="2695" y="310"/>
                    <a:pt x="3398" y="999"/>
                    <a:pt x="3398" y="1864"/>
                  </a:cubicBezTo>
                  <a:cubicBezTo>
                    <a:pt x="3398" y="2712"/>
                    <a:pt x="2695" y="3401"/>
                    <a:pt x="1847" y="3401"/>
                  </a:cubicBezTo>
                  <a:cubicBezTo>
                    <a:pt x="996" y="3401"/>
                    <a:pt x="306" y="2712"/>
                    <a:pt x="306" y="1864"/>
                  </a:cubicBezTo>
                  <a:cubicBezTo>
                    <a:pt x="306" y="999"/>
                    <a:pt x="996" y="310"/>
                    <a:pt x="1847" y="310"/>
                  </a:cubicBezTo>
                  <a:close/>
                  <a:moveTo>
                    <a:pt x="1847" y="0"/>
                  </a:moveTo>
                  <a:cubicBezTo>
                    <a:pt x="820" y="0"/>
                    <a:pt x="0" y="837"/>
                    <a:pt x="0" y="1864"/>
                  </a:cubicBezTo>
                  <a:cubicBezTo>
                    <a:pt x="0" y="2874"/>
                    <a:pt x="820" y="3711"/>
                    <a:pt x="1847" y="3711"/>
                  </a:cubicBezTo>
                  <a:cubicBezTo>
                    <a:pt x="2871" y="3711"/>
                    <a:pt x="3708" y="2874"/>
                    <a:pt x="3708" y="1864"/>
                  </a:cubicBezTo>
                  <a:cubicBezTo>
                    <a:pt x="3708" y="837"/>
                    <a:pt x="2871" y="0"/>
                    <a:pt x="1847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385325" y="4379563"/>
              <a:ext cx="26400" cy="14900"/>
            </a:xfrm>
            <a:custGeom>
              <a:avLst/>
              <a:gdLst/>
              <a:ahLst/>
              <a:cxnLst/>
              <a:rect l="l" t="t" r="r" b="b"/>
              <a:pathLst>
                <a:path w="1056" h="596" extrusionOk="0">
                  <a:moveTo>
                    <a:pt x="840" y="1"/>
                  </a:moveTo>
                  <a:cubicBezTo>
                    <a:pt x="380" y="1"/>
                    <a:pt x="12" y="334"/>
                    <a:pt x="0" y="346"/>
                  </a:cubicBezTo>
                  <a:lnTo>
                    <a:pt x="162" y="596"/>
                  </a:lnTo>
                  <a:cubicBezTo>
                    <a:pt x="162" y="596"/>
                    <a:pt x="461" y="310"/>
                    <a:pt x="827" y="310"/>
                  </a:cubicBezTo>
                  <a:cubicBezTo>
                    <a:pt x="883" y="310"/>
                    <a:pt x="941" y="317"/>
                    <a:pt x="999" y="332"/>
                  </a:cubicBezTo>
                  <a:lnTo>
                    <a:pt x="1055" y="26"/>
                  </a:lnTo>
                  <a:cubicBezTo>
                    <a:pt x="982" y="8"/>
                    <a:pt x="910" y="1"/>
                    <a:pt x="840" y="1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320850" y="4235013"/>
              <a:ext cx="104850" cy="52525"/>
            </a:xfrm>
            <a:custGeom>
              <a:avLst/>
              <a:gdLst/>
              <a:ahLst/>
              <a:cxnLst/>
              <a:rect l="l" t="t" r="r" b="b"/>
              <a:pathLst>
                <a:path w="4194" h="2101" extrusionOk="0">
                  <a:moveTo>
                    <a:pt x="3111" y="0"/>
                  </a:moveTo>
                  <a:cubicBezTo>
                    <a:pt x="2473" y="0"/>
                    <a:pt x="1832" y="178"/>
                    <a:pt x="1306" y="532"/>
                  </a:cubicBezTo>
                  <a:cubicBezTo>
                    <a:pt x="718" y="898"/>
                    <a:pt x="251" y="1453"/>
                    <a:pt x="1" y="2083"/>
                  </a:cubicBezTo>
                  <a:lnTo>
                    <a:pt x="29" y="2101"/>
                  </a:lnTo>
                  <a:cubicBezTo>
                    <a:pt x="293" y="1467"/>
                    <a:pt x="747" y="926"/>
                    <a:pt x="1320" y="560"/>
                  </a:cubicBezTo>
                  <a:cubicBezTo>
                    <a:pt x="1850" y="219"/>
                    <a:pt x="2484" y="43"/>
                    <a:pt x="3126" y="43"/>
                  </a:cubicBezTo>
                  <a:cubicBezTo>
                    <a:pt x="3173" y="43"/>
                    <a:pt x="3221" y="44"/>
                    <a:pt x="3269" y="46"/>
                  </a:cubicBezTo>
                  <a:cubicBezTo>
                    <a:pt x="3606" y="60"/>
                    <a:pt x="3842" y="148"/>
                    <a:pt x="3986" y="296"/>
                  </a:cubicBezTo>
                  <a:cubicBezTo>
                    <a:pt x="4088" y="398"/>
                    <a:pt x="4162" y="560"/>
                    <a:pt x="4148" y="708"/>
                  </a:cubicBezTo>
                  <a:cubicBezTo>
                    <a:pt x="4148" y="810"/>
                    <a:pt x="4106" y="912"/>
                    <a:pt x="4032" y="985"/>
                  </a:cubicBezTo>
                  <a:lnTo>
                    <a:pt x="4046" y="1014"/>
                  </a:lnTo>
                  <a:cubicBezTo>
                    <a:pt x="4134" y="940"/>
                    <a:pt x="4194" y="824"/>
                    <a:pt x="4194" y="708"/>
                  </a:cubicBezTo>
                  <a:cubicBezTo>
                    <a:pt x="4194" y="546"/>
                    <a:pt x="4134" y="384"/>
                    <a:pt x="4018" y="268"/>
                  </a:cubicBezTo>
                  <a:cubicBezTo>
                    <a:pt x="3856" y="106"/>
                    <a:pt x="3620" y="32"/>
                    <a:pt x="3269" y="4"/>
                  </a:cubicBezTo>
                  <a:cubicBezTo>
                    <a:pt x="3216" y="2"/>
                    <a:pt x="3163" y="0"/>
                    <a:pt x="311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2312425" y="4826488"/>
              <a:ext cx="24200" cy="20525"/>
            </a:xfrm>
            <a:custGeom>
              <a:avLst/>
              <a:gdLst/>
              <a:ahLst/>
              <a:cxnLst/>
              <a:rect l="l" t="t" r="r" b="b"/>
              <a:pathLst>
                <a:path w="968" h="821" extrusionOk="0">
                  <a:moveTo>
                    <a:pt x="851" y="1"/>
                  </a:moveTo>
                  <a:lnTo>
                    <a:pt x="851" y="1"/>
                  </a:lnTo>
                  <a:cubicBezTo>
                    <a:pt x="0" y="176"/>
                    <a:pt x="148" y="704"/>
                    <a:pt x="148" y="704"/>
                  </a:cubicBezTo>
                  <a:cubicBezTo>
                    <a:pt x="398" y="760"/>
                    <a:pt x="514" y="792"/>
                    <a:pt x="820" y="820"/>
                  </a:cubicBezTo>
                  <a:cubicBezTo>
                    <a:pt x="939" y="556"/>
                    <a:pt x="967" y="278"/>
                    <a:pt x="85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2332550" y="4806613"/>
              <a:ext cx="62375" cy="40925"/>
            </a:xfrm>
            <a:custGeom>
              <a:avLst/>
              <a:gdLst/>
              <a:ahLst/>
              <a:cxnLst/>
              <a:rect l="l" t="t" r="r" b="b"/>
              <a:pathLst>
                <a:path w="2495" h="1637" extrusionOk="0">
                  <a:moveTo>
                    <a:pt x="891" y="1"/>
                  </a:moveTo>
                  <a:cubicBezTo>
                    <a:pt x="243" y="1"/>
                    <a:pt x="324" y="736"/>
                    <a:pt x="324" y="736"/>
                  </a:cubicBezTo>
                  <a:cubicBezTo>
                    <a:pt x="236" y="736"/>
                    <a:pt x="236" y="736"/>
                    <a:pt x="32" y="781"/>
                  </a:cubicBezTo>
                  <a:cubicBezTo>
                    <a:pt x="162" y="1059"/>
                    <a:pt x="120" y="1337"/>
                    <a:pt x="1" y="1601"/>
                  </a:cubicBezTo>
                  <a:cubicBezTo>
                    <a:pt x="343" y="1627"/>
                    <a:pt x="672" y="1637"/>
                    <a:pt x="973" y="1637"/>
                  </a:cubicBezTo>
                  <a:cubicBezTo>
                    <a:pt x="1845" y="1637"/>
                    <a:pt x="2477" y="1555"/>
                    <a:pt x="2477" y="1555"/>
                  </a:cubicBezTo>
                  <a:lnTo>
                    <a:pt x="2495" y="676"/>
                  </a:lnTo>
                  <a:cubicBezTo>
                    <a:pt x="2495" y="406"/>
                    <a:pt x="2264" y="200"/>
                    <a:pt x="2005" y="200"/>
                  </a:cubicBezTo>
                  <a:cubicBezTo>
                    <a:pt x="1944" y="200"/>
                    <a:pt x="1881" y="211"/>
                    <a:pt x="1819" y="236"/>
                  </a:cubicBezTo>
                  <a:cubicBezTo>
                    <a:pt x="1615" y="324"/>
                    <a:pt x="1555" y="444"/>
                    <a:pt x="1527" y="532"/>
                  </a:cubicBezTo>
                  <a:cubicBezTo>
                    <a:pt x="1541" y="356"/>
                    <a:pt x="1351" y="32"/>
                    <a:pt x="968" y="4"/>
                  </a:cubicBezTo>
                  <a:cubicBezTo>
                    <a:pt x="941" y="2"/>
                    <a:pt x="916" y="1"/>
                    <a:pt x="89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2315450" y="4843688"/>
              <a:ext cx="79475" cy="9800"/>
            </a:xfrm>
            <a:custGeom>
              <a:avLst/>
              <a:gdLst/>
              <a:ahLst/>
              <a:cxnLst/>
              <a:rect l="l" t="t" r="r" b="b"/>
              <a:pathLst>
                <a:path w="3179" h="392" extrusionOk="0">
                  <a:moveTo>
                    <a:pt x="49" y="1"/>
                  </a:moveTo>
                  <a:cubicBezTo>
                    <a:pt x="0" y="1"/>
                    <a:pt x="69" y="220"/>
                    <a:pt x="69" y="220"/>
                  </a:cubicBezTo>
                  <a:cubicBezTo>
                    <a:pt x="573" y="352"/>
                    <a:pt x="1157" y="392"/>
                    <a:pt x="1682" y="392"/>
                  </a:cubicBezTo>
                  <a:cubicBezTo>
                    <a:pt x="2502" y="392"/>
                    <a:pt x="3179" y="294"/>
                    <a:pt x="3179" y="294"/>
                  </a:cubicBezTo>
                  <a:lnTo>
                    <a:pt x="3179" y="104"/>
                  </a:lnTo>
                  <a:cubicBezTo>
                    <a:pt x="3179" y="104"/>
                    <a:pt x="2722" y="146"/>
                    <a:pt x="2057" y="146"/>
                  </a:cubicBezTo>
                  <a:cubicBezTo>
                    <a:pt x="1490" y="146"/>
                    <a:pt x="771" y="115"/>
                    <a:pt x="55" y="2"/>
                  </a:cubicBezTo>
                  <a:cubicBezTo>
                    <a:pt x="53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2374675" y="4825688"/>
              <a:ext cx="11025" cy="11075"/>
            </a:xfrm>
            <a:custGeom>
              <a:avLst/>
              <a:gdLst/>
              <a:ahLst/>
              <a:cxnLst/>
              <a:rect l="l" t="t" r="r" b="b"/>
              <a:pathLst>
                <a:path w="441" h="443" extrusionOk="0">
                  <a:moveTo>
                    <a:pt x="222" y="1"/>
                  </a:moveTo>
                  <a:cubicBezTo>
                    <a:pt x="106" y="1"/>
                    <a:pt x="1" y="106"/>
                    <a:pt x="1" y="222"/>
                  </a:cubicBezTo>
                  <a:cubicBezTo>
                    <a:pt x="1" y="339"/>
                    <a:pt x="88" y="441"/>
                    <a:pt x="222" y="441"/>
                  </a:cubicBezTo>
                  <a:cubicBezTo>
                    <a:pt x="231" y="442"/>
                    <a:pt x="239" y="442"/>
                    <a:pt x="247" y="442"/>
                  </a:cubicBezTo>
                  <a:cubicBezTo>
                    <a:pt x="353" y="442"/>
                    <a:pt x="440" y="343"/>
                    <a:pt x="440" y="222"/>
                  </a:cubicBezTo>
                  <a:cubicBezTo>
                    <a:pt x="440" y="106"/>
                    <a:pt x="352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2339500" y="4824288"/>
              <a:ext cx="22000" cy="3625"/>
            </a:xfrm>
            <a:custGeom>
              <a:avLst/>
              <a:gdLst/>
              <a:ahLst/>
              <a:cxnLst/>
              <a:rect l="l" t="t" r="r" b="b"/>
              <a:pathLst>
                <a:path w="880" h="145" extrusionOk="0">
                  <a:moveTo>
                    <a:pt x="60" y="1"/>
                  </a:moveTo>
                  <a:cubicBezTo>
                    <a:pt x="32" y="1"/>
                    <a:pt x="18" y="15"/>
                    <a:pt x="18" y="43"/>
                  </a:cubicBezTo>
                  <a:cubicBezTo>
                    <a:pt x="1" y="74"/>
                    <a:pt x="32" y="89"/>
                    <a:pt x="46" y="89"/>
                  </a:cubicBezTo>
                  <a:lnTo>
                    <a:pt x="824" y="145"/>
                  </a:lnTo>
                  <a:lnTo>
                    <a:pt x="838" y="145"/>
                  </a:lnTo>
                  <a:cubicBezTo>
                    <a:pt x="852" y="145"/>
                    <a:pt x="880" y="117"/>
                    <a:pt x="880" y="103"/>
                  </a:cubicBezTo>
                  <a:cubicBezTo>
                    <a:pt x="880" y="74"/>
                    <a:pt x="866" y="57"/>
                    <a:pt x="838" y="5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2331150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422" y="95"/>
                  </a:moveTo>
                  <a:cubicBezTo>
                    <a:pt x="454" y="109"/>
                    <a:pt x="468" y="137"/>
                    <a:pt x="468" y="155"/>
                  </a:cubicBezTo>
                  <a:cubicBezTo>
                    <a:pt x="528" y="243"/>
                    <a:pt x="542" y="331"/>
                    <a:pt x="570" y="419"/>
                  </a:cubicBezTo>
                  <a:cubicBezTo>
                    <a:pt x="570" y="447"/>
                    <a:pt x="584" y="489"/>
                    <a:pt x="584" y="521"/>
                  </a:cubicBezTo>
                  <a:lnTo>
                    <a:pt x="570" y="507"/>
                  </a:lnTo>
                  <a:cubicBezTo>
                    <a:pt x="496" y="401"/>
                    <a:pt x="440" y="285"/>
                    <a:pt x="394" y="169"/>
                  </a:cubicBezTo>
                  <a:cubicBezTo>
                    <a:pt x="380" y="137"/>
                    <a:pt x="380" y="109"/>
                    <a:pt x="394" y="95"/>
                  </a:cubicBezTo>
                  <a:close/>
                  <a:moveTo>
                    <a:pt x="145" y="313"/>
                  </a:moveTo>
                  <a:cubicBezTo>
                    <a:pt x="176" y="313"/>
                    <a:pt x="204" y="331"/>
                    <a:pt x="233" y="345"/>
                  </a:cubicBezTo>
                  <a:cubicBezTo>
                    <a:pt x="335" y="401"/>
                    <a:pt x="422" y="475"/>
                    <a:pt x="510" y="563"/>
                  </a:cubicBezTo>
                  <a:cubicBezTo>
                    <a:pt x="510" y="563"/>
                    <a:pt x="510" y="571"/>
                    <a:pt x="518" y="575"/>
                  </a:cubicBezTo>
                  <a:lnTo>
                    <a:pt x="518" y="575"/>
                  </a:lnTo>
                  <a:cubicBezTo>
                    <a:pt x="387" y="546"/>
                    <a:pt x="244" y="487"/>
                    <a:pt x="131" y="387"/>
                  </a:cubicBezTo>
                  <a:cubicBezTo>
                    <a:pt x="102" y="359"/>
                    <a:pt x="88" y="345"/>
                    <a:pt x="88" y="331"/>
                  </a:cubicBezTo>
                  <a:cubicBezTo>
                    <a:pt x="102" y="331"/>
                    <a:pt x="116" y="313"/>
                    <a:pt x="145" y="313"/>
                  </a:cubicBezTo>
                  <a:close/>
                  <a:moveTo>
                    <a:pt x="410" y="0"/>
                  </a:moveTo>
                  <a:cubicBezTo>
                    <a:pt x="384" y="0"/>
                    <a:pt x="357" y="7"/>
                    <a:pt x="335" y="21"/>
                  </a:cubicBezTo>
                  <a:cubicBezTo>
                    <a:pt x="306" y="49"/>
                    <a:pt x="278" y="95"/>
                    <a:pt x="306" y="197"/>
                  </a:cubicBezTo>
                  <a:cubicBezTo>
                    <a:pt x="320" y="243"/>
                    <a:pt x="352" y="285"/>
                    <a:pt x="366" y="331"/>
                  </a:cubicBezTo>
                  <a:cubicBezTo>
                    <a:pt x="335" y="299"/>
                    <a:pt x="306" y="285"/>
                    <a:pt x="278" y="271"/>
                  </a:cubicBezTo>
                  <a:cubicBezTo>
                    <a:pt x="233" y="243"/>
                    <a:pt x="190" y="225"/>
                    <a:pt x="145" y="211"/>
                  </a:cubicBezTo>
                  <a:cubicBezTo>
                    <a:pt x="71" y="211"/>
                    <a:pt x="14" y="257"/>
                    <a:pt x="0" y="331"/>
                  </a:cubicBezTo>
                  <a:cubicBezTo>
                    <a:pt x="0" y="401"/>
                    <a:pt x="57" y="447"/>
                    <a:pt x="71" y="461"/>
                  </a:cubicBezTo>
                  <a:cubicBezTo>
                    <a:pt x="159" y="521"/>
                    <a:pt x="247" y="577"/>
                    <a:pt x="366" y="623"/>
                  </a:cubicBezTo>
                  <a:cubicBezTo>
                    <a:pt x="366" y="651"/>
                    <a:pt x="380" y="683"/>
                    <a:pt x="408" y="683"/>
                  </a:cubicBezTo>
                  <a:lnTo>
                    <a:pt x="644" y="697"/>
                  </a:lnTo>
                  <a:cubicBezTo>
                    <a:pt x="644" y="711"/>
                    <a:pt x="658" y="711"/>
                    <a:pt x="658" y="711"/>
                  </a:cubicBezTo>
                  <a:cubicBezTo>
                    <a:pt x="672" y="711"/>
                    <a:pt x="672" y="711"/>
                    <a:pt x="672" y="697"/>
                  </a:cubicBezTo>
                  <a:lnTo>
                    <a:pt x="1214" y="753"/>
                  </a:lnTo>
                  <a:lnTo>
                    <a:pt x="1231" y="753"/>
                  </a:lnTo>
                  <a:cubicBezTo>
                    <a:pt x="1246" y="753"/>
                    <a:pt x="1260" y="739"/>
                    <a:pt x="1274" y="711"/>
                  </a:cubicBezTo>
                  <a:cubicBezTo>
                    <a:pt x="1274" y="697"/>
                    <a:pt x="1260" y="665"/>
                    <a:pt x="1231" y="665"/>
                  </a:cubicBezTo>
                  <a:lnTo>
                    <a:pt x="718" y="623"/>
                  </a:lnTo>
                  <a:cubicBezTo>
                    <a:pt x="686" y="549"/>
                    <a:pt x="672" y="475"/>
                    <a:pt x="658" y="401"/>
                  </a:cubicBezTo>
                  <a:cubicBezTo>
                    <a:pt x="630" y="299"/>
                    <a:pt x="616" y="197"/>
                    <a:pt x="556" y="109"/>
                  </a:cubicBezTo>
                  <a:cubicBezTo>
                    <a:pt x="528" y="81"/>
                    <a:pt x="510" y="49"/>
                    <a:pt x="482" y="21"/>
                  </a:cubicBezTo>
                  <a:cubicBezTo>
                    <a:pt x="461" y="7"/>
                    <a:pt x="436" y="0"/>
                    <a:pt x="4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2474050" y="4826488"/>
              <a:ext cx="24550" cy="20525"/>
            </a:xfrm>
            <a:custGeom>
              <a:avLst/>
              <a:gdLst/>
              <a:ahLst/>
              <a:cxnLst/>
              <a:rect l="l" t="t" r="r" b="b"/>
              <a:pathLst>
                <a:path w="982" h="821" extrusionOk="0">
                  <a:moveTo>
                    <a:pt x="130" y="1"/>
                  </a:moveTo>
                  <a:lnTo>
                    <a:pt x="130" y="1"/>
                  </a:lnTo>
                  <a:cubicBezTo>
                    <a:pt x="0" y="278"/>
                    <a:pt x="43" y="556"/>
                    <a:pt x="159" y="820"/>
                  </a:cubicBezTo>
                  <a:cubicBezTo>
                    <a:pt x="454" y="792"/>
                    <a:pt x="584" y="760"/>
                    <a:pt x="834" y="704"/>
                  </a:cubicBezTo>
                  <a:cubicBezTo>
                    <a:pt x="834" y="704"/>
                    <a:pt x="982" y="176"/>
                    <a:pt x="13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2415800" y="4806613"/>
              <a:ext cx="62675" cy="40925"/>
            </a:xfrm>
            <a:custGeom>
              <a:avLst/>
              <a:gdLst/>
              <a:ahLst/>
              <a:cxnLst/>
              <a:rect l="l" t="t" r="r" b="b"/>
              <a:pathLst>
                <a:path w="2507" h="1637" extrusionOk="0">
                  <a:moveTo>
                    <a:pt x="1614" y="1"/>
                  </a:moveTo>
                  <a:cubicBezTo>
                    <a:pt x="1590" y="1"/>
                    <a:pt x="1565" y="2"/>
                    <a:pt x="1539" y="4"/>
                  </a:cubicBezTo>
                  <a:cubicBezTo>
                    <a:pt x="1144" y="32"/>
                    <a:pt x="967" y="352"/>
                    <a:pt x="979" y="529"/>
                  </a:cubicBezTo>
                  <a:lnTo>
                    <a:pt x="979" y="529"/>
                  </a:lnTo>
                  <a:cubicBezTo>
                    <a:pt x="979" y="526"/>
                    <a:pt x="978" y="524"/>
                    <a:pt x="976" y="522"/>
                  </a:cubicBezTo>
                  <a:lnTo>
                    <a:pt x="976" y="522"/>
                  </a:lnTo>
                  <a:cubicBezTo>
                    <a:pt x="946" y="435"/>
                    <a:pt x="870" y="321"/>
                    <a:pt x="674" y="236"/>
                  </a:cubicBezTo>
                  <a:cubicBezTo>
                    <a:pt x="614" y="211"/>
                    <a:pt x="553" y="200"/>
                    <a:pt x="493" y="200"/>
                  </a:cubicBezTo>
                  <a:cubicBezTo>
                    <a:pt x="238" y="200"/>
                    <a:pt x="1" y="406"/>
                    <a:pt x="12" y="676"/>
                  </a:cubicBezTo>
                  <a:lnTo>
                    <a:pt x="26" y="1555"/>
                  </a:lnTo>
                  <a:cubicBezTo>
                    <a:pt x="26" y="1555"/>
                    <a:pt x="658" y="1637"/>
                    <a:pt x="1531" y="1637"/>
                  </a:cubicBezTo>
                  <a:cubicBezTo>
                    <a:pt x="1833" y="1637"/>
                    <a:pt x="2163" y="1627"/>
                    <a:pt x="2506" y="1601"/>
                  </a:cubicBezTo>
                  <a:cubicBezTo>
                    <a:pt x="2373" y="1337"/>
                    <a:pt x="2344" y="1059"/>
                    <a:pt x="2475" y="781"/>
                  </a:cubicBezTo>
                  <a:cubicBezTo>
                    <a:pt x="2271" y="736"/>
                    <a:pt x="2271" y="736"/>
                    <a:pt x="2183" y="736"/>
                  </a:cubicBezTo>
                  <a:cubicBezTo>
                    <a:pt x="2183" y="736"/>
                    <a:pt x="2251" y="1"/>
                    <a:pt x="16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2423475" y="4825688"/>
              <a:ext cx="11375" cy="11075"/>
            </a:xfrm>
            <a:custGeom>
              <a:avLst/>
              <a:gdLst/>
              <a:ahLst/>
              <a:cxnLst/>
              <a:rect l="l" t="t" r="r" b="b"/>
              <a:pathLst>
                <a:path w="455" h="443" extrusionOk="0">
                  <a:moveTo>
                    <a:pt x="233" y="1"/>
                  </a:moveTo>
                  <a:cubicBezTo>
                    <a:pt x="103" y="1"/>
                    <a:pt x="1" y="106"/>
                    <a:pt x="1" y="222"/>
                  </a:cubicBezTo>
                  <a:cubicBezTo>
                    <a:pt x="1" y="339"/>
                    <a:pt x="103" y="441"/>
                    <a:pt x="219" y="441"/>
                  </a:cubicBezTo>
                  <a:cubicBezTo>
                    <a:pt x="229" y="442"/>
                    <a:pt x="238" y="442"/>
                    <a:pt x="248" y="442"/>
                  </a:cubicBezTo>
                  <a:cubicBezTo>
                    <a:pt x="367" y="442"/>
                    <a:pt x="455" y="343"/>
                    <a:pt x="455" y="222"/>
                  </a:cubicBezTo>
                  <a:cubicBezTo>
                    <a:pt x="455" y="106"/>
                    <a:pt x="353" y="1"/>
                    <a:pt x="23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2416100" y="4843688"/>
              <a:ext cx="79400" cy="9800"/>
            </a:xfrm>
            <a:custGeom>
              <a:avLst/>
              <a:gdLst/>
              <a:ahLst/>
              <a:cxnLst/>
              <a:rect l="l" t="t" r="r" b="b"/>
              <a:pathLst>
                <a:path w="3176" h="392" extrusionOk="0">
                  <a:moveTo>
                    <a:pt x="3129" y="1"/>
                  </a:moveTo>
                  <a:cubicBezTo>
                    <a:pt x="3128" y="1"/>
                    <a:pt x="3126" y="1"/>
                    <a:pt x="3124" y="2"/>
                  </a:cubicBezTo>
                  <a:cubicBezTo>
                    <a:pt x="2408" y="115"/>
                    <a:pt x="1689" y="146"/>
                    <a:pt x="1121" y="146"/>
                  </a:cubicBezTo>
                  <a:cubicBezTo>
                    <a:pt x="457" y="146"/>
                    <a:pt x="0" y="104"/>
                    <a:pt x="0" y="104"/>
                  </a:cubicBezTo>
                  <a:lnTo>
                    <a:pt x="0" y="294"/>
                  </a:lnTo>
                  <a:cubicBezTo>
                    <a:pt x="0" y="294"/>
                    <a:pt x="676" y="392"/>
                    <a:pt x="1497" y="392"/>
                  </a:cubicBezTo>
                  <a:cubicBezTo>
                    <a:pt x="2022" y="392"/>
                    <a:pt x="2606" y="352"/>
                    <a:pt x="3110" y="220"/>
                  </a:cubicBezTo>
                  <a:cubicBezTo>
                    <a:pt x="3110" y="220"/>
                    <a:pt x="3175" y="1"/>
                    <a:pt x="312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2449425" y="4824288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extrusionOk="0">
                  <a:moveTo>
                    <a:pt x="824" y="1"/>
                  </a:moveTo>
                  <a:lnTo>
                    <a:pt x="46" y="57"/>
                  </a:lnTo>
                  <a:cubicBezTo>
                    <a:pt x="18" y="57"/>
                    <a:pt x="0" y="74"/>
                    <a:pt x="0" y="103"/>
                  </a:cubicBezTo>
                  <a:cubicBezTo>
                    <a:pt x="0" y="117"/>
                    <a:pt x="18" y="145"/>
                    <a:pt x="46" y="145"/>
                  </a:cubicBezTo>
                  <a:lnTo>
                    <a:pt x="824" y="89"/>
                  </a:lnTo>
                  <a:cubicBezTo>
                    <a:pt x="852" y="89"/>
                    <a:pt x="866" y="74"/>
                    <a:pt x="866" y="43"/>
                  </a:cubicBezTo>
                  <a:cubicBezTo>
                    <a:pt x="866" y="15"/>
                    <a:pt x="852" y="1"/>
                    <a:pt x="82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2448025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880" y="95"/>
                  </a:moveTo>
                  <a:cubicBezTo>
                    <a:pt x="880" y="109"/>
                    <a:pt x="880" y="137"/>
                    <a:pt x="865" y="169"/>
                  </a:cubicBezTo>
                  <a:cubicBezTo>
                    <a:pt x="834" y="285"/>
                    <a:pt x="778" y="401"/>
                    <a:pt x="704" y="507"/>
                  </a:cubicBezTo>
                  <a:lnTo>
                    <a:pt x="672" y="521"/>
                  </a:lnTo>
                  <a:cubicBezTo>
                    <a:pt x="690" y="489"/>
                    <a:pt x="704" y="447"/>
                    <a:pt x="704" y="419"/>
                  </a:cubicBezTo>
                  <a:cubicBezTo>
                    <a:pt x="732" y="331"/>
                    <a:pt x="746" y="243"/>
                    <a:pt x="792" y="155"/>
                  </a:cubicBezTo>
                  <a:cubicBezTo>
                    <a:pt x="806" y="137"/>
                    <a:pt x="820" y="109"/>
                    <a:pt x="834" y="95"/>
                  </a:cubicBezTo>
                  <a:close/>
                  <a:moveTo>
                    <a:pt x="1129" y="313"/>
                  </a:moveTo>
                  <a:cubicBezTo>
                    <a:pt x="1157" y="313"/>
                    <a:pt x="1171" y="331"/>
                    <a:pt x="1171" y="331"/>
                  </a:cubicBezTo>
                  <a:cubicBezTo>
                    <a:pt x="1171" y="345"/>
                    <a:pt x="1171" y="359"/>
                    <a:pt x="1129" y="387"/>
                  </a:cubicBezTo>
                  <a:cubicBezTo>
                    <a:pt x="1024" y="489"/>
                    <a:pt x="880" y="549"/>
                    <a:pt x="746" y="577"/>
                  </a:cubicBezTo>
                  <a:lnTo>
                    <a:pt x="760" y="563"/>
                  </a:lnTo>
                  <a:cubicBezTo>
                    <a:pt x="848" y="475"/>
                    <a:pt x="936" y="401"/>
                    <a:pt x="1041" y="345"/>
                  </a:cubicBezTo>
                  <a:cubicBezTo>
                    <a:pt x="1069" y="331"/>
                    <a:pt x="1098" y="313"/>
                    <a:pt x="1129" y="313"/>
                  </a:cubicBezTo>
                  <a:close/>
                  <a:moveTo>
                    <a:pt x="862" y="0"/>
                  </a:moveTo>
                  <a:cubicBezTo>
                    <a:pt x="838" y="0"/>
                    <a:pt x="813" y="7"/>
                    <a:pt x="792" y="21"/>
                  </a:cubicBezTo>
                  <a:cubicBezTo>
                    <a:pt x="760" y="49"/>
                    <a:pt x="732" y="81"/>
                    <a:pt x="718" y="109"/>
                  </a:cubicBezTo>
                  <a:cubicBezTo>
                    <a:pt x="658" y="197"/>
                    <a:pt x="644" y="299"/>
                    <a:pt x="616" y="401"/>
                  </a:cubicBezTo>
                  <a:cubicBezTo>
                    <a:pt x="602" y="475"/>
                    <a:pt x="584" y="549"/>
                    <a:pt x="556" y="623"/>
                  </a:cubicBezTo>
                  <a:lnTo>
                    <a:pt x="42" y="665"/>
                  </a:lnTo>
                  <a:cubicBezTo>
                    <a:pt x="14" y="665"/>
                    <a:pt x="0" y="697"/>
                    <a:pt x="0" y="711"/>
                  </a:cubicBezTo>
                  <a:cubicBezTo>
                    <a:pt x="0" y="739"/>
                    <a:pt x="28" y="753"/>
                    <a:pt x="42" y="753"/>
                  </a:cubicBezTo>
                  <a:lnTo>
                    <a:pt x="584" y="697"/>
                  </a:lnTo>
                  <a:cubicBezTo>
                    <a:pt x="602" y="711"/>
                    <a:pt x="602" y="711"/>
                    <a:pt x="616" y="711"/>
                  </a:cubicBezTo>
                  <a:cubicBezTo>
                    <a:pt x="616" y="711"/>
                    <a:pt x="630" y="711"/>
                    <a:pt x="630" y="697"/>
                  </a:cubicBezTo>
                  <a:lnTo>
                    <a:pt x="865" y="683"/>
                  </a:lnTo>
                  <a:cubicBezTo>
                    <a:pt x="894" y="683"/>
                    <a:pt x="908" y="651"/>
                    <a:pt x="908" y="623"/>
                  </a:cubicBezTo>
                  <a:cubicBezTo>
                    <a:pt x="1010" y="577"/>
                    <a:pt x="1112" y="521"/>
                    <a:pt x="1186" y="461"/>
                  </a:cubicBezTo>
                  <a:cubicBezTo>
                    <a:pt x="1217" y="447"/>
                    <a:pt x="1273" y="401"/>
                    <a:pt x="1259" y="331"/>
                  </a:cubicBezTo>
                  <a:cubicBezTo>
                    <a:pt x="1259" y="257"/>
                    <a:pt x="1186" y="211"/>
                    <a:pt x="1129" y="211"/>
                  </a:cubicBezTo>
                  <a:cubicBezTo>
                    <a:pt x="1084" y="225"/>
                    <a:pt x="1024" y="243"/>
                    <a:pt x="996" y="271"/>
                  </a:cubicBezTo>
                  <a:cubicBezTo>
                    <a:pt x="967" y="285"/>
                    <a:pt x="936" y="299"/>
                    <a:pt x="908" y="331"/>
                  </a:cubicBezTo>
                  <a:cubicBezTo>
                    <a:pt x="922" y="285"/>
                    <a:pt x="936" y="243"/>
                    <a:pt x="953" y="197"/>
                  </a:cubicBezTo>
                  <a:cubicBezTo>
                    <a:pt x="982" y="95"/>
                    <a:pt x="953" y="49"/>
                    <a:pt x="922" y="21"/>
                  </a:cubicBezTo>
                  <a:cubicBezTo>
                    <a:pt x="908" y="7"/>
                    <a:pt x="886" y="0"/>
                    <a:pt x="86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2277250" y="4413188"/>
              <a:ext cx="125325" cy="172900"/>
            </a:xfrm>
            <a:custGeom>
              <a:avLst/>
              <a:gdLst/>
              <a:ahLst/>
              <a:cxnLst/>
              <a:rect l="l" t="t" r="r" b="b"/>
              <a:pathLst>
                <a:path w="5013" h="6916" extrusionOk="0">
                  <a:moveTo>
                    <a:pt x="222" y="0"/>
                  </a:moveTo>
                  <a:lnTo>
                    <a:pt x="0" y="5744"/>
                  </a:lnTo>
                  <a:lnTo>
                    <a:pt x="4925" y="6916"/>
                  </a:lnTo>
                  <a:cubicBezTo>
                    <a:pt x="4925" y="6916"/>
                    <a:pt x="4999" y="1407"/>
                    <a:pt x="5013" y="1393"/>
                  </a:cubicBezTo>
                  <a:cubicBezTo>
                    <a:pt x="3152" y="528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2268800" y="4414588"/>
              <a:ext cx="133775" cy="173700"/>
            </a:xfrm>
            <a:custGeom>
              <a:avLst/>
              <a:gdLst/>
              <a:ahLst/>
              <a:cxnLst/>
              <a:rect l="l" t="t" r="r" b="b"/>
              <a:pathLst>
                <a:path w="5351" h="6948" extrusionOk="0">
                  <a:moveTo>
                    <a:pt x="222" y="0"/>
                  </a:moveTo>
                  <a:lnTo>
                    <a:pt x="0" y="5748"/>
                  </a:lnTo>
                  <a:lnTo>
                    <a:pt x="5263" y="6948"/>
                  </a:lnTo>
                  <a:cubicBezTo>
                    <a:pt x="5263" y="6948"/>
                    <a:pt x="5337" y="1439"/>
                    <a:pt x="5351" y="1425"/>
                  </a:cubicBezTo>
                  <a:cubicBezTo>
                    <a:pt x="3374" y="546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2266950" y="4416438"/>
              <a:ext cx="135275" cy="174050"/>
            </a:xfrm>
            <a:custGeom>
              <a:avLst/>
              <a:gdLst/>
              <a:ahLst/>
              <a:cxnLst/>
              <a:rect l="l" t="t" r="r" b="b"/>
              <a:pathLst>
                <a:path w="5411" h="6962" extrusionOk="0">
                  <a:moveTo>
                    <a:pt x="1" y="0"/>
                  </a:moveTo>
                  <a:lnTo>
                    <a:pt x="60" y="5762"/>
                  </a:lnTo>
                  <a:lnTo>
                    <a:pt x="5323" y="6961"/>
                  </a:lnTo>
                  <a:cubicBezTo>
                    <a:pt x="5323" y="6961"/>
                    <a:pt x="5411" y="1453"/>
                    <a:pt x="5411" y="1439"/>
                  </a:cubicBezTo>
                  <a:cubicBezTo>
                    <a:pt x="3652" y="66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2402550" y="4415013"/>
              <a:ext cx="126475" cy="171075"/>
            </a:xfrm>
            <a:custGeom>
              <a:avLst/>
              <a:gdLst/>
              <a:ahLst/>
              <a:cxnLst/>
              <a:rect l="l" t="t" r="r" b="b"/>
              <a:pathLst>
                <a:path w="5059" h="6843" extrusionOk="0">
                  <a:moveTo>
                    <a:pt x="4837" y="1"/>
                  </a:moveTo>
                  <a:cubicBezTo>
                    <a:pt x="4837" y="1"/>
                    <a:pt x="1875" y="469"/>
                    <a:pt x="1" y="1320"/>
                  </a:cubicBezTo>
                  <a:cubicBezTo>
                    <a:pt x="15" y="1334"/>
                    <a:pt x="89" y="6843"/>
                    <a:pt x="89" y="6843"/>
                  </a:cubicBezTo>
                  <a:lnTo>
                    <a:pt x="5059" y="5745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2402550" y="4416438"/>
              <a:ext cx="134825" cy="171850"/>
            </a:xfrm>
            <a:custGeom>
              <a:avLst/>
              <a:gdLst/>
              <a:ahLst/>
              <a:cxnLst/>
              <a:rect l="l" t="t" r="r" b="b"/>
              <a:pathLst>
                <a:path w="5393" h="6874" extrusionOk="0">
                  <a:moveTo>
                    <a:pt x="5175" y="0"/>
                  </a:moveTo>
                  <a:cubicBezTo>
                    <a:pt x="5175" y="0"/>
                    <a:pt x="1995" y="500"/>
                    <a:pt x="1" y="1351"/>
                  </a:cubicBezTo>
                  <a:cubicBezTo>
                    <a:pt x="15" y="1365"/>
                    <a:pt x="89" y="6874"/>
                    <a:pt x="89" y="6874"/>
                  </a:cubicBezTo>
                  <a:lnTo>
                    <a:pt x="5393" y="5748"/>
                  </a:lnTo>
                  <a:lnTo>
                    <a:pt x="5175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2402900" y="4418288"/>
              <a:ext cx="136325" cy="172200"/>
            </a:xfrm>
            <a:custGeom>
              <a:avLst/>
              <a:gdLst/>
              <a:ahLst/>
              <a:cxnLst/>
              <a:rect l="l" t="t" r="r" b="b"/>
              <a:pathLst>
                <a:path w="5453" h="6888" extrusionOk="0">
                  <a:moveTo>
                    <a:pt x="5453" y="0"/>
                  </a:moveTo>
                  <a:cubicBezTo>
                    <a:pt x="5453" y="0"/>
                    <a:pt x="1773" y="616"/>
                    <a:pt x="1" y="1365"/>
                  </a:cubicBezTo>
                  <a:cubicBezTo>
                    <a:pt x="1" y="1379"/>
                    <a:pt x="89" y="6887"/>
                    <a:pt x="89" y="6887"/>
                  </a:cubicBezTo>
                  <a:lnTo>
                    <a:pt x="5397" y="5762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22530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246" y="1"/>
                  </a:moveTo>
                  <a:cubicBezTo>
                    <a:pt x="109" y="1"/>
                    <a:pt x="1" y="111"/>
                    <a:pt x="1" y="269"/>
                  </a:cubicBezTo>
                  <a:lnTo>
                    <a:pt x="1" y="5795"/>
                  </a:lnTo>
                  <a:cubicBezTo>
                    <a:pt x="1" y="5971"/>
                    <a:pt x="134" y="6147"/>
                    <a:pt x="293" y="6175"/>
                  </a:cubicBezTo>
                  <a:lnTo>
                    <a:pt x="5393" y="7072"/>
                  </a:lnTo>
                  <a:cubicBezTo>
                    <a:pt x="5409" y="7075"/>
                    <a:pt x="5425" y="7076"/>
                    <a:pt x="5441" y="7076"/>
                  </a:cubicBezTo>
                  <a:cubicBezTo>
                    <a:pt x="5580" y="7076"/>
                    <a:pt x="5689" y="6966"/>
                    <a:pt x="5689" y="6808"/>
                  </a:cubicBezTo>
                  <a:lnTo>
                    <a:pt x="5689" y="1282"/>
                  </a:lnTo>
                  <a:cubicBezTo>
                    <a:pt x="5689" y="1106"/>
                    <a:pt x="5555" y="944"/>
                    <a:pt x="5393" y="916"/>
                  </a:cubicBezTo>
                  <a:lnTo>
                    <a:pt x="293" y="5"/>
                  </a:lnTo>
                  <a:cubicBezTo>
                    <a:pt x="277" y="2"/>
                    <a:pt x="261" y="1"/>
                    <a:pt x="246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2254200" y="4426688"/>
              <a:ext cx="141075" cy="175325"/>
            </a:xfrm>
            <a:custGeom>
              <a:avLst/>
              <a:gdLst/>
              <a:ahLst/>
              <a:cxnLst/>
              <a:rect l="l" t="t" r="r" b="b"/>
              <a:pathLst>
                <a:path w="5643" h="7013" extrusionOk="0">
                  <a:moveTo>
                    <a:pt x="263" y="1"/>
                  </a:moveTo>
                  <a:cubicBezTo>
                    <a:pt x="115" y="1"/>
                    <a:pt x="1" y="101"/>
                    <a:pt x="1" y="266"/>
                  </a:cubicBezTo>
                  <a:lnTo>
                    <a:pt x="1" y="5746"/>
                  </a:lnTo>
                  <a:cubicBezTo>
                    <a:pt x="1" y="5922"/>
                    <a:pt x="131" y="6084"/>
                    <a:pt x="292" y="6112"/>
                  </a:cubicBezTo>
                  <a:lnTo>
                    <a:pt x="5347" y="7009"/>
                  </a:lnTo>
                  <a:cubicBezTo>
                    <a:pt x="5364" y="7012"/>
                    <a:pt x="5380" y="7013"/>
                    <a:pt x="5395" y="7013"/>
                  </a:cubicBezTo>
                  <a:cubicBezTo>
                    <a:pt x="5535" y="7013"/>
                    <a:pt x="5643" y="6904"/>
                    <a:pt x="5643" y="6759"/>
                  </a:cubicBezTo>
                  <a:lnTo>
                    <a:pt x="5643" y="1275"/>
                  </a:lnTo>
                  <a:cubicBezTo>
                    <a:pt x="5643" y="1099"/>
                    <a:pt x="5509" y="941"/>
                    <a:pt x="5347" y="909"/>
                  </a:cubicBezTo>
                  <a:lnTo>
                    <a:pt x="292" y="2"/>
                  </a:lnTo>
                  <a:cubicBezTo>
                    <a:pt x="283" y="1"/>
                    <a:pt x="273" y="1"/>
                    <a:pt x="26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24098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5444" y="1"/>
                  </a:moveTo>
                  <a:cubicBezTo>
                    <a:pt x="5429" y="1"/>
                    <a:pt x="5413" y="2"/>
                    <a:pt x="5396" y="5"/>
                  </a:cubicBezTo>
                  <a:lnTo>
                    <a:pt x="296" y="916"/>
                  </a:lnTo>
                  <a:cubicBezTo>
                    <a:pt x="134" y="944"/>
                    <a:pt x="1" y="1106"/>
                    <a:pt x="1" y="1282"/>
                  </a:cubicBezTo>
                  <a:lnTo>
                    <a:pt x="1" y="6808"/>
                  </a:lnTo>
                  <a:cubicBezTo>
                    <a:pt x="1" y="6966"/>
                    <a:pt x="109" y="7076"/>
                    <a:pt x="248" y="7076"/>
                  </a:cubicBezTo>
                  <a:cubicBezTo>
                    <a:pt x="264" y="7076"/>
                    <a:pt x="280" y="7075"/>
                    <a:pt x="296" y="7072"/>
                  </a:cubicBezTo>
                  <a:lnTo>
                    <a:pt x="5396" y="6175"/>
                  </a:lnTo>
                  <a:cubicBezTo>
                    <a:pt x="5558" y="6147"/>
                    <a:pt x="5688" y="5971"/>
                    <a:pt x="5688" y="5795"/>
                  </a:cubicBezTo>
                  <a:lnTo>
                    <a:pt x="5688" y="269"/>
                  </a:lnTo>
                  <a:cubicBezTo>
                    <a:pt x="5688" y="111"/>
                    <a:pt x="5583" y="1"/>
                    <a:pt x="5444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2409850" y="4426688"/>
              <a:ext cx="141175" cy="175325"/>
            </a:xfrm>
            <a:custGeom>
              <a:avLst/>
              <a:gdLst/>
              <a:ahLst/>
              <a:cxnLst/>
              <a:rect l="l" t="t" r="r" b="b"/>
              <a:pathLst>
                <a:path w="5647" h="7013" extrusionOk="0">
                  <a:moveTo>
                    <a:pt x="5380" y="1"/>
                  </a:moveTo>
                  <a:cubicBezTo>
                    <a:pt x="5370" y="1"/>
                    <a:pt x="5361" y="1"/>
                    <a:pt x="5351" y="2"/>
                  </a:cubicBezTo>
                  <a:lnTo>
                    <a:pt x="296" y="909"/>
                  </a:lnTo>
                  <a:cubicBezTo>
                    <a:pt x="134" y="941"/>
                    <a:pt x="1" y="1099"/>
                    <a:pt x="1" y="1275"/>
                  </a:cubicBezTo>
                  <a:lnTo>
                    <a:pt x="1" y="6759"/>
                  </a:lnTo>
                  <a:cubicBezTo>
                    <a:pt x="1" y="6904"/>
                    <a:pt x="109" y="7013"/>
                    <a:pt x="248" y="7013"/>
                  </a:cubicBezTo>
                  <a:cubicBezTo>
                    <a:pt x="264" y="7013"/>
                    <a:pt x="280" y="7012"/>
                    <a:pt x="296" y="7009"/>
                  </a:cubicBezTo>
                  <a:lnTo>
                    <a:pt x="5351" y="6112"/>
                  </a:lnTo>
                  <a:cubicBezTo>
                    <a:pt x="5512" y="6084"/>
                    <a:pt x="5646" y="5922"/>
                    <a:pt x="5646" y="5746"/>
                  </a:cubicBezTo>
                  <a:lnTo>
                    <a:pt x="5646" y="266"/>
                  </a:lnTo>
                  <a:cubicBezTo>
                    <a:pt x="5646" y="101"/>
                    <a:pt x="5528" y="1"/>
                    <a:pt x="538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2389350" y="4449413"/>
              <a:ext cx="27125" cy="153900"/>
            </a:xfrm>
            <a:custGeom>
              <a:avLst/>
              <a:gdLst/>
              <a:ahLst/>
              <a:cxnLst/>
              <a:rect l="l" t="t" r="r" b="b"/>
              <a:pathLst>
                <a:path w="1085" h="6156" extrusionOk="0">
                  <a:moveTo>
                    <a:pt x="163" y="0"/>
                  </a:moveTo>
                  <a:cubicBezTo>
                    <a:pt x="75" y="0"/>
                    <a:pt x="1" y="60"/>
                    <a:pt x="1" y="148"/>
                  </a:cubicBezTo>
                  <a:lnTo>
                    <a:pt x="1" y="6012"/>
                  </a:lnTo>
                  <a:cubicBezTo>
                    <a:pt x="1" y="6082"/>
                    <a:pt x="75" y="6156"/>
                    <a:pt x="163" y="6156"/>
                  </a:cubicBezTo>
                  <a:lnTo>
                    <a:pt x="940" y="6156"/>
                  </a:lnTo>
                  <a:cubicBezTo>
                    <a:pt x="1028" y="6156"/>
                    <a:pt x="1084" y="6082"/>
                    <a:pt x="1084" y="6012"/>
                  </a:cubicBezTo>
                  <a:lnTo>
                    <a:pt x="1084" y="148"/>
                  </a:lnTo>
                  <a:cubicBezTo>
                    <a:pt x="1084" y="60"/>
                    <a:pt x="1028" y="0"/>
                    <a:pt x="940" y="0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2240225" y="4489738"/>
              <a:ext cx="34500" cy="47100"/>
            </a:xfrm>
            <a:custGeom>
              <a:avLst/>
              <a:gdLst/>
              <a:ahLst/>
              <a:cxnLst/>
              <a:rect l="l" t="t" r="r" b="b"/>
              <a:pathLst>
                <a:path w="1380" h="1884" extrusionOk="0">
                  <a:moveTo>
                    <a:pt x="583" y="0"/>
                  </a:moveTo>
                  <a:cubicBezTo>
                    <a:pt x="409" y="0"/>
                    <a:pt x="176" y="410"/>
                    <a:pt x="176" y="410"/>
                  </a:cubicBezTo>
                  <a:cubicBezTo>
                    <a:pt x="176" y="410"/>
                    <a:pt x="0" y="1303"/>
                    <a:pt x="222" y="1655"/>
                  </a:cubicBezTo>
                  <a:cubicBezTo>
                    <a:pt x="319" y="1822"/>
                    <a:pt x="547" y="1883"/>
                    <a:pt x="769" y="1883"/>
                  </a:cubicBezTo>
                  <a:cubicBezTo>
                    <a:pt x="1015" y="1883"/>
                    <a:pt x="1252" y="1807"/>
                    <a:pt x="1291" y="1715"/>
                  </a:cubicBezTo>
                  <a:cubicBezTo>
                    <a:pt x="1345" y="1544"/>
                    <a:pt x="743" y="1504"/>
                    <a:pt x="622" y="1498"/>
                  </a:cubicBezTo>
                  <a:lnTo>
                    <a:pt x="622" y="1498"/>
                  </a:lnTo>
                  <a:cubicBezTo>
                    <a:pt x="648" y="1499"/>
                    <a:pt x="697" y="1500"/>
                    <a:pt x="757" y="1500"/>
                  </a:cubicBezTo>
                  <a:cubicBezTo>
                    <a:pt x="977" y="1500"/>
                    <a:pt x="1355" y="1479"/>
                    <a:pt x="1365" y="1335"/>
                  </a:cubicBezTo>
                  <a:cubicBezTo>
                    <a:pt x="1379" y="1127"/>
                    <a:pt x="574" y="1113"/>
                    <a:pt x="574" y="1113"/>
                  </a:cubicBezTo>
                  <a:cubicBezTo>
                    <a:pt x="574" y="1113"/>
                    <a:pt x="1319" y="1113"/>
                    <a:pt x="1305" y="864"/>
                  </a:cubicBezTo>
                  <a:cubicBezTo>
                    <a:pt x="1297" y="732"/>
                    <a:pt x="1038" y="703"/>
                    <a:pt x="815" y="703"/>
                  </a:cubicBezTo>
                  <a:cubicBezTo>
                    <a:pt x="737" y="703"/>
                    <a:pt x="663" y="707"/>
                    <a:pt x="607" y="710"/>
                  </a:cubicBezTo>
                  <a:lnTo>
                    <a:pt x="607" y="710"/>
                  </a:lnTo>
                  <a:cubicBezTo>
                    <a:pt x="842" y="688"/>
                    <a:pt x="1374" y="621"/>
                    <a:pt x="1305" y="484"/>
                  </a:cubicBezTo>
                  <a:cubicBezTo>
                    <a:pt x="1268" y="396"/>
                    <a:pt x="1077" y="374"/>
                    <a:pt x="896" y="374"/>
                  </a:cubicBezTo>
                  <a:cubicBezTo>
                    <a:pt x="714" y="374"/>
                    <a:pt x="542" y="396"/>
                    <a:pt x="542" y="396"/>
                  </a:cubicBezTo>
                  <a:cubicBezTo>
                    <a:pt x="542" y="396"/>
                    <a:pt x="764" y="30"/>
                    <a:pt x="602" y="2"/>
                  </a:cubicBezTo>
                  <a:cubicBezTo>
                    <a:pt x="596" y="1"/>
                    <a:pt x="589" y="0"/>
                    <a:pt x="5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2532250" y="4489738"/>
              <a:ext cx="34150" cy="47100"/>
            </a:xfrm>
            <a:custGeom>
              <a:avLst/>
              <a:gdLst/>
              <a:ahLst/>
              <a:cxnLst/>
              <a:rect l="l" t="t" r="r" b="b"/>
              <a:pathLst>
                <a:path w="1366" h="1884" extrusionOk="0">
                  <a:moveTo>
                    <a:pt x="783" y="0"/>
                  </a:moveTo>
                  <a:cubicBezTo>
                    <a:pt x="777" y="0"/>
                    <a:pt x="770" y="1"/>
                    <a:pt x="764" y="2"/>
                  </a:cubicBezTo>
                  <a:cubicBezTo>
                    <a:pt x="602" y="30"/>
                    <a:pt x="821" y="396"/>
                    <a:pt x="821" y="396"/>
                  </a:cubicBezTo>
                  <a:cubicBezTo>
                    <a:pt x="821" y="396"/>
                    <a:pt x="649" y="374"/>
                    <a:pt x="468" y="374"/>
                  </a:cubicBezTo>
                  <a:cubicBezTo>
                    <a:pt x="288" y="374"/>
                    <a:pt x="98" y="396"/>
                    <a:pt x="61" y="484"/>
                  </a:cubicBezTo>
                  <a:cubicBezTo>
                    <a:pt x="3" y="622"/>
                    <a:pt x="535" y="689"/>
                    <a:pt x="764" y="711"/>
                  </a:cubicBezTo>
                  <a:lnTo>
                    <a:pt x="764" y="711"/>
                  </a:lnTo>
                  <a:cubicBezTo>
                    <a:pt x="707" y="707"/>
                    <a:pt x="631" y="703"/>
                    <a:pt x="551" y="703"/>
                  </a:cubicBezTo>
                  <a:cubicBezTo>
                    <a:pt x="328" y="703"/>
                    <a:pt x="69" y="732"/>
                    <a:pt x="61" y="864"/>
                  </a:cubicBezTo>
                  <a:cubicBezTo>
                    <a:pt x="61" y="1113"/>
                    <a:pt x="806" y="1113"/>
                    <a:pt x="806" y="1113"/>
                  </a:cubicBezTo>
                  <a:cubicBezTo>
                    <a:pt x="806" y="1113"/>
                    <a:pt x="1" y="1127"/>
                    <a:pt x="1" y="1335"/>
                  </a:cubicBezTo>
                  <a:cubicBezTo>
                    <a:pt x="11" y="1479"/>
                    <a:pt x="389" y="1500"/>
                    <a:pt x="609" y="1500"/>
                  </a:cubicBezTo>
                  <a:cubicBezTo>
                    <a:pt x="671" y="1500"/>
                    <a:pt x="720" y="1499"/>
                    <a:pt x="745" y="1498"/>
                  </a:cubicBezTo>
                  <a:lnTo>
                    <a:pt x="745" y="1498"/>
                  </a:lnTo>
                  <a:cubicBezTo>
                    <a:pt x="631" y="1504"/>
                    <a:pt x="35" y="1543"/>
                    <a:pt x="89" y="1715"/>
                  </a:cubicBezTo>
                  <a:cubicBezTo>
                    <a:pt x="120" y="1807"/>
                    <a:pt x="354" y="1883"/>
                    <a:pt x="601" y="1883"/>
                  </a:cubicBezTo>
                  <a:cubicBezTo>
                    <a:pt x="823" y="1883"/>
                    <a:pt x="1055" y="1822"/>
                    <a:pt x="1158" y="1655"/>
                  </a:cubicBezTo>
                  <a:cubicBezTo>
                    <a:pt x="1366" y="1303"/>
                    <a:pt x="1204" y="410"/>
                    <a:pt x="1204" y="410"/>
                  </a:cubicBezTo>
                  <a:cubicBezTo>
                    <a:pt x="1204" y="410"/>
                    <a:pt x="958" y="0"/>
                    <a:pt x="7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2508775" y="4452163"/>
              <a:ext cx="31950" cy="30700"/>
            </a:xfrm>
            <a:custGeom>
              <a:avLst/>
              <a:gdLst/>
              <a:ahLst/>
              <a:cxnLst/>
              <a:rect l="l" t="t" r="r" b="b"/>
              <a:pathLst>
                <a:path w="1278" h="1228" extrusionOk="0">
                  <a:moveTo>
                    <a:pt x="715" y="1"/>
                  </a:moveTo>
                  <a:cubicBezTo>
                    <a:pt x="687" y="1"/>
                    <a:pt x="658" y="13"/>
                    <a:pt x="634" y="38"/>
                  </a:cubicBezTo>
                  <a:lnTo>
                    <a:pt x="486" y="242"/>
                  </a:lnTo>
                  <a:cubicBezTo>
                    <a:pt x="458" y="274"/>
                    <a:pt x="426" y="288"/>
                    <a:pt x="398" y="288"/>
                  </a:cubicBezTo>
                  <a:lnTo>
                    <a:pt x="134" y="274"/>
                  </a:lnTo>
                  <a:cubicBezTo>
                    <a:pt x="61" y="274"/>
                    <a:pt x="1" y="362"/>
                    <a:pt x="46" y="432"/>
                  </a:cubicBezTo>
                  <a:lnTo>
                    <a:pt x="208" y="640"/>
                  </a:lnTo>
                  <a:cubicBezTo>
                    <a:pt x="222" y="668"/>
                    <a:pt x="222" y="696"/>
                    <a:pt x="208" y="742"/>
                  </a:cubicBezTo>
                  <a:lnTo>
                    <a:pt x="120" y="977"/>
                  </a:lnTo>
                  <a:cubicBezTo>
                    <a:pt x="93" y="1038"/>
                    <a:pt x="145" y="1113"/>
                    <a:pt x="217" y="1113"/>
                  </a:cubicBezTo>
                  <a:cubicBezTo>
                    <a:pt x="228" y="1113"/>
                    <a:pt x="239" y="1111"/>
                    <a:pt x="250" y="1107"/>
                  </a:cubicBezTo>
                  <a:lnTo>
                    <a:pt x="500" y="1034"/>
                  </a:lnTo>
                  <a:cubicBezTo>
                    <a:pt x="512" y="1028"/>
                    <a:pt x="524" y="1024"/>
                    <a:pt x="537" y="1024"/>
                  </a:cubicBezTo>
                  <a:cubicBezTo>
                    <a:pt x="554" y="1024"/>
                    <a:pt x="572" y="1031"/>
                    <a:pt x="588" y="1048"/>
                  </a:cubicBezTo>
                  <a:lnTo>
                    <a:pt x="792" y="1209"/>
                  </a:lnTo>
                  <a:cubicBezTo>
                    <a:pt x="809" y="1222"/>
                    <a:pt x="827" y="1228"/>
                    <a:pt x="846" y="1228"/>
                  </a:cubicBezTo>
                  <a:cubicBezTo>
                    <a:pt x="894" y="1228"/>
                    <a:pt x="940" y="1189"/>
                    <a:pt x="940" y="1136"/>
                  </a:cubicBezTo>
                  <a:lnTo>
                    <a:pt x="954" y="872"/>
                  </a:lnTo>
                  <a:cubicBezTo>
                    <a:pt x="954" y="844"/>
                    <a:pt x="968" y="815"/>
                    <a:pt x="1000" y="784"/>
                  </a:cubicBezTo>
                  <a:lnTo>
                    <a:pt x="1218" y="654"/>
                  </a:lnTo>
                  <a:cubicBezTo>
                    <a:pt x="1278" y="594"/>
                    <a:pt x="1264" y="492"/>
                    <a:pt x="1190" y="478"/>
                  </a:cubicBezTo>
                  <a:lnTo>
                    <a:pt x="940" y="390"/>
                  </a:lnTo>
                  <a:cubicBezTo>
                    <a:pt x="912" y="376"/>
                    <a:pt x="880" y="362"/>
                    <a:pt x="880" y="316"/>
                  </a:cubicBezTo>
                  <a:lnTo>
                    <a:pt x="810" y="66"/>
                  </a:lnTo>
                  <a:cubicBezTo>
                    <a:pt x="791" y="23"/>
                    <a:pt x="754" y="1"/>
                    <a:pt x="7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2276250" y="4541613"/>
              <a:ext cx="31800" cy="30850"/>
            </a:xfrm>
            <a:custGeom>
              <a:avLst/>
              <a:gdLst/>
              <a:ahLst/>
              <a:cxnLst/>
              <a:rect l="l" t="t" r="r" b="b"/>
              <a:pathLst>
                <a:path w="1272" h="1234" extrusionOk="0">
                  <a:moveTo>
                    <a:pt x="714" y="0"/>
                  </a:moveTo>
                  <a:cubicBezTo>
                    <a:pt x="684" y="0"/>
                    <a:pt x="651" y="12"/>
                    <a:pt x="628" y="37"/>
                  </a:cubicBezTo>
                  <a:lnTo>
                    <a:pt x="480" y="255"/>
                  </a:lnTo>
                  <a:cubicBezTo>
                    <a:pt x="452" y="270"/>
                    <a:pt x="420" y="284"/>
                    <a:pt x="392" y="284"/>
                  </a:cubicBezTo>
                  <a:lnTo>
                    <a:pt x="128" y="284"/>
                  </a:lnTo>
                  <a:cubicBezTo>
                    <a:pt x="123" y="283"/>
                    <a:pt x="119" y="282"/>
                    <a:pt x="114" y="282"/>
                  </a:cubicBezTo>
                  <a:cubicBezTo>
                    <a:pt x="47" y="282"/>
                    <a:pt x="1" y="375"/>
                    <a:pt x="40" y="431"/>
                  </a:cubicBezTo>
                  <a:lnTo>
                    <a:pt x="202" y="653"/>
                  </a:lnTo>
                  <a:cubicBezTo>
                    <a:pt x="216" y="667"/>
                    <a:pt x="216" y="709"/>
                    <a:pt x="216" y="741"/>
                  </a:cubicBezTo>
                  <a:lnTo>
                    <a:pt x="114" y="987"/>
                  </a:lnTo>
                  <a:cubicBezTo>
                    <a:pt x="90" y="1050"/>
                    <a:pt x="137" y="1113"/>
                    <a:pt x="206" y="1113"/>
                  </a:cubicBezTo>
                  <a:cubicBezTo>
                    <a:pt x="218" y="1113"/>
                    <a:pt x="231" y="1111"/>
                    <a:pt x="244" y="1107"/>
                  </a:cubicBezTo>
                  <a:lnTo>
                    <a:pt x="494" y="1033"/>
                  </a:lnTo>
                  <a:cubicBezTo>
                    <a:pt x="503" y="1029"/>
                    <a:pt x="512" y="1027"/>
                    <a:pt x="521" y="1027"/>
                  </a:cubicBezTo>
                  <a:cubicBezTo>
                    <a:pt x="542" y="1027"/>
                    <a:pt x="562" y="1037"/>
                    <a:pt x="582" y="1047"/>
                  </a:cubicBezTo>
                  <a:lnTo>
                    <a:pt x="789" y="1209"/>
                  </a:lnTo>
                  <a:cubicBezTo>
                    <a:pt x="805" y="1226"/>
                    <a:pt x="824" y="1233"/>
                    <a:pt x="843" y="1233"/>
                  </a:cubicBezTo>
                  <a:cubicBezTo>
                    <a:pt x="890" y="1233"/>
                    <a:pt x="938" y="1188"/>
                    <a:pt x="948" y="1135"/>
                  </a:cubicBezTo>
                  <a:lnTo>
                    <a:pt x="948" y="871"/>
                  </a:lnTo>
                  <a:cubicBezTo>
                    <a:pt x="948" y="843"/>
                    <a:pt x="965" y="811"/>
                    <a:pt x="993" y="797"/>
                  </a:cubicBezTo>
                  <a:lnTo>
                    <a:pt x="1211" y="653"/>
                  </a:lnTo>
                  <a:cubicBezTo>
                    <a:pt x="1271" y="607"/>
                    <a:pt x="1257" y="505"/>
                    <a:pt x="1183" y="477"/>
                  </a:cubicBezTo>
                  <a:lnTo>
                    <a:pt x="934" y="389"/>
                  </a:lnTo>
                  <a:cubicBezTo>
                    <a:pt x="905" y="372"/>
                    <a:pt x="877" y="357"/>
                    <a:pt x="877" y="329"/>
                  </a:cubicBezTo>
                  <a:lnTo>
                    <a:pt x="803" y="66"/>
                  </a:lnTo>
                  <a:cubicBezTo>
                    <a:pt x="795" y="23"/>
                    <a:pt x="757" y="0"/>
                    <a:pt x="7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2466300" y="4446688"/>
              <a:ext cx="31525" cy="30700"/>
            </a:xfrm>
            <a:custGeom>
              <a:avLst/>
              <a:gdLst/>
              <a:ahLst/>
              <a:cxnLst/>
              <a:rect l="l" t="t" r="r" b="b"/>
              <a:pathLst>
                <a:path w="1261" h="1228" extrusionOk="0">
                  <a:moveTo>
                    <a:pt x="706" y="1"/>
                  </a:moveTo>
                  <a:cubicBezTo>
                    <a:pt x="678" y="1"/>
                    <a:pt x="649" y="12"/>
                    <a:pt x="630" y="35"/>
                  </a:cubicBezTo>
                  <a:lnTo>
                    <a:pt x="469" y="243"/>
                  </a:lnTo>
                  <a:cubicBezTo>
                    <a:pt x="455" y="271"/>
                    <a:pt x="412" y="285"/>
                    <a:pt x="381" y="285"/>
                  </a:cubicBezTo>
                  <a:lnTo>
                    <a:pt x="117" y="271"/>
                  </a:lnTo>
                  <a:cubicBezTo>
                    <a:pt x="47" y="271"/>
                    <a:pt x="1" y="359"/>
                    <a:pt x="47" y="433"/>
                  </a:cubicBezTo>
                  <a:lnTo>
                    <a:pt x="191" y="637"/>
                  </a:lnTo>
                  <a:cubicBezTo>
                    <a:pt x="205" y="669"/>
                    <a:pt x="222" y="697"/>
                    <a:pt x="205" y="725"/>
                  </a:cubicBezTo>
                  <a:lnTo>
                    <a:pt x="117" y="975"/>
                  </a:lnTo>
                  <a:cubicBezTo>
                    <a:pt x="92" y="1039"/>
                    <a:pt x="145" y="1114"/>
                    <a:pt x="208" y="1114"/>
                  </a:cubicBezTo>
                  <a:cubicBezTo>
                    <a:pt x="217" y="1114"/>
                    <a:pt x="227" y="1112"/>
                    <a:pt x="236" y="1108"/>
                  </a:cubicBezTo>
                  <a:lnTo>
                    <a:pt x="486" y="1034"/>
                  </a:lnTo>
                  <a:cubicBezTo>
                    <a:pt x="498" y="1029"/>
                    <a:pt x="510" y="1025"/>
                    <a:pt x="521" y="1025"/>
                  </a:cubicBezTo>
                  <a:cubicBezTo>
                    <a:pt x="538" y="1025"/>
                    <a:pt x="556" y="1032"/>
                    <a:pt x="574" y="1049"/>
                  </a:cubicBezTo>
                  <a:lnTo>
                    <a:pt x="778" y="1210"/>
                  </a:lnTo>
                  <a:cubicBezTo>
                    <a:pt x="795" y="1222"/>
                    <a:pt x="814" y="1227"/>
                    <a:pt x="834" y="1227"/>
                  </a:cubicBezTo>
                  <a:cubicBezTo>
                    <a:pt x="886" y="1227"/>
                    <a:pt x="940" y="1190"/>
                    <a:pt x="940" y="1136"/>
                  </a:cubicBezTo>
                  <a:lnTo>
                    <a:pt x="940" y="873"/>
                  </a:lnTo>
                  <a:cubicBezTo>
                    <a:pt x="940" y="844"/>
                    <a:pt x="954" y="813"/>
                    <a:pt x="982" y="785"/>
                  </a:cubicBezTo>
                  <a:lnTo>
                    <a:pt x="1204" y="637"/>
                  </a:lnTo>
                  <a:cubicBezTo>
                    <a:pt x="1260" y="595"/>
                    <a:pt x="1246" y="493"/>
                    <a:pt x="1172" y="475"/>
                  </a:cubicBezTo>
                  <a:lnTo>
                    <a:pt x="926" y="387"/>
                  </a:lnTo>
                  <a:cubicBezTo>
                    <a:pt x="894" y="373"/>
                    <a:pt x="880" y="345"/>
                    <a:pt x="866" y="317"/>
                  </a:cubicBezTo>
                  <a:lnTo>
                    <a:pt x="792" y="67"/>
                  </a:lnTo>
                  <a:cubicBezTo>
                    <a:pt x="784" y="24"/>
                    <a:pt x="745" y="1"/>
                    <a:pt x="70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2483200" y="4491538"/>
              <a:ext cx="31075" cy="30875"/>
            </a:xfrm>
            <a:custGeom>
              <a:avLst/>
              <a:gdLst/>
              <a:ahLst/>
              <a:cxnLst/>
              <a:rect l="l" t="t" r="r" b="b"/>
              <a:pathLst>
                <a:path w="1243" h="1235" extrusionOk="0">
                  <a:moveTo>
                    <a:pt x="481" y="0"/>
                  </a:moveTo>
                  <a:cubicBezTo>
                    <a:pt x="436" y="0"/>
                    <a:pt x="394" y="32"/>
                    <a:pt x="394" y="88"/>
                  </a:cubicBezTo>
                  <a:lnTo>
                    <a:pt x="352" y="338"/>
                  </a:lnTo>
                  <a:cubicBezTo>
                    <a:pt x="352" y="384"/>
                    <a:pt x="338" y="412"/>
                    <a:pt x="306" y="426"/>
                  </a:cubicBezTo>
                  <a:lnTo>
                    <a:pt x="74" y="545"/>
                  </a:lnTo>
                  <a:cubicBezTo>
                    <a:pt x="0" y="574"/>
                    <a:pt x="0" y="676"/>
                    <a:pt x="74" y="721"/>
                  </a:cubicBezTo>
                  <a:lnTo>
                    <a:pt x="306" y="823"/>
                  </a:lnTo>
                  <a:cubicBezTo>
                    <a:pt x="338" y="837"/>
                    <a:pt x="366" y="866"/>
                    <a:pt x="366" y="897"/>
                  </a:cubicBezTo>
                  <a:lnTo>
                    <a:pt x="408" y="1161"/>
                  </a:lnTo>
                  <a:cubicBezTo>
                    <a:pt x="419" y="1206"/>
                    <a:pt x="464" y="1235"/>
                    <a:pt x="507" y="1235"/>
                  </a:cubicBezTo>
                  <a:cubicBezTo>
                    <a:pt x="531" y="1235"/>
                    <a:pt x="555" y="1225"/>
                    <a:pt x="570" y="1203"/>
                  </a:cubicBezTo>
                  <a:lnTo>
                    <a:pt x="760" y="1013"/>
                  </a:lnTo>
                  <a:cubicBezTo>
                    <a:pt x="778" y="999"/>
                    <a:pt x="806" y="985"/>
                    <a:pt x="834" y="985"/>
                  </a:cubicBezTo>
                  <a:lnTo>
                    <a:pt x="1098" y="1027"/>
                  </a:lnTo>
                  <a:cubicBezTo>
                    <a:pt x="1104" y="1028"/>
                    <a:pt x="1110" y="1029"/>
                    <a:pt x="1116" y="1029"/>
                  </a:cubicBezTo>
                  <a:cubicBezTo>
                    <a:pt x="1194" y="1029"/>
                    <a:pt x="1242" y="948"/>
                    <a:pt x="1200" y="880"/>
                  </a:cubicBezTo>
                  <a:lnTo>
                    <a:pt x="1069" y="662"/>
                  </a:lnTo>
                  <a:cubicBezTo>
                    <a:pt x="1055" y="633"/>
                    <a:pt x="1055" y="588"/>
                    <a:pt x="1069" y="560"/>
                  </a:cubicBezTo>
                  <a:lnTo>
                    <a:pt x="1186" y="324"/>
                  </a:lnTo>
                  <a:cubicBezTo>
                    <a:pt x="1227" y="269"/>
                    <a:pt x="1181" y="191"/>
                    <a:pt x="1106" y="191"/>
                  </a:cubicBezTo>
                  <a:cubicBezTo>
                    <a:pt x="1099" y="191"/>
                    <a:pt x="1091" y="192"/>
                    <a:pt x="1084" y="194"/>
                  </a:cubicBezTo>
                  <a:lnTo>
                    <a:pt x="834" y="236"/>
                  </a:lnTo>
                  <a:cubicBezTo>
                    <a:pt x="822" y="240"/>
                    <a:pt x="812" y="241"/>
                    <a:pt x="802" y="241"/>
                  </a:cubicBezTo>
                  <a:cubicBezTo>
                    <a:pt x="776" y="241"/>
                    <a:pt x="756" y="228"/>
                    <a:pt x="746" y="208"/>
                  </a:cubicBezTo>
                  <a:lnTo>
                    <a:pt x="556" y="32"/>
                  </a:lnTo>
                  <a:cubicBezTo>
                    <a:pt x="534" y="10"/>
                    <a:pt x="507" y="0"/>
                    <a:pt x="48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4" name="Google Shape;544;p46"/>
          <p:cNvGrpSpPr/>
          <p:nvPr/>
        </p:nvGrpSpPr>
        <p:grpSpPr>
          <a:xfrm>
            <a:off x="952922" y="717827"/>
            <a:ext cx="603540" cy="711075"/>
            <a:chOff x="7239422" y="533902"/>
            <a:chExt cx="603540" cy="711075"/>
          </a:xfrm>
        </p:grpSpPr>
        <p:sp>
          <p:nvSpPr>
            <p:cNvPr id="545" name="Google Shape;545;p46"/>
            <p:cNvSpPr/>
            <p:nvPr/>
          </p:nvSpPr>
          <p:spPr>
            <a:xfrm>
              <a:off x="7445088" y="533902"/>
              <a:ext cx="176561" cy="164562"/>
            </a:xfrm>
            <a:custGeom>
              <a:avLst/>
              <a:gdLst/>
              <a:ahLst/>
              <a:cxnLst/>
              <a:rect l="l" t="t" r="r" b="b"/>
              <a:pathLst>
                <a:path w="927" h="864" extrusionOk="0">
                  <a:moveTo>
                    <a:pt x="709" y="0"/>
                  </a:moveTo>
                  <a:cubicBezTo>
                    <a:pt x="632" y="0"/>
                    <a:pt x="463" y="137"/>
                    <a:pt x="463" y="137"/>
                  </a:cubicBezTo>
                  <a:cubicBezTo>
                    <a:pt x="463" y="137"/>
                    <a:pt x="293" y="23"/>
                    <a:pt x="216" y="23"/>
                  </a:cubicBezTo>
                  <a:cubicBezTo>
                    <a:pt x="205" y="23"/>
                    <a:pt x="196" y="25"/>
                    <a:pt x="190" y="30"/>
                  </a:cubicBezTo>
                  <a:cubicBezTo>
                    <a:pt x="127" y="73"/>
                    <a:pt x="263" y="316"/>
                    <a:pt x="263" y="316"/>
                  </a:cubicBezTo>
                  <a:cubicBezTo>
                    <a:pt x="263" y="316"/>
                    <a:pt x="0" y="473"/>
                    <a:pt x="30" y="516"/>
                  </a:cubicBezTo>
                  <a:cubicBezTo>
                    <a:pt x="63" y="564"/>
                    <a:pt x="234" y="570"/>
                    <a:pt x="314" y="570"/>
                  </a:cubicBezTo>
                  <a:cubicBezTo>
                    <a:pt x="340" y="570"/>
                    <a:pt x="357" y="569"/>
                    <a:pt x="357" y="569"/>
                  </a:cubicBezTo>
                  <a:cubicBezTo>
                    <a:pt x="357" y="569"/>
                    <a:pt x="453" y="863"/>
                    <a:pt x="516" y="863"/>
                  </a:cubicBezTo>
                  <a:cubicBezTo>
                    <a:pt x="580" y="863"/>
                    <a:pt x="633" y="569"/>
                    <a:pt x="633" y="569"/>
                  </a:cubicBezTo>
                  <a:cubicBezTo>
                    <a:pt x="633" y="569"/>
                    <a:pt x="688" y="577"/>
                    <a:pt x="748" y="577"/>
                  </a:cubicBezTo>
                  <a:cubicBezTo>
                    <a:pt x="811" y="577"/>
                    <a:pt x="879" y="569"/>
                    <a:pt x="896" y="537"/>
                  </a:cubicBezTo>
                  <a:cubicBezTo>
                    <a:pt x="927" y="483"/>
                    <a:pt x="727" y="283"/>
                    <a:pt x="727" y="283"/>
                  </a:cubicBezTo>
                  <a:cubicBezTo>
                    <a:pt x="727" y="283"/>
                    <a:pt x="790" y="63"/>
                    <a:pt x="737" y="10"/>
                  </a:cubicBezTo>
                  <a:cubicBezTo>
                    <a:pt x="730" y="3"/>
                    <a:pt x="721" y="0"/>
                    <a:pt x="709" y="0"/>
                  </a:cubicBezTo>
                  <a:close/>
                </a:path>
              </a:pathLst>
            </a:custGeom>
            <a:solidFill>
              <a:srgbClr val="65B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7354254" y="765609"/>
              <a:ext cx="62473" cy="64758"/>
            </a:xfrm>
            <a:custGeom>
              <a:avLst/>
              <a:gdLst/>
              <a:ahLst/>
              <a:cxnLst/>
              <a:rect l="l" t="t" r="r" b="b"/>
              <a:pathLst>
                <a:path w="328" h="340" extrusionOk="0">
                  <a:moveTo>
                    <a:pt x="160" y="0"/>
                  </a:moveTo>
                  <a:cubicBezTo>
                    <a:pt x="74" y="0"/>
                    <a:pt x="1" y="76"/>
                    <a:pt x="1" y="170"/>
                  </a:cubicBezTo>
                  <a:cubicBezTo>
                    <a:pt x="1" y="266"/>
                    <a:pt x="74" y="339"/>
                    <a:pt x="160" y="339"/>
                  </a:cubicBezTo>
                  <a:cubicBezTo>
                    <a:pt x="254" y="339"/>
                    <a:pt x="327" y="266"/>
                    <a:pt x="327" y="170"/>
                  </a:cubicBezTo>
                  <a:cubicBezTo>
                    <a:pt x="327" y="76"/>
                    <a:pt x="254" y="0"/>
                    <a:pt x="1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543386" y="870174"/>
              <a:ext cx="38283" cy="38283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04" y="1"/>
                  </a:moveTo>
                  <a:cubicBezTo>
                    <a:pt x="41" y="1"/>
                    <a:pt x="0" y="44"/>
                    <a:pt x="0" y="97"/>
                  </a:cubicBezTo>
                  <a:cubicBezTo>
                    <a:pt x="0" y="160"/>
                    <a:pt x="41" y="201"/>
                    <a:pt x="104" y="201"/>
                  </a:cubicBezTo>
                  <a:cubicBezTo>
                    <a:pt x="157" y="201"/>
                    <a:pt x="200" y="160"/>
                    <a:pt x="200" y="97"/>
                  </a:cubicBezTo>
                  <a:cubicBezTo>
                    <a:pt x="200" y="44"/>
                    <a:pt x="157" y="1"/>
                    <a:pt x="10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239422" y="1098128"/>
              <a:ext cx="149134" cy="146849"/>
            </a:xfrm>
            <a:custGeom>
              <a:avLst/>
              <a:gdLst/>
              <a:ahLst/>
              <a:cxnLst/>
              <a:rect l="l" t="t" r="r" b="b"/>
              <a:pathLst>
                <a:path w="783" h="771" extrusionOk="0">
                  <a:moveTo>
                    <a:pt x="519" y="0"/>
                  </a:moveTo>
                  <a:lnTo>
                    <a:pt x="317" y="233"/>
                  </a:lnTo>
                  <a:lnTo>
                    <a:pt x="0" y="254"/>
                  </a:lnTo>
                  <a:lnTo>
                    <a:pt x="243" y="454"/>
                  </a:lnTo>
                  <a:lnTo>
                    <a:pt x="266" y="770"/>
                  </a:lnTo>
                  <a:lnTo>
                    <a:pt x="466" y="540"/>
                  </a:lnTo>
                  <a:lnTo>
                    <a:pt x="782" y="507"/>
                  </a:lnTo>
                  <a:lnTo>
                    <a:pt x="550" y="307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7674019" y="983013"/>
              <a:ext cx="168942" cy="167609"/>
            </a:xfrm>
            <a:custGeom>
              <a:avLst/>
              <a:gdLst/>
              <a:ahLst/>
              <a:cxnLst/>
              <a:rect l="l" t="t" r="r" b="b"/>
              <a:pathLst>
                <a:path w="887" h="880" extrusionOk="0">
                  <a:moveTo>
                    <a:pt x="509" y="1"/>
                  </a:moveTo>
                  <a:cubicBezTo>
                    <a:pt x="444" y="1"/>
                    <a:pt x="327" y="245"/>
                    <a:pt x="327" y="245"/>
                  </a:cubicBezTo>
                  <a:cubicBezTo>
                    <a:pt x="327" y="245"/>
                    <a:pt x="227" y="230"/>
                    <a:pt x="143" y="230"/>
                  </a:cubicBezTo>
                  <a:cubicBezTo>
                    <a:pt x="90" y="230"/>
                    <a:pt x="43" y="236"/>
                    <a:pt x="31" y="255"/>
                  </a:cubicBezTo>
                  <a:cubicBezTo>
                    <a:pt x="0" y="318"/>
                    <a:pt x="210" y="478"/>
                    <a:pt x="210" y="478"/>
                  </a:cubicBezTo>
                  <a:cubicBezTo>
                    <a:pt x="210" y="478"/>
                    <a:pt x="51" y="731"/>
                    <a:pt x="84" y="762"/>
                  </a:cubicBezTo>
                  <a:cubicBezTo>
                    <a:pt x="94" y="768"/>
                    <a:pt x="109" y="770"/>
                    <a:pt x="126" y="770"/>
                  </a:cubicBezTo>
                  <a:cubicBezTo>
                    <a:pt x="225" y="770"/>
                    <a:pt x="410" y="678"/>
                    <a:pt x="410" y="678"/>
                  </a:cubicBezTo>
                  <a:cubicBezTo>
                    <a:pt x="410" y="678"/>
                    <a:pt x="601" y="880"/>
                    <a:pt x="674" y="880"/>
                  </a:cubicBezTo>
                  <a:cubicBezTo>
                    <a:pt x="677" y="880"/>
                    <a:pt x="681" y="879"/>
                    <a:pt x="684" y="878"/>
                  </a:cubicBezTo>
                  <a:cubicBezTo>
                    <a:pt x="737" y="848"/>
                    <a:pt x="653" y="551"/>
                    <a:pt x="653" y="551"/>
                  </a:cubicBezTo>
                  <a:cubicBezTo>
                    <a:pt x="653" y="551"/>
                    <a:pt x="874" y="498"/>
                    <a:pt x="886" y="425"/>
                  </a:cubicBezTo>
                  <a:cubicBezTo>
                    <a:pt x="886" y="362"/>
                    <a:pt x="621" y="268"/>
                    <a:pt x="621" y="268"/>
                  </a:cubicBezTo>
                  <a:cubicBezTo>
                    <a:pt x="621" y="268"/>
                    <a:pt x="590" y="35"/>
                    <a:pt x="517" y="2"/>
                  </a:cubicBezTo>
                  <a:cubicBezTo>
                    <a:pt x="514" y="1"/>
                    <a:pt x="512" y="1"/>
                    <a:pt x="509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0" name="Google Shape;550;p46"/>
          <p:cNvGrpSpPr/>
          <p:nvPr/>
        </p:nvGrpSpPr>
        <p:grpSpPr>
          <a:xfrm>
            <a:off x="7638977" y="753303"/>
            <a:ext cx="544514" cy="758483"/>
            <a:chOff x="1466795" y="2940457"/>
            <a:chExt cx="329131" cy="458437"/>
          </a:xfrm>
        </p:grpSpPr>
        <p:sp>
          <p:nvSpPr>
            <p:cNvPr id="551" name="Google Shape;551;p46"/>
            <p:cNvSpPr/>
            <p:nvPr/>
          </p:nvSpPr>
          <p:spPr>
            <a:xfrm>
              <a:off x="1466795" y="2940457"/>
              <a:ext cx="116509" cy="97979"/>
            </a:xfrm>
            <a:custGeom>
              <a:avLst/>
              <a:gdLst/>
              <a:ahLst/>
              <a:cxnLst/>
              <a:rect l="l" t="t" r="r" b="b"/>
              <a:pathLst>
                <a:path w="874" h="735" extrusionOk="0">
                  <a:moveTo>
                    <a:pt x="426" y="0"/>
                  </a:moveTo>
                  <a:cubicBezTo>
                    <a:pt x="378" y="0"/>
                    <a:pt x="331" y="12"/>
                    <a:pt x="284" y="39"/>
                  </a:cubicBezTo>
                  <a:cubicBezTo>
                    <a:pt x="41" y="165"/>
                    <a:pt x="0" y="428"/>
                    <a:pt x="64" y="735"/>
                  </a:cubicBezTo>
                  <a:cubicBezTo>
                    <a:pt x="357" y="639"/>
                    <a:pt x="633" y="482"/>
                    <a:pt x="874" y="282"/>
                  </a:cubicBezTo>
                  <a:cubicBezTo>
                    <a:pt x="723" y="114"/>
                    <a:pt x="572" y="0"/>
                    <a:pt x="426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1590369" y="3212533"/>
              <a:ext cx="205556" cy="186360"/>
            </a:xfrm>
            <a:custGeom>
              <a:avLst/>
              <a:gdLst/>
              <a:ahLst/>
              <a:cxnLst/>
              <a:rect l="l" t="t" r="r" b="b"/>
              <a:pathLst>
                <a:path w="1542" h="1398" extrusionOk="0">
                  <a:moveTo>
                    <a:pt x="823" y="0"/>
                  </a:moveTo>
                  <a:lnTo>
                    <a:pt x="0" y="403"/>
                  </a:lnTo>
                  <a:cubicBezTo>
                    <a:pt x="0" y="403"/>
                    <a:pt x="86" y="1099"/>
                    <a:pt x="349" y="1182"/>
                  </a:cubicBezTo>
                  <a:cubicBezTo>
                    <a:pt x="375" y="1190"/>
                    <a:pt x="398" y="1193"/>
                    <a:pt x="419" y="1193"/>
                  </a:cubicBezTo>
                  <a:cubicBezTo>
                    <a:pt x="606" y="1193"/>
                    <a:pt x="580" y="919"/>
                    <a:pt x="580" y="919"/>
                  </a:cubicBezTo>
                  <a:lnTo>
                    <a:pt x="580" y="919"/>
                  </a:lnTo>
                  <a:cubicBezTo>
                    <a:pt x="580" y="919"/>
                    <a:pt x="712" y="1398"/>
                    <a:pt x="958" y="1398"/>
                  </a:cubicBezTo>
                  <a:cubicBezTo>
                    <a:pt x="983" y="1398"/>
                    <a:pt x="1008" y="1393"/>
                    <a:pt x="1035" y="1382"/>
                  </a:cubicBezTo>
                  <a:cubicBezTo>
                    <a:pt x="1339" y="1279"/>
                    <a:pt x="1036" y="856"/>
                    <a:pt x="1035" y="856"/>
                  </a:cubicBezTo>
                  <a:lnTo>
                    <a:pt x="1035" y="856"/>
                  </a:lnTo>
                  <a:cubicBezTo>
                    <a:pt x="1036" y="856"/>
                    <a:pt x="1056" y="868"/>
                    <a:pt x="1098" y="868"/>
                  </a:cubicBezTo>
                  <a:cubicBezTo>
                    <a:pt x="1134" y="868"/>
                    <a:pt x="1187" y="858"/>
                    <a:pt x="1256" y="823"/>
                  </a:cubicBezTo>
                  <a:cubicBezTo>
                    <a:pt x="1542" y="686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1608499" y="3220931"/>
              <a:ext cx="140903" cy="127973"/>
            </a:xfrm>
            <a:custGeom>
              <a:avLst/>
              <a:gdLst/>
              <a:ahLst/>
              <a:cxnLst/>
              <a:rect l="l" t="t" r="r" b="b"/>
              <a:pathLst>
                <a:path w="1057" h="960" extrusionOk="0">
                  <a:moveTo>
                    <a:pt x="570" y="0"/>
                  </a:moveTo>
                  <a:lnTo>
                    <a:pt x="1" y="276"/>
                  </a:lnTo>
                  <a:cubicBezTo>
                    <a:pt x="1" y="276"/>
                    <a:pt x="54" y="750"/>
                    <a:pt x="244" y="803"/>
                  </a:cubicBezTo>
                  <a:cubicBezTo>
                    <a:pt x="265" y="811"/>
                    <a:pt x="284" y="814"/>
                    <a:pt x="300" y="814"/>
                  </a:cubicBezTo>
                  <a:cubicBezTo>
                    <a:pt x="417" y="814"/>
                    <a:pt x="393" y="633"/>
                    <a:pt x="393" y="633"/>
                  </a:cubicBezTo>
                  <a:lnTo>
                    <a:pt x="393" y="633"/>
                  </a:lnTo>
                  <a:cubicBezTo>
                    <a:pt x="393" y="634"/>
                    <a:pt x="488" y="960"/>
                    <a:pt x="658" y="960"/>
                  </a:cubicBezTo>
                  <a:cubicBezTo>
                    <a:pt x="675" y="960"/>
                    <a:pt x="692" y="956"/>
                    <a:pt x="710" y="950"/>
                  </a:cubicBezTo>
                  <a:cubicBezTo>
                    <a:pt x="920" y="876"/>
                    <a:pt x="710" y="583"/>
                    <a:pt x="710" y="583"/>
                  </a:cubicBezTo>
                  <a:lnTo>
                    <a:pt x="710" y="583"/>
                  </a:lnTo>
                  <a:cubicBezTo>
                    <a:pt x="710" y="583"/>
                    <a:pt x="724" y="591"/>
                    <a:pt x="754" y="591"/>
                  </a:cubicBezTo>
                  <a:cubicBezTo>
                    <a:pt x="779" y="591"/>
                    <a:pt x="817" y="585"/>
                    <a:pt x="867" y="560"/>
                  </a:cubicBezTo>
                  <a:cubicBezTo>
                    <a:pt x="1056" y="466"/>
                    <a:pt x="570" y="0"/>
                    <a:pt x="570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1475193" y="2977916"/>
              <a:ext cx="226085" cy="288472"/>
            </a:xfrm>
            <a:custGeom>
              <a:avLst/>
              <a:gdLst/>
              <a:ahLst/>
              <a:cxnLst/>
              <a:rect l="l" t="t" r="r" b="b"/>
              <a:pathLst>
                <a:path w="1696" h="2164" extrusionOk="0">
                  <a:moveTo>
                    <a:pt x="811" y="1"/>
                  </a:moveTo>
                  <a:cubicBezTo>
                    <a:pt x="570" y="201"/>
                    <a:pt x="294" y="358"/>
                    <a:pt x="1" y="454"/>
                  </a:cubicBezTo>
                  <a:cubicBezTo>
                    <a:pt x="105" y="1013"/>
                    <a:pt x="570" y="1730"/>
                    <a:pt x="770" y="2026"/>
                  </a:cubicBezTo>
                  <a:cubicBezTo>
                    <a:pt x="824" y="2120"/>
                    <a:pt x="864" y="2163"/>
                    <a:pt x="864" y="2163"/>
                  </a:cubicBezTo>
                  <a:cubicBezTo>
                    <a:pt x="875" y="2163"/>
                    <a:pt x="886" y="2163"/>
                    <a:pt x="897" y="2163"/>
                  </a:cubicBezTo>
                  <a:cubicBezTo>
                    <a:pt x="1356" y="2163"/>
                    <a:pt x="1687" y="1760"/>
                    <a:pt x="1687" y="1760"/>
                  </a:cubicBezTo>
                  <a:cubicBezTo>
                    <a:pt x="1688" y="1761"/>
                    <a:pt x="1688" y="1762"/>
                    <a:pt x="1688" y="1762"/>
                  </a:cubicBezTo>
                  <a:cubicBezTo>
                    <a:pt x="1696" y="1762"/>
                    <a:pt x="1487" y="1152"/>
                    <a:pt x="1203" y="601"/>
                  </a:cubicBezTo>
                  <a:cubicBezTo>
                    <a:pt x="1087" y="380"/>
                    <a:pt x="950" y="158"/>
                    <a:pt x="811" y="1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1514385" y="3033371"/>
              <a:ext cx="114242" cy="98246"/>
            </a:xfrm>
            <a:custGeom>
              <a:avLst/>
              <a:gdLst/>
              <a:ahLst/>
              <a:cxnLst/>
              <a:rect l="l" t="t" r="r" b="b"/>
              <a:pathLst>
                <a:path w="857" h="737" extrusionOk="0">
                  <a:moveTo>
                    <a:pt x="454" y="0"/>
                  </a:moveTo>
                  <a:cubicBezTo>
                    <a:pt x="386" y="0"/>
                    <a:pt x="317" y="16"/>
                    <a:pt x="254" y="48"/>
                  </a:cubicBezTo>
                  <a:cubicBezTo>
                    <a:pt x="64" y="142"/>
                    <a:pt x="0" y="374"/>
                    <a:pt x="86" y="544"/>
                  </a:cubicBezTo>
                  <a:cubicBezTo>
                    <a:pt x="154" y="680"/>
                    <a:pt x="275" y="737"/>
                    <a:pt x="404" y="737"/>
                  </a:cubicBezTo>
                  <a:cubicBezTo>
                    <a:pt x="474" y="737"/>
                    <a:pt x="546" y="720"/>
                    <a:pt x="613" y="691"/>
                  </a:cubicBezTo>
                  <a:cubicBezTo>
                    <a:pt x="803" y="597"/>
                    <a:pt x="856" y="344"/>
                    <a:pt x="770" y="174"/>
                  </a:cubicBezTo>
                  <a:cubicBezTo>
                    <a:pt x="714" y="62"/>
                    <a:pt x="588" y="0"/>
                    <a:pt x="45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1529849" y="3042969"/>
              <a:ext cx="85848" cy="79450"/>
            </a:xfrm>
            <a:custGeom>
              <a:avLst/>
              <a:gdLst/>
              <a:ahLst/>
              <a:cxnLst/>
              <a:rect l="l" t="t" r="r" b="b"/>
              <a:pathLst>
                <a:path w="644" h="596" extrusionOk="0">
                  <a:moveTo>
                    <a:pt x="344" y="0"/>
                  </a:moveTo>
                  <a:cubicBezTo>
                    <a:pt x="286" y="0"/>
                    <a:pt x="226" y="13"/>
                    <a:pt x="170" y="39"/>
                  </a:cubicBezTo>
                  <a:cubicBezTo>
                    <a:pt x="74" y="82"/>
                    <a:pt x="21" y="166"/>
                    <a:pt x="11" y="259"/>
                  </a:cubicBezTo>
                  <a:cubicBezTo>
                    <a:pt x="1" y="323"/>
                    <a:pt x="1" y="376"/>
                    <a:pt x="34" y="439"/>
                  </a:cubicBezTo>
                  <a:cubicBezTo>
                    <a:pt x="88" y="549"/>
                    <a:pt x="190" y="596"/>
                    <a:pt x="295" y="596"/>
                  </a:cubicBezTo>
                  <a:cubicBezTo>
                    <a:pt x="353" y="596"/>
                    <a:pt x="412" y="582"/>
                    <a:pt x="464" y="556"/>
                  </a:cubicBezTo>
                  <a:cubicBezTo>
                    <a:pt x="591" y="492"/>
                    <a:pt x="644" y="345"/>
                    <a:pt x="614" y="219"/>
                  </a:cubicBezTo>
                  <a:cubicBezTo>
                    <a:pt x="614" y="186"/>
                    <a:pt x="603" y="166"/>
                    <a:pt x="591" y="133"/>
                  </a:cubicBezTo>
                  <a:cubicBezTo>
                    <a:pt x="550" y="44"/>
                    <a:pt x="451" y="0"/>
                    <a:pt x="34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7" name="Google Shape;557;p46"/>
            <p:cNvSpPr/>
            <p:nvPr/>
          </p:nvSpPr>
          <p:spPr>
            <a:xfrm>
              <a:off x="1486391" y="3180406"/>
              <a:ext cx="98646" cy="139437"/>
            </a:xfrm>
            <a:custGeom>
              <a:avLst/>
              <a:gdLst/>
              <a:ahLst/>
              <a:cxnLst/>
              <a:rect l="l" t="t" r="r" b="b"/>
              <a:pathLst>
                <a:path w="740" h="1046" extrusionOk="0">
                  <a:moveTo>
                    <a:pt x="327" y="1"/>
                  </a:moveTo>
                  <a:cubicBezTo>
                    <a:pt x="327" y="1"/>
                    <a:pt x="0" y="494"/>
                    <a:pt x="221" y="760"/>
                  </a:cubicBezTo>
                  <a:cubicBezTo>
                    <a:pt x="430" y="997"/>
                    <a:pt x="494" y="1045"/>
                    <a:pt x="566" y="1045"/>
                  </a:cubicBezTo>
                  <a:cubicBezTo>
                    <a:pt x="574" y="1045"/>
                    <a:pt x="582" y="1045"/>
                    <a:pt x="590" y="1044"/>
                  </a:cubicBezTo>
                  <a:cubicBezTo>
                    <a:pt x="707" y="1013"/>
                    <a:pt x="740" y="547"/>
                    <a:pt x="740" y="547"/>
                  </a:cubicBezTo>
                  <a:lnTo>
                    <a:pt x="327" y="1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8" name="Google Shape;558;p46"/>
            <p:cNvSpPr/>
            <p:nvPr/>
          </p:nvSpPr>
          <p:spPr>
            <a:xfrm>
              <a:off x="1486391" y="3172008"/>
              <a:ext cx="98646" cy="139570"/>
            </a:xfrm>
            <a:custGeom>
              <a:avLst/>
              <a:gdLst/>
              <a:ahLst/>
              <a:cxnLst/>
              <a:rect l="l" t="t" r="r" b="b"/>
              <a:pathLst>
                <a:path w="740" h="1047" extrusionOk="0">
                  <a:moveTo>
                    <a:pt x="327" y="0"/>
                  </a:moveTo>
                  <a:cubicBezTo>
                    <a:pt x="327" y="0"/>
                    <a:pt x="0" y="494"/>
                    <a:pt x="221" y="760"/>
                  </a:cubicBezTo>
                  <a:cubicBezTo>
                    <a:pt x="407" y="970"/>
                    <a:pt x="478" y="1047"/>
                    <a:pt x="542" y="1047"/>
                  </a:cubicBezTo>
                  <a:cubicBezTo>
                    <a:pt x="558" y="1047"/>
                    <a:pt x="573" y="1042"/>
                    <a:pt x="590" y="1033"/>
                  </a:cubicBezTo>
                  <a:cubicBezTo>
                    <a:pt x="696" y="990"/>
                    <a:pt x="740" y="547"/>
                    <a:pt x="740" y="547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9" name="Google Shape;559;p46"/>
            <p:cNvSpPr/>
            <p:nvPr/>
          </p:nvSpPr>
          <p:spPr>
            <a:xfrm>
              <a:off x="1662221" y="3116953"/>
              <a:ext cx="102645" cy="110377"/>
            </a:xfrm>
            <a:custGeom>
              <a:avLst/>
              <a:gdLst/>
              <a:ahLst/>
              <a:cxnLst/>
              <a:rect l="l" t="t" r="r" b="b"/>
              <a:pathLst>
                <a:path w="770" h="828" extrusionOk="0">
                  <a:moveTo>
                    <a:pt x="0" y="1"/>
                  </a:moveTo>
                  <a:lnTo>
                    <a:pt x="221" y="644"/>
                  </a:lnTo>
                  <a:cubicBezTo>
                    <a:pt x="221" y="644"/>
                    <a:pt x="524" y="827"/>
                    <a:pt x="659" y="827"/>
                  </a:cubicBezTo>
                  <a:cubicBezTo>
                    <a:pt x="679" y="827"/>
                    <a:pt x="696" y="823"/>
                    <a:pt x="707" y="813"/>
                  </a:cubicBezTo>
                  <a:cubicBezTo>
                    <a:pt x="770" y="740"/>
                    <a:pt x="770" y="687"/>
                    <a:pt x="686" y="350"/>
                  </a:cubicBezTo>
                  <a:cubicBezTo>
                    <a:pt x="600" y="1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0" name="Google Shape;560;p46"/>
            <p:cNvSpPr/>
            <p:nvPr/>
          </p:nvSpPr>
          <p:spPr>
            <a:xfrm>
              <a:off x="1655156" y="3111221"/>
              <a:ext cx="103978" cy="109977"/>
            </a:xfrm>
            <a:custGeom>
              <a:avLst/>
              <a:gdLst/>
              <a:ahLst/>
              <a:cxnLst/>
              <a:rect l="l" t="t" r="r" b="b"/>
              <a:pathLst>
                <a:path w="780" h="825" extrusionOk="0">
                  <a:moveTo>
                    <a:pt x="0" y="1"/>
                  </a:moveTo>
                  <a:lnTo>
                    <a:pt x="220" y="656"/>
                  </a:lnTo>
                  <a:cubicBezTo>
                    <a:pt x="220" y="656"/>
                    <a:pt x="511" y="825"/>
                    <a:pt x="655" y="825"/>
                  </a:cubicBezTo>
                  <a:cubicBezTo>
                    <a:pt x="675" y="825"/>
                    <a:pt x="693" y="821"/>
                    <a:pt x="706" y="813"/>
                  </a:cubicBezTo>
                  <a:cubicBezTo>
                    <a:pt x="780" y="773"/>
                    <a:pt x="770" y="697"/>
                    <a:pt x="686" y="360"/>
                  </a:cubicBezTo>
                  <a:cubicBezTo>
                    <a:pt x="600" y="1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18731C55-A263-4246-A341-853C81C60D6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53328" y="1612897"/>
            <a:ext cx="4300606" cy="439500"/>
          </a:xfrm>
        </p:spPr>
        <p:txBody>
          <a:bodyPr/>
          <a:lstStyle/>
          <a:p>
            <a:pPr algn="just"/>
            <a:r>
              <a:rPr lang="en-US" b="0">
                <a:latin typeface="Cambria" panose="02040503050406030204" pitchFamily="18" charset="0"/>
                <a:ea typeface="Cambria" panose="02040503050406030204" pitchFamily="18" charset="0"/>
              </a:rPr>
              <a:t>Xác định được vị trí địa lí của Thành phố Hà Nội</a:t>
            </a:r>
            <a:endParaRPr lang="en-AE" b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2" descr="Thiệp nổi 3D Hà Nội quán xá phố phường">
            <a:extLst>
              <a:ext uri="{FF2B5EF4-FFF2-40B4-BE49-F238E27FC236}">
                <a16:creationId xmlns:a16="http://schemas.microsoft.com/office/drawing/2014/main" id="{F15ACB86-9D14-DEEB-940C-6CA47E02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578" y="2228141"/>
            <a:ext cx="2914507" cy="29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61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57"/>
          <p:cNvSpPr/>
          <p:nvPr/>
        </p:nvSpPr>
        <p:spPr>
          <a:xfrm rot="359427">
            <a:off x="1102746" y="1278602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56" name="Google Shape;1456;p57"/>
          <p:cNvSpPr txBox="1">
            <a:spLocks noGrp="1"/>
          </p:cNvSpPr>
          <p:nvPr>
            <p:ph type="title"/>
          </p:nvPr>
        </p:nvSpPr>
        <p:spPr>
          <a:xfrm>
            <a:off x="1140099" y="2700913"/>
            <a:ext cx="3627843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58" name="Google Shape;1458;p57"/>
          <p:cNvSpPr txBox="1">
            <a:spLocks noGrp="1"/>
          </p:cNvSpPr>
          <p:nvPr>
            <p:ph type="title" idx="2"/>
          </p:nvPr>
        </p:nvSpPr>
        <p:spPr>
          <a:xfrm>
            <a:off x="1140100" y="1496225"/>
            <a:ext cx="148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59" name="Google Shape;1459;p57"/>
          <p:cNvGrpSpPr/>
          <p:nvPr/>
        </p:nvGrpSpPr>
        <p:grpSpPr>
          <a:xfrm>
            <a:off x="5724655" y="2177111"/>
            <a:ext cx="1033356" cy="2141794"/>
            <a:chOff x="6841400" y="3407100"/>
            <a:chExt cx="690285" cy="1430724"/>
          </a:xfrm>
        </p:grpSpPr>
        <p:sp>
          <p:nvSpPr>
            <p:cNvPr id="1460" name="Google Shape;1460;p57"/>
            <p:cNvSpPr/>
            <p:nvPr/>
          </p:nvSpPr>
          <p:spPr>
            <a:xfrm>
              <a:off x="6909873" y="4426018"/>
              <a:ext cx="216388" cy="400959"/>
            </a:xfrm>
            <a:custGeom>
              <a:avLst/>
              <a:gdLst/>
              <a:ahLst/>
              <a:cxnLst/>
              <a:rect l="l" t="t" r="r" b="b"/>
              <a:pathLst>
                <a:path w="3552" h="6582" extrusionOk="0">
                  <a:moveTo>
                    <a:pt x="1321" y="1"/>
                  </a:moveTo>
                  <a:cubicBezTo>
                    <a:pt x="1321" y="1"/>
                    <a:pt x="1265" y="2347"/>
                    <a:pt x="1353" y="3445"/>
                  </a:cubicBezTo>
                  <a:cubicBezTo>
                    <a:pt x="1441" y="4560"/>
                    <a:pt x="1483" y="5411"/>
                    <a:pt x="1483" y="5411"/>
                  </a:cubicBezTo>
                  <a:cubicBezTo>
                    <a:pt x="1483" y="5411"/>
                    <a:pt x="224" y="5893"/>
                    <a:pt x="90" y="6245"/>
                  </a:cubicBezTo>
                  <a:cubicBezTo>
                    <a:pt x="0" y="6496"/>
                    <a:pt x="347" y="6581"/>
                    <a:pt x="949" y="6581"/>
                  </a:cubicBezTo>
                  <a:cubicBezTo>
                    <a:pt x="1222" y="6581"/>
                    <a:pt x="1547" y="6564"/>
                    <a:pt x="1908" y="6536"/>
                  </a:cubicBezTo>
                  <a:cubicBezTo>
                    <a:pt x="3066" y="6449"/>
                    <a:pt x="2978" y="6347"/>
                    <a:pt x="2978" y="5541"/>
                  </a:cubicBezTo>
                  <a:cubicBezTo>
                    <a:pt x="2978" y="4736"/>
                    <a:pt x="3009" y="3635"/>
                    <a:pt x="3111" y="2639"/>
                  </a:cubicBezTo>
                  <a:cubicBezTo>
                    <a:pt x="3227" y="1630"/>
                    <a:pt x="3551" y="486"/>
                    <a:pt x="3551" y="486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7145569" y="4430526"/>
              <a:ext cx="183369" cy="406929"/>
            </a:xfrm>
            <a:custGeom>
              <a:avLst/>
              <a:gdLst/>
              <a:ahLst/>
              <a:cxnLst/>
              <a:rect l="l" t="t" r="r" b="b"/>
              <a:pathLst>
                <a:path w="3010" h="6680" extrusionOk="0">
                  <a:moveTo>
                    <a:pt x="590" y="1"/>
                  </a:moveTo>
                  <a:cubicBezTo>
                    <a:pt x="590" y="1"/>
                    <a:pt x="825" y="2315"/>
                    <a:pt x="1043" y="3416"/>
                  </a:cubicBezTo>
                  <a:cubicBezTo>
                    <a:pt x="1265" y="4500"/>
                    <a:pt x="1293" y="5277"/>
                    <a:pt x="1293" y="5277"/>
                  </a:cubicBezTo>
                  <a:cubicBezTo>
                    <a:pt x="1293" y="5277"/>
                    <a:pt x="108" y="6069"/>
                    <a:pt x="34" y="6448"/>
                  </a:cubicBezTo>
                  <a:cubicBezTo>
                    <a:pt x="1" y="6613"/>
                    <a:pt x="142" y="6680"/>
                    <a:pt x="411" y="6680"/>
                  </a:cubicBezTo>
                  <a:cubicBezTo>
                    <a:pt x="740" y="6680"/>
                    <a:pt x="1259" y="6580"/>
                    <a:pt x="1881" y="6434"/>
                  </a:cubicBezTo>
                  <a:cubicBezTo>
                    <a:pt x="3010" y="6171"/>
                    <a:pt x="2848" y="6142"/>
                    <a:pt x="2802" y="5337"/>
                  </a:cubicBezTo>
                  <a:cubicBezTo>
                    <a:pt x="2760" y="4528"/>
                    <a:pt x="2714" y="3385"/>
                    <a:pt x="2700" y="2389"/>
                  </a:cubicBezTo>
                  <a:cubicBezTo>
                    <a:pt x="2686" y="1380"/>
                    <a:pt x="2862" y="205"/>
                    <a:pt x="2862" y="205"/>
                  </a:cubicBezTo>
                  <a:lnTo>
                    <a:pt x="590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6977006" y="4301136"/>
              <a:ext cx="371429" cy="262128"/>
            </a:xfrm>
            <a:custGeom>
              <a:avLst/>
              <a:gdLst/>
              <a:ahLst/>
              <a:cxnLst/>
              <a:rect l="l" t="t" r="r" b="b"/>
              <a:pathLst>
                <a:path w="6097" h="4303" extrusionOk="0">
                  <a:moveTo>
                    <a:pt x="5731" y="0"/>
                  </a:moveTo>
                  <a:cubicBezTo>
                    <a:pt x="5731" y="0"/>
                    <a:pt x="3357" y="352"/>
                    <a:pt x="2491" y="352"/>
                  </a:cubicBezTo>
                  <a:cubicBezTo>
                    <a:pt x="1626" y="352"/>
                    <a:pt x="529" y="130"/>
                    <a:pt x="529" y="130"/>
                  </a:cubicBezTo>
                  <a:cubicBezTo>
                    <a:pt x="529" y="130"/>
                    <a:pt x="191" y="1449"/>
                    <a:pt x="131" y="2417"/>
                  </a:cubicBezTo>
                  <a:cubicBezTo>
                    <a:pt x="75" y="3370"/>
                    <a:pt x="1" y="4073"/>
                    <a:pt x="1" y="4073"/>
                  </a:cubicBezTo>
                  <a:cubicBezTo>
                    <a:pt x="1" y="4073"/>
                    <a:pt x="1184" y="4303"/>
                    <a:pt x="2642" y="4303"/>
                  </a:cubicBezTo>
                  <a:cubicBezTo>
                    <a:pt x="2790" y="4303"/>
                    <a:pt x="2940" y="4300"/>
                    <a:pt x="3093" y="4295"/>
                  </a:cubicBezTo>
                  <a:cubicBezTo>
                    <a:pt x="4440" y="4249"/>
                    <a:pt x="6097" y="3943"/>
                    <a:pt x="6097" y="3943"/>
                  </a:cubicBezTo>
                  <a:cubicBezTo>
                    <a:pt x="6097" y="3943"/>
                    <a:pt x="5921" y="1745"/>
                    <a:pt x="5893" y="1098"/>
                  </a:cubicBezTo>
                  <a:cubicBezTo>
                    <a:pt x="5879" y="454"/>
                    <a:pt x="5731" y="0"/>
                    <a:pt x="5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7203747" y="4050214"/>
              <a:ext cx="212611" cy="313299"/>
            </a:xfrm>
            <a:custGeom>
              <a:avLst/>
              <a:gdLst/>
              <a:ahLst/>
              <a:cxnLst/>
              <a:rect l="l" t="t" r="r" b="b"/>
              <a:pathLst>
                <a:path w="3490" h="5143" extrusionOk="0">
                  <a:moveTo>
                    <a:pt x="676" y="0"/>
                  </a:moveTo>
                  <a:cubicBezTo>
                    <a:pt x="528" y="162"/>
                    <a:pt x="366" y="306"/>
                    <a:pt x="208" y="468"/>
                  </a:cubicBezTo>
                  <a:cubicBezTo>
                    <a:pt x="134" y="528"/>
                    <a:pt x="74" y="602"/>
                    <a:pt x="0" y="676"/>
                  </a:cubicBezTo>
                  <a:cubicBezTo>
                    <a:pt x="134" y="953"/>
                    <a:pt x="278" y="1245"/>
                    <a:pt x="454" y="1569"/>
                  </a:cubicBezTo>
                  <a:cubicBezTo>
                    <a:pt x="1569" y="3620"/>
                    <a:pt x="2625" y="5143"/>
                    <a:pt x="2625" y="5143"/>
                  </a:cubicBezTo>
                  <a:lnTo>
                    <a:pt x="3490" y="4823"/>
                  </a:lnTo>
                  <a:cubicBezTo>
                    <a:pt x="3490" y="4823"/>
                    <a:pt x="2333" y="2930"/>
                    <a:pt x="1527" y="1509"/>
                  </a:cubicBezTo>
                  <a:cubicBezTo>
                    <a:pt x="1189" y="922"/>
                    <a:pt x="911" y="426"/>
                    <a:pt x="676" y="0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7218977" y="4076104"/>
              <a:ext cx="197381" cy="287409"/>
            </a:xfrm>
            <a:custGeom>
              <a:avLst/>
              <a:gdLst/>
              <a:ahLst/>
              <a:cxnLst/>
              <a:rect l="l" t="t" r="r" b="b"/>
              <a:pathLst>
                <a:path w="3240" h="4718" extrusionOk="0">
                  <a:moveTo>
                    <a:pt x="661" y="1"/>
                  </a:moveTo>
                  <a:cubicBezTo>
                    <a:pt x="500" y="145"/>
                    <a:pt x="338" y="321"/>
                    <a:pt x="190" y="497"/>
                  </a:cubicBezTo>
                  <a:cubicBezTo>
                    <a:pt x="116" y="585"/>
                    <a:pt x="60" y="673"/>
                    <a:pt x="0" y="761"/>
                  </a:cubicBezTo>
                  <a:cubicBezTo>
                    <a:pt x="74" y="880"/>
                    <a:pt x="134" y="1010"/>
                    <a:pt x="204" y="1144"/>
                  </a:cubicBezTo>
                  <a:cubicBezTo>
                    <a:pt x="1319" y="3195"/>
                    <a:pt x="2375" y="4718"/>
                    <a:pt x="2375" y="4718"/>
                  </a:cubicBezTo>
                  <a:lnTo>
                    <a:pt x="3240" y="4398"/>
                  </a:lnTo>
                  <a:cubicBezTo>
                    <a:pt x="3240" y="4398"/>
                    <a:pt x="2083" y="2505"/>
                    <a:pt x="1277" y="1084"/>
                  </a:cubicBezTo>
                  <a:cubicBezTo>
                    <a:pt x="1041" y="690"/>
                    <a:pt x="837" y="321"/>
                    <a:pt x="66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6841400" y="3407100"/>
              <a:ext cx="690285" cy="702988"/>
            </a:xfrm>
            <a:custGeom>
              <a:avLst/>
              <a:gdLst/>
              <a:ahLst/>
              <a:cxnLst/>
              <a:rect l="l" t="t" r="r" b="b"/>
              <a:pathLst>
                <a:path w="11331" h="11540" extrusionOk="0">
                  <a:moveTo>
                    <a:pt x="4872" y="0"/>
                  </a:moveTo>
                  <a:cubicBezTo>
                    <a:pt x="3220" y="0"/>
                    <a:pt x="2813" y="841"/>
                    <a:pt x="2445" y="1602"/>
                  </a:cubicBezTo>
                  <a:cubicBezTo>
                    <a:pt x="2079" y="2407"/>
                    <a:pt x="1144" y="2365"/>
                    <a:pt x="570" y="3494"/>
                  </a:cubicBezTo>
                  <a:cubicBezTo>
                    <a:pt x="0" y="4620"/>
                    <a:pt x="1214" y="6438"/>
                    <a:pt x="1098" y="7346"/>
                  </a:cubicBezTo>
                  <a:cubicBezTo>
                    <a:pt x="968" y="8243"/>
                    <a:pt x="570" y="9386"/>
                    <a:pt x="1583" y="10248"/>
                  </a:cubicBezTo>
                  <a:cubicBezTo>
                    <a:pt x="2256" y="10824"/>
                    <a:pt x="3031" y="11539"/>
                    <a:pt x="4472" y="11539"/>
                  </a:cubicBezTo>
                  <a:cubicBezTo>
                    <a:pt x="4500" y="11539"/>
                    <a:pt x="4528" y="11539"/>
                    <a:pt x="4556" y="11539"/>
                  </a:cubicBezTo>
                  <a:cubicBezTo>
                    <a:pt x="5265" y="11516"/>
                    <a:pt x="6295" y="11393"/>
                    <a:pt x="7252" y="11393"/>
                  </a:cubicBezTo>
                  <a:cubicBezTo>
                    <a:pt x="7504" y="11393"/>
                    <a:pt x="7750" y="11401"/>
                    <a:pt x="7985" y="11422"/>
                  </a:cubicBezTo>
                  <a:cubicBezTo>
                    <a:pt x="8020" y="11426"/>
                    <a:pt x="8056" y="11427"/>
                    <a:pt x="8093" y="11427"/>
                  </a:cubicBezTo>
                  <a:cubicBezTo>
                    <a:pt x="9250" y="11427"/>
                    <a:pt x="11330" y="9901"/>
                    <a:pt x="10887" y="8183"/>
                  </a:cubicBezTo>
                  <a:cubicBezTo>
                    <a:pt x="10419" y="6350"/>
                    <a:pt x="9586" y="6160"/>
                    <a:pt x="10082" y="4827"/>
                  </a:cubicBezTo>
                  <a:cubicBezTo>
                    <a:pt x="10595" y="3494"/>
                    <a:pt x="10008" y="1981"/>
                    <a:pt x="9234" y="1587"/>
                  </a:cubicBezTo>
                  <a:cubicBezTo>
                    <a:pt x="8960" y="1446"/>
                    <a:pt x="8721" y="1393"/>
                    <a:pt x="8517" y="1393"/>
                  </a:cubicBezTo>
                  <a:cubicBezTo>
                    <a:pt x="7891" y="1393"/>
                    <a:pt x="7591" y="1893"/>
                    <a:pt x="7591" y="1893"/>
                  </a:cubicBezTo>
                  <a:cubicBezTo>
                    <a:pt x="7591" y="1893"/>
                    <a:pt x="6930" y="78"/>
                    <a:pt x="5083" y="5"/>
                  </a:cubicBezTo>
                  <a:cubicBezTo>
                    <a:pt x="5011" y="2"/>
                    <a:pt x="4940" y="0"/>
                    <a:pt x="48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6" name="Google Shape;1466;p57"/>
            <p:cNvSpPr/>
            <p:nvPr/>
          </p:nvSpPr>
          <p:spPr>
            <a:xfrm>
              <a:off x="6993942" y="3934591"/>
              <a:ext cx="345721" cy="399314"/>
            </a:xfrm>
            <a:custGeom>
              <a:avLst/>
              <a:gdLst/>
              <a:ahLst/>
              <a:cxnLst/>
              <a:rect l="l" t="t" r="r" b="b"/>
              <a:pathLst>
                <a:path w="5675" h="6555" extrusionOk="0">
                  <a:moveTo>
                    <a:pt x="2461" y="0"/>
                  </a:moveTo>
                  <a:cubicBezTo>
                    <a:pt x="2332" y="0"/>
                    <a:pt x="2204" y="2"/>
                    <a:pt x="2083" y="6"/>
                  </a:cubicBezTo>
                  <a:cubicBezTo>
                    <a:pt x="1190" y="51"/>
                    <a:pt x="236" y="329"/>
                    <a:pt x="191" y="389"/>
                  </a:cubicBezTo>
                  <a:cubicBezTo>
                    <a:pt x="163" y="445"/>
                    <a:pt x="75" y="2440"/>
                    <a:pt x="47" y="3379"/>
                  </a:cubicBezTo>
                  <a:cubicBezTo>
                    <a:pt x="1" y="4332"/>
                    <a:pt x="177" y="6397"/>
                    <a:pt x="177" y="6397"/>
                  </a:cubicBezTo>
                  <a:cubicBezTo>
                    <a:pt x="177" y="6397"/>
                    <a:pt x="1445" y="6555"/>
                    <a:pt x="2438" y="6555"/>
                  </a:cubicBezTo>
                  <a:cubicBezTo>
                    <a:pt x="2575" y="6555"/>
                    <a:pt x="2707" y="6552"/>
                    <a:pt x="2829" y="6545"/>
                  </a:cubicBezTo>
                  <a:cubicBezTo>
                    <a:pt x="3856" y="6499"/>
                    <a:pt x="5513" y="6133"/>
                    <a:pt x="5513" y="6133"/>
                  </a:cubicBezTo>
                  <a:cubicBezTo>
                    <a:pt x="5513" y="6133"/>
                    <a:pt x="5675" y="4740"/>
                    <a:pt x="5643" y="3495"/>
                  </a:cubicBezTo>
                  <a:cubicBezTo>
                    <a:pt x="5601" y="2250"/>
                    <a:pt x="5129" y="783"/>
                    <a:pt x="4809" y="505"/>
                  </a:cubicBezTo>
                  <a:cubicBezTo>
                    <a:pt x="4486" y="227"/>
                    <a:pt x="4148" y="66"/>
                    <a:pt x="4148" y="66"/>
                  </a:cubicBezTo>
                  <a:cubicBezTo>
                    <a:pt x="4148" y="66"/>
                    <a:pt x="3267" y="0"/>
                    <a:pt x="246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7" name="Google Shape;1467;p57"/>
            <p:cNvSpPr/>
            <p:nvPr/>
          </p:nvSpPr>
          <p:spPr>
            <a:xfrm>
              <a:off x="6914442" y="4000078"/>
              <a:ext cx="106366" cy="199322"/>
            </a:xfrm>
            <a:custGeom>
              <a:avLst/>
              <a:gdLst/>
              <a:ahLst/>
              <a:cxnLst/>
              <a:rect l="l" t="t" r="r" b="b"/>
              <a:pathLst>
                <a:path w="1746" h="3272" extrusionOk="0">
                  <a:moveTo>
                    <a:pt x="995" y="1"/>
                  </a:moveTo>
                  <a:cubicBezTo>
                    <a:pt x="947" y="1"/>
                    <a:pt x="907" y="14"/>
                    <a:pt x="880" y="46"/>
                  </a:cubicBezTo>
                  <a:cubicBezTo>
                    <a:pt x="880" y="46"/>
                    <a:pt x="455" y="500"/>
                    <a:pt x="236" y="1203"/>
                  </a:cubicBezTo>
                  <a:cubicBezTo>
                    <a:pt x="15" y="1907"/>
                    <a:pt x="1" y="2156"/>
                    <a:pt x="149" y="2596"/>
                  </a:cubicBezTo>
                  <a:cubicBezTo>
                    <a:pt x="280" y="2974"/>
                    <a:pt x="547" y="3272"/>
                    <a:pt x="852" y="3272"/>
                  </a:cubicBezTo>
                  <a:cubicBezTo>
                    <a:pt x="890" y="3272"/>
                    <a:pt x="929" y="3267"/>
                    <a:pt x="968" y="3257"/>
                  </a:cubicBezTo>
                  <a:cubicBezTo>
                    <a:pt x="1278" y="3183"/>
                    <a:pt x="1422" y="2568"/>
                    <a:pt x="1454" y="2332"/>
                  </a:cubicBezTo>
                  <a:cubicBezTo>
                    <a:pt x="1482" y="2082"/>
                    <a:pt x="1408" y="1674"/>
                    <a:pt x="1496" y="1379"/>
                  </a:cubicBezTo>
                  <a:cubicBezTo>
                    <a:pt x="1584" y="1101"/>
                    <a:pt x="1745" y="398"/>
                    <a:pt x="1745" y="398"/>
                  </a:cubicBezTo>
                  <a:cubicBezTo>
                    <a:pt x="1745" y="398"/>
                    <a:pt x="1253" y="1"/>
                    <a:pt x="995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8" name="Google Shape;1468;p57"/>
            <p:cNvSpPr/>
            <p:nvPr/>
          </p:nvSpPr>
          <p:spPr>
            <a:xfrm>
              <a:off x="6949410" y="3949272"/>
              <a:ext cx="78465" cy="120678"/>
            </a:xfrm>
            <a:custGeom>
              <a:avLst/>
              <a:gdLst/>
              <a:ahLst/>
              <a:cxnLst/>
              <a:rect l="l" t="t" r="r" b="b"/>
              <a:pathLst>
                <a:path w="1288" h="1981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217" y="0"/>
                    <a:pt x="981" y="29"/>
                    <a:pt x="468" y="616"/>
                  </a:cubicBezTo>
                  <a:cubicBezTo>
                    <a:pt x="190" y="926"/>
                    <a:pt x="0" y="1305"/>
                    <a:pt x="0" y="1305"/>
                  </a:cubicBezTo>
                  <a:cubicBezTo>
                    <a:pt x="0" y="1305"/>
                    <a:pt x="278" y="1319"/>
                    <a:pt x="528" y="1509"/>
                  </a:cubicBezTo>
                  <a:cubicBezTo>
                    <a:pt x="792" y="1685"/>
                    <a:pt x="953" y="1981"/>
                    <a:pt x="953" y="1981"/>
                  </a:cubicBezTo>
                  <a:cubicBezTo>
                    <a:pt x="953" y="1981"/>
                    <a:pt x="1055" y="1773"/>
                    <a:pt x="1171" y="1084"/>
                  </a:cubicBezTo>
                  <a:cubicBezTo>
                    <a:pt x="1288" y="398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9" name="Google Shape;1469;p57"/>
            <p:cNvSpPr/>
            <p:nvPr/>
          </p:nvSpPr>
          <p:spPr>
            <a:xfrm>
              <a:off x="7018187" y="3885856"/>
              <a:ext cx="244533" cy="158020"/>
            </a:xfrm>
            <a:custGeom>
              <a:avLst/>
              <a:gdLst/>
              <a:ahLst/>
              <a:cxnLst/>
              <a:rect l="l" t="t" r="r" b="b"/>
              <a:pathLst>
                <a:path w="4014" h="2594" extrusionOk="0">
                  <a:moveTo>
                    <a:pt x="3166" y="0"/>
                  </a:moveTo>
                  <a:lnTo>
                    <a:pt x="1070" y="148"/>
                  </a:lnTo>
                  <a:cubicBezTo>
                    <a:pt x="1070" y="148"/>
                    <a:pt x="1112" y="718"/>
                    <a:pt x="1010" y="925"/>
                  </a:cubicBezTo>
                  <a:cubicBezTo>
                    <a:pt x="908" y="1129"/>
                    <a:pt x="496" y="1157"/>
                    <a:pt x="496" y="1157"/>
                  </a:cubicBezTo>
                  <a:cubicBezTo>
                    <a:pt x="496" y="1157"/>
                    <a:pt x="0" y="2273"/>
                    <a:pt x="1464" y="2550"/>
                  </a:cubicBezTo>
                  <a:cubicBezTo>
                    <a:pt x="1619" y="2580"/>
                    <a:pt x="1767" y="2593"/>
                    <a:pt x="1907" y="2593"/>
                  </a:cubicBezTo>
                  <a:cubicBezTo>
                    <a:pt x="3085" y="2593"/>
                    <a:pt x="3706" y="1648"/>
                    <a:pt x="3810" y="1453"/>
                  </a:cubicBezTo>
                  <a:cubicBezTo>
                    <a:pt x="3926" y="1231"/>
                    <a:pt x="4014" y="925"/>
                    <a:pt x="4014" y="925"/>
                  </a:cubicBezTo>
                  <a:lnTo>
                    <a:pt x="4014" y="925"/>
                  </a:lnTo>
                  <a:cubicBezTo>
                    <a:pt x="4014" y="925"/>
                    <a:pt x="3700" y="1040"/>
                    <a:pt x="3457" y="1040"/>
                  </a:cubicBezTo>
                  <a:cubicBezTo>
                    <a:pt x="3321" y="1040"/>
                    <a:pt x="3207" y="1004"/>
                    <a:pt x="3180" y="894"/>
                  </a:cubicBezTo>
                  <a:cubicBezTo>
                    <a:pt x="3106" y="588"/>
                    <a:pt x="3166" y="0"/>
                    <a:pt x="3166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0" name="Google Shape;1470;p57"/>
            <p:cNvSpPr/>
            <p:nvPr/>
          </p:nvSpPr>
          <p:spPr>
            <a:xfrm>
              <a:off x="7083310" y="3885856"/>
              <a:ext cx="127810" cy="42033"/>
            </a:xfrm>
            <a:custGeom>
              <a:avLst/>
              <a:gdLst/>
              <a:ahLst/>
              <a:cxnLst/>
              <a:rect l="l" t="t" r="r" b="b"/>
              <a:pathLst>
                <a:path w="2098" h="690" extrusionOk="0">
                  <a:moveTo>
                    <a:pt x="1" y="148"/>
                  </a:moveTo>
                  <a:cubicBezTo>
                    <a:pt x="1" y="148"/>
                    <a:pt x="15" y="440"/>
                    <a:pt x="1" y="690"/>
                  </a:cubicBezTo>
                  <a:lnTo>
                    <a:pt x="1" y="690"/>
                  </a:lnTo>
                  <a:cubicBezTo>
                    <a:pt x="15" y="440"/>
                    <a:pt x="1" y="148"/>
                    <a:pt x="1" y="148"/>
                  </a:cubicBezTo>
                  <a:close/>
                  <a:moveTo>
                    <a:pt x="2097" y="14"/>
                  </a:moveTo>
                  <a:cubicBezTo>
                    <a:pt x="2097" y="32"/>
                    <a:pt x="2065" y="296"/>
                    <a:pt x="2079" y="559"/>
                  </a:cubicBezTo>
                  <a:lnTo>
                    <a:pt x="2079" y="559"/>
                  </a:lnTo>
                  <a:cubicBezTo>
                    <a:pt x="2065" y="296"/>
                    <a:pt x="2097" y="32"/>
                    <a:pt x="2097" y="14"/>
                  </a:cubicBezTo>
                  <a:close/>
                  <a:moveTo>
                    <a:pt x="2097" y="0"/>
                  </a:moveTo>
                  <a:lnTo>
                    <a:pt x="2097" y="14"/>
                  </a:lnTo>
                  <a:close/>
                  <a:moveTo>
                    <a:pt x="2097" y="0"/>
                  </a:move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1" name="Google Shape;1471;p57"/>
            <p:cNvSpPr/>
            <p:nvPr/>
          </p:nvSpPr>
          <p:spPr>
            <a:xfrm>
              <a:off x="7083310" y="3885856"/>
              <a:ext cx="127810" cy="48247"/>
            </a:xfrm>
            <a:custGeom>
              <a:avLst/>
              <a:gdLst/>
              <a:ahLst/>
              <a:cxnLst/>
              <a:rect l="l" t="t" r="r" b="b"/>
              <a:pathLst>
                <a:path w="2098" h="792" extrusionOk="0">
                  <a:moveTo>
                    <a:pt x="2097" y="0"/>
                  </a:moveTo>
                  <a:lnTo>
                    <a:pt x="1" y="148"/>
                  </a:lnTo>
                  <a:cubicBezTo>
                    <a:pt x="1" y="148"/>
                    <a:pt x="15" y="440"/>
                    <a:pt x="1" y="690"/>
                  </a:cubicBezTo>
                  <a:cubicBezTo>
                    <a:pt x="250" y="764"/>
                    <a:pt x="514" y="792"/>
                    <a:pt x="778" y="792"/>
                  </a:cubicBezTo>
                  <a:cubicBezTo>
                    <a:pt x="982" y="792"/>
                    <a:pt x="1200" y="764"/>
                    <a:pt x="1408" y="735"/>
                  </a:cubicBezTo>
                  <a:cubicBezTo>
                    <a:pt x="1626" y="690"/>
                    <a:pt x="1861" y="630"/>
                    <a:pt x="2079" y="559"/>
                  </a:cubicBezTo>
                  <a:cubicBezTo>
                    <a:pt x="2065" y="296"/>
                    <a:pt x="2097" y="32"/>
                    <a:pt x="2097" y="14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2" name="Google Shape;1472;p57"/>
            <p:cNvSpPr/>
            <p:nvPr/>
          </p:nvSpPr>
          <p:spPr>
            <a:xfrm>
              <a:off x="7318153" y="3721986"/>
              <a:ext cx="83034" cy="56653"/>
            </a:xfrm>
            <a:custGeom>
              <a:avLst/>
              <a:gdLst/>
              <a:ahLst/>
              <a:cxnLst/>
              <a:rect l="l" t="t" r="r" b="b"/>
              <a:pathLst>
                <a:path w="1363" h="930" extrusionOk="0">
                  <a:moveTo>
                    <a:pt x="894" y="1"/>
                  </a:moveTo>
                  <a:cubicBezTo>
                    <a:pt x="862" y="1"/>
                    <a:pt x="829" y="4"/>
                    <a:pt x="792" y="10"/>
                  </a:cubicBezTo>
                  <a:cubicBezTo>
                    <a:pt x="511" y="24"/>
                    <a:pt x="205" y="126"/>
                    <a:pt x="57" y="376"/>
                  </a:cubicBezTo>
                  <a:lnTo>
                    <a:pt x="103" y="242"/>
                  </a:lnTo>
                  <a:lnTo>
                    <a:pt x="103" y="242"/>
                  </a:lnTo>
                  <a:cubicBezTo>
                    <a:pt x="1" y="376"/>
                    <a:pt x="1" y="566"/>
                    <a:pt x="103" y="682"/>
                  </a:cubicBezTo>
                  <a:cubicBezTo>
                    <a:pt x="145" y="741"/>
                    <a:pt x="205" y="787"/>
                    <a:pt x="265" y="829"/>
                  </a:cubicBezTo>
                  <a:cubicBezTo>
                    <a:pt x="388" y="896"/>
                    <a:pt x="530" y="930"/>
                    <a:pt x="673" y="930"/>
                  </a:cubicBezTo>
                  <a:cubicBezTo>
                    <a:pt x="816" y="930"/>
                    <a:pt x="959" y="896"/>
                    <a:pt x="1084" y="829"/>
                  </a:cubicBezTo>
                  <a:cubicBezTo>
                    <a:pt x="1144" y="787"/>
                    <a:pt x="1200" y="741"/>
                    <a:pt x="1246" y="682"/>
                  </a:cubicBezTo>
                  <a:cubicBezTo>
                    <a:pt x="1334" y="580"/>
                    <a:pt x="1362" y="418"/>
                    <a:pt x="1320" y="288"/>
                  </a:cubicBezTo>
                  <a:cubicBezTo>
                    <a:pt x="1274" y="154"/>
                    <a:pt x="1172" y="52"/>
                    <a:pt x="1024" y="24"/>
                  </a:cubicBezTo>
                  <a:cubicBezTo>
                    <a:pt x="981" y="7"/>
                    <a:pt x="939" y="1"/>
                    <a:pt x="89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3" name="Google Shape;1473;p57"/>
            <p:cNvSpPr/>
            <p:nvPr/>
          </p:nvSpPr>
          <p:spPr>
            <a:xfrm>
              <a:off x="6905670" y="3707731"/>
              <a:ext cx="70545" cy="48734"/>
            </a:xfrm>
            <a:custGeom>
              <a:avLst/>
              <a:gdLst/>
              <a:ahLst/>
              <a:cxnLst/>
              <a:rect l="l" t="t" r="r" b="b"/>
              <a:pathLst>
                <a:path w="1158" h="800" extrusionOk="0">
                  <a:moveTo>
                    <a:pt x="614" y="1"/>
                  </a:moveTo>
                  <a:cubicBezTo>
                    <a:pt x="574" y="1"/>
                    <a:pt x="535" y="3"/>
                    <a:pt x="497" y="8"/>
                  </a:cubicBezTo>
                  <a:cubicBezTo>
                    <a:pt x="380" y="22"/>
                    <a:pt x="247" y="54"/>
                    <a:pt x="159" y="124"/>
                  </a:cubicBezTo>
                  <a:cubicBezTo>
                    <a:pt x="57" y="198"/>
                    <a:pt x="1" y="332"/>
                    <a:pt x="29" y="448"/>
                  </a:cubicBezTo>
                  <a:cubicBezTo>
                    <a:pt x="43" y="536"/>
                    <a:pt x="103" y="610"/>
                    <a:pt x="176" y="669"/>
                  </a:cubicBezTo>
                  <a:cubicBezTo>
                    <a:pt x="264" y="712"/>
                    <a:pt x="352" y="740"/>
                    <a:pt x="440" y="771"/>
                  </a:cubicBezTo>
                  <a:cubicBezTo>
                    <a:pt x="497" y="786"/>
                    <a:pt x="556" y="800"/>
                    <a:pt x="630" y="800"/>
                  </a:cubicBezTo>
                  <a:cubicBezTo>
                    <a:pt x="820" y="786"/>
                    <a:pt x="996" y="624"/>
                    <a:pt x="1056" y="434"/>
                  </a:cubicBezTo>
                  <a:cubicBezTo>
                    <a:pt x="1084" y="360"/>
                    <a:pt x="1084" y="272"/>
                    <a:pt x="1112" y="198"/>
                  </a:cubicBezTo>
                  <a:lnTo>
                    <a:pt x="1158" y="142"/>
                  </a:lnTo>
                  <a:cubicBezTo>
                    <a:pt x="1001" y="55"/>
                    <a:pt x="803" y="1"/>
                    <a:pt x="61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4" name="Google Shape;1474;p57"/>
            <p:cNvSpPr/>
            <p:nvPr/>
          </p:nvSpPr>
          <p:spPr>
            <a:xfrm>
              <a:off x="6958182" y="3492385"/>
              <a:ext cx="384040" cy="418930"/>
            </a:xfrm>
            <a:custGeom>
              <a:avLst/>
              <a:gdLst/>
              <a:ahLst/>
              <a:cxnLst/>
              <a:rect l="l" t="t" r="r" b="b"/>
              <a:pathLst>
                <a:path w="6304" h="6877" extrusionOk="0">
                  <a:moveTo>
                    <a:pt x="3100" y="0"/>
                  </a:moveTo>
                  <a:cubicBezTo>
                    <a:pt x="2308" y="0"/>
                    <a:pt x="1592" y="90"/>
                    <a:pt x="1439" y="216"/>
                  </a:cubicBezTo>
                  <a:cubicBezTo>
                    <a:pt x="704" y="789"/>
                    <a:pt x="88" y="1654"/>
                    <a:pt x="176" y="2446"/>
                  </a:cubicBezTo>
                  <a:cubicBezTo>
                    <a:pt x="222" y="2840"/>
                    <a:pt x="236" y="3367"/>
                    <a:pt x="106" y="3747"/>
                  </a:cubicBezTo>
                  <a:cubicBezTo>
                    <a:pt x="0" y="4085"/>
                    <a:pt x="106" y="5858"/>
                    <a:pt x="897" y="6459"/>
                  </a:cubicBezTo>
                  <a:cubicBezTo>
                    <a:pt x="1203" y="6709"/>
                    <a:pt x="1689" y="6825"/>
                    <a:pt x="2083" y="6857"/>
                  </a:cubicBezTo>
                  <a:cubicBezTo>
                    <a:pt x="2248" y="6869"/>
                    <a:pt x="2422" y="6876"/>
                    <a:pt x="2602" y="6876"/>
                  </a:cubicBezTo>
                  <a:cubicBezTo>
                    <a:pt x="3892" y="6876"/>
                    <a:pt x="5477" y="6517"/>
                    <a:pt x="6054" y="5242"/>
                  </a:cubicBezTo>
                  <a:cubicBezTo>
                    <a:pt x="6202" y="4936"/>
                    <a:pt x="6202" y="4612"/>
                    <a:pt x="6230" y="4292"/>
                  </a:cubicBezTo>
                  <a:cubicBezTo>
                    <a:pt x="6304" y="3617"/>
                    <a:pt x="6188" y="3325"/>
                    <a:pt x="6174" y="2664"/>
                  </a:cubicBezTo>
                  <a:cubicBezTo>
                    <a:pt x="6174" y="1872"/>
                    <a:pt x="5966" y="1109"/>
                    <a:pt x="5438" y="493"/>
                  </a:cubicBezTo>
                  <a:cubicBezTo>
                    <a:pt x="5134" y="133"/>
                    <a:pt x="4062" y="0"/>
                    <a:pt x="3100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5" name="Google Shape;1475;p57"/>
            <p:cNvSpPr/>
            <p:nvPr/>
          </p:nvSpPr>
          <p:spPr>
            <a:xfrm>
              <a:off x="7263509" y="3528815"/>
              <a:ext cx="136826" cy="213272"/>
            </a:xfrm>
            <a:custGeom>
              <a:avLst/>
              <a:gdLst/>
              <a:ahLst/>
              <a:cxnLst/>
              <a:rect l="l" t="t" r="r" b="b"/>
              <a:pathLst>
                <a:path w="2246" h="3501" extrusionOk="0">
                  <a:moveTo>
                    <a:pt x="398" y="1"/>
                  </a:moveTo>
                  <a:cubicBezTo>
                    <a:pt x="398" y="1"/>
                    <a:pt x="1" y="835"/>
                    <a:pt x="370" y="2038"/>
                  </a:cubicBezTo>
                  <a:cubicBezTo>
                    <a:pt x="648" y="2973"/>
                    <a:pt x="1352" y="3501"/>
                    <a:pt x="1352" y="3501"/>
                  </a:cubicBezTo>
                  <a:cubicBezTo>
                    <a:pt x="1352" y="3501"/>
                    <a:pt x="2245" y="2344"/>
                    <a:pt x="1644" y="1025"/>
                  </a:cubicBezTo>
                  <a:cubicBezTo>
                    <a:pt x="1250" y="145"/>
                    <a:pt x="398" y="1"/>
                    <a:pt x="39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6" name="Google Shape;1476;p57"/>
            <p:cNvSpPr/>
            <p:nvPr/>
          </p:nvSpPr>
          <p:spPr>
            <a:xfrm>
              <a:off x="6947460" y="3450413"/>
              <a:ext cx="364363" cy="176173"/>
            </a:xfrm>
            <a:custGeom>
              <a:avLst/>
              <a:gdLst/>
              <a:ahLst/>
              <a:cxnLst/>
              <a:rect l="l" t="t" r="r" b="b"/>
              <a:pathLst>
                <a:path w="5981" h="2892" extrusionOk="0">
                  <a:moveTo>
                    <a:pt x="3161" y="0"/>
                  </a:moveTo>
                  <a:cubicBezTo>
                    <a:pt x="3055" y="0"/>
                    <a:pt x="2950" y="8"/>
                    <a:pt x="2846" y="25"/>
                  </a:cubicBezTo>
                  <a:cubicBezTo>
                    <a:pt x="1439" y="247"/>
                    <a:pt x="985" y="862"/>
                    <a:pt x="764" y="1358"/>
                  </a:cubicBezTo>
                  <a:cubicBezTo>
                    <a:pt x="528" y="1844"/>
                    <a:pt x="0" y="2797"/>
                    <a:pt x="236" y="2871"/>
                  </a:cubicBezTo>
                  <a:cubicBezTo>
                    <a:pt x="281" y="2884"/>
                    <a:pt x="336" y="2891"/>
                    <a:pt x="401" y="2891"/>
                  </a:cubicBezTo>
                  <a:cubicBezTo>
                    <a:pt x="697" y="2891"/>
                    <a:pt x="1213" y="2735"/>
                    <a:pt x="2055" y="2196"/>
                  </a:cubicBezTo>
                  <a:cubicBezTo>
                    <a:pt x="2184" y="2111"/>
                    <a:pt x="2313" y="2080"/>
                    <a:pt x="2449" y="2080"/>
                  </a:cubicBezTo>
                  <a:cubicBezTo>
                    <a:pt x="2831" y="2080"/>
                    <a:pt x="3273" y="2324"/>
                    <a:pt x="3952" y="2324"/>
                  </a:cubicBezTo>
                  <a:cubicBezTo>
                    <a:pt x="4124" y="2324"/>
                    <a:pt x="4311" y="2309"/>
                    <a:pt x="4517" y="2269"/>
                  </a:cubicBezTo>
                  <a:cubicBezTo>
                    <a:pt x="5439" y="2094"/>
                    <a:pt x="5980" y="1270"/>
                    <a:pt x="5980" y="1270"/>
                  </a:cubicBezTo>
                  <a:cubicBezTo>
                    <a:pt x="5980" y="1270"/>
                    <a:pt x="4508" y="0"/>
                    <a:pt x="316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7" name="Google Shape;1477;p57"/>
            <p:cNvSpPr/>
            <p:nvPr/>
          </p:nvSpPr>
          <p:spPr>
            <a:xfrm>
              <a:off x="6944049" y="3591195"/>
              <a:ext cx="38380" cy="120678"/>
            </a:xfrm>
            <a:custGeom>
              <a:avLst/>
              <a:gdLst/>
              <a:ahLst/>
              <a:cxnLst/>
              <a:rect l="l" t="t" r="r" b="b"/>
              <a:pathLst>
                <a:path w="630" h="1981" extrusionOk="0">
                  <a:moveTo>
                    <a:pt x="421" y="1"/>
                  </a:moveTo>
                  <a:cubicBezTo>
                    <a:pt x="275" y="1"/>
                    <a:pt x="58" y="51"/>
                    <a:pt x="28" y="338"/>
                  </a:cubicBezTo>
                  <a:cubicBezTo>
                    <a:pt x="0" y="764"/>
                    <a:pt x="338" y="1861"/>
                    <a:pt x="366" y="1981"/>
                  </a:cubicBezTo>
                  <a:cubicBezTo>
                    <a:pt x="366" y="1981"/>
                    <a:pt x="528" y="1643"/>
                    <a:pt x="584" y="1088"/>
                  </a:cubicBezTo>
                  <a:cubicBezTo>
                    <a:pt x="630" y="542"/>
                    <a:pt x="556" y="15"/>
                    <a:pt x="556" y="15"/>
                  </a:cubicBezTo>
                  <a:cubicBezTo>
                    <a:pt x="556" y="15"/>
                    <a:pt x="498" y="1"/>
                    <a:pt x="42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8" name="Google Shape;1478;p57"/>
            <p:cNvSpPr/>
            <p:nvPr/>
          </p:nvSpPr>
          <p:spPr>
            <a:xfrm>
              <a:off x="6984073" y="3940865"/>
              <a:ext cx="265368" cy="450546"/>
            </a:xfrm>
            <a:custGeom>
              <a:avLst/>
              <a:gdLst/>
              <a:ahLst/>
              <a:cxnLst/>
              <a:rect l="l" t="t" r="r" b="b"/>
              <a:pathLst>
                <a:path w="4356" h="7396" extrusionOk="0">
                  <a:moveTo>
                    <a:pt x="971" y="0"/>
                  </a:moveTo>
                  <a:cubicBezTo>
                    <a:pt x="949" y="0"/>
                    <a:pt x="924" y="3"/>
                    <a:pt x="894" y="8"/>
                  </a:cubicBezTo>
                  <a:cubicBezTo>
                    <a:pt x="588" y="65"/>
                    <a:pt x="311" y="226"/>
                    <a:pt x="191" y="360"/>
                  </a:cubicBezTo>
                  <a:cubicBezTo>
                    <a:pt x="1" y="578"/>
                    <a:pt x="61" y="768"/>
                    <a:pt x="61" y="768"/>
                  </a:cubicBezTo>
                  <a:cubicBezTo>
                    <a:pt x="61" y="768"/>
                    <a:pt x="15" y="1767"/>
                    <a:pt x="1130" y="3818"/>
                  </a:cubicBezTo>
                  <a:cubicBezTo>
                    <a:pt x="2245" y="5868"/>
                    <a:pt x="3490" y="7395"/>
                    <a:pt x="3490" y="7395"/>
                  </a:cubicBezTo>
                  <a:lnTo>
                    <a:pt x="4356" y="7071"/>
                  </a:lnTo>
                  <a:cubicBezTo>
                    <a:pt x="4356" y="7071"/>
                    <a:pt x="3023" y="5179"/>
                    <a:pt x="2199" y="3758"/>
                  </a:cubicBezTo>
                  <a:cubicBezTo>
                    <a:pt x="1394" y="2351"/>
                    <a:pt x="1042" y="1398"/>
                    <a:pt x="1000" y="888"/>
                  </a:cubicBezTo>
                  <a:cubicBezTo>
                    <a:pt x="940" y="152"/>
                    <a:pt x="1116" y="124"/>
                    <a:pt x="1116" y="124"/>
                  </a:cubicBezTo>
                  <a:cubicBezTo>
                    <a:pt x="1116" y="124"/>
                    <a:pt x="1127" y="0"/>
                    <a:pt x="97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9" name="Google Shape;1479;p57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7175237" y="4358094"/>
              <a:ext cx="59823" cy="53729"/>
            </a:xfrm>
            <a:custGeom>
              <a:avLst/>
              <a:gdLst/>
              <a:ahLst/>
              <a:cxnLst/>
              <a:rect l="l" t="t" r="r" b="b"/>
              <a:pathLst>
                <a:path w="982" h="882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15" y="472"/>
                    <a:pt x="29" y="602"/>
                    <a:pt x="43" y="764"/>
                  </a:cubicBezTo>
                  <a:cubicBezTo>
                    <a:pt x="131" y="824"/>
                    <a:pt x="236" y="852"/>
                    <a:pt x="338" y="866"/>
                  </a:cubicBezTo>
                  <a:cubicBezTo>
                    <a:pt x="390" y="876"/>
                    <a:pt x="441" y="881"/>
                    <a:pt x="492" y="881"/>
                  </a:cubicBezTo>
                  <a:cubicBezTo>
                    <a:pt x="672" y="881"/>
                    <a:pt x="845" y="819"/>
                    <a:pt x="982" y="704"/>
                  </a:cubicBezTo>
                  <a:cubicBezTo>
                    <a:pt x="852" y="282"/>
                    <a:pt x="658" y="1"/>
                    <a:pt x="46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7205697" y="4314416"/>
              <a:ext cx="257204" cy="290516"/>
            </a:xfrm>
            <a:custGeom>
              <a:avLst/>
              <a:gdLst/>
              <a:ahLst/>
              <a:cxnLst/>
              <a:rect l="l" t="t" r="r" b="b"/>
              <a:pathLst>
                <a:path w="4222" h="4769" extrusionOk="0">
                  <a:moveTo>
                    <a:pt x="3324" y="0"/>
                  </a:moveTo>
                  <a:lnTo>
                    <a:pt x="0" y="925"/>
                  </a:lnTo>
                  <a:cubicBezTo>
                    <a:pt x="0" y="925"/>
                    <a:pt x="334" y="1013"/>
                    <a:pt x="542" y="2009"/>
                  </a:cubicBezTo>
                  <a:cubicBezTo>
                    <a:pt x="746" y="3022"/>
                    <a:pt x="584" y="4763"/>
                    <a:pt x="584" y="4763"/>
                  </a:cubicBezTo>
                  <a:cubicBezTo>
                    <a:pt x="584" y="4763"/>
                    <a:pt x="612" y="4768"/>
                    <a:pt x="665" y="4768"/>
                  </a:cubicBezTo>
                  <a:cubicBezTo>
                    <a:pt x="769" y="4768"/>
                    <a:pt x="970" y="4749"/>
                    <a:pt x="1259" y="4633"/>
                  </a:cubicBezTo>
                  <a:cubicBezTo>
                    <a:pt x="2037" y="4355"/>
                    <a:pt x="3500" y="3725"/>
                    <a:pt x="3869" y="3504"/>
                  </a:cubicBezTo>
                  <a:cubicBezTo>
                    <a:pt x="4221" y="3286"/>
                    <a:pt x="4204" y="2712"/>
                    <a:pt x="4045" y="1805"/>
                  </a:cubicBezTo>
                  <a:cubicBezTo>
                    <a:pt x="3869" y="88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3" name="Google Shape;1483;p57"/>
            <p:cNvSpPr/>
            <p:nvPr/>
          </p:nvSpPr>
          <p:spPr>
            <a:xfrm>
              <a:off x="7176090" y="4305583"/>
              <a:ext cx="283156" cy="218450"/>
            </a:xfrm>
            <a:custGeom>
              <a:avLst/>
              <a:gdLst/>
              <a:ahLst/>
              <a:cxnLst/>
              <a:rect l="l" t="t" r="r" b="b"/>
              <a:pathLst>
                <a:path w="4648" h="3586" extrusionOk="0">
                  <a:moveTo>
                    <a:pt x="3512" y="0"/>
                  </a:moveTo>
                  <a:cubicBezTo>
                    <a:pt x="3475" y="0"/>
                    <a:pt x="3438" y="5"/>
                    <a:pt x="3402" y="15"/>
                  </a:cubicBezTo>
                  <a:cubicBezTo>
                    <a:pt x="2667" y="219"/>
                    <a:pt x="574" y="821"/>
                    <a:pt x="264" y="937"/>
                  </a:cubicBezTo>
                  <a:cubicBezTo>
                    <a:pt x="1" y="1025"/>
                    <a:pt x="1" y="1215"/>
                    <a:pt x="1" y="1215"/>
                  </a:cubicBezTo>
                  <a:cubicBezTo>
                    <a:pt x="1" y="1215"/>
                    <a:pt x="124" y="1022"/>
                    <a:pt x="321" y="1022"/>
                  </a:cubicBezTo>
                  <a:cubicBezTo>
                    <a:pt x="396" y="1022"/>
                    <a:pt x="481" y="1050"/>
                    <a:pt x="574" y="1127"/>
                  </a:cubicBezTo>
                  <a:cubicBezTo>
                    <a:pt x="820" y="1334"/>
                    <a:pt x="940" y="1760"/>
                    <a:pt x="1014" y="2154"/>
                  </a:cubicBezTo>
                  <a:cubicBezTo>
                    <a:pt x="1070" y="2565"/>
                    <a:pt x="1084" y="3237"/>
                    <a:pt x="1102" y="3501"/>
                  </a:cubicBezTo>
                  <a:cubicBezTo>
                    <a:pt x="1102" y="3547"/>
                    <a:pt x="1127" y="3585"/>
                    <a:pt x="1166" y="3585"/>
                  </a:cubicBezTo>
                  <a:cubicBezTo>
                    <a:pt x="1178" y="3585"/>
                    <a:pt x="1190" y="3582"/>
                    <a:pt x="1204" y="3575"/>
                  </a:cubicBezTo>
                  <a:cubicBezTo>
                    <a:pt x="1510" y="3487"/>
                    <a:pt x="2435" y="3223"/>
                    <a:pt x="3005" y="3005"/>
                  </a:cubicBezTo>
                  <a:cubicBezTo>
                    <a:pt x="3652" y="2769"/>
                    <a:pt x="4647" y="2418"/>
                    <a:pt x="4647" y="2316"/>
                  </a:cubicBezTo>
                  <a:cubicBezTo>
                    <a:pt x="4647" y="2214"/>
                    <a:pt x="4486" y="1288"/>
                    <a:pt x="4148" y="645"/>
                  </a:cubicBezTo>
                  <a:cubicBezTo>
                    <a:pt x="4032" y="423"/>
                    <a:pt x="3944" y="279"/>
                    <a:pt x="3856" y="177"/>
                  </a:cubicBezTo>
                  <a:cubicBezTo>
                    <a:pt x="3776" y="62"/>
                    <a:pt x="3643" y="0"/>
                    <a:pt x="351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4" name="Google Shape;1484;p57"/>
            <p:cNvSpPr/>
            <p:nvPr/>
          </p:nvSpPr>
          <p:spPr>
            <a:xfrm>
              <a:off x="7335942" y="4470732"/>
              <a:ext cx="43801" cy="40997"/>
            </a:xfrm>
            <a:custGeom>
              <a:avLst/>
              <a:gdLst/>
              <a:ahLst/>
              <a:cxnLst/>
              <a:rect l="l" t="t" r="r" b="b"/>
              <a:pathLst>
                <a:path w="719" h="673" extrusionOk="0">
                  <a:moveTo>
                    <a:pt x="491" y="1"/>
                  </a:moveTo>
                  <a:cubicBezTo>
                    <a:pt x="469" y="1"/>
                    <a:pt x="447" y="5"/>
                    <a:pt x="426" y="16"/>
                  </a:cubicBezTo>
                  <a:lnTo>
                    <a:pt x="117" y="118"/>
                  </a:lnTo>
                  <a:cubicBezTo>
                    <a:pt x="43" y="146"/>
                    <a:pt x="1" y="234"/>
                    <a:pt x="15" y="308"/>
                  </a:cubicBezTo>
                  <a:lnTo>
                    <a:pt x="43" y="526"/>
                  </a:lnTo>
                  <a:cubicBezTo>
                    <a:pt x="68" y="610"/>
                    <a:pt x="138" y="672"/>
                    <a:pt x="218" y="672"/>
                  </a:cubicBezTo>
                  <a:cubicBezTo>
                    <a:pt x="238" y="672"/>
                    <a:pt x="258" y="668"/>
                    <a:pt x="279" y="660"/>
                  </a:cubicBezTo>
                  <a:lnTo>
                    <a:pt x="588" y="544"/>
                  </a:lnTo>
                  <a:cubicBezTo>
                    <a:pt x="676" y="512"/>
                    <a:pt x="718" y="424"/>
                    <a:pt x="704" y="336"/>
                  </a:cubicBezTo>
                  <a:lnTo>
                    <a:pt x="659" y="132"/>
                  </a:lnTo>
                  <a:cubicBezTo>
                    <a:pt x="637" y="54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7026960" y="3990209"/>
              <a:ext cx="389401" cy="273093"/>
            </a:xfrm>
            <a:custGeom>
              <a:avLst/>
              <a:gdLst/>
              <a:ahLst/>
              <a:cxnLst/>
              <a:rect l="l" t="t" r="r" b="b"/>
              <a:pathLst>
                <a:path w="6392" h="4483" extrusionOk="0">
                  <a:moveTo>
                    <a:pt x="4648" y="1"/>
                  </a:moveTo>
                  <a:cubicBezTo>
                    <a:pt x="4491" y="1"/>
                    <a:pt x="4323" y="36"/>
                    <a:pt x="4165" y="134"/>
                  </a:cubicBezTo>
                  <a:cubicBezTo>
                    <a:pt x="3680" y="429"/>
                    <a:pt x="3782" y="1133"/>
                    <a:pt x="3782" y="1133"/>
                  </a:cubicBezTo>
                  <a:cubicBezTo>
                    <a:pt x="3782" y="1133"/>
                    <a:pt x="3856" y="2012"/>
                    <a:pt x="3856" y="2142"/>
                  </a:cubicBezTo>
                  <a:cubicBezTo>
                    <a:pt x="3856" y="2258"/>
                    <a:pt x="3708" y="2420"/>
                    <a:pt x="3212" y="2582"/>
                  </a:cubicBezTo>
                  <a:cubicBezTo>
                    <a:pt x="2727" y="2744"/>
                    <a:pt x="0" y="3697"/>
                    <a:pt x="0" y="3697"/>
                  </a:cubicBezTo>
                  <a:cubicBezTo>
                    <a:pt x="0" y="3697"/>
                    <a:pt x="1439" y="4211"/>
                    <a:pt x="2037" y="4355"/>
                  </a:cubicBezTo>
                  <a:cubicBezTo>
                    <a:pt x="2280" y="4408"/>
                    <a:pt x="2652" y="4483"/>
                    <a:pt x="3084" y="4483"/>
                  </a:cubicBezTo>
                  <a:cubicBezTo>
                    <a:pt x="3749" y="4483"/>
                    <a:pt x="4556" y="4305"/>
                    <a:pt x="5249" y="3595"/>
                  </a:cubicBezTo>
                  <a:cubicBezTo>
                    <a:pt x="6392" y="2420"/>
                    <a:pt x="5396" y="310"/>
                    <a:pt x="5322" y="222"/>
                  </a:cubicBezTo>
                  <a:cubicBezTo>
                    <a:pt x="5272" y="162"/>
                    <a:pt x="4984" y="1"/>
                    <a:pt x="4648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7209108" y="3922103"/>
              <a:ext cx="150046" cy="148700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441" y="0"/>
                  </a:moveTo>
                  <a:cubicBezTo>
                    <a:pt x="255" y="0"/>
                    <a:pt x="100" y="23"/>
                    <a:pt x="0" y="52"/>
                  </a:cubicBezTo>
                  <a:cubicBezTo>
                    <a:pt x="0" y="123"/>
                    <a:pt x="32" y="242"/>
                    <a:pt x="46" y="299"/>
                  </a:cubicBezTo>
                  <a:cubicBezTo>
                    <a:pt x="73" y="409"/>
                    <a:pt x="187" y="445"/>
                    <a:pt x="323" y="445"/>
                  </a:cubicBezTo>
                  <a:cubicBezTo>
                    <a:pt x="566" y="445"/>
                    <a:pt x="880" y="330"/>
                    <a:pt x="880" y="330"/>
                  </a:cubicBezTo>
                  <a:lnTo>
                    <a:pt x="880" y="330"/>
                  </a:lnTo>
                  <a:cubicBezTo>
                    <a:pt x="880" y="330"/>
                    <a:pt x="792" y="636"/>
                    <a:pt x="676" y="858"/>
                  </a:cubicBezTo>
                  <a:cubicBezTo>
                    <a:pt x="662" y="886"/>
                    <a:pt x="630" y="932"/>
                    <a:pt x="602" y="974"/>
                  </a:cubicBezTo>
                  <a:cubicBezTo>
                    <a:pt x="630" y="1048"/>
                    <a:pt x="676" y="1196"/>
                    <a:pt x="662" y="1474"/>
                  </a:cubicBezTo>
                  <a:cubicBezTo>
                    <a:pt x="630" y="1955"/>
                    <a:pt x="838" y="2441"/>
                    <a:pt x="838" y="2441"/>
                  </a:cubicBezTo>
                  <a:cubicBezTo>
                    <a:pt x="838" y="2441"/>
                    <a:pt x="1130" y="1663"/>
                    <a:pt x="1745" y="1459"/>
                  </a:cubicBezTo>
                  <a:cubicBezTo>
                    <a:pt x="1849" y="1426"/>
                    <a:pt x="1942" y="1413"/>
                    <a:pt x="2025" y="1413"/>
                  </a:cubicBezTo>
                  <a:cubicBezTo>
                    <a:pt x="2306" y="1413"/>
                    <a:pt x="2463" y="1561"/>
                    <a:pt x="2463" y="1561"/>
                  </a:cubicBezTo>
                  <a:cubicBezTo>
                    <a:pt x="2463" y="1561"/>
                    <a:pt x="2125" y="562"/>
                    <a:pt x="1393" y="211"/>
                  </a:cubicBezTo>
                  <a:cubicBezTo>
                    <a:pt x="1068" y="52"/>
                    <a:pt x="720" y="0"/>
                    <a:pt x="44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7008318" y="3943789"/>
              <a:ext cx="268779" cy="342356"/>
            </a:xfrm>
            <a:custGeom>
              <a:avLst/>
              <a:gdLst/>
              <a:ahLst/>
              <a:cxnLst/>
              <a:rect l="l" t="t" r="r" b="b"/>
              <a:pathLst>
                <a:path w="4412" h="5620" extrusionOk="0">
                  <a:moveTo>
                    <a:pt x="243" y="1"/>
                  </a:moveTo>
                  <a:cubicBezTo>
                    <a:pt x="150" y="1"/>
                    <a:pt x="74" y="84"/>
                    <a:pt x="74" y="178"/>
                  </a:cubicBezTo>
                  <a:lnTo>
                    <a:pt x="0" y="5279"/>
                  </a:lnTo>
                  <a:cubicBezTo>
                    <a:pt x="0" y="5381"/>
                    <a:pt x="74" y="5455"/>
                    <a:pt x="176" y="5469"/>
                  </a:cubicBezTo>
                  <a:lnTo>
                    <a:pt x="4074" y="5616"/>
                  </a:lnTo>
                  <a:cubicBezTo>
                    <a:pt x="4080" y="5618"/>
                    <a:pt x="4086" y="5619"/>
                    <a:pt x="4091" y="5619"/>
                  </a:cubicBezTo>
                  <a:cubicBezTo>
                    <a:pt x="4130" y="5619"/>
                    <a:pt x="4164" y="5580"/>
                    <a:pt x="4176" y="5528"/>
                  </a:cubicBezTo>
                  <a:lnTo>
                    <a:pt x="4411" y="178"/>
                  </a:lnTo>
                  <a:cubicBezTo>
                    <a:pt x="4411" y="136"/>
                    <a:pt x="4366" y="90"/>
                    <a:pt x="4323" y="90"/>
                  </a:cubicBezTo>
                  <a:lnTo>
                    <a:pt x="264" y="2"/>
                  </a:lnTo>
                  <a:cubicBezTo>
                    <a:pt x="257" y="1"/>
                    <a:pt x="250" y="1"/>
                    <a:pt x="2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8" name="Google Shape;1488;p57"/>
            <p:cNvSpPr/>
            <p:nvPr/>
          </p:nvSpPr>
          <p:spPr>
            <a:xfrm>
              <a:off x="7009171" y="3945617"/>
              <a:ext cx="258057" cy="345707"/>
            </a:xfrm>
            <a:custGeom>
              <a:avLst/>
              <a:gdLst/>
              <a:ahLst/>
              <a:cxnLst/>
              <a:rect l="l" t="t" r="r" b="b"/>
              <a:pathLst>
                <a:path w="4236" h="5675" extrusionOk="0">
                  <a:moveTo>
                    <a:pt x="190" y="1"/>
                  </a:moveTo>
                  <a:lnTo>
                    <a:pt x="15" y="148"/>
                  </a:lnTo>
                  <a:lnTo>
                    <a:pt x="1" y="5439"/>
                  </a:lnTo>
                  <a:lnTo>
                    <a:pt x="3930" y="5674"/>
                  </a:lnTo>
                  <a:lnTo>
                    <a:pt x="4236" y="134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9" name="Google Shape;1489;p57"/>
            <p:cNvSpPr/>
            <p:nvPr/>
          </p:nvSpPr>
          <p:spPr>
            <a:xfrm>
              <a:off x="7001008" y="3950125"/>
              <a:ext cx="218886" cy="342905"/>
            </a:xfrm>
            <a:custGeom>
              <a:avLst/>
              <a:gdLst/>
              <a:ahLst/>
              <a:cxnLst/>
              <a:rect l="l" t="t" r="r" b="b"/>
              <a:pathLst>
                <a:path w="3593" h="5629" extrusionOk="0">
                  <a:moveTo>
                    <a:pt x="265" y="0"/>
                  </a:moveTo>
                  <a:cubicBezTo>
                    <a:pt x="163" y="0"/>
                    <a:pt x="75" y="88"/>
                    <a:pt x="75" y="190"/>
                  </a:cubicBezTo>
                  <a:lnTo>
                    <a:pt x="1" y="5291"/>
                  </a:lnTo>
                  <a:cubicBezTo>
                    <a:pt x="1" y="5396"/>
                    <a:pt x="75" y="5467"/>
                    <a:pt x="177" y="5467"/>
                  </a:cubicBezTo>
                  <a:lnTo>
                    <a:pt x="3272" y="5629"/>
                  </a:lnTo>
                  <a:cubicBezTo>
                    <a:pt x="3314" y="5629"/>
                    <a:pt x="3360" y="5600"/>
                    <a:pt x="3360" y="5541"/>
                  </a:cubicBezTo>
                  <a:lnTo>
                    <a:pt x="3592" y="190"/>
                  </a:lnTo>
                  <a:cubicBezTo>
                    <a:pt x="3592" y="134"/>
                    <a:pt x="3564" y="88"/>
                    <a:pt x="3504" y="88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0" name="Google Shape;1490;p57"/>
            <p:cNvSpPr/>
            <p:nvPr/>
          </p:nvSpPr>
          <p:spPr>
            <a:xfrm>
              <a:off x="7211910" y="3956339"/>
              <a:ext cx="16936" cy="333280"/>
            </a:xfrm>
            <a:custGeom>
              <a:avLst/>
              <a:gdLst/>
              <a:ahLst/>
              <a:cxnLst/>
              <a:rect l="l" t="t" r="r" b="b"/>
              <a:pathLst>
                <a:path w="278" h="5471" extrusionOk="0">
                  <a:moveTo>
                    <a:pt x="250" y="0"/>
                  </a:moveTo>
                  <a:lnTo>
                    <a:pt x="0" y="5453"/>
                  </a:lnTo>
                  <a:lnTo>
                    <a:pt x="28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1" name="Google Shape;1491;p57"/>
            <p:cNvSpPr/>
            <p:nvPr/>
          </p:nvSpPr>
          <p:spPr>
            <a:xfrm>
              <a:off x="7218977" y="3956339"/>
              <a:ext cx="16997" cy="333280"/>
            </a:xfrm>
            <a:custGeom>
              <a:avLst/>
              <a:gdLst/>
              <a:ahLst/>
              <a:cxnLst/>
              <a:rect l="l" t="t" r="r" b="b"/>
              <a:pathLst>
                <a:path w="279" h="5471" extrusionOk="0">
                  <a:moveTo>
                    <a:pt x="250" y="0"/>
                  </a:moveTo>
                  <a:lnTo>
                    <a:pt x="0" y="5470"/>
                  </a:lnTo>
                  <a:lnTo>
                    <a:pt x="14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2" name="Google Shape;1492;p57"/>
            <p:cNvSpPr/>
            <p:nvPr/>
          </p:nvSpPr>
          <p:spPr>
            <a:xfrm>
              <a:off x="7227079" y="3956339"/>
              <a:ext cx="16144" cy="334132"/>
            </a:xfrm>
            <a:custGeom>
              <a:avLst/>
              <a:gdLst/>
              <a:ahLst/>
              <a:cxnLst/>
              <a:rect l="l" t="t" r="r" b="b"/>
              <a:pathLst>
                <a:path w="265" h="5485" extrusionOk="0">
                  <a:moveTo>
                    <a:pt x="233" y="0"/>
                  </a:moveTo>
                  <a:lnTo>
                    <a:pt x="1" y="5470"/>
                  </a:lnTo>
                  <a:lnTo>
                    <a:pt x="15" y="548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3" name="Google Shape;1493;p57"/>
            <p:cNvSpPr/>
            <p:nvPr/>
          </p:nvSpPr>
          <p:spPr>
            <a:xfrm>
              <a:off x="7234146" y="3956339"/>
              <a:ext cx="16997" cy="334132"/>
            </a:xfrm>
            <a:custGeom>
              <a:avLst/>
              <a:gdLst/>
              <a:ahLst/>
              <a:cxnLst/>
              <a:rect l="l" t="t" r="r" b="b"/>
              <a:pathLst>
                <a:path w="279" h="5485" extrusionOk="0">
                  <a:moveTo>
                    <a:pt x="265" y="0"/>
                  </a:moveTo>
                  <a:lnTo>
                    <a:pt x="1" y="5484"/>
                  </a:lnTo>
                  <a:lnTo>
                    <a:pt x="29" y="5484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4" name="Google Shape;1494;p57"/>
            <p:cNvSpPr/>
            <p:nvPr/>
          </p:nvSpPr>
          <p:spPr>
            <a:xfrm>
              <a:off x="7242126" y="3955486"/>
              <a:ext cx="18032" cy="335838"/>
            </a:xfrm>
            <a:custGeom>
              <a:avLst/>
              <a:gdLst/>
              <a:ahLst/>
              <a:cxnLst/>
              <a:rect l="l" t="t" r="r" b="b"/>
              <a:pathLst>
                <a:path w="296" h="5513" extrusionOk="0">
                  <a:moveTo>
                    <a:pt x="264" y="0"/>
                  </a:moveTo>
                  <a:lnTo>
                    <a:pt x="0" y="5498"/>
                  </a:lnTo>
                  <a:lnTo>
                    <a:pt x="32" y="551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6914442" y="4765271"/>
              <a:ext cx="175998" cy="61527"/>
            </a:xfrm>
            <a:custGeom>
              <a:avLst/>
              <a:gdLst/>
              <a:ahLst/>
              <a:cxnLst/>
              <a:rect l="l" t="t" r="r" b="b"/>
              <a:pathLst>
                <a:path w="2889" h="1010" extrusionOk="0">
                  <a:moveTo>
                    <a:pt x="1028" y="0"/>
                  </a:moveTo>
                  <a:cubicBezTo>
                    <a:pt x="894" y="60"/>
                    <a:pt x="764" y="120"/>
                    <a:pt x="616" y="194"/>
                  </a:cubicBezTo>
                  <a:cubicBezTo>
                    <a:pt x="736" y="338"/>
                    <a:pt x="792" y="528"/>
                    <a:pt x="778" y="704"/>
                  </a:cubicBezTo>
                  <a:cubicBezTo>
                    <a:pt x="778" y="735"/>
                    <a:pt x="764" y="749"/>
                    <a:pt x="736" y="749"/>
                  </a:cubicBezTo>
                  <a:cubicBezTo>
                    <a:pt x="604" y="759"/>
                    <a:pt x="420" y="783"/>
                    <a:pt x="241" y="783"/>
                  </a:cubicBezTo>
                  <a:cubicBezTo>
                    <a:pt x="158" y="783"/>
                    <a:pt x="76" y="778"/>
                    <a:pt x="1" y="763"/>
                  </a:cubicBezTo>
                  <a:lnTo>
                    <a:pt x="1" y="763"/>
                  </a:lnTo>
                  <a:cubicBezTo>
                    <a:pt x="10" y="947"/>
                    <a:pt x="346" y="1009"/>
                    <a:pt x="876" y="1009"/>
                  </a:cubicBezTo>
                  <a:cubicBezTo>
                    <a:pt x="1149" y="1009"/>
                    <a:pt x="1474" y="993"/>
                    <a:pt x="1833" y="967"/>
                  </a:cubicBezTo>
                  <a:cubicBezTo>
                    <a:pt x="2597" y="911"/>
                    <a:pt x="2815" y="851"/>
                    <a:pt x="2889" y="588"/>
                  </a:cubicBezTo>
                  <a:lnTo>
                    <a:pt x="2889" y="588"/>
                  </a:lnTo>
                  <a:cubicBezTo>
                    <a:pt x="2421" y="704"/>
                    <a:pt x="1921" y="690"/>
                    <a:pt x="1468" y="763"/>
                  </a:cubicBezTo>
                  <a:cubicBezTo>
                    <a:pt x="1459" y="768"/>
                    <a:pt x="1452" y="769"/>
                    <a:pt x="1446" y="769"/>
                  </a:cubicBezTo>
                  <a:cubicBezTo>
                    <a:pt x="1431" y="769"/>
                    <a:pt x="1422" y="759"/>
                    <a:pt x="1422" y="749"/>
                  </a:cubicBezTo>
                  <a:cubicBezTo>
                    <a:pt x="1366" y="545"/>
                    <a:pt x="1292" y="338"/>
                    <a:pt x="1158" y="162"/>
                  </a:cubicBezTo>
                  <a:cubicBezTo>
                    <a:pt x="1130" y="106"/>
                    <a:pt x="1070" y="46"/>
                    <a:pt x="10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7147214" y="4771668"/>
              <a:ext cx="171855" cy="66156"/>
            </a:xfrm>
            <a:custGeom>
              <a:avLst/>
              <a:gdLst/>
              <a:ahLst/>
              <a:cxnLst/>
              <a:rect l="l" t="t" r="r" b="b"/>
              <a:pathLst>
                <a:path w="2821" h="1086" extrusionOk="0">
                  <a:moveTo>
                    <a:pt x="826" y="1"/>
                  </a:moveTo>
                  <a:cubicBezTo>
                    <a:pt x="724" y="71"/>
                    <a:pt x="608" y="159"/>
                    <a:pt x="489" y="264"/>
                  </a:cubicBezTo>
                  <a:cubicBezTo>
                    <a:pt x="636" y="381"/>
                    <a:pt x="753" y="542"/>
                    <a:pt x="767" y="732"/>
                  </a:cubicBezTo>
                  <a:cubicBezTo>
                    <a:pt x="767" y="746"/>
                    <a:pt x="753" y="760"/>
                    <a:pt x="738" y="760"/>
                  </a:cubicBezTo>
                  <a:cubicBezTo>
                    <a:pt x="555" y="827"/>
                    <a:pt x="311" y="882"/>
                    <a:pt x="82" y="882"/>
                  </a:cubicBezTo>
                  <a:cubicBezTo>
                    <a:pt x="57" y="882"/>
                    <a:pt x="32" y="881"/>
                    <a:pt x="7" y="880"/>
                  </a:cubicBezTo>
                  <a:lnTo>
                    <a:pt x="7" y="880"/>
                  </a:lnTo>
                  <a:cubicBezTo>
                    <a:pt x="1" y="1025"/>
                    <a:pt x="143" y="1085"/>
                    <a:pt x="396" y="1085"/>
                  </a:cubicBezTo>
                  <a:cubicBezTo>
                    <a:pt x="724" y="1085"/>
                    <a:pt x="1239" y="984"/>
                    <a:pt x="1854" y="834"/>
                  </a:cubicBezTo>
                  <a:cubicBezTo>
                    <a:pt x="2701" y="644"/>
                    <a:pt x="2821" y="571"/>
                    <a:pt x="2807" y="219"/>
                  </a:cubicBezTo>
                  <a:lnTo>
                    <a:pt x="2807" y="219"/>
                  </a:lnTo>
                  <a:cubicBezTo>
                    <a:pt x="2350" y="454"/>
                    <a:pt x="1822" y="556"/>
                    <a:pt x="1340" y="687"/>
                  </a:cubicBezTo>
                  <a:cubicBezTo>
                    <a:pt x="1312" y="687"/>
                    <a:pt x="1294" y="673"/>
                    <a:pt x="1294" y="658"/>
                  </a:cubicBezTo>
                  <a:cubicBezTo>
                    <a:pt x="1192" y="367"/>
                    <a:pt x="1016" y="191"/>
                    <a:pt x="82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7" name="Google Shape;1497;p57"/>
            <p:cNvSpPr/>
            <p:nvPr/>
          </p:nvSpPr>
          <p:spPr>
            <a:xfrm>
              <a:off x="7228785" y="4260808"/>
              <a:ext cx="15291" cy="1529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17" y="15"/>
                  </a:moveTo>
                  <a:lnTo>
                    <a:pt x="117" y="15"/>
                  </a:lnTo>
                  <a:cubicBezTo>
                    <a:pt x="75" y="33"/>
                    <a:pt x="43" y="33"/>
                    <a:pt x="15" y="33"/>
                  </a:cubicBezTo>
                  <a:lnTo>
                    <a:pt x="1" y="251"/>
                  </a:lnTo>
                  <a:lnTo>
                    <a:pt x="103" y="251"/>
                  </a:lnTo>
                  <a:lnTo>
                    <a:pt x="117" y="15"/>
                  </a:lnTo>
                  <a:close/>
                  <a:moveTo>
                    <a:pt x="251" y="1"/>
                  </a:moveTo>
                  <a:cubicBezTo>
                    <a:pt x="205" y="15"/>
                    <a:pt x="177" y="15"/>
                    <a:pt x="131" y="15"/>
                  </a:cubicBezTo>
                  <a:lnTo>
                    <a:pt x="117" y="251"/>
                  </a:lnTo>
                  <a:lnTo>
                    <a:pt x="237" y="251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8" name="Google Shape;1498;p57"/>
            <p:cNvSpPr/>
            <p:nvPr/>
          </p:nvSpPr>
          <p:spPr>
            <a:xfrm>
              <a:off x="7262656" y="4218835"/>
              <a:ext cx="74201" cy="56410"/>
            </a:xfrm>
            <a:custGeom>
              <a:avLst/>
              <a:gdLst/>
              <a:ahLst/>
              <a:cxnLst/>
              <a:rect l="l" t="t" r="r" b="b"/>
              <a:pathLst>
                <a:path w="1218" h="926" extrusionOk="0">
                  <a:moveTo>
                    <a:pt x="1218" y="0"/>
                  </a:moveTo>
                  <a:lnTo>
                    <a:pt x="1218" y="0"/>
                  </a:lnTo>
                  <a:cubicBezTo>
                    <a:pt x="824" y="338"/>
                    <a:pt x="412" y="528"/>
                    <a:pt x="15" y="634"/>
                  </a:cubicBezTo>
                  <a:lnTo>
                    <a:pt x="1" y="926"/>
                  </a:lnTo>
                  <a:cubicBezTo>
                    <a:pt x="574" y="852"/>
                    <a:pt x="968" y="588"/>
                    <a:pt x="1190" y="370"/>
                  </a:cubicBezTo>
                  <a:cubicBezTo>
                    <a:pt x="1204" y="250"/>
                    <a:pt x="1204" y="134"/>
                    <a:pt x="1218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9" name="Google Shape;1499;p57"/>
            <p:cNvSpPr/>
            <p:nvPr/>
          </p:nvSpPr>
          <p:spPr>
            <a:xfrm>
              <a:off x="7249376" y="4257396"/>
              <a:ext cx="14194" cy="18702"/>
            </a:xfrm>
            <a:custGeom>
              <a:avLst/>
              <a:gdLst/>
              <a:ahLst/>
              <a:cxnLst/>
              <a:rect l="l" t="t" r="r" b="b"/>
              <a:pathLst>
                <a:path w="233" h="307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5"/>
                    <a:pt x="89" y="29"/>
                    <a:pt x="15" y="43"/>
                  </a:cubicBezTo>
                  <a:lnTo>
                    <a:pt x="1" y="307"/>
                  </a:lnTo>
                  <a:cubicBezTo>
                    <a:pt x="75" y="307"/>
                    <a:pt x="145" y="293"/>
                    <a:pt x="219" y="293"/>
                  </a:cubicBezTo>
                  <a:lnTo>
                    <a:pt x="233" y="1"/>
                  </a:ln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0" name="Google Shape;1500;p57"/>
            <p:cNvSpPr/>
            <p:nvPr/>
          </p:nvSpPr>
          <p:spPr>
            <a:xfrm>
              <a:off x="7244015" y="4259955"/>
              <a:ext cx="6275" cy="16143"/>
            </a:xfrm>
            <a:custGeom>
              <a:avLst/>
              <a:gdLst/>
              <a:ahLst/>
              <a:cxnLst/>
              <a:rect l="l" t="t" r="r" b="b"/>
              <a:pathLst>
                <a:path w="103" h="265" extrusionOk="0">
                  <a:moveTo>
                    <a:pt x="103" y="1"/>
                  </a:moveTo>
                  <a:cubicBezTo>
                    <a:pt x="75" y="15"/>
                    <a:pt x="43" y="15"/>
                    <a:pt x="15" y="15"/>
                  </a:cubicBezTo>
                  <a:lnTo>
                    <a:pt x="1" y="265"/>
                  </a:lnTo>
                  <a:lnTo>
                    <a:pt x="89" y="26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1" name="Google Shape;1501;p57"/>
            <p:cNvSpPr/>
            <p:nvPr/>
          </p:nvSpPr>
          <p:spPr>
            <a:xfrm>
              <a:off x="6996744" y="4187767"/>
              <a:ext cx="5422" cy="66887"/>
            </a:xfrm>
            <a:custGeom>
              <a:avLst/>
              <a:gdLst/>
              <a:ahLst/>
              <a:cxnLst/>
              <a:rect l="l" t="t" r="r" b="b"/>
              <a:pathLst>
                <a:path w="89" h="1098" extrusionOk="0">
                  <a:moveTo>
                    <a:pt x="1" y="0"/>
                  </a:moveTo>
                  <a:cubicBezTo>
                    <a:pt x="15" y="366"/>
                    <a:pt x="29" y="746"/>
                    <a:pt x="43" y="1098"/>
                  </a:cubicBezTo>
                  <a:lnTo>
                    <a:pt x="71" y="1098"/>
                  </a:lnTo>
                  <a:lnTo>
                    <a:pt x="88" y="14"/>
                  </a:lnTo>
                  <a:cubicBezTo>
                    <a:pt x="57" y="0"/>
                    <a:pt x="29" y="0"/>
                    <a:pt x="1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2" name="Google Shape;1502;p57"/>
            <p:cNvSpPr/>
            <p:nvPr/>
          </p:nvSpPr>
          <p:spPr>
            <a:xfrm>
              <a:off x="7206549" y="4262757"/>
              <a:ext cx="21444" cy="13341"/>
            </a:xfrm>
            <a:custGeom>
              <a:avLst/>
              <a:gdLst/>
              <a:ahLst/>
              <a:cxnLst/>
              <a:rect l="l" t="t" r="r" b="b"/>
              <a:pathLst>
                <a:path w="352" h="219" extrusionOk="0">
                  <a:moveTo>
                    <a:pt x="0" y="1"/>
                  </a:moveTo>
                  <a:lnTo>
                    <a:pt x="0" y="190"/>
                  </a:lnTo>
                  <a:cubicBezTo>
                    <a:pt x="28" y="190"/>
                    <a:pt x="56" y="190"/>
                    <a:pt x="102" y="205"/>
                  </a:cubicBezTo>
                  <a:lnTo>
                    <a:pt x="102" y="1"/>
                  </a:lnTo>
                  <a:close/>
                  <a:moveTo>
                    <a:pt x="130" y="1"/>
                  </a:moveTo>
                  <a:lnTo>
                    <a:pt x="116" y="205"/>
                  </a:lnTo>
                  <a:lnTo>
                    <a:pt x="204" y="205"/>
                  </a:lnTo>
                  <a:lnTo>
                    <a:pt x="218" y="1"/>
                  </a:lnTo>
                  <a:close/>
                  <a:moveTo>
                    <a:pt x="250" y="1"/>
                  </a:moveTo>
                  <a:lnTo>
                    <a:pt x="232" y="205"/>
                  </a:lnTo>
                  <a:cubicBezTo>
                    <a:pt x="278" y="205"/>
                    <a:pt x="306" y="219"/>
                    <a:pt x="338" y="219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3" name="Google Shape;1503;p57"/>
            <p:cNvSpPr/>
            <p:nvPr/>
          </p:nvSpPr>
          <p:spPr>
            <a:xfrm>
              <a:off x="7212763" y="4262757"/>
              <a:ext cx="1767" cy="12488"/>
            </a:xfrm>
            <a:custGeom>
              <a:avLst/>
              <a:gdLst/>
              <a:ahLst/>
              <a:cxnLst/>
              <a:rect l="l" t="t" r="r" b="b"/>
              <a:pathLst>
                <a:path w="29" h="205" extrusionOk="0">
                  <a:moveTo>
                    <a:pt x="0" y="1"/>
                  </a:moveTo>
                  <a:lnTo>
                    <a:pt x="0" y="205"/>
                  </a:lnTo>
                  <a:lnTo>
                    <a:pt x="14" y="20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4" name="Google Shape;1504;p57"/>
            <p:cNvSpPr/>
            <p:nvPr/>
          </p:nvSpPr>
          <p:spPr>
            <a:xfrm>
              <a:off x="7218977" y="4262757"/>
              <a:ext cx="2802" cy="12488"/>
            </a:xfrm>
            <a:custGeom>
              <a:avLst/>
              <a:gdLst/>
              <a:ahLst/>
              <a:cxnLst/>
              <a:rect l="l" t="t" r="r" b="b"/>
              <a:pathLst>
                <a:path w="46" h="205" extrusionOk="0">
                  <a:moveTo>
                    <a:pt x="14" y="1"/>
                  </a:moveTo>
                  <a:lnTo>
                    <a:pt x="0" y="205"/>
                  </a:lnTo>
                  <a:lnTo>
                    <a:pt x="28" y="20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5" name="Google Shape;1505;p57"/>
            <p:cNvSpPr/>
            <p:nvPr/>
          </p:nvSpPr>
          <p:spPr>
            <a:xfrm>
              <a:off x="7227079" y="4262757"/>
              <a:ext cx="2680" cy="13341"/>
            </a:xfrm>
            <a:custGeom>
              <a:avLst/>
              <a:gdLst/>
              <a:ahLst/>
              <a:cxnLst/>
              <a:rect l="l" t="t" r="r" b="b"/>
              <a:pathLst>
                <a:path w="44" h="219" extrusionOk="0">
                  <a:moveTo>
                    <a:pt x="15" y="1"/>
                  </a:moveTo>
                  <a:lnTo>
                    <a:pt x="1" y="219"/>
                  </a:lnTo>
                  <a:lnTo>
                    <a:pt x="29" y="219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6" name="Google Shape;1506;p57"/>
            <p:cNvSpPr/>
            <p:nvPr/>
          </p:nvSpPr>
          <p:spPr>
            <a:xfrm>
              <a:off x="7235060" y="4261661"/>
              <a:ext cx="1767" cy="14437"/>
            </a:xfrm>
            <a:custGeom>
              <a:avLst/>
              <a:gdLst/>
              <a:ahLst/>
              <a:cxnLst/>
              <a:rect l="l" t="t" r="r" b="b"/>
              <a:pathLst>
                <a:path w="29" h="237" extrusionOk="0">
                  <a:moveTo>
                    <a:pt x="14" y="1"/>
                  </a:moveTo>
                  <a:lnTo>
                    <a:pt x="0" y="237"/>
                  </a:lnTo>
                  <a:lnTo>
                    <a:pt x="14" y="237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7" name="Google Shape;1507;p57"/>
            <p:cNvSpPr/>
            <p:nvPr/>
          </p:nvSpPr>
          <p:spPr>
            <a:xfrm>
              <a:off x="7243162" y="4260808"/>
              <a:ext cx="1767" cy="15290"/>
            </a:xfrm>
            <a:custGeom>
              <a:avLst/>
              <a:gdLst/>
              <a:ahLst/>
              <a:cxnLst/>
              <a:rect l="l" t="t" r="r" b="b"/>
              <a:pathLst>
                <a:path w="29" h="251" extrusionOk="0">
                  <a:moveTo>
                    <a:pt x="15" y="1"/>
                  </a:moveTo>
                  <a:lnTo>
                    <a:pt x="1" y="251"/>
                  </a:lnTo>
                  <a:lnTo>
                    <a:pt x="15" y="25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8" name="Google Shape;1508;p57"/>
            <p:cNvSpPr/>
            <p:nvPr/>
          </p:nvSpPr>
          <p:spPr>
            <a:xfrm>
              <a:off x="7026960" y="4008058"/>
              <a:ext cx="377826" cy="255244"/>
            </a:xfrm>
            <a:custGeom>
              <a:avLst/>
              <a:gdLst/>
              <a:ahLst/>
              <a:cxnLst/>
              <a:rect l="l" t="t" r="r" b="b"/>
              <a:pathLst>
                <a:path w="6202" h="4190" extrusionOk="0">
                  <a:moveTo>
                    <a:pt x="5017" y="1"/>
                  </a:moveTo>
                  <a:cubicBezTo>
                    <a:pt x="4934" y="1"/>
                    <a:pt x="4840" y="14"/>
                    <a:pt x="4735" y="48"/>
                  </a:cubicBezTo>
                  <a:cubicBezTo>
                    <a:pt x="4411" y="165"/>
                    <a:pt x="4193" y="414"/>
                    <a:pt x="4046" y="632"/>
                  </a:cubicBezTo>
                  <a:cubicBezTo>
                    <a:pt x="3989" y="910"/>
                    <a:pt x="3856" y="1747"/>
                    <a:pt x="3856" y="1849"/>
                  </a:cubicBezTo>
                  <a:cubicBezTo>
                    <a:pt x="3856" y="1965"/>
                    <a:pt x="3708" y="2127"/>
                    <a:pt x="3212" y="2289"/>
                  </a:cubicBezTo>
                  <a:cubicBezTo>
                    <a:pt x="2727" y="2451"/>
                    <a:pt x="0" y="3404"/>
                    <a:pt x="0" y="3404"/>
                  </a:cubicBezTo>
                  <a:cubicBezTo>
                    <a:pt x="0" y="3404"/>
                    <a:pt x="1439" y="3918"/>
                    <a:pt x="2037" y="4062"/>
                  </a:cubicBezTo>
                  <a:cubicBezTo>
                    <a:pt x="2280" y="4115"/>
                    <a:pt x="2652" y="4190"/>
                    <a:pt x="3084" y="4190"/>
                  </a:cubicBezTo>
                  <a:cubicBezTo>
                    <a:pt x="3749" y="4190"/>
                    <a:pt x="4556" y="4012"/>
                    <a:pt x="5249" y="3302"/>
                  </a:cubicBezTo>
                  <a:cubicBezTo>
                    <a:pt x="6202" y="2335"/>
                    <a:pt x="5674" y="706"/>
                    <a:pt x="5425" y="136"/>
                  </a:cubicBezTo>
                  <a:cubicBezTo>
                    <a:pt x="5362" y="84"/>
                    <a:pt x="5224" y="1"/>
                    <a:pt x="5017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9" name="Google Shape;1509;p57"/>
            <p:cNvSpPr/>
            <p:nvPr/>
          </p:nvSpPr>
          <p:spPr>
            <a:xfrm>
              <a:off x="7259245" y="4085972"/>
              <a:ext cx="7128" cy="34784"/>
            </a:xfrm>
            <a:custGeom>
              <a:avLst/>
              <a:gdLst/>
              <a:ahLst/>
              <a:cxnLst/>
              <a:rect l="l" t="t" r="r" b="b"/>
              <a:pathLst>
                <a:path w="117" h="571" extrusionOk="0">
                  <a:moveTo>
                    <a:pt x="15" y="1"/>
                  </a:moveTo>
                  <a:lnTo>
                    <a:pt x="0" y="71"/>
                  </a:lnTo>
                  <a:cubicBezTo>
                    <a:pt x="29" y="293"/>
                    <a:pt x="43" y="511"/>
                    <a:pt x="43" y="570"/>
                  </a:cubicBezTo>
                  <a:cubicBezTo>
                    <a:pt x="43" y="511"/>
                    <a:pt x="71" y="278"/>
                    <a:pt x="117" y="15"/>
                  </a:cubicBezTo>
                  <a:cubicBezTo>
                    <a:pt x="71" y="15"/>
                    <a:pt x="43" y="1"/>
                    <a:pt x="15" y="1"/>
                  </a:cubicBez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7259245" y="4085972"/>
              <a:ext cx="914" cy="4325"/>
            </a:xfrm>
            <a:custGeom>
              <a:avLst/>
              <a:gdLst/>
              <a:ahLst/>
              <a:cxnLst/>
              <a:rect l="l" t="t" r="r" b="b"/>
              <a:pathLst>
                <a:path w="15" h="71" extrusionOk="0">
                  <a:moveTo>
                    <a:pt x="0" y="1"/>
                  </a:moveTo>
                  <a:lnTo>
                    <a:pt x="0" y="7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1" name="Google Shape;1511;p57"/>
            <p:cNvSpPr/>
            <p:nvPr/>
          </p:nvSpPr>
          <p:spPr>
            <a:xfrm>
              <a:off x="7026960" y="4215424"/>
              <a:ext cx="914" cy="61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5" y="0"/>
                  </a:ln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3B7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2" name="Google Shape;1512;p57"/>
            <p:cNvSpPr/>
            <p:nvPr/>
          </p:nvSpPr>
          <p:spPr>
            <a:xfrm>
              <a:off x="7026960" y="4086825"/>
              <a:ext cx="277795" cy="161614"/>
            </a:xfrm>
            <a:custGeom>
              <a:avLst/>
              <a:gdLst/>
              <a:ahLst/>
              <a:cxnLst/>
              <a:rect l="l" t="t" r="r" b="b"/>
              <a:pathLst>
                <a:path w="4560" h="2653" extrusionOk="0">
                  <a:moveTo>
                    <a:pt x="3930" y="1"/>
                  </a:moveTo>
                  <a:cubicBezTo>
                    <a:pt x="3884" y="264"/>
                    <a:pt x="3856" y="497"/>
                    <a:pt x="3856" y="556"/>
                  </a:cubicBezTo>
                  <a:cubicBezTo>
                    <a:pt x="3856" y="602"/>
                    <a:pt x="3828" y="644"/>
                    <a:pt x="3782" y="704"/>
                  </a:cubicBezTo>
                  <a:cubicBezTo>
                    <a:pt x="3754" y="732"/>
                    <a:pt x="3726" y="760"/>
                    <a:pt x="3680" y="792"/>
                  </a:cubicBezTo>
                  <a:cubicBezTo>
                    <a:pt x="3666" y="792"/>
                    <a:pt x="3666" y="792"/>
                    <a:pt x="3652" y="806"/>
                  </a:cubicBezTo>
                  <a:cubicBezTo>
                    <a:pt x="3620" y="820"/>
                    <a:pt x="3592" y="834"/>
                    <a:pt x="3550" y="866"/>
                  </a:cubicBezTo>
                  <a:cubicBezTo>
                    <a:pt x="3532" y="866"/>
                    <a:pt x="3532" y="866"/>
                    <a:pt x="3518" y="880"/>
                  </a:cubicBezTo>
                  <a:cubicBezTo>
                    <a:pt x="3490" y="894"/>
                    <a:pt x="3444" y="908"/>
                    <a:pt x="3416" y="922"/>
                  </a:cubicBezTo>
                  <a:lnTo>
                    <a:pt x="3388" y="922"/>
                  </a:lnTo>
                  <a:cubicBezTo>
                    <a:pt x="3356" y="936"/>
                    <a:pt x="3314" y="954"/>
                    <a:pt x="3286" y="968"/>
                  </a:cubicBezTo>
                  <a:cubicBezTo>
                    <a:pt x="3268" y="968"/>
                    <a:pt x="3268" y="982"/>
                    <a:pt x="3254" y="982"/>
                  </a:cubicBezTo>
                  <a:cubicBezTo>
                    <a:pt x="3240" y="982"/>
                    <a:pt x="3226" y="982"/>
                    <a:pt x="3212" y="996"/>
                  </a:cubicBezTo>
                  <a:cubicBezTo>
                    <a:pt x="3198" y="996"/>
                    <a:pt x="3180" y="996"/>
                    <a:pt x="3166" y="1010"/>
                  </a:cubicBezTo>
                  <a:lnTo>
                    <a:pt x="3138" y="1010"/>
                  </a:lnTo>
                  <a:cubicBezTo>
                    <a:pt x="3110" y="1024"/>
                    <a:pt x="3078" y="1042"/>
                    <a:pt x="3036" y="1056"/>
                  </a:cubicBezTo>
                  <a:cubicBezTo>
                    <a:pt x="2670" y="1172"/>
                    <a:pt x="1995" y="1408"/>
                    <a:pt x="1365" y="1626"/>
                  </a:cubicBezTo>
                  <a:cubicBezTo>
                    <a:pt x="648" y="1875"/>
                    <a:pt x="0" y="2111"/>
                    <a:pt x="0" y="2111"/>
                  </a:cubicBezTo>
                  <a:lnTo>
                    <a:pt x="15" y="2111"/>
                  </a:lnTo>
                  <a:cubicBezTo>
                    <a:pt x="120" y="2153"/>
                    <a:pt x="982" y="2463"/>
                    <a:pt x="1615" y="2653"/>
                  </a:cubicBezTo>
                  <a:cubicBezTo>
                    <a:pt x="1717" y="2593"/>
                    <a:pt x="1847" y="2537"/>
                    <a:pt x="2023" y="2477"/>
                  </a:cubicBezTo>
                  <a:cubicBezTo>
                    <a:pt x="2508" y="2315"/>
                    <a:pt x="3166" y="1921"/>
                    <a:pt x="3166" y="1921"/>
                  </a:cubicBezTo>
                  <a:cubicBezTo>
                    <a:pt x="3166" y="1921"/>
                    <a:pt x="3958" y="1847"/>
                    <a:pt x="4253" y="1626"/>
                  </a:cubicBezTo>
                  <a:cubicBezTo>
                    <a:pt x="4559" y="1422"/>
                    <a:pt x="4411" y="483"/>
                    <a:pt x="4324" y="250"/>
                  </a:cubicBezTo>
                  <a:cubicBezTo>
                    <a:pt x="4267" y="103"/>
                    <a:pt x="4077" y="29"/>
                    <a:pt x="3930" y="1"/>
                  </a:cubicBez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3" name="Google Shape;1513;p57"/>
            <p:cNvSpPr/>
            <p:nvPr/>
          </p:nvSpPr>
          <p:spPr>
            <a:xfrm>
              <a:off x="6919803" y="4077078"/>
              <a:ext cx="373379" cy="159969"/>
            </a:xfrm>
            <a:custGeom>
              <a:avLst/>
              <a:gdLst/>
              <a:ahLst/>
              <a:cxnLst/>
              <a:rect l="l" t="t" r="r" b="b"/>
              <a:pathLst>
                <a:path w="6129" h="2626" extrusionOk="0">
                  <a:moveTo>
                    <a:pt x="749" y="0"/>
                  </a:moveTo>
                  <a:cubicBezTo>
                    <a:pt x="464" y="0"/>
                    <a:pt x="236" y="217"/>
                    <a:pt x="236" y="217"/>
                  </a:cubicBezTo>
                  <a:cubicBezTo>
                    <a:pt x="236" y="217"/>
                    <a:pt x="32" y="512"/>
                    <a:pt x="15" y="804"/>
                  </a:cubicBezTo>
                  <a:cubicBezTo>
                    <a:pt x="1" y="1082"/>
                    <a:pt x="15" y="2064"/>
                    <a:pt x="1555" y="2503"/>
                  </a:cubicBezTo>
                  <a:cubicBezTo>
                    <a:pt x="1850" y="2590"/>
                    <a:pt x="2148" y="2626"/>
                    <a:pt x="2439" y="2626"/>
                  </a:cubicBezTo>
                  <a:cubicBezTo>
                    <a:pt x="3722" y="2626"/>
                    <a:pt x="4851" y="1933"/>
                    <a:pt x="4851" y="1933"/>
                  </a:cubicBezTo>
                  <a:cubicBezTo>
                    <a:pt x="4851" y="1933"/>
                    <a:pt x="5864" y="1758"/>
                    <a:pt x="5995" y="1420"/>
                  </a:cubicBezTo>
                  <a:cubicBezTo>
                    <a:pt x="6128" y="1082"/>
                    <a:pt x="6068" y="512"/>
                    <a:pt x="5938" y="365"/>
                  </a:cubicBezTo>
                  <a:cubicBezTo>
                    <a:pt x="5858" y="276"/>
                    <a:pt x="5768" y="247"/>
                    <a:pt x="5674" y="247"/>
                  </a:cubicBezTo>
                  <a:cubicBezTo>
                    <a:pt x="5612" y="247"/>
                    <a:pt x="5548" y="260"/>
                    <a:pt x="5485" y="277"/>
                  </a:cubicBezTo>
                  <a:cubicBezTo>
                    <a:pt x="5309" y="305"/>
                    <a:pt x="4517" y="804"/>
                    <a:pt x="3754" y="878"/>
                  </a:cubicBezTo>
                  <a:cubicBezTo>
                    <a:pt x="3650" y="888"/>
                    <a:pt x="3545" y="893"/>
                    <a:pt x="3442" y="893"/>
                  </a:cubicBezTo>
                  <a:cubicBezTo>
                    <a:pt x="2774" y="893"/>
                    <a:pt x="2142" y="701"/>
                    <a:pt x="1774" y="512"/>
                  </a:cubicBezTo>
                  <a:cubicBezTo>
                    <a:pt x="1334" y="305"/>
                    <a:pt x="1204" y="87"/>
                    <a:pt x="866" y="13"/>
                  </a:cubicBezTo>
                  <a:cubicBezTo>
                    <a:pt x="826" y="4"/>
                    <a:pt x="787" y="0"/>
                    <a:pt x="749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4" name="Google Shape;1514;p57"/>
            <p:cNvSpPr/>
            <p:nvPr/>
          </p:nvSpPr>
          <p:spPr>
            <a:xfrm>
              <a:off x="7111820" y="3799291"/>
              <a:ext cx="58118" cy="24245"/>
            </a:xfrm>
            <a:custGeom>
              <a:avLst/>
              <a:gdLst/>
              <a:ahLst/>
              <a:cxnLst/>
              <a:rect l="l" t="t" r="r" b="b"/>
              <a:pathLst>
                <a:path w="954" h="398" extrusionOk="0">
                  <a:moveTo>
                    <a:pt x="940" y="0"/>
                  </a:moveTo>
                  <a:cubicBezTo>
                    <a:pt x="926" y="0"/>
                    <a:pt x="926" y="0"/>
                    <a:pt x="926" y="14"/>
                  </a:cubicBezTo>
                  <a:lnTo>
                    <a:pt x="908" y="14"/>
                  </a:lnTo>
                  <a:cubicBezTo>
                    <a:pt x="908" y="28"/>
                    <a:pt x="908" y="46"/>
                    <a:pt x="894" y="60"/>
                  </a:cubicBezTo>
                  <a:cubicBezTo>
                    <a:pt x="880" y="74"/>
                    <a:pt x="866" y="116"/>
                    <a:pt x="838" y="148"/>
                  </a:cubicBezTo>
                  <a:cubicBezTo>
                    <a:pt x="820" y="176"/>
                    <a:pt x="792" y="190"/>
                    <a:pt x="778" y="204"/>
                  </a:cubicBezTo>
                  <a:cubicBezTo>
                    <a:pt x="750" y="222"/>
                    <a:pt x="732" y="250"/>
                    <a:pt x="704" y="264"/>
                  </a:cubicBezTo>
                  <a:cubicBezTo>
                    <a:pt x="676" y="278"/>
                    <a:pt x="644" y="278"/>
                    <a:pt x="616" y="292"/>
                  </a:cubicBezTo>
                  <a:cubicBezTo>
                    <a:pt x="602" y="292"/>
                    <a:pt x="588" y="310"/>
                    <a:pt x="574" y="310"/>
                  </a:cubicBezTo>
                  <a:lnTo>
                    <a:pt x="514" y="324"/>
                  </a:lnTo>
                  <a:lnTo>
                    <a:pt x="324" y="324"/>
                  </a:lnTo>
                  <a:cubicBezTo>
                    <a:pt x="264" y="310"/>
                    <a:pt x="204" y="292"/>
                    <a:pt x="162" y="264"/>
                  </a:cubicBezTo>
                  <a:cubicBezTo>
                    <a:pt x="134" y="236"/>
                    <a:pt x="88" y="204"/>
                    <a:pt x="74" y="176"/>
                  </a:cubicBezTo>
                  <a:lnTo>
                    <a:pt x="46" y="148"/>
                  </a:lnTo>
                  <a:cubicBezTo>
                    <a:pt x="34" y="148"/>
                    <a:pt x="31" y="142"/>
                    <a:pt x="25" y="142"/>
                  </a:cubicBezTo>
                  <a:cubicBezTo>
                    <a:pt x="22" y="142"/>
                    <a:pt x="19" y="143"/>
                    <a:pt x="14" y="148"/>
                  </a:cubicBezTo>
                  <a:cubicBezTo>
                    <a:pt x="14" y="148"/>
                    <a:pt x="0" y="162"/>
                    <a:pt x="14" y="162"/>
                  </a:cubicBezTo>
                  <a:lnTo>
                    <a:pt x="14" y="176"/>
                  </a:lnTo>
                  <a:cubicBezTo>
                    <a:pt x="14" y="176"/>
                    <a:pt x="14" y="190"/>
                    <a:pt x="46" y="204"/>
                  </a:cubicBezTo>
                  <a:cubicBezTo>
                    <a:pt x="60" y="236"/>
                    <a:pt x="88" y="264"/>
                    <a:pt x="134" y="310"/>
                  </a:cubicBezTo>
                  <a:cubicBezTo>
                    <a:pt x="176" y="338"/>
                    <a:pt x="236" y="366"/>
                    <a:pt x="310" y="380"/>
                  </a:cubicBezTo>
                  <a:cubicBezTo>
                    <a:pt x="352" y="398"/>
                    <a:pt x="380" y="398"/>
                    <a:pt x="426" y="398"/>
                  </a:cubicBezTo>
                  <a:lnTo>
                    <a:pt x="468" y="398"/>
                  </a:lnTo>
                  <a:cubicBezTo>
                    <a:pt x="500" y="398"/>
                    <a:pt x="514" y="398"/>
                    <a:pt x="528" y="380"/>
                  </a:cubicBezTo>
                  <a:lnTo>
                    <a:pt x="588" y="380"/>
                  </a:lnTo>
                  <a:cubicBezTo>
                    <a:pt x="602" y="366"/>
                    <a:pt x="616" y="366"/>
                    <a:pt x="630" y="366"/>
                  </a:cubicBezTo>
                  <a:cubicBezTo>
                    <a:pt x="676" y="352"/>
                    <a:pt x="704" y="338"/>
                    <a:pt x="732" y="324"/>
                  </a:cubicBezTo>
                  <a:cubicBezTo>
                    <a:pt x="764" y="292"/>
                    <a:pt x="792" y="278"/>
                    <a:pt x="820" y="264"/>
                  </a:cubicBezTo>
                  <a:cubicBezTo>
                    <a:pt x="838" y="236"/>
                    <a:pt x="866" y="204"/>
                    <a:pt x="880" y="190"/>
                  </a:cubicBezTo>
                  <a:cubicBezTo>
                    <a:pt x="908" y="148"/>
                    <a:pt x="926" y="102"/>
                    <a:pt x="940" y="74"/>
                  </a:cubicBezTo>
                  <a:cubicBezTo>
                    <a:pt x="940" y="60"/>
                    <a:pt x="954" y="46"/>
                    <a:pt x="954" y="28"/>
                  </a:cubicBezTo>
                  <a:lnTo>
                    <a:pt x="954" y="14"/>
                  </a:lnTo>
                  <a:cubicBezTo>
                    <a:pt x="954" y="14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5" name="Google Shape;1515;p57"/>
            <p:cNvSpPr/>
            <p:nvPr/>
          </p:nvSpPr>
          <p:spPr>
            <a:xfrm>
              <a:off x="7172435" y="3642366"/>
              <a:ext cx="112580" cy="56105"/>
            </a:xfrm>
            <a:custGeom>
              <a:avLst/>
              <a:gdLst/>
              <a:ahLst/>
              <a:cxnLst/>
              <a:rect l="l" t="t" r="r" b="b"/>
              <a:pathLst>
                <a:path w="1848" h="921" extrusionOk="0">
                  <a:moveTo>
                    <a:pt x="551" y="0"/>
                  </a:moveTo>
                  <a:cubicBezTo>
                    <a:pt x="473" y="0"/>
                    <a:pt x="405" y="21"/>
                    <a:pt x="353" y="72"/>
                  </a:cubicBezTo>
                  <a:cubicBezTo>
                    <a:pt x="1" y="392"/>
                    <a:pt x="1028" y="831"/>
                    <a:pt x="1176" y="877"/>
                  </a:cubicBezTo>
                  <a:cubicBezTo>
                    <a:pt x="1241" y="894"/>
                    <a:pt x="1382" y="921"/>
                    <a:pt x="1509" y="921"/>
                  </a:cubicBezTo>
                  <a:cubicBezTo>
                    <a:pt x="1695" y="921"/>
                    <a:pt x="1848" y="862"/>
                    <a:pt x="1672" y="627"/>
                  </a:cubicBezTo>
                  <a:cubicBezTo>
                    <a:pt x="1672" y="627"/>
                    <a:pt x="972" y="0"/>
                    <a:pt x="55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6" name="Google Shape;1516;p57"/>
            <p:cNvSpPr/>
            <p:nvPr/>
          </p:nvSpPr>
          <p:spPr>
            <a:xfrm>
              <a:off x="6988763" y="3668683"/>
              <a:ext cx="99970" cy="70542"/>
            </a:xfrm>
            <a:custGeom>
              <a:avLst/>
              <a:gdLst/>
              <a:ahLst/>
              <a:cxnLst/>
              <a:rect l="l" t="t" r="r" b="b"/>
              <a:pathLst>
                <a:path w="1641" h="1158" extrusionOk="0">
                  <a:moveTo>
                    <a:pt x="1102" y="1"/>
                  </a:moveTo>
                  <a:cubicBezTo>
                    <a:pt x="683" y="1"/>
                    <a:pt x="86" y="899"/>
                    <a:pt x="86" y="899"/>
                  </a:cubicBezTo>
                  <a:cubicBezTo>
                    <a:pt x="1" y="1096"/>
                    <a:pt x="72" y="1157"/>
                    <a:pt x="189" y="1157"/>
                  </a:cubicBezTo>
                  <a:cubicBezTo>
                    <a:pt x="333" y="1157"/>
                    <a:pt x="548" y="1064"/>
                    <a:pt x="627" y="1015"/>
                  </a:cubicBezTo>
                  <a:cubicBezTo>
                    <a:pt x="761" y="927"/>
                    <a:pt x="1641" y="269"/>
                    <a:pt x="1229" y="34"/>
                  </a:cubicBezTo>
                  <a:cubicBezTo>
                    <a:pt x="1189" y="11"/>
                    <a:pt x="1146" y="1"/>
                    <a:pt x="110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7" name="Google Shape;1517;p57"/>
            <p:cNvSpPr/>
            <p:nvPr/>
          </p:nvSpPr>
          <p:spPr>
            <a:xfrm>
              <a:off x="7104754" y="3685070"/>
              <a:ext cx="44593" cy="110626"/>
            </a:xfrm>
            <a:custGeom>
              <a:avLst/>
              <a:gdLst/>
              <a:ahLst/>
              <a:cxnLst/>
              <a:rect l="l" t="t" r="r" b="b"/>
              <a:pathLst>
                <a:path w="732" h="1816" extrusionOk="0">
                  <a:moveTo>
                    <a:pt x="542" y="0"/>
                  </a:moveTo>
                  <a:lnTo>
                    <a:pt x="542" y="28"/>
                  </a:lnTo>
                  <a:cubicBezTo>
                    <a:pt x="542" y="28"/>
                    <a:pt x="542" y="57"/>
                    <a:pt x="556" y="130"/>
                  </a:cubicBezTo>
                  <a:cubicBezTo>
                    <a:pt x="570" y="204"/>
                    <a:pt x="602" y="306"/>
                    <a:pt x="616" y="440"/>
                  </a:cubicBezTo>
                  <a:cubicBezTo>
                    <a:pt x="644" y="556"/>
                    <a:pt x="658" y="704"/>
                    <a:pt x="672" y="866"/>
                  </a:cubicBezTo>
                  <a:lnTo>
                    <a:pt x="672" y="982"/>
                  </a:lnTo>
                  <a:cubicBezTo>
                    <a:pt x="658" y="1024"/>
                    <a:pt x="658" y="1056"/>
                    <a:pt x="644" y="1098"/>
                  </a:cubicBezTo>
                  <a:cubicBezTo>
                    <a:pt x="644" y="1112"/>
                    <a:pt x="630" y="1129"/>
                    <a:pt x="630" y="1129"/>
                  </a:cubicBezTo>
                  <a:lnTo>
                    <a:pt x="616" y="1129"/>
                  </a:lnTo>
                  <a:lnTo>
                    <a:pt x="616" y="1143"/>
                  </a:lnTo>
                  <a:lnTo>
                    <a:pt x="584" y="1143"/>
                  </a:lnTo>
                  <a:cubicBezTo>
                    <a:pt x="556" y="1143"/>
                    <a:pt x="514" y="1143"/>
                    <a:pt x="468" y="1129"/>
                  </a:cubicBezTo>
                  <a:cubicBezTo>
                    <a:pt x="380" y="1112"/>
                    <a:pt x="306" y="1084"/>
                    <a:pt x="218" y="1084"/>
                  </a:cubicBezTo>
                  <a:cubicBezTo>
                    <a:pt x="162" y="1084"/>
                    <a:pt x="116" y="1098"/>
                    <a:pt x="74" y="1143"/>
                  </a:cubicBezTo>
                  <a:cubicBezTo>
                    <a:pt x="28" y="1172"/>
                    <a:pt x="28" y="1217"/>
                    <a:pt x="14" y="1260"/>
                  </a:cubicBezTo>
                  <a:cubicBezTo>
                    <a:pt x="0" y="1347"/>
                    <a:pt x="0" y="1421"/>
                    <a:pt x="28" y="1509"/>
                  </a:cubicBezTo>
                  <a:cubicBezTo>
                    <a:pt x="74" y="1583"/>
                    <a:pt x="116" y="1625"/>
                    <a:pt x="176" y="1671"/>
                  </a:cubicBezTo>
                  <a:cubicBezTo>
                    <a:pt x="292" y="1745"/>
                    <a:pt x="394" y="1773"/>
                    <a:pt x="468" y="1787"/>
                  </a:cubicBezTo>
                  <a:cubicBezTo>
                    <a:pt x="542" y="1801"/>
                    <a:pt x="584" y="1815"/>
                    <a:pt x="584" y="1815"/>
                  </a:cubicBezTo>
                  <a:lnTo>
                    <a:pt x="602" y="1801"/>
                  </a:lnTo>
                  <a:cubicBezTo>
                    <a:pt x="602" y="1787"/>
                    <a:pt x="602" y="1787"/>
                    <a:pt x="584" y="1787"/>
                  </a:cubicBezTo>
                  <a:cubicBezTo>
                    <a:pt x="584" y="1787"/>
                    <a:pt x="542" y="1773"/>
                    <a:pt x="468" y="1759"/>
                  </a:cubicBezTo>
                  <a:cubicBezTo>
                    <a:pt x="440" y="1745"/>
                    <a:pt x="394" y="1727"/>
                    <a:pt x="352" y="1713"/>
                  </a:cubicBezTo>
                  <a:cubicBezTo>
                    <a:pt x="306" y="1685"/>
                    <a:pt x="264" y="1671"/>
                    <a:pt x="204" y="1625"/>
                  </a:cubicBezTo>
                  <a:cubicBezTo>
                    <a:pt x="162" y="1597"/>
                    <a:pt x="116" y="1537"/>
                    <a:pt x="88" y="1481"/>
                  </a:cubicBezTo>
                  <a:cubicBezTo>
                    <a:pt x="74" y="1421"/>
                    <a:pt x="57" y="1347"/>
                    <a:pt x="74" y="1274"/>
                  </a:cubicBezTo>
                  <a:cubicBezTo>
                    <a:pt x="88" y="1245"/>
                    <a:pt x="102" y="1200"/>
                    <a:pt x="116" y="1186"/>
                  </a:cubicBezTo>
                  <a:cubicBezTo>
                    <a:pt x="145" y="1172"/>
                    <a:pt x="176" y="1158"/>
                    <a:pt x="218" y="1158"/>
                  </a:cubicBezTo>
                  <a:cubicBezTo>
                    <a:pt x="292" y="1158"/>
                    <a:pt x="366" y="1186"/>
                    <a:pt x="454" y="1200"/>
                  </a:cubicBezTo>
                  <a:cubicBezTo>
                    <a:pt x="496" y="1200"/>
                    <a:pt x="542" y="1217"/>
                    <a:pt x="602" y="1217"/>
                  </a:cubicBezTo>
                  <a:lnTo>
                    <a:pt x="630" y="1200"/>
                  </a:lnTo>
                  <a:lnTo>
                    <a:pt x="644" y="1200"/>
                  </a:lnTo>
                  <a:cubicBezTo>
                    <a:pt x="658" y="1186"/>
                    <a:pt x="658" y="1186"/>
                    <a:pt x="672" y="1186"/>
                  </a:cubicBezTo>
                  <a:cubicBezTo>
                    <a:pt x="690" y="1172"/>
                    <a:pt x="704" y="1143"/>
                    <a:pt x="718" y="1112"/>
                  </a:cubicBezTo>
                  <a:cubicBezTo>
                    <a:pt x="732" y="1070"/>
                    <a:pt x="732" y="1024"/>
                    <a:pt x="732" y="982"/>
                  </a:cubicBezTo>
                  <a:lnTo>
                    <a:pt x="732" y="866"/>
                  </a:lnTo>
                  <a:cubicBezTo>
                    <a:pt x="732" y="778"/>
                    <a:pt x="718" y="704"/>
                    <a:pt x="704" y="630"/>
                  </a:cubicBezTo>
                  <a:cubicBezTo>
                    <a:pt x="690" y="556"/>
                    <a:pt x="690" y="482"/>
                    <a:pt x="672" y="426"/>
                  </a:cubicBezTo>
                  <a:cubicBezTo>
                    <a:pt x="644" y="306"/>
                    <a:pt x="616" y="204"/>
                    <a:pt x="602" y="130"/>
                  </a:cubicBezTo>
                  <a:cubicBezTo>
                    <a:pt x="570" y="57"/>
                    <a:pt x="570" y="14"/>
                    <a:pt x="570" y="14"/>
                  </a:cubicBezTo>
                  <a:cubicBezTo>
                    <a:pt x="556" y="14"/>
                    <a:pt x="556" y="0"/>
                    <a:pt x="5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7014532" y="3738617"/>
              <a:ext cx="76759" cy="50379"/>
            </a:xfrm>
            <a:custGeom>
              <a:avLst/>
              <a:gdLst/>
              <a:ahLst/>
              <a:cxnLst/>
              <a:rect l="l" t="t" r="r" b="b"/>
              <a:pathLst>
                <a:path w="1260" h="827" extrusionOk="0">
                  <a:moveTo>
                    <a:pt x="542" y="1"/>
                  </a:moveTo>
                  <a:cubicBezTo>
                    <a:pt x="468" y="15"/>
                    <a:pt x="412" y="29"/>
                    <a:pt x="338" y="57"/>
                  </a:cubicBezTo>
                  <a:cubicBezTo>
                    <a:pt x="278" y="89"/>
                    <a:pt x="219" y="131"/>
                    <a:pt x="176" y="177"/>
                  </a:cubicBezTo>
                  <a:cubicBezTo>
                    <a:pt x="131" y="219"/>
                    <a:pt x="102" y="279"/>
                    <a:pt x="74" y="321"/>
                  </a:cubicBezTo>
                  <a:cubicBezTo>
                    <a:pt x="43" y="381"/>
                    <a:pt x="29" y="426"/>
                    <a:pt x="15" y="483"/>
                  </a:cubicBezTo>
                  <a:cubicBezTo>
                    <a:pt x="15" y="514"/>
                    <a:pt x="0" y="528"/>
                    <a:pt x="0" y="556"/>
                  </a:cubicBezTo>
                  <a:lnTo>
                    <a:pt x="0" y="616"/>
                  </a:lnTo>
                  <a:cubicBezTo>
                    <a:pt x="0" y="658"/>
                    <a:pt x="15" y="704"/>
                    <a:pt x="15" y="718"/>
                  </a:cubicBezTo>
                  <a:cubicBezTo>
                    <a:pt x="29" y="746"/>
                    <a:pt x="29" y="778"/>
                    <a:pt x="43" y="792"/>
                  </a:cubicBezTo>
                  <a:lnTo>
                    <a:pt x="43" y="806"/>
                  </a:lnTo>
                  <a:cubicBezTo>
                    <a:pt x="55" y="816"/>
                    <a:pt x="66" y="826"/>
                    <a:pt x="76" y="826"/>
                  </a:cubicBezTo>
                  <a:cubicBezTo>
                    <a:pt x="80" y="826"/>
                    <a:pt x="84" y="824"/>
                    <a:pt x="88" y="820"/>
                  </a:cubicBezTo>
                  <a:cubicBezTo>
                    <a:pt x="88" y="820"/>
                    <a:pt x="102" y="806"/>
                    <a:pt x="102" y="792"/>
                  </a:cubicBezTo>
                  <a:lnTo>
                    <a:pt x="88" y="778"/>
                  </a:lnTo>
                  <a:lnTo>
                    <a:pt x="88" y="718"/>
                  </a:lnTo>
                  <a:cubicBezTo>
                    <a:pt x="88" y="690"/>
                    <a:pt x="74" y="658"/>
                    <a:pt x="88" y="616"/>
                  </a:cubicBezTo>
                  <a:lnTo>
                    <a:pt x="88" y="556"/>
                  </a:lnTo>
                  <a:cubicBezTo>
                    <a:pt x="88" y="542"/>
                    <a:pt x="102" y="528"/>
                    <a:pt x="102" y="497"/>
                  </a:cubicBezTo>
                  <a:cubicBezTo>
                    <a:pt x="117" y="454"/>
                    <a:pt x="131" y="409"/>
                    <a:pt x="162" y="381"/>
                  </a:cubicBezTo>
                  <a:cubicBezTo>
                    <a:pt x="176" y="338"/>
                    <a:pt x="219" y="293"/>
                    <a:pt x="250" y="250"/>
                  </a:cubicBezTo>
                  <a:cubicBezTo>
                    <a:pt x="338" y="177"/>
                    <a:pt x="440" y="131"/>
                    <a:pt x="556" y="117"/>
                  </a:cubicBezTo>
                  <a:cubicBezTo>
                    <a:pt x="586" y="110"/>
                    <a:pt x="616" y="106"/>
                    <a:pt x="645" y="106"/>
                  </a:cubicBezTo>
                  <a:cubicBezTo>
                    <a:pt x="675" y="106"/>
                    <a:pt x="704" y="110"/>
                    <a:pt x="732" y="117"/>
                  </a:cubicBezTo>
                  <a:cubicBezTo>
                    <a:pt x="778" y="117"/>
                    <a:pt x="834" y="131"/>
                    <a:pt x="880" y="162"/>
                  </a:cubicBezTo>
                  <a:cubicBezTo>
                    <a:pt x="982" y="205"/>
                    <a:pt x="1070" y="279"/>
                    <a:pt x="1116" y="352"/>
                  </a:cubicBezTo>
                  <a:cubicBezTo>
                    <a:pt x="1144" y="381"/>
                    <a:pt x="1158" y="426"/>
                    <a:pt x="1172" y="454"/>
                  </a:cubicBezTo>
                  <a:cubicBezTo>
                    <a:pt x="1186" y="483"/>
                    <a:pt x="1186" y="514"/>
                    <a:pt x="1186" y="542"/>
                  </a:cubicBezTo>
                  <a:cubicBezTo>
                    <a:pt x="1203" y="570"/>
                    <a:pt x="1203" y="585"/>
                    <a:pt x="1203" y="602"/>
                  </a:cubicBezTo>
                  <a:lnTo>
                    <a:pt x="1203" y="630"/>
                  </a:lnTo>
                  <a:cubicBezTo>
                    <a:pt x="1203" y="644"/>
                    <a:pt x="1218" y="658"/>
                    <a:pt x="1232" y="658"/>
                  </a:cubicBezTo>
                  <a:cubicBezTo>
                    <a:pt x="1246" y="658"/>
                    <a:pt x="1260" y="644"/>
                    <a:pt x="1260" y="630"/>
                  </a:cubicBezTo>
                  <a:lnTo>
                    <a:pt x="1260" y="602"/>
                  </a:lnTo>
                  <a:lnTo>
                    <a:pt x="1260" y="542"/>
                  </a:lnTo>
                  <a:cubicBezTo>
                    <a:pt x="1246" y="514"/>
                    <a:pt x="1246" y="468"/>
                    <a:pt x="1232" y="440"/>
                  </a:cubicBezTo>
                  <a:cubicBezTo>
                    <a:pt x="1232" y="409"/>
                    <a:pt x="1218" y="395"/>
                    <a:pt x="1218" y="366"/>
                  </a:cubicBezTo>
                  <a:cubicBezTo>
                    <a:pt x="1203" y="352"/>
                    <a:pt x="1186" y="321"/>
                    <a:pt x="1186" y="307"/>
                  </a:cubicBezTo>
                  <a:cubicBezTo>
                    <a:pt x="1130" y="219"/>
                    <a:pt x="1042" y="131"/>
                    <a:pt x="922" y="75"/>
                  </a:cubicBezTo>
                  <a:cubicBezTo>
                    <a:pt x="880" y="43"/>
                    <a:pt x="806" y="15"/>
                    <a:pt x="746" y="15"/>
                  </a:cubicBezTo>
                  <a:cubicBezTo>
                    <a:pt x="676" y="1"/>
                    <a:pt x="602" y="1"/>
                    <a:pt x="5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6997597" y="3776995"/>
              <a:ext cx="21505" cy="5422"/>
            </a:xfrm>
            <a:custGeom>
              <a:avLst/>
              <a:gdLst/>
              <a:ahLst/>
              <a:cxnLst/>
              <a:rect l="l" t="t" r="r" b="b"/>
              <a:pathLst>
                <a:path w="353" h="89" extrusionOk="0">
                  <a:moveTo>
                    <a:pt x="293" y="0"/>
                  </a:moveTo>
                  <a:lnTo>
                    <a:pt x="29" y="28"/>
                  </a:lnTo>
                  <a:cubicBezTo>
                    <a:pt x="15" y="28"/>
                    <a:pt x="1" y="43"/>
                    <a:pt x="1" y="60"/>
                  </a:cubicBezTo>
                  <a:cubicBezTo>
                    <a:pt x="1" y="74"/>
                    <a:pt x="15" y="88"/>
                    <a:pt x="29" y="88"/>
                  </a:cubicBezTo>
                  <a:lnTo>
                    <a:pt x="307" y="88"/>
                  </a:lnTo>
                  <a:cubicBezTo>
                    <a:pt x="321" y="88"/>
                    <a:pt x="352" y="74"/>
                    <a:pt x="352" y="43"/>
                  </a:cubicBezTo>
                  <a:cubicBezTo>
                    <a:pt x="338" y="14"/>
                    <a:pt x="321" y="0"/>
                    <a:pt x="29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6997597" y="3767979"/>
              <a:ext cx="22358" cy="8224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43" y="1"/>
                  </a:moveTo>
                  <a:cubicBezTo>
                    <a:pt x="29" y="1"/>
                    <a:pt x="15" y="15"/>
                    <a:pt x="15" y="32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93" y="134"/>
                  </a:lnTo>
                  <a:lnTo>
                    <a:pt x="307" y="134"/>
                  </a:lnTo>
                  <a:cubicBezTo>
                    <a:pt x="338" y="134"/>
                    <a:pt x="352" y="120"/>
                    <a:pt x="352" y="88"/>
                  </a:cubicBezTo>
                  <a:cubicBezTo>
                    <a:pt x="366" y="60"/>
                    <a:pt x="338" y="46"/>
                    <a:pt x="307" y="46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6999302" y="3756405"/>
              <a:ext cx="20652" cy="11635"/>
            </a:xfrm>
            <a:custGeom>
              <a:avLst/>
              <a:gdLst/>
              <a:ahLst/>
              <a:cxnLst/>
              <a:rect l="l" t="t" r="r" b="b"/>
              <a:pathLst>
                <a:path w="339" h="191" extrusionOk="0">
                  <a:moveTo>
                    <a:pt x="4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65" y="191"/>
                  </a:lnTo>
                  <a:lnTo>
                    <a:pt x="279" y="191"/>
                  </a:lnTo>
                  <a:cubicBezTo>
                    <a:pt x="293" y="191"/>
                    <a:pt x="324" y="176"/>
                    <a:pt x="338" y="162"/>
                  </a:cubicBezTo>
                  <a:cubicBezTo>
                    <a:pt x="338" y="134"/>
                    <a:pt x="338" y="103"/>
                    <a:pt x="310" y="103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7181451" y="3713762"/>
              <a:ext cx="77856" cy="52572"/>
            </a:xfrm>
            <a:custGeom>
              <a:avLst/>
              <a:gdLst/>
              <a:ahLst/>
              <a:cxnLst/>
              <a:rect l="l" t="t" r="r" b="b"/>
              <a:pathLst>
                <a:path w="1278" h="863" extrusionOk="0">
                  <a:moveTo>
                    <a:pt x="651" y="1"/>
                  </a:moveTo>
                  <a:cubicBezTo>
                    <a:pt x="616" y="1"/>
                    <a:pt x="579" y="4"/>
                    <a:pt x="542" y="11"/>
                  </a:cubicBezTo>
                  <a:cubicBezTo>
                    <a:pt x="468" y="25"/>
                    <a:pt x="412" y="43"/>
                    <a:pt x="352" y="85"/>
                  </a:cubicBezTo>
                  <a:cubicBezTo>
                    <a:pt x="279" y="113"/>
                    <a:pt x="236" y="145"/>
                    <a:pt x="176" y="201"/>
                  </a:cubicBezTo>
                  <a:cubicBezTo>
                    <a:pt x="89" y="289"/>
                    <a:pt x="29" y="409"/>
                    <a:pt x="15" y="511"/>
                  </a:cubicBezTo>
                  <a:cubicBezTo>
                    <a:pt x="1" y="525"/>
                    <a:pt x="1" y="553"/>
                    <a:pt x="1" y="585"/>
                  </a:cubicBezTo>
                  <a:lnTo>
                    <a:pt x="1" y="641"/>
                  </a:lnTo>
                  <a:cubicBezTo>
                    <a:pt x="1" y="687"/>
                    <a:pt x="1" y="729"/>
                    <a:pt x="15" y="760"/>
                  </a:cubicBezTo>
                  <a:cubicBezTo>
                    <a:pt x="15" y="789"/>
                    <a:pt x="29" y="803"/>
                    <a:pt x="29" y="817"/>
                  </a:cubicBezTo>
                  <a:cubicBezTo>
                    <a:pt x="29" y="834"/>
                    <a:pt x="46" y="848"/>
                    <a:pt x="46" y="848"/>
                  </a:cubicBezTo>
                  <a:cubicBezTo>
                    <a:pt x="46" y="862"/>
                    <a:pt x="60" y="862"/>
                    <a:pt x="74" y="862"/>
                  </a:cubicBezTo>
                  <a:cubicBezTo>
                    <a:pt x="89" y="862"/>
                    <a:pt x="89" y="848"/>
                    <a:pt x="89" y="834"/>
                  </a:cubicBezTo>
                  <a:lnTo>
                    <a:pt x="89" y="803"/>
                  </a:lnTo>
                  <a:cubicBezTo>
                    <a:pt x="89" y="789"/>
                    <a:pt x="74" y="774"/>
                    <a:pt x="74" y="746"/>
                  </a:cubicBezTo>
                  <a:lnTo>
                    <a:pt x="74" y="641"/>
                  </a:lnTo>
                  <a:cubicBezTo>
                    <a:pt x="74" y="613"/>
                    <a:pt x="74" y="570"/>
                    <a:pt x="89" y="525"/>
                  </a:cubicBezTo>
                  <a:cubicBezTo>
                    <a:pt x="117" y="437"/>
                    <a:pt x="176" y="349"/>
                    <a:pt x="250" y="275"/>
                  </a:cubicBezTo>
                  <a:cubicBezTo>
                    <a:pt x="293" y="233"/>
                    <a:pt x="338" y="201"/>
                    <a:pt x="398" y="173"/>
                  </a:cubicBezTo>
                  <a:cubicBezTo>
                    <a:pt x="440" y="145"/>
                    <a:pt x="500" y="131"/>
                    <a:pt x="556" y="131"/>
                  </a:cubicBezTo>
                  <a:cubicBezTo>
                    <a:pt x="590" y="122"/>
                    <a:pt x="625" y="118"/>
                    <a:pt x="659" y="118"/>
                  </a:cubicBezTo>
                  <a:cubicBezTo>
                    <a:pt x="746" y="118"/>
                    <a:pt x="831" y="143"/>
                    <a:pt x="894" y="173"/>
                  </a:cubicBezTo>
                  <a:cubicBezTo>
                    <a:pt x="954" y="187"/>
                    <a:pt x="996" y="219"/>
                    <a:pt x="1028" y="261"/>
                  </a:cubicBezTo>
                  <a:cubicBezTo>
                    <a:pt x="1070" y="289"/>
                    <a:pt x="1102" y="321"/>
                    <a:pt x="1130" y="363"/>
                  </a:cubicBezTo>
                  <a:cubicBezTo>
                    <a:pt x="1144" y="377"/>
                    <a:pt x="1144" y="395"/>
                    <a:pt x="1158" y="423"/>
                  </a:cubicBezTo>
                  <a:cubicBezTo>
                    <a:pt x="1158" y="423"/>
                    <a:pt x="1172" y="437"/>
                    <a:pt x="1172" y="451"/>
                  </a:cubicBezTo>
                  <a:lnTo>
                    <a:pt x="1190" y="465"/>
                  </a:lnTo>
                  <a:cubicBezTo>
                    <a:pt x="1204" y="511"/>
                    <a:pt x="1204" y="539"/>
                    <a:pt x="1204" y="553"/>
                  </a:cubicBezTo>
                  <a:cubicBezTo>
                    <a:pt x="1218" y="585"/>
                    <a:pt x="1218" y="613"/>
                    <a:pt x="1218" y="627"/>
                  </a:cubicBezTo>
                  <a:lnTo>
                    <a:pt x="1218" y="641"/>
                  </a:lnTo>
                  <a:cubicBezTo>
                    <a:pt x="1218" y="658"/>
                    <a:pt x="1232" y="672"/>
                    <a:pt x="1246" y="672"/>
                  </a:cubicBezTo>
                  <a:cubicBezTo>
                    <a:pt x="1260" y="672"/>
                    <a:pt x="1277" y="658"/>
                    <a:pt x="1277" y="641"/>
                  </a:cubicBezTo>
                  <a:lnTo>
                    <a:pt x="1277" y="627"/>
                  </a:lnTo>
                  <a:lnTo>
                    <a:pt x="1277" y="553"/>
                  </a:lnTo>
                  <a:cubicBezTo>
                    <a:pt x="1277" y="525"/>
                    <a:pt x="1277" y="483"/>
                    <a:pt x="1260" y="451"/>
                  </a:cubicBezTo>
                  <a:cubicBezTo>
                    <a:pt x="1260" y="423"/>
                    <a:pt x="1246" y="409"/>
                    <a:pt x="1246" y="377"/>
                  </a:cubicBezTo>
                  <a:cubicBezTo>
                    <a:pt x="1232" y="363"/>
                    <a:pt x="1218" y="335"/>
                    <a:pt x="1204" y="321"/>
                  </a:cubicBezTo>
                  <a:cubicBezTo>
                    <a:pt x="1172" y="261"/>
                    <a:pt x="1144" y="219"/>
                    <a:pt x="1102" y="173"/>
                  </a:cubicBezTo>
                  <a:cubicBezTo>
                    <a:pt x="1056" y="131"/>
                    <a:pt x="1014" y="99"/>
                    <a:pt x="954" y="71"/>
                  </a:cubicBezTo>
                  <a:cubicBezTo>
                    <a:pt x="894" y="43"/>
                    <a:pt x="820" y="11"/>
                    <a:pt x="750" y="11"/>
                  </a:cubicBezTo>
                  <a:cubicBezTo>
                    <a:pt x="720" y="4"/>
                    <a:pt x="687" y="1"/>
                    <a:pt x="65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7254736" y="3738251"/>
              <a:ext cx="22358" cy="9199"/>
            </a:xfrm>
            <a:custGeom>
              <a:avLst/>
              <a:gdLst/>
              <a:ahLst/>
              <a:cxnLst/>
              <a:rect l="l" t="t" r="r" b="b"/>
              <a:pathLst>
                <a:path w="367" h="151" extrusionOk="0">
                  <a:moveTo>
                    <a:pt x="335" y="1"/>
                  </a:moveTo>
                  <a:cubicBezTo>
                    <a:pt x="331" y="1"/>
                    <a:pt x="326" y="3"/>
                    <a:pt x="321" y="7"/>
                  </a:cubicBezTo>
                  <a:lnTo>
                    <a:pt x="43" y="49"/>
                  </a:lnTo>
                  <a:lnTo>
                    <a:pt x="43" y="63"/>
                  </a:lnTo>
                  <a:cubicBezTo>
                    <a:pt x="15" y="63"/>
                    <a:pt x="1" y="95"/>
                    <a:pt x="15" y="123"/>
                  </a:cubicBezTo>
                  <a:cubicBezTo>
                    <a:pt x="15" y="137"/>
                    <a:pt x="43" y="151"/>
                    <a:pt x="74" y="151"/>
                  </a:cubicBezTo>
                  <a:lnTo>
                    <a:pt x="338" y="63"/>
                  </a:lnTo>
                  <a:cubicBezTo>
                    <a:pt x="352" y="63"/>
                    <a:pt x="366" y="35"/>
                    <a:pt x="352" y="21"/>
                  </a:cubicBezTo>
                  <a:cubicBezTo>
                    <a:pt x="352" y="11"/>
                    <a:pt x="345" y="1"/>
                    <a:pt x="33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7251934" y="3728444"/>
              <a:ext cx="20652" cy="13158"/>
            </a:xfrm>
            <a:custGeom>
              <a:avLst/>
              <a:gdLst/>
              <a:ahLst/>
              <a:cxnLst/>
              <a:rect l="l" t="t" r="r" b="b"/>
              <a:pathLst>
                <a:path w="339" h="216" extrusionOk="0">
                  <a:moveTo>
                    <a:pt x="309" y="0"/>
                  </a:moveTo>
                  <a:cubicBezTo>
                    <a:pt x="305" y="0"/>
                    <a:pt x="300" y="2"/>
                    <a:pt x="296" y="6"/>
                  </a:cubicBezTo>
                  <a:lnTo>
                    <a:pt x="47" y="122"/>
                  </a:lnTo>
                  <a:lnTo>
                    <a:pt x="33" y="122"/>
                  </a:lnTo>
                  <a:cubicBezTo>
                    <a:pt x="15" y="136"/>
                    <a:pt x="1" y="168"/>
                    <a:pt x="15" y="182"/>
                  </a:cubicBezTo>
                  <a:cubicBezTo>
                    <a:pt x="28" y="202"/>
                    <a:pt x="46" y="215"/>
                    <a:pt x="66" y="215"/>
                  </a:cubicBezTo>
                  <a:cubicBezTo>
                    <a:pt x="74" y="215"/>
                    <a:pt x="81" y="214"/>
                    <a:pt x="89" y="210"/>
                  </a:cubicBezTo>
                  <a:lnTo>
                    <a:pt x="324" y="66"/>
                  </a:lnTo>
                  <a:cubicBezTo>
                    <a:pt x="339" y="48"/>
                    <a:pt x="339" y="34"/>
                    <a:pt x="339" y="20"/>
                  </a:cubicBezTo>
                  <a:cubicBezTo>
                    <a:pt x="329" y="10"/>
                    <a:pt x="319" y="0"/>
                    <a:pt x="30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5" name="Google Shape;1525;p57"/>
            <p:cNvSpPr/>
            <p:nvPr/>
          </p:nvSpPr>
          <p:spPr>
            <a:xfrm>
              <a:off x="7249376" y="3717417"/>
              <a:ext cx="17850" cy="16326"/>
            </a:xfrm>
            <a:custGeom>
              <a:avLst/>
              <a:gdLst/>
              <a:ahLst/>
              <a:cxnLst/>
              <a:rect l="l" t="t" r="r" b="b"/>
              <a:pathLst>
                <a:path w="293" h="268" extrusionOk="0">
                  <a:moveTo>
                    <a:pt x="264" y="0"/>
                  </a:moveTo>
                  <a:cubicBezTo>
                    <a:pt x="253" y="0"/>
                    <a:pt x="242" y="4"/>
                    <a:pt x="233" y="11"/>
                  </a:cubicBezTo>
                  <a:lnTo>
                    <a:pt x="15" y="173"/>
                  </a:lnTo>
                  <a:lnTo>
                    <a:pt x="15" y="187"/>
                  </a:lnTo>
                  <a:cubicBezTo>
                    <a:pt x="1" y="201"/>
                    <a:pt x="1" y="229"/>
                    <a:pt x="15" y="247"/>
                  </a:cubicBezTo>
                  <a:cubicBezTo>
                    <a:pt x="22" y="261"/>
                    <a:pt x="32" y="268"/>
                    <a:pt x="45" y="268"/>
                  </a:cubicBezTo>
                  <a:cubicBezTo>
                    <a:pt x="58" y="268"/>
                    <a:pt x="73" y="261"/>
                    <a:pt x="89" y="247"/>
                  </a:cubicBezTo>
                  <a:lnTo>
                    <a:pt x="279" y="53"/>
                  </a:lnTo>
                  <a:cubicBezTo>
                    <a:pt x="293" y="53"/>
                    <a:pt x="293" y="25"/>
                    <a:pt x="293" y="11"/>
                  </a:cubicBezTo>
                  <a:cubicBezTo>
                    <a:pt x="286" y="4"/>
                    <a:pt x="275" y="0"/>
                    <a:pt x="26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26" name="Google Shape;1526;p57"/>
          <p:cNvGrpSpPr/>
          <p:nvPr/>
        </p:nvGrpSpPr>
        <p:grpSpPr>
          <a:xfrm>
            <a:off x="6830379" y="2177115"/>
            <a:ext cx="1262116" cy="2141808"/>
            <a:chOff x="6285325" y="2108025"/>
            <a:chExt cx="341500" cy="579525"/>
          </a:xfrm>
        </p:grpSpPr>
        <p:sp>
          <p:nvSpPr>
            <p:cNvPr id="1527" name="Google Shape;1527;p57"/>
            <p:cNvSpPr/>
            <p:nvPr/>
          </p:nvSpPr>
          <p:spPr>
            <a:xfrm>
              <a:off x="6361125" y="2668175"/>
              <a:ext cx="64925" cy="17600"/>
            </a:xfrm>
            <a:custGeom>
              <a:avLst/>
              <a:gdLst/>
              <a:ahLst/>
              <a:cxnLst/>
              <a:rect l="l" t="t" r="r" b="b"/>
              <a:pathLst>
                <a:path w="2597" h="704" extrusionOk="0">
                  <a:moveTo>
                    <a:pt x="1218" y="0"/>
                  </a:moveTo>
                  <a:cubicBezTo>
                    <a:pt x="1218" y="0"/>
                    <a:pt x="574" y="204"/>
                    <a:pt x="103" y="482"/>
                  </a:cubicBezTo>
                  <a:cubicBezTo>
                    <a:pt x="1" y="542"/>
                    <a:pt x="46" y="704"/>
                    <a:pt x="177" y="704"/>
                  </a:cubicBezTo>
                  <a:lnTo>
                    <a:pt x="2477" y="704"/>
                  </a:lnTo>
                  <a:cubicBezTo>
                    <a:pt x="2597" y="394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8" name="Google Shape;1528;p57"/>
            <p:cNvSpPr/>
            <p:nvPr/>
          </p:nvSpPr>
          <p:spPr>
            <a:xfrm>
              <a:off x="6360425" y="2667600"/>
              <a:ext cx="66325" cy="19950"/>
            </a:xfrm>
            <a:custGeom>
              <a:avLst/>
              <a:gdLst/>
              <a:ahLst/>
              <a:cxnLst/>
              <a:rect l="l" t="t" r="r" b="b"/>
              <a:pathLst>
                <a:path w="2653" h="798" extrusionOk="0">
                  <a:moveTo>
                    <a:pt x="1110" y="0"/>
                  </a:moveTo>
                  <a:cubicBezTo>
                    <a:pt x="1102" y="0"/>
                    <a:pt x="1093" y="2"/>
                    <a:pt x="1084" y="6"/>
                  </a:cubicBezTo>
                  <a:cubicBezTo>
                    <a:pt x="922" y="66"/>
                    <a:pt x="307" y="315"/>
                    <a:pt x="131" y="446"/>
                  </a:cubicBezTo>
                  <a:cubicBezTo>
                    <a:pt x="0" y="533"/>
                    <a:pt x="29" y="653"/>
                    <a:pt x="60" y="727"/>
                  </a:cubicBezTo>
                  <a:cubicBezTo>
                    <a:pt x="74" y="769"/>
                    <a:pt x="117" y="797"/>
                    <a:pt x="176" y="797"/>
                  </a:cubicBezTo>
                  <a:lnTo>
                    <a:pt x="2593" y="741"/>
                  </a:lnTo>
                  <a:cubicBezTo>
                    <a:pt x="2653" y="593"/>
                    <a:pt x="2611" y="403"/>
                    <a:pt x="2610" y="403"/>
                  </a:cubicBezTo>
                  <a:lnTo>
                    <a:pt x="2610" y="403"/>
                  </a:lnTo>
                  <a:lnTo>
                    <a:pt x="2009" y="463"/>
                  </a:lnTo>
                  <a:cubicBezTo>
                    <a:pt x="1994" y="464"/>
                    <a:pt x="1978" y="464"/>
                    <a:pt x="1963" y="464"/>
                  </a:cubicBezTo>
                  <a:cubicBezTo>
                    <a:pt x="1731" y="464"/>
                    <a:pt x="1514" y="364"/>
                    <a:pt x="1362" y="199"/>
                  </a:cubicBezTo>
                  <a:cubicBezTo>
                    <a:pt x="1291" y="111"/>
                    <a:pt x="1203" y="52"/>
                    <a:pt x="1158" y="23"/>
                  </a:cubicBezTo>
                  <a:cubicBezTo>
                    <a:pt x="1148" y="11"/>
                    <a:pt x="1130" y="0"/>
                    <a:pt x="111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9" name="Google Shape;1529;p57"/>
            <p:cNvSpPr/>
            <p:nvPr/>
          </p:nvSpPr>
          <p:spPr>
            <a:xfrm>
              <a:off x="6507025" y="2658225"/>
              <a:ext cx="62275" cy="27125"/>
            </a:xfrm>
            <a:custGeom>
              <a:avLst/>
              <a:gdLst/>
              <a:ahLst/>
              <a:cxnLst/>
              <a:rect l="l" t="t" r="r" b="b"/>
              <a:pathLst>
                <a:path w="2491" h="1085" extrusionOk="0">
                  <a:moveTo>
                    <a:pt x="1258" y="0"/>
                  </a:moveTo>
                  <a:cubicBezTo>
                    <a:pt x="1203" y="0"/>
                    <a:pt x="1172" y="1"/>
                    <a:pt x="1172" y="1"/>
                  </a:cubicBezTo>
                  <a:lnTo>
                    <a:pt x="56" y="381"/>
                  </a:lnTo>
                  <a:cubicBezTo>
                    <a:pt x="56" y="381"/>
                    <a:pt x="0" y="821"/>
                    <a:pt x="190" y="1084"/>
                  </a:cubicBezTo>
                  <a:lnTo>
                    <a:pt x="2389" y="325"/>
                  </a:lnTo>
                  <a:cubicBezTo>
                    <a:pt x="2491" y="279"/>
                    <a:pt x="2491" y="117"/>
                    <a:pt x="2375" y="89"/>
                  </a:cubicBezTo>
                  <a:cubicBezTo>
                    <a:pt x="1961" y="9"/>
                    <a:pt x="1457" y="0"/>
                    <a:pt x="125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0" name="Google Shape;1530;p57"/>
            <p:cNvSpPr/>
            <p:nvPr/>
          </p:nvSpPr>
          <p:spPr>
            <a:xfrm>
              <a:off x="6508075" y="2656400"/>
              <a:ext cx="62725" cy="29750"/>
            </a:xfrm>
            <a:custGeom>
              <a:avLst/>
              <a:gdLst/>
              <a:ahLst/>
              <a:cxnLst/>
              <a:rect l="l" t="t" r="r" b="b"/>
              <a:pathLst>
                <a:path w="2509" h="1190" extrusionOk="0">
                  <a:moveTo>
                    <a:pt x="1291" y="0"/>
                  </a:moveTo>
                  <a:cubicBezTo>
                    <a:pt x="1260" y="0"/>
                    <a:pt x="1232" y="14"/>
                    <a:pt x="1217" y="32"/>
                  </a:cubicBezTo>
                  <a:cubicBezTo>
                    <a:pt x="1189" y="74"/>
                    <a:pt x="1144" y="162"/>
                    <a:pt x="1101" y="264"/>
                  </a:cubicBezTo>
                  <a:cubicBezTo>
                    <a:pt x="996" y="500"/>
                    <a:pt x="820" y="675"/>
                    <a:pt x="588" y="735"/>
                  </a:cubicBezTo>
                  <a:lnTo>
                    <a:pt x="0" y="879"/>
                  </a:lnTo>
                  <a:cubicBezTo>
                    <a:pt x="0" y="879"/>
                    <a:pt x="14" y="1087"/>
                    <a:pt x="116" y="1189"/>
                  </a:cubicBezTo>
                  <a:lnTo>
                    <a:pt x="2420" y="440"/>
                  </a:lnTo>
                  <a:cubicBezTo>
                    <a:pt x="2463" y="412"/>
                    <a:pt x="2491" y="384"/>
                    <a:pt x="2508" y="324"/>
                  </a:cubicBezTo>
                  <a:cubicBezTo>
                    <a:pt x="2508" y="250"/>
                    <a:pt x="2477" y="134"/>
                    <a:pt x="2347" y="88"/>
                  </a:cubicBezTo>
                  <a:cubicBezTo>
                    <a:pt x="2139" y="32"/>
                    <a:pt x="1467" y="0"/>
                    <a:pt x="12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1" name="Google Shape;1531;p57"/>
            <p:cNvSpPr/>
            <p:nvPr/>
          </p:nvSpPr>
          <p:spPr>
            <a:xfrm>
              <a:off x="6357075" y="2501800"/>
              <a:ext cx="66425" cy="166400"/>
            </a:xfrm>
            <a:custGeom>
              <a:avLst/>
              <a:gdLst/>
              <a:ahLst/>
              <a:cxnLst/>
              <a:rect l="l" t="t" r="r" b="b"/>
              <a:pathLst>
                <a:path w="2657" h="6656" extrusionOk="0">
                  <a:moveTo>
                    <a:pt x="810" y="0"/>
                  </a:moveTo>
                  <a:cubicBezTo>
                    <a:pt x="1" y="2857"/>
                    <a:pt x="1380" y="6655"/>
                    <a:pt x="1380" y="6655"/>
                  </a:cubicBezTo>
                  <a:lnTo>
                    <a:pt x="2551" y="6655"/>
                  </a:lnTo>
                  <a:lnTo>
                    <a:pt x="265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2" name="Google Shape;1532;p57"/>
            <p:cNvSpPr/>
            <p:nvPr/>
          </p:nvSpPr>
          <p:spPr>
            <a:xfrm>
              <a:off x="6451625" y="2496250"/>
              <a:ext cx="86200" cy="171500"/>
            </a:xfrm>
            <a:custGeom>
              <a:avLst/>
              <a:gdLst/>
              <a:ahLst/>
              <a:cxnLst/>
              <a:rect l="l" t="t" r="r" b="b"/>
              <a:pathLst>
                <a:path w="3448" h="6860" extrusionOk="0">
                  <a:moveTo>
                    <a:pt x="1759" y="1"/>
                  </a:moveTo>
                  <a:lnTo>
                    <a:pt x="0" y="602"/>
                  </a:lnTo>
                  <a:lnTo>
                    <a:pt x="2272" y="6860"/>
                  </a:lnTo>
                  <a:lnTo>
                    <a:pt x="3388" y="6480"/>
                  </a:lnTo>
                  <a:cubicBezTo>
                    <a:pt x="3388" y="6480"/>
                    <a:pt x="3447" y="2435"/>
                    <a:pt x="1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3" name="Google Shape;1533;p57"/>
            <p:cNvSpPr/>
            <p:nvPr/>
          </p:nvSpPr>
          <p:spPr>
            <a:xfrm>
              <a:off x="6371075" y="2493000"/>
              <a:ext cx="137025" cy="52800"/>
            </a:xfrm>
            <a:custGeom>
              <a:avLst/>
              <a:gdLst/>
              <a:ahLst/>
              <a:cxnLst/>
              <a:rect l="l" t="t" r="r" b="b"/>
              <a:pathLst>
                <a:path w="5481" h="2112" extrusionOk="0">
                  <a:moveTo>
                    <a:pt x="116" y="1"/>
                  </a:moveTo>
                  <a:cubicBezTo>
                    <a:pt x="116" y="1"/>
                    <a:pt x="0" y="1436"/>
                    <a:pt x="0" y="2111"/>
                  </a:cubicBezTo>
                  <a:lnTo>
                    <a:pt x="5392" y="2111"/>
                  </a:lnTo>
                  <a:cubicBezTo>
                    <a:pt x="5392" y="2111"/>
                    <a:pt x="5480" y="806"/>
                    <a:pt x="53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4" name="Google Shape;1534;p57"/>
            <p:cNvSpPr/>
            <p:nvPr/>
          </p:nvSpPr>
          <p:spPr>
            <a:xfrm>
              <a:off x="6415025" y="2534775"/>
              <a:ext cx="95975" cy="129025"/>
            </a:xfrm>
            <a:custGeom>
              <a:avLst/>
              <a:gdLst/>
              <a:ahLst/>
              <a:cxnLst/>
              <a:rect l="l" t="t" r="r" b="b"/>
              <a:pathLst>
                <a:path w="3839" h="5161" extrusionOk="0">
                  <a:moveTo>
                    <a:pt x="15" y="0"/>
                  </a:moveTo>
                  <a:lnTo>
                    <a:pt x="15" y="43"/>
                  </a:lnTo>
                  <a:lnTo>
                    <a:pt x="1" y="1319"/>
                  </a:lnTo>
                  <a:lnTo>
                    <a:pt x="1" y="2593"/>
                  </a:lnTo>
                  <a:lnTo>
                    <a:pt x="1" y="3870"/>
                  </a:lnTo>
                  <a:lnTo>
                    <a:pt x="15" y="5161"/>
                  </a:lnTo>
                  <a:lnTo>
                    <a:pt x="43" y="3870"/>
                  </a:lnTo>
                  <a:lnTo>
                    <a:pt x="57" y="2593"/>
                  </a:lnTo>
                  <a:lnTo>
                    <a:pt x="75" y="1319"/>
                  </a:lnTo>
                  <a:lnTo>
                    <a:pt x="88" y="75"/>
                  </a:lnTo>
                  <a:lnTo>
                    <a:pt x="88" y="75"/>
                  </a:lnTo>
                  <a:lnTo>
                    <a:pt x="1130" y="102"/>
                  </a:lnTo>
                  <a:lnTo>
                    <a:pt x="2194" y="116"/>
                  </a:lnTo>
                  <a:lnTo>
                    <a:pt x="2194" y="116"/>
                  </a:lnTo>
                  <a:lnTo>
                    <a:pt x="2593" y="1362"/>
                  </a:lnTo>
                  <a:lnTo>
                    <a:pt x="3005" y="2624"/>
                  </a:lnTo>
                  <a:lnTo>
                    <a:pt x="3430" y="3884"/>
                  </a:lnTo>
                  <a:lnTo>
                    <a:pt x="3838" y="5143"/>
                  </a:lnTo>
                  <a:lnTo>
                    <a:pt x="3459" y="3870"/>
                  </a:lnTo>
                  <a:lnTo>
                    <a:pt x="3065" y="2610"/>
                  </a:lnTo>
                  <a:lnTo>
                    <a:pt x="2653" y="1333"/>
                  </a:lnTo>
                  <a:lnTo>
                    <a:pt x="2256" y="74"/>
                  </a:lnTo>
                  <a:lnTo>
                    <a:pt x="2242" y="43"/>
                  </a:lnTo>
                  <a:lnTo>
                    <a:pt x="2213" y="43"/>
                  </a:lnTo>
                  <a:lnTo>
                    <a:pt x="1130" y="1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5" name="Google Shape;1535;p57"/>
            <p:cNvSpPr/>
            <p:nvPr/>
          </p:nvSpPr>
          <p:spPr>
            <a:xfrm>
              <a:off x="6373275" y="2498100"/>
              <a:ext cx="19450" cy="28250"/>
            </a:xfrm>
            <a:custGeom>
              <a:avLst/>
              <a:gdLst/>
              <a:ahLst/>
              <a:cxnLst/>
              <a:rect l="l" t="t" r="r" b="b"/>
              <a:pathLst>
                <a:path w="778" h="1130" extrusionOk="0">
                  <a:moveTo>
                    <a:pt x="777" y="1"/>
                  </a:moveTo>
                  <a:lnTo>
                    <a:pt x="777" y="1"/>
                  </a:lnTo>
                  <a:cubicBezTo>
                    <a:pt x="746" y="120"/>
                    <a:pt x="704" y="236"/>
                    <a:pt x="672" y="352"/>
                  </a:cubicBezTo>
                  <a:cubicBezTo>
                    <a:pt x="630" y="454"/>
                    <a:pt x="584" y="574"/>
                    <a:pt x="528" y="676"/>
                  </a:cubicBezTo>
                  <a:cubicBezTo>
                    <a:pt x="468" y="778"/>
                    <a:pt x="394" y="880"/>
                    <a:pt x="306" y="954"/>
                  </a:cubicBezTo>
                  <a:cubicBezTo>
                    <a:pt x="218" y="1028"/>
                    <a:pt x="116" y="1087"/>
                    <a:pt x="0" y="1130"/>
                  </a:cubicBezTo>
                  <a:cubicBezTo>
                    <a:pt x="116" y="1130"/>
                    <a:pt x="250" y="1087"/>
                    <a:pt x="352" y="1014"/>
                  </a:cubicBezTo>
                  <a:cubicBezTo>
                    <a:pt x="454" y="926"/>
                    <a:pt x="528" y="824"/>
                    <a:pt x="602" y="718"/>
                  </a:cubicBezTo>
                  <a:cubicBezTo>
                    <a:pt x="658" y="602"/>
                    <a:pt x="704" y="486"/>
                    <a:pt x="732" y="366"/>
                  </a:cubicBezTo>
                  <a:cubicBezTo>
                    <a:pt x="760" y="250"/>
                    <a:pt x="777" y="120"/>
                    <a:pt x="77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6" name="Google Shape;1536;p57"/>
            <p:cNvSpPr/>
            <p:nvPr/>
          </p:nvSpPr>
          <p:spPr>
            <a:xfrm>
              <a:off x="6481350" y="2497050"/>
              <a:ext cx="27450" cy="25250"/>
            </a:xfrm>
            <a:custGeom>
              <a:avLst/>
              <a:gdLst/>
              <a:ahLst/>
              <a:cxnLst/>
              <a:rect l="l" t="t" r="r" b="b"/>
              <a:pathLst>
                <a:path w="1098" h="1010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130"/>
                    <a:pt x="74" y="250"/>
                    <a:pt x="148" y="366"/>
                  </a:cubicBezTo>
                  <a:cubicBezTo>
                    <a:pt x="204" y="482"/>
                    <a:pt x="278" y="602"/>
                    <a:pt x="366" y="704"/>
                  </a:cubicBezTo>
                  <a:cubicBezTo>
                    <a:pt x="468" y="806"/>
                    <a:pt x="570" y="894"/>
                    <a:pt x="704" y="954"/>
                  </a:cubicBezTo>
                  <a:cubicBezTo>
                    <a:pt x="781" y="991"/>
                    <a:pt x="872" y="1010"/>
                    <a:pt x="963" y="1010"/>
                  </a:cubicBezTo>
                  <a:cubicBezTo>
                    <a:pt x="1009" y="1010"/>
                    <a:pt x="1054" y="1005"/>
                    <a:pt x="1098" y="996"/>
                  </a:cubicBezTo>
                  <a:cubicBezTo>
                    <a:pt x="967" y="996"/>
                    <a:pt x="834" y="954"/>
                    <a:pt x="732" y="894"/>
                  </a:cubicBezTo>
                  <a:cubicBezTo>
                    <a:pt x="704" y="880"/>
                    <a:pt x="675" y="848"/>
                    <a:pt x="644" y="834"/>
                  </a:cubicBezTo>
                  <a:lnTo>
                    <a:pt x="570" y="778"/>
                  </a:lnTo>
                  <a:cubicBezTo>
                    <a:pt x="542" y="760"/>
                    <a:pt x="528" y="732"/>
                    <a:pt x="500" y="718"/>
                  </a:cubicBezTo>
                  <a:cubicBezTo>
                    <a:pt x="482" y="690"/>
                    <a:pt x="454" y="672"/>
                    <a:pt x="440" y="644"/>
                  </a:cubicBezTo>
                  <a:cubicBezTo>
                    <a:pt x="352" y="556"/>
                    <a:pt x="264" y="454"/>
                    <a:pt x="190" y="338"/>
                  </a:cubicBezTo>
                  <a:cubicBezTo>
                    <a:pt x="130" y="232"/>
                    <a:pt x="60" y="116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7" name="Google Shape;1537;p57"/>
            <p:cNvSpPr/>
            <p:nvPr/>
          </p:nvSpPr>
          <p:spPr>
            <a:xfrm>
              <a:off x="6360075" y="2351950"/>
              <a:ext cx="159375" cy="128950"/>
            </a:xfrm>
            <a:custGeom>
              <a:avLst/>
              <a:gdLst/>
              <a:ahLst/>
              <a:cxnLst/>
              <a:rect l="l" t="t" r="r" b="b"/>
              <a:pathLst>
                <a:path w="6375" h="5158" extrusionOk="0">
                  <a:moveTo>
                    <a:pt x="1232" y="0"/>
                  </a:moveTo>
                  <a:cubicBezTo>
                    <a:pt x="908" y="0"/>
                    <a:pt x="658" y="218"/>
                    <a:pt x="616" y="496"/>
                  </a:cubicBezTo>
                  <a:lnTo>
                    <a:pt x="43" y="4527"/>
                  </a:lnTo>
                  <a:cubicBezTo>
                    <a:pt x="0" y="4865"/>
                    <a:pt x="292" y="5157"/>
                    <a:pt x="658" y="5157"/>
                  </a:cubicBezTo>
                  <a:lnTo>
                    <a:pt x="5716" y="5157"/>
                  </a:lnTo>
                  <a:cubicBezTo>
                    <a:pt x="6082" y="5157"/>
                    <a:pt x="6374" y="4865"/>
                    <a:pt x="6332" y="4527"/>
                  </a:cubicBezTo>
                  <a:lnTo>
                    <a:pt x="5759" y="496"/>
                  </a:lnTo>
                  <a:cubicBezTo>
                    <a:pt x="5730" y="218"/>
                    <a:pt x="5467" y="0"/>
                    <a:pt x="514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8" name="Google Shape;1538;p57"/>
            <p:cNvSpPr/>
            <p:nvPr/>
          </p:nvSpPr>
          <p:spPr>
            <a:xfrm>
              <a:off x="6368075" y="2340175"/>
              <a:ext cx="135275" cy="153550"/>
            </a:xfrm>
            <a:custGeom>
              <a:avLst/>
              <a:gdLst/>
              <a:ahLst/>
              <a:cxnLst/>
              <a:rect l="l" t="t" r="r" b="b"/>
              <a:pathLst>
                <a:path w="5411" h="6142" extrusionOk="0">
                  <a:moveTo>
                    <a:pt x="2157" y="0"/>
                  </a:moveTo>
                  <a:cubicBezTo>
                    <a:pt x="2157" y="0"/>
                    <a:pt x="1569" y="352"/>
                    <a:pt x="999" y="383"/>
                  </a:cubicBezTo>
                  <a:cubicBezTo>
                    <a:pt x="1" y="426"/>
                    <a:pt x="106" y="967"/>
                    <a:pt x="74" y="1569"/>
                  </a:cubicBezTo>
                  <a:cubicBezTo>
                    <a:pt x="46" y="2170"/>
                    <a:pt x="250" y="6142"/>
                    <a:pt x="250" y="6142"/>
                  </a:cubicBezTo>
                  <a:lnTo>
                    <a:pt x="5410" y="6142"/>
                  </a:lnTo>
                  <a:lnTo>
                    <a:pt x="5410" y="704"/>
                  </a:lnTo>
                  <a:lnTo>
                    <a:pt x="5365" y="661"/>
                  </a:lnTo>
                  <a:cubicBezTo>
                    <a:pt x="5308" y="616"/>
                    <a:pt x="5277" y="559"/>
                    <a:pt x="5263" y="500"/>
                  </a:cubicBezTo>
                  <a:cubicBezTo>
                    <a:pt x="5133" y="426"/>
                    <a:pt x="4957" y="383"/>
                    <a:pt x="4693" y="383"/>
                  </a:cubicBezTo>
                  <a:cubicBezTo>
                    <a:pt x="4120" y="352"/>
                    <a:pt x="3536" y="0"/>
                    <a:pt x="35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9" name="Google Shape;1539;p57"/>
            <p:cNvSpPr/>
            <p:nvPr/>
          </p:nvSpPr>
          <p:spPr>
            <a:xfrm>
              <a:off x="6368075" y="2346750"/>
              <a:ext cx="141525" cy="146975"/>
            </a:xfrm>
            <a:custGeom>
              <a:avLst/>
              <a:gdLst/>
              <a:ahLst/>
              <a:cxnLst/>
              <a:rect l="l" t="t" r="r" b="b"/>
              <a:pathLst>
                <a:path w="5661" h="5879" extrusionOk="0">
                  <a:moveTo>
                    <a:pt x="4179" y="1"/>
                  </a:moveTo>
                  <a:lnTo>
                    <a:pt x="3300" y="2393"/>
                  </a:lnTo>
                  <a:lnTo>
                    <a:pt x="2421" y="2393"/>
                  </a:lnTo>
                  <a:lnTo>
                    <a:pt x="1320" y="61"/>
                  </a:lnTo>
                  <a:cubicBezTo>
                    <a:pt x="1320" y="61"/>
                    <a:pt x="1240" y="45"/>
                    <a:pt x="1115" y="45"/>
                  </a:cubicBezTo>
                  <a:cubicBezTo>
                    <a:pt x="966" y="45"/>
                    <a:pt x="752" y="67"/>
                    <a:pt x="528" y="163"/>
                  </a:cubicBezTo>
                  <a:cubicBezTo>
                    <a:pt x="120" y="339"/>
                    <a:pt x="60" y="912"/>
                    <a:pt x="60" y="912"/>
                  </a:cubicBezTo>
                  <a:cubicBezTo>
                    <a:pt x="1" y="1936"/>
                    <a:pt x="250" y="5879"/>
                    <a:pt x="250" y="5879"/>
                  </a:cubicBezTo>
                  <a:lnTo>
                    <a:pt x="5453" y="5879"/>
                  </a:lnTo>
                  <a:cubicBezTo>
                    <a:pt x="5453" y="5879"/>
                    <a:pt x="5660" y="792"/>
                    <a:pt x="5527" y="426"/>
                  </a:cubicBezTo>
                  <a:cubicBezTo>
                    <a:pt x="5382" y="61"/>
                    <a:pt x="4179" y="1"/>
                    <a:pt x="41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0" name="Google Shape;1540;p57"/>
            <p:cNvSpPr/>
            <p:nvPr/>
          </p:nvSpPr>
          <p:spPr>
            <a:xfrm>
              <a:off x="6371425" y="2346675"/>
              <a:ext cx="54275" cy="124725"/>
            </a:xfrm>
            <a:custGeom>
              <a:avLst/>
              <a:gdLst/>
              <a:ahLst/>
              <a:cxnLst/>
              <a:rect l="l" t="t" r="r" b="b"/>
              <a:pathLst>
                <a:path w="2171" h="4989" extrusionOk="0">
                  <a:moveTo>
                    <a:pt x="1088" y="0"/>
                  </a:moveTo>
                  <a:cubicBezTo>
                    <a:pt x="855" y="0"/>
                    <a:pt x="542" y="115"/>
                    <a:pt x="412" y="166"/>
                  </a:cubicBezTo>
                  <a:cubicBezTo>
                    <a:pt x="366" y="166"/>
                    <a:pt x="352" y="211"/>
                    <a:pt x="366" y="240"/>
                  </a:cubicBezTo>
                  <a:cubicBezTo>
                    <a:pt x="1143" y="2628"/>
                    <a:pt x="130" y="4225"/>
                    <a:pt x="14" y="4401"/>
                  </a:cubicBezTo>
                  <a:cubicBezTo>
                    <a:pt x="0" y="4418"/>
                    <a:pt x="0" y="4432"/>
                    <a:pt x="0" y="4447"/>
                  </a:cubicBezTo>
                  <a:lnTo>
                    <a:pt x="0" y="4914"/>
                  </a:lnTo>
                  <a:cubicBezTo>
                    <a:pt x="0" y="4960"/>
                    <a:pt x="28" y="4988"/>
                    <a:pt x="74" y="4988"/>
                  </a:cubicBezTo>
                  <a:cubicBezTo>
                    <a:pt x="2170" y="4738"/>
                    <a:pt x="1333" y="549"/>
                    <a:pt x="1217" y="64"/>
                  </a:cubicBezTo>
                  <a:cubicBezTo>
                    <a:pt x="1217" y="36"/>
                    <a:pt x="1186" y="4"/>
                    <a:pt x="1157" y="4"/>
                  </a:cubicBezTo>
                  <a:cubicBezTo>
                    <a:pt x="1135" y="1"/>
                    <a:pt x="1112" y="0"/>
                    <a:pt x="108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1" name="Google Shape;1541;p57"/>
            <p:cNvSpPr/>
            <p:nvPr/>
          </p:nvSpPr>
          <p:spPr>
            <a:xfrm>
              <a:off x="6383475" y="2352650"/>
              <a:ext cx="9950" cy="83225"/>
            </a:xfrm>
            <a:custGeom>
              <a:avLst/>
              <a:gdLst/>
              <a:ahLst/>
              <a:cxnLst/>
              <a:rect l="l" t="t" r="r" b="b"/>
              <a:pathLst>
                <a:path w="398" h="3329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48"/>
                    <a:pt x="88" y="278"/>
                    <a:pt x="120" y="412"/>
                  </a:cubicBezTo>
                  <a:lnTo>
                    <a:pt x="162" y="616"/>
                  </a:lnTo>
                  <a:lnTo>
                    <a:pt x="208" y="820"/>
                  </a:lnTo>
                  <a:cubicBezTo>
                    <a:pt x="250" y="1102"/>
                    <a:pt x="281" y="1379"/>
                    <a:pt x="296" y="1657"/>
                  </a:cubicBezTo>
                  <a:cubicBezTo>
                    <a:pt x="310" y="1805"/>
                    <a:pt x="310" y="1935"/>
                    <a:pt x="310" y="2083"/>
                  </a:cubicBezTo>
                  <a:cubicBezTo>
                    <a:pt x="310" y="2157"/>
                    <a:pt x="296" y="2213"/>
                    <a:pt x="296" y="2287"/>
                  </a:cubicBezTo>
                  <a:lnTo>
                    <a:pt x="296" y="2389"/>
                  </a:lnTo>
                  <a:lnTo>
                    <a:pt x="281" y="2491"/>
                  </a:lnTo>
                  <a:cubicBezTo>
                    <a:pt x="281" y="2565"/>
                    <a:pt x="264" y="2639"/>
                    <a:pt x="264" y="2713"/>
                  </a:cubicBezTo>
                  <a:lnTo>
                    <a:pt x="222" y="2917"/>
                  </a:lnTo>
                  <a:cubicBezTo>
                    <a:pt x="222" y="2948"/>
                    <a:pt x="208" y="2990"/>
                    <a:pt x="208" y="3019"/>
                  </a:cubicBezTo>
                  <a:lnTo>
                    <a:pt x="176" y="3124"/>
                  </a:lnTo>
                  <a:cubicBezTo>
                    <a:pt x="162" y="3194"/>
                    <a:pt x="148" y="3254"/>
                    <a:pt x="134" y="3328"/>
                  </a:cubicBezTo>
                  <a:cubicBezTo>
                    <a:pt x="236" y="3064"/>
                    <a:pt x="310" y="2786"/>
                    <a:pt x="338" y="2509"/>
                  </a:cubicBezTo>
                  <a:lnTo>
                    <a:pt x="369" y="2403"/>
                  </a:lnTo>
                  <a:lnTo>
                    <a:pt x="369" y="2287"/>
                  </a:lnTo>
                  <a:cubicBezTo>
                    <a:pt x="369" y="2227"/>
                    <a:pt x="383" y="2157"/>
                    <a:pt x="383" y="2083"/>
                  </a:cubicBezTo>
                  <a:cubicBezTo>
                    <a:pt x="383" y="1935"/>
                    <a:pt x="398" y="1805"/>
                    <a:pt x="383" y="1657"/>
                  </a:cubicBezTo>
                  <a:cubicBezTo>
                    <a:pt x="369" y="1379"/>
                    <a:pt x="324" y="1084"/>
                    <a:pt x="264" y="806"/>
                  </a:cubicBezTo>
                  <a:cubicBezTo>
                    <a:pt x="208" y="542"/>
                    <a:pt x="120" y="264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2" name="Google Shape;1542;p57"/>
            <p:cNvSpPr/>
            <p:nvPr/>
          </p:nvSpPr>
          <p:spPr>
            <a:xfrm>
              <a:off x="6452400" y="2346550"/>
              <a:ext cx="54650" cy="124850"/>
            </a:xfrm>
            <a:custGeom>
              <a:avLst/>
              <a:gdLst/>
              <a:ahLst/>
              <a:cxnLst/>
              <a:rect l="l" t="t" r="r" b="b"/>
              <a:pathLst>
                <a:path w="2186" h="4994" extrusionOk="0">
                  <a:moveTo>
                    <a:pt x="916" y="0"/>
                  </a:moveTo>
                  <a:cubicBezTo>
                    <a:pt x="855" y="0"/>
                    <a:pt x="797" y="3"/>
                    <a:pt x="747" y="9"/>
                  </a:cubicBezTo>
                  <a:cubicBezTo>
                    <a:pt x="718" y="9"/>
                    <a:pt x="690" y="41"/>
                    <a:pt x="690" y="69"/>
                  </a:cubicBezTo>
                  <a:cubicBezTo>
                    <a:pt x="585" y="554"/>
                    <a:pt x="1" y="4743"/>
                    <a:pt x="2097" y="4993"/>
                  </a:cubicBezTo>
                  <a:cubicBezTo>
                    <a:pt x="2139" y="4993"/>
                    <a:pt x="2185" y="4965"/>
                    <a:pt x="2185" y="4919"/>
                  </a:cubicBezTo>
                  <a:lnTo>
                    <a:pt x="2185" y="4452"/>
                  </a:lnTo>
                  <a:cubicBezTo>
                    <a:pt x="2185" y="4437"/>
                    <a:pt x="2168" y="4423"/>
                    <a:pt x="2168" y="4406"/>
                  </a:cubicBezTo>
                  <a:cubicBezTo>
                    <a:pt x="2037" y="4230"/>
                    <a:pt x="792" y="2545"/>
                    <a:pt x="1570" y="157"/>
                  </a:cubicBezTo>
                  <a:cubicBezTo>
                    <a:pt x="1584" y="128"/>
                    <a:pt x="1570" y="83"/>
                    <a:pt x="1524" y="69"/>
                  </a:cubicBezTo>
                  <a:cubicBezTo>
                    <a:pt x="1408" y="36"/>
                    <a:pt x="1140" y="0"/>
                    <a:pt x="91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3" name="Google Shape;1543;p57"/>
            <p:cNvSpPr/>
            <p:nvPr/>
          </p:nvSpPr>
          <p:spPr>
            <a:xfrm>
              <a:off x="6479850" y="2349750"/>
              <a:ext cx="26400" cy="111000"/>
            </a:xfrm>
            <a:custGeom>
              <a:avLst/>
              <a:gdLst/>
              <a:ahLst/>
              <a:cxnLst/>
              <a:rect l="l" t="t" r="r" b="b"/>
              <a:pathLst>
                <a:path w="1056" h="4440" extrusionOk="0">
                  <a:moveTo>
                    <a:pt x="208" y="0"/>
                  </a:moveTo>
                  <a:cubicBezTo>
                    <a:pt x="102" y="380"/>
                    <a:pt x="60" y="778"/>
                    <a:pt x="32" y="1172"/>
                  </a:cubicBezTo>
                  <a:cubicBezTo>
                    <a:pt x="0" y="1569"/>
                    <a:pt x="14" y="1963"/>
                    <a:pt x="60" y="2343"/>
                  </a:cubicBezTo>
                  <a:cubicBezTo>
                    <a:pt x="120" y="2741"/>
                    <a:pt x="208" y="3121"/>
                    <a:pt x="366" y="3486"/>
                  </a:cubicBezTo>
                  <a:cubicBezTo>
                    <a:pt x="454" y="3662"/>
                    <a:pt x="542" y="3838"/>
                    <a:pt x="662" y="4000"/>
                  </a:cubicBezTo>
                  <a:cubicBezTo>
                    <a:pt x="778" y="4162"/>
                    <a:pt x="911" y="4309"/>
                    <a:pt x="1056" y="4440"/>
                  </a:cubicBezTo>
                  <a:cubicBezTo>
                    <a:pt x="925" y="4295"/>
                    <a:pt x="806" y="4148"/>
                    <a:pt x="690" y="3986"/>
                  </a:cubicBezTo>
                  <a:cubicBezTo>
                    <a:pt x="588" y="3810"/>
                    <a:pt x="500" y="3648"/>
                    <a:pt x="426" y="3458"/>
                  </a:cubicBezTo>
                  <a:cubicBezTo>
                    <a:pt x="352" y="3282"/>
                    <a:pt x="296" y="3092"/>
                    <a:pt x="250" y="2916"/>
                  </a:cubicBezTo>
                  <a:cubicBezTo>
                    <a:pt x="208" y="2727"/>
                    <a:pt x="162" y="2537"/>
                    <a:pt x="148" y="2329"/>
                  </a:cubicBezTo>
                  <a:cubicBezTo>
                    <a:pt x="88" y="1949"/>
                    <a:pt x="74" y="1569"/>
                    <a:pt x="88" y="1172"/>
                  </a:cubicBezTo>
                  <a:cubicBezTo>
                    <a:pt x="102" y="982"/>
                    <a:pt x="120" y="778"/>
                    <a:pt x="134" y="584"/>
                  </a:cubicBezTo>
                  <a:cubicBezTo>
                    <a:pt x="148" y="394"/>
                    <a:pt x="176" y="204"/>
                    <a:pt x="2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4" name="Google Shape;1544;p57"/>
            <p:cNvSpPr/>
            <p:nvPr/>
          </p:nvSpPr>
          <p:spPr>
            <a:xfrm>
              <a:off x="6416875" y="2329600"/>
              <a:ext cx="42150" cy="31175"/>
            </a:xfrm>
            <a:custGeom>
              <a:avLst/>
              <a:gdLst/>
              <a:ahLst/>
              <a:cxnLst/>
              <a:rect l="l" t="t" r="r" b="b"/>
              <a:pathLst>
                <a:path w="1686" h="1247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246"/>
                    <a:pt x="848" y="1246"/>
                  </a:cubicBezTo>
                  <a:cubicBezTo>
                    <a:pt x="1320" y="1246"/>
                    <a:pt x="1686" y="1025"/>
                    <a:pt x="1686" y="571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5" name="Google Shape;1545;p57"/>
            <p:cNvSpPr/>
            <p:nvPr/>
          </p:nvSpPr>
          <p:spPr>
            <a:xfrm>
              <a:off x="6416875" y="2335425"/>
              <a:ext cx="42150" cy="9275"/>
            </a:xfrm>
            <a:custGeom>
              <a:avLst/>
              <a:gdLst/>
              <a:ahLst/>
              <a:cxnLst/>
              <a:rect l="l" t="t" r="r" b="b"/>
              <a:pathLst>
                <a:path w="1686" h="371" extrusionOk="0">
                  <a:moveTo>
                    <a:pt x="1686" y="0"/>
                  </a:moveTo>
                  <a:cubicBezTo>
                    <a:pt x="1464" y="46"/>
                    <a:pt x="1232" y="74"/>
                    <a:pt x="982" y="88"/>
                  </a:cubicBezTo>
                  <a:cubicBezTo>
                    <a:pt x="907" y="91"/>
                    <a:pt x="833" y="93"/>
                    <a:pt x="759" y="93"/>
                  </a:cubicBezTo>
                  <a:cubicBezTo>
                    <a:pt x="501" y="93"/>
                    <a:pt x="250" y="72"/>
                    <a:pt x="1" y="14"/>
                  </a:cubicBezTo>
                  <a:lnTo>
                    <a:pt x="1" y="296"/>
                  </a:lnTo>
                  <a:cubicBezTo>
                    <a:pt x="261" y="341"/>
                    <a:pt x="523" y="371"/>
                    <a:pt x="794" y="371"/>
                  </a:cubicBezTo>
                  <a:cubicBezTo>
                    <a:pt x="856" y="371"/>
                    <a:pt x="919" y="369"/>
                    <a:pt x="982" y="366"/>
                  </a:cubicBezTo>
                  <a:cubicBezTo>
                    <a:pt x="1232" y="352"/>
                    <a:pt x="1464" y="324"/>
                    <a:pt x="1686" y="264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6" name="Google Shape;1546;p57"/>
            <p:cNvSpPr/>
            <p:nvPr/>
          </p:nvSpPr>
          <p:spPr>
            <a:xfrm>
              <a:off x="6428225" y="2360400"/>
              <a:ext cx="22000" cy="20850"/>
            </a:xfrm>
            <a:custGeom>
              <a:avLst/>
              <a:gdLst/>
              <a:ahLst/>
              <a:cxnLst/>
              <a:rect l="l" t="t" r="r" b="b"/>
              <a:pathLst>
                <a:path w="880" h="834" extrusionOk="0">
                  <a:moveTo>
                    <a:pt x="145" y="0"/>
                  </a:moveTo>
                  <a:cubicBezTo>
                    <a:pt x="57" y="0"/>
                    <a:pt x="1" y="70"/>
                    <a:pt x="29" y="158"/>
                  </a:cubicBezTo>
                  <a:lnTo>
                    <a:pt x="176" y="732"/>
                  </a:lnTo>
                  <a:cubicBezTo>
                    <a:pt x="190" y="792"/>
                    <a:pt x="250" y="834"/>
                    <a:pt x="307" y="834"/>
                  </a:cubicBezTo>
                  <a:lnTo>
                    <a:pt x="570" y="834"/>
                  </a:lnTo>
                  <a:cubicBezTo>
                    <a:pt x="630" y="834"/>
                    <a:pt x="690" y="792"/>
                    <a:pt x="704" y="732"/>
                  </a:cubicBezTo>
                  <a:lnTo>
                    <a:pt x="848" y="158"/>
                  </a:lnTo>
                  <a:cubicBezTo>
                    <a:pt x="880" y="70"/>
                    <a:pt x="820" y="0"/>
                    <a:pt x="7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7" name="Google Shape;1547;p57"/>
            <p:cNvSpPr/>
            <p:nvPr/>
          </p:nvSpPr>
          <p:spPr>
            <a:xfrm>
              <a:off x="6427425" y="2377975"/>
              <a:ext cx="23525" cy="109150"/>
            </a:xfrm>
            <a:custGeom>
              <a:avLst/>
              <a:gdLst/>
              <a:ahLst/>
              <a:cxnLst/>
              <a:rect l="l" t="t" r="r" b="b"/>
              <a:pathLst>
                <a:path w="941" h="4366" extrusionOk="0">
                  <a:moveTo>
                    <a:pt x="310" y="1"/>
                  </a:moveTo>
                  <a:lnTo>
                    <a:pt x="1" y="3750"/>
                  </a:lnTo>
                  <a:lnTo>
                    <a:pt x="458" y="4366"/>
                  </a:lnTo>
                  <a:lnTo>
                    <a:pt x="940" y="375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8" name="Google Shape;1548;p57"/>
            <p:cNvSpPr/>
            <p:nvPr/>
          </p:nvSpPr>
          <p:spPr>
            <a:xfrm>
              <a:off x="6406250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387" y="0"/>
                  </a:moveTo>
                  <a:cubicBezTo>
                    <a:pt x="369" y="0"/>
                    <a:pt x="352" y="4"/>
                    <a:pt x="338" y="11"/>
                  </a:cubicBezTo>
                  <a:lnTo>
                    <a:pt x="56" y="201"/>
                  </a:lnTo>
                  <a:cubicBezTo>
                    <a:pt x="14" y="233"/>
                    <a:pt x="0" y="289"/>
                    <a:pt x="28" y="335"/>
                  </a:cubicBezTo>
                  <a:cubicBezTo>
                    <a:pt x="176" y="575"/>
                    <a:pt x="470" y="1352"/>
                    <a:pt x="954" y="1352"/>
                  </a:cubicBezTo>
                  <a:cubicBezTo>
                    <a:pt x="1000" y="1352"/>
                    <a:pt x="1048" y="1345"/>
                    <a:pt x="1098" y="1330"/>
                  </a:cubicBezTo>
                  <a:cubicBezTo>
                    <a:pt x="1098" y="1330"/>
                    <a:pt x="1463" y="658"/>
                    <a:pt x="1273" y="510"/>
                  </a:cubicBezTo>
                  <a:cubicBezTo>
                    <a:pt x="1129" y="394"/>
                    <a:pt x="602" y="99"/>
                    <a:pt x="440" y="11"/>
                  </a:cubicBezTo>
                  <a:cubicBezTo>
                    <a:pt x="424" y="4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9" name="Google Shape;1549;p57"/>
            <p:cNvSpPr/>
            <p:nvPr/>
          </p:nvSpPr>
          <p:spPr>
            <a:xfrm>
              <a:off x="6432625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1077" y="0"/>
                  </a:moveTo>
                  <a:cubicBezTo>
                    <a:pt x="1058" y="0"/>
                    <a:pt x="1040" y="4"/>
                    <a:pt x="1024" y="11"/>
                  </a:cubicBezTo>
                  <a:cubicBezTo>
                    <a:pt x="866" y="99"/>
                    <a:pt x="338" y="394"/>
                    <a:pt x="190" y="510"/>
                  </a:cubicBezTo>
                  <a:cubicBezTo>
                    <a:pt x="0" y="658"/>
                    <a:pt x="454" y="1330"/>
                    <a:pt x="454" y="1330"/>
                  </a:cubicBezTo>
                  <a:cubicBezTo>
                    <a:pt x="503" y="1345"/>
                    <a:pt x="549" y="1352"/>
                    <a:pt x="593" y="1352"/>
                  </a:cubicBezTo>
                  <a:cubicBezTo>
                    <a:pt x="1055" y="1352"/>
                    <a:pt x="1288" y="575"/>
                    <a:pt x="1436" y="335"/>
                  </a:cubicBezTo>
                  <a:cubicBezTo>
                    <a:pt x="1464" y="289"/>
                    <a:pt x="1450" y="233"/>
                    <a:pt x="1407" y="201"/>
                  </a:cubicBezTo>
                  <a:lnTo>
                    <a:pt x="1130" y="11"/>
                  </a:lnTo>
                  <a:cubicBezTo>
                    <a:pt x="1114" y="4"/>
                    <a:pt x="1095" y="0"/>
                    <a:pt x="107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0" name="Google Shape;1550;p57"/>
            <p:cNvSpPr/>
            <p:nvPr/>
          </p:nvSpPr>
          <p:spPr>
            <a:xfrm>
              <a:off x="6413550" y="2351950"/>
              <a:ext cx="25350" cy="22600"/>
            </a:xfrm>
            <a:custGeom>
              <a:avLst/>
              <a:gdLst/>
              <a:ahLst/>
              <a:cxnLst/>
              <a:rect l="l" t="t" r="r" b="b"/>
              <a:pathLst>
                <a:path w="1014" h="904" extrusionOk="0">
                  <a:moveTo>
                    <a:pt x="967" y="0"/>
                  </a:moveTo>
                  <a:cubicBezTo>
                    <a:pt x="953" y="145"/>
                    <a:pt x="953" y="278"/>
                    <a:pt x="953" y="426"/>
                  </a:cubicBezTo>
                  <a:lnTo>
                    <a:pt x="953" y="408"/>
                  </a:lnTo>
                  <a:cubicBezTo>
                    <a:pt x="897" y="548"/>
                    <a:pt x="828" y="675"/>
                    <a:pt x="773" y="810"/>
                  </a:cubicBezTo>
                  <a:lnTo>
                    <a:pt x="773" y="810"/>
                  </a:lnTo>
                  <a:cubicBezTo>
                    <a:pt x="747" y="814"/>
                    <a:pt x="718" y="816"/>
                    <a:pt x="688" y="816"/>
                  </a:cubicBezTo>
                  <a:cubicBezTo>
                    <a:pt x="652" y="816"/>
                    <a:pt x="616" y="813"/>
                    <a:pt x="588" y="806"/>
                  </a:cubicBezTo>
                  <a:cubicBezTo>
                    <a:pt x="514" y="806"/>
                    <a:pt x="440" y="778"/>
                    <a:pt x="380" y="732"/>
                  </a:cubicBezTo>
                  <a:cubicBezTo>
                    <a:pt x="310" y="704"/>
                    <a:pt x="250" y="658"/>
                    <a:pt x="190" y="616"/>
                  </a:cubicBezTo>
                  <a:lnTo>
                    <a:pt x="88" y="542"/>
                  </a:lnTo>
                  <a:cubicBezTo>
                    <a:pt x="60" y="514"/>
                    <a:pt x="46" y="496"/>
                    <a:pt x="0" y="468"/>
                  </a:cubicBezTo>
                  <a:lnTo>
                    <a:pt x="0" y="468"/>
                  </a:lnTo>
                  <a:cubicBezTo>
                    <a:pt x="28" y="496"/>
                    <a:pt x="60" y="528"/>
                    <a:pt x="74" y="556"/>
                  </a:cubicBezTo>
                  <a:lnTo>
                    <a:pt x="162" y="644"/>
                  </a:lnTo>
                  <a:cubicBezTo>
                    <a:pt x="222" y="704"/>
                    <a:pt x="278" y="760"/>
                    <a:pt x="338" y="792"/>
                  </a:cubicBezTo>
                  <a:cubicBezTo>
                    <a:pt x="412" y="834"/>
                    <a:pt x="485" y="866"/>
                    <a:pt x="573" y="894"/>
                  </a:cubicBezTo>
                  <a:cubicBezTo>
                    <a:pt x="603" y="900"/>
                    <a:pt x="635" y="903"/>
                    <a:pt x="669" y="903"/>
                  </a:cubicBezTo>
                  <a:cubicBezTo>
                    <a:pt x="717" y="903"/>
                    <a:pt x="768" y="896"/>
                    <a:pt x="820" y="880"/>
                  </a:cubicBezTo>
                  <a:lnTo>
                    <a:pt x="837" y="880"/>
                  </a:lnTo>
                  <a:lnTo>
                    <a:pt x="837" y="866"/>
                  </a:lnTo>
                  <a:cubicBezTo>
                    <a:pt x="894" y="718"/>
                    <a:pt x="953" y="584"/>
                    <a:pt x="1013" y="440"/>
                  </a:cubicBezTo>
                  <a:lnTo>
                    <a:pt x="1013" y="426"/>
                  </a:lnTo>
                  <a:cubicBezTo>
                    <a:pt x="1013" y="278"/>
                    <a:pt x="996" y="145"/>
                    <a:pt x="96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1" name="Google Shape;1551;p57"/>
            <p:cNvSpPr/>
            <p:nvPr/>
          </p:nvSpPr>
          <p:spPr>
            <a:xfrm>
              <a:off x="6438075" y="2362600"/>
              <a:ext cx="24550" cy="11850"/>
            </a:xfrm>
            <a:custGeom>
              <a:avLst/>
              <a:gdLst/>
              <a:ahLst/>
              <a:cxnLst/>
              <a:rect l="l" t="t" r="r" b="b"/>
              <a:pathLst>
                <a:path w="982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44"/>
                    <a:pt x="120" y="292"/>
                    <a:pt x="190" y="422"/>
                  </a:cubicBezTo>
                  <a:lnTo>
                    <a:pt x="208" y="440"/>
                  </a:lnTo>
                  <a:lnTo>
                    <a:pt x="222" y="454"/>
                  </a:lnTo>
                  <a:cubicBezTo>
                    <a:pt x="274" y="464"/>
                    <a:pt x="325" y="474"/>
                    <a:pt x="376" y="474"/>
                  </a:cubicBezTo>
                  <a:cubicBezTo>
                    <a:pt x="397" y="474"/>
                    <a:pt x="419" y="472"/>
                    <a:pt x="440" y="468"/>
                  </a:cubicBezTo>
                  <a:cubicBezTo>
                    <a:pt x="514" y="468"/>
                    <a:pt x="574" y="454"/>
                    <a:pt x="648" y="440"/>
                  </a:cubicBezTo>
                  <a:cubicBezTo>
                    <a:pt x="718" y="408"/>
                    <a:pt x="778" y="380"/>
                    <a:pt x="838" y="334"/>
                  </a:cubicBezTo>
                  <a:cubicBezTo>
                    <a:pt x="894" y="292"/>
                    <a:pt x="940" y="246"/>
                    <a:pt x="982" y="190"/>
                  </a:cubicBezTo>
                  <a:lnTo>
                    <a:pt x="982" y="190"/>
                  </a:lnTo>
                  <a:cubicBezTo>
                    <a:pt x="954" y="204"/>
                    <a:pt x="926" y="232"/>
                    <a:pt x="894" y="246"/>
                  </a:cubicBezTo>
                  <a:cubicBezTo>
                    <a:pt x="866" y="264"/>
                    <a:pt x="838" y="278"/>
                    <a:pt x="806" y="292"/>
                  </a:cubicBezTo>
                  <a:cubicBezTo>
                    <a:pt x="750" y="320"/>
                    <a:pt x="690" y="352"/>
                    <a:pt x="630" y="366"/>
                  </a:cubicBezTo>
                  <a:cubicBezTo>
                    <a:pt x="560" y="380"/>
                    <a:pt x="500" y="394"/>
                    <a:pt x="440" y="394"/>
                  </a:cubicBezTo>
                  <a:cubicBezTo>
                    <a:pt x="369" y="394"/>
                    <a:pt x="314" y="394"/>
                    <a:pt x="257" y="381"/>
                  </a:cubicBezTo>
                  <a:lnTo>
                    <a:pt x="257" y="381"/>
                  </a:lnTo>
                  <a:cubicBezTo>
                    <a:pt x="185" y="255"/>
                    <a:pt x="99" y="126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2" name="Google Shape;1552;p57"/>
            <p:cNvSpPr/>
            <p:nvPr/>
          </p:nvSpPr>
          <p:spPr>
            <a:xfrm>
              <a:off x="6397100" y="2389725"/>
              <a:ext cx="75125" cy="90025"/>
            </a:xfrm>
            <a:custGeom>
              <a:avLst/>
              <a:gdLst/>
              <a:ahLst/>
              <a:cxnLst/>
              <a:rect l="l" t="t" r="r" b="b"/>
              <a:pathLst>
                <a:path w="3005" h="3601" extrusionOk="0">
                  <a:moveTo>
                    <a:pt x="1966" y="0"/>
                  </a:moveTo>
                  <a:cubicBezTo>
                    <a:pt x="1181" y="0"/>
                    <a:pt x="500" y="167"/>
                    <a:pt x="176" y="262"/>
                  </a:cubicBezTo>
                  <a:cubicBezTo>
                    <a:pt x="71" y="290"/>
                    <a:pt x="0" y="392"/>
                    <a:pt x="14" y="498"/>
                  </a:cubicBezTo>
                  <a:cubicBezTo>
                    <a:pt x="145" y="1993"/>
                    <a:pt x="394" y="3048"/>
                    <a:pt x="496" y="3428"/>
                  </a:cubicBezTo>
                  <a:cubicBezTo>
                    <a:pt x="510" y="3516"/>
                    <a:pt x="598" y="3590"/>
                    <a:pt x="704" y="3590"/>
                  </a:cubicBezTo>
                  <a:cubicBezTo>
                    <a:pt x="790" y="3597"/>
                    <a:pt x="882" y="3600"/>
                    <a:pt x="977" y="3600"/>
                  </a:cubicBezTo>
                  <a:cubicBezTo>
                    <a:pt x="1635" y="3600"/>
                    <a:pt x="2455" y="3447"/>
                    <a:pt x="2814" y="3382"/>
                  </a:cubicBezTo>
                  <a:cubicBezTo>
                    <a:pt x="2916" y="3354"/>
                    <a:pt x="3004" y="3266"/>
                    <a:pt x="3004" y="3150"/>
                  </a:cubicBezTo>
                  <a:cubicBezTo>
                    <a:pt x="2990" y="2271"/>
                    <a:pt x="2783" y="744"/>
                    <a:pt x="2709" y="234"/>
                  </a:cubicBezTo>
                  <a:cubicBezTo>
                    <a:pt x="2681" y="129"/>
                    <a:pt x="2607" y="41"/>
                    <a:pt x="2491" y="27"/>
                  </a:cubicBezTo>
                  <a:cubicBezTo>
                    <a:pt x="2313" y="8"/>
                    <a:pt x="2137" y="0"/>
                    <a:pt x="1966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3" name="Google Shape;1553;p57"/>
            <p:cNvSpPr/>
            <p:nvPr/>
          </p:nvSpPr>
          <p:spPr>
            <a:xfrm>
              <a:off x="6402550" y="2397325"/>
              <a:ext cx="60075" cy="33450"/>
            </a:xfrm>
            <a:custGeom>
              <a:avLst/>
              <a:gdLst/>
              <a:ahLst/>
              <a:cxnLst/>
              <a:rect l="l" t="t" r="r" b="b"/>
              <a:pathLst>
                <a:path w="2403" h="1338" extrusionOk="0">
                  <a:moveTo>
                    <a:pt x="2083" y="0"/>
                  </a:moveTo>
                  <a:cubicBezTo>
                    <a:pt x="1260" y="18"/>
                    <a:pt x="486" y="134"/>
                    <a:pt x="162" y="194"/>
                  </a:cubicBezTo>
                  <a:cubicBezTo>
                    <a:pt x="74" y="208"/>
                    <a:pt x="0" y="250"/>
                    <a:pt x="14" y="282"/>
                  </a:cubicBezTo>
                  <a:cubicBezTo>
                    <a:pt x="46" y="809"/>
                    <a:pt x="204" y="1161"/>
                    <a:pt x="264" y="1291"/>
                  </a:cubicBezTo>
                  <a:cubicBezTo>
                    <a:pt x="292" y="1320"/>
                    <a:pt x="352" y="1337"/>
                    <a:pt x="440" y="1337"/>
                  </a:cubicBezTo>
                  <a:cubicBezTo>
                    <a:pt x="996" y="1320"/>
                    <a:pt x="1847" y="1218"/>
                    <a:pt x="2185" y="1161"/>
                  </a:cubicBezTo>
                  <a:cubicBezTo>
                    <a:pt x="2287" y="1144"/>
                    <a:pt x="2361" y="1116"/>
                    <a:pt x="2361" y="1073"/>
                  </a:cubicBezTo>
                  <a:cubicBezTo>
                    <a:pt x="2403" y="764"/>
                    <a:pt x="2287" y="236"/>
                    <a:pt x="2259" y="60"/>
                  </a:cubicBezTo>
                  <a:cubicBezTo>
                    <a:pt x="2245" y="32"/>
                    <a:pt x="2171" y="0"/>
                    <a:pt x="2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4" name="Google Shape;1554;p57"/>
            <p:cNvSpPr/>
            <p:nvPr/>
          </p:nvSpPr>
          <p:spPr>
            <a:xfrm>
              <a:off x="6422675" y="2435650"/>
              <a:ext cx="30450" cy="31000"/>
            </a:xfrm>
            <a:custGeom>
              <a:avLst/>
              <a:gdLst/>
              <a:ahLst/>
              <a:cxnLst/>
              <a:rect l="l" t="t" r="r" b="b"/>
              <a:pathLst>
                <a:path w="1218" h="1240" extrusionOk="0">
                  <a:moveTo>
                    <a:pt x="757" y="0"/>
                  </a:moveTo>
                  <a:cubicBezTo>
                    <a:pt x="730" y="0"/>
                    <a:pt x="703" y="3"/>
                    <a:pt x="676" y="8"/>
                  </a:cubicBezTo>
                  <a:lnTo>
                    <a:pt x="662" y="8"/>
                  </a:lnTo>
                  <a:cubicBezTo>
                    <a:pt x="441" y="36"/>
                    <a:pt x="223" y="82"/>
                    <a:pt x="1" y="110"/>
                  </a:cubicBezTo>
                  <a:lnTo>
                    <a:pt x="1" y="1239"/>
                  </a:lnTo>
                  <a:cubicBezTo>
                    <a:pt x="325" y="1106"/>
                    <a:pt x="631" y="975"/>
                    <a:pt x="940" y="814"/>
                  </a:cubicBezTo>
                  <a:cubicBezTo>
                    <a:pt x="1116" y="740"/>
                    <a:pt x="1218" y="550"/>
                    <a:pt x="1176" y="360"/>
                  </a:cubicBezTo>
                  <a:cubicBezTo>
                    <a:pt x="1148" y="151"/>
                    <a:pt x="962" y="0"/>
                    <a:pt x="757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5" name="Google Shape;1555;p57"/>
            <p:cNvSpPr/>
            <p:nvPr/>
          </p:nvSpPr>
          <p:spPr>
            <a:xfrm>
              <a:off x="6438875" y="2414575"/>
              <a:ext cx="37750" cy="43975"/>
            </a:xfrm>
            <a:custGeom>
              <a:avLst/>
              <a:gdLst/>
              <a:ahLst/>
              <a:cxnLst/>
              <a:rect l="l" t="t" r="r" b="b"/>
              <a:pathLst>
                <a:path w="1510" h="1759" extrusionOk="0">
                  <a:moveTo>
                    <a:pt x="1233" y="1"/>
                  </a:moveTo>
                  <a:cubicBezTo>
                    <a:pt x="1208" y="1"/>
                    <a:pt x="1182" y="5"/>
                    <a:pt x="1157" y="14"/>
                  </a:cubicBezTo>
                  <a:cubicBezTo>
                    <a:pt x="967" y="102"/>
                    <a:pt x="630" y="323"/>
                    <a:pt x="0" y="851"/>
                  </a:cubicBezTo>
                  <a:lnTo>
                    <a:pt x="144" y="1759"/>
                  </a:lnTo>
                  <a:cubicBezTo>
                    <a:pt x="144" y="1759"/>
                    <a:pt x="1319" y="1555"/>
                    <a:pt x="1421" y="1379"/>
                  </a:cubicBezTo>
                  <a:cubicBezTo>
                    <a:pt x="1509" y="1217"/>
                    <a:pt x="1509" y="528"/>
                    <a:pt x="1435" y="162"/>
                  </a:cubicBezTo>
                  <a:cubicBezTo>
                    <a:pt x="1413" y="59"/>
                    <a:pt x="1326" y="1"/>
                    <a:pt x="1233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6" name="Google Shape;1556;p57"/>
            <p:cNvSpPr/>
            <p:nvPr/>
          </p:nvSpPr>
          <p:spPr>
            <a:xfrm>
              <a:off x="6285325" y="2352250"/>
              <a:ext cx="149875" cy="134200"/>
            </a:xfrm>
            <a:custGeom>
              <a:avLst/>
              <a:gdLst/>
              <a:ahLst/>
              <a:cxnLst/>
              <a:rect l="l" t="t" r="r" b="b"/>
              <a:pathLst>
                <a:path w="5995" h="5368" extrusionOk="0">
                  <a:moveTo>
                    <a:pt x="3743" y="1"/>
                  </a:moveTo>
                  <a:cubicBezTo>
                    <a:pt x="3741" y="1"/>
                    <a:pt x="3738" y="1"/>
                    <a:pt x="3736" y="2"/>
                  </a:cubicBezTo>
                  <a:cubicBezTo>
                    <a:pt x="2667" y="558"/>
                    <a:pt x="1288" y="2085"/>
                    <a:pt x="1130" y="2317"/>
                  </a:cubicBezTo>
                  <a:cubicBezTo>
                    <a:pt x="936" y="2567"/>
                    <a:pt x="1" y="4209"/>
                    <a:pt x="1288" y="5089"/>
                  </a:cubicBezTo>
                  <a:cubicBezTo>
                    <a:pt x="1587" y="5290"/>
                    <a:pt x="1995" y="5368"/>
                    <a:pt x="2448" y="5368"/>
                  </a:cubicBezTo>
                  <a:cubicBezTo>
                    <a:pt x="3972" y="5368"/>
                    <a:pt x="5994" y="4487"/>
                    <a:pt x="5994" y="4487"/>
                  </a:cubicBezTo>
                  <a:lnTo>
                    <a:pt x="5906" y="3298"/>
                  </a:lnTo>
                  <a:cubicBezTo>
                    <a:pt x="4851" y="3548"/>
                    <a:pt x="2593" y="3636"/>
                    <a:pt x="2593" y="3636"/>
                  </a:cubicBezTo>
                  <a:lnTo>
                    <a:pt x="3986" y="2303"/>
                  </a:lnTo>
                  <a:cubicBezTo>
                    <a:pt x="3986" y="2303"/>
                    <a:pt x="3887" y="1"/>
                    <a:pt x="37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7" name="Google Shape;1557;p57"/>
            <p:cNvSpPr/>
            <p:nvPr/>
          </p:nvSpPr>
          <p:spPr>
            <a:xfrm>
              <a:off x="6326300" y="2442800"/>
              <a:ext cx="23850" cy="2200"/>
            </a:xfrm>
            <a:custGeom>
              <a:avLst/>
              <a:gdLst/>
              <a:ahLst/>
              <a:cxnLst/>
              <a:rect l="l" t="t" r="r" b="b"/>
              <a:pathLst>
                <a:path w="954" h="88" extrusionOk="0">
                  <a:moveTo>
                    <a:pt x="472" y="0"/>
                  </a:moveTo>
                  <a:cubicBezTo>
                    <a:pt x="324" y="0"/>
                    <a:pt x="163" y="14"/>
                    <a:pt x="1" y="60"/>
                  </a:cubicBezTo>
                  <a:cubicBezTo>
                    <a:pt x="163" y="88"/>
                    <a:pt x="324" y="88"/>
                    <a:pt x="486" y="88"/>
                  </a:cubicBezTo>
                  <a:cubicBezTo>
                    <a:pt x="634" y="74"/>
                    <a:pt x="792" y="60"/>
                    <a:pt x="954" y="28"/>
                  </a:cubicBezTo>
                  <a:cubicBezTo>
                    <a:pt x="792" y="0"/>
                    <a:pt x="634" y="0"/>
                    <a:pt x="4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8" name="Google Shape;1558;p57"/>
            <p:cNvSpPr/>
            <p:nvPr/>
          </p:nvSpPr>
          <p:spPr>
            <a:xfrm>
              <a:off x="6370725" y="2416400"/>
              <a:ext cx="10225" cy="7775"/>
            </a:xfrm>
            <a:custGeom>
              <a:avLst/>
              <a:gdLst/>
              <a:ahLst/>
              <a:cxnLst/>
              <a:rect l="l" t="t" r="r" b="b"/>
              <a:pathLst>
                <a:path w="409" h="311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20" y="15"/>
                    <a:pt x="246" y="61"/>
                    <a:pt x="176" y="117"/>
                  </a:cubicBezTo>
                  <a:cubicBezTo>
                    <a:pt x="102" y="163"/>
                    <a:pt x="42" y="222"/>
                    <a:pt x="0" y="310"/>
                  </a:cubicBezTo>
                  <a:cubicBezTo>
                    <a:pt x="88" y="279"/>
                    <a:pt x="158" y="236"/>
                    <a:pt x="218" y="177"/>
                  </a:cubicBezTo>
                  <a:cubicBezTo>
                    <a:pt x="292" y="134"/>
                    <a:pt x="352" y="75"/>
                    <a:pt x="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9" name="Google Shape;1559;p57"/>
            <p:cNvSpPr/>
            <p:nvPr/>
          </p:nvSpPr>
          <p:spPr>
            <a:xfrm>
              <a:off x="6422675" y="2439100"/>
              <a:ext cx="4425" cy="25700"/>
            </a:xfrm>
            <a:custGeom>
              <a:avLst/>
              <a:gdLst/>
              <a:ahLst/>
              <a:cxnLst/>
              <a:rect l="l" t="t" r="r" b="b"/>
              <a:pathLst>
                <a:path w="177" h="1028" extrusionOk="0">
                  <a:moveTo>
                    <a:pt x="15" y="0"/>
                  </a:moveTo>
                  <a:cubicBezTo>
                    <a:pt x="1" y="176"/>
                    <a:pt x="33" y="352"/>
                    <a:pt x="61" y="528"/>
                  </a:cubicBezTo>
                  <a:cubicBezTo>
                    <a:pt x="89" y="690"/>
                    <a:pt x="120" y="866"/>
                    <a:pt x="177" y="1027"/>
                  </a:cubicBezTo>
                  <a:cubicBezTo>
                    <a:pt x="177" y="852"/>
                    <a:pt x="163" y="676"/>
                    <a:pt x="135" y="514"/>
                  </a:cubicBezTo>
                  <a:cubicBezTo>
                    <a:pt x="103" y="338"/>
                    <a:pt x="75" y="162"/>
                    <a:pt x="1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0" name="Google Shape;1560;p57"/>
            <p:cNvSpPr/>
            <p:nvPr/>
          </p:nvSpPr>
          <p:spPr>
            <a:xfrm>
              <a:off x="6373975" y="2473925"/>
              <a:ext cx="34500" cy="9600"/>
            </a:xfrm>
            <a:custGeom>
              <a:avLst/>
              <a:gdLst/>
              <a:ahLst/>
              <a:cxnLst/>
              <a:rect l="l" t="t" r="r" b="b"/>
              <a:pathLst>
                <a:path w="1380" h="384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1129" y="32"/>
                    <a:pt x="908" y="88"/>
                    <a:pt x="676" y="148"/>
                  </a:cubicBezTo>
                  <a:cubicBezTo>
                    <a:pt x="440" y="222"/>
                    <a:pt x="222" y="278"/>
                    <a:pt x="0" y="384"/>
                  </a:cubicBezTo>
                  <a:cubicBezTo>
                    <a:pt x="236" y="352"/>
                    <a:pt x="468" y="296"/>
                    <a:pt x="690" y="236"/>
                  </a:cubicBezTo>
                  <a:cubicBezTo>
                    <a:pt x="925" y="162"/>
                    <a:pt x="1157" y="88"/>
                    <a:pt x="137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1" name="Google Shape;1561;p57"/>
            <p:cNvSpPr/>
            <p:nvPr/>
          </p:nvSpPr>
          <p:spPr>
            <a:xfrm>
              <a:off x="6587925" y="2210125"/>
              <a:ext cx="25700" cy="25675"/>
            </a:xfrm>
            <a:custGeom>
              <a:avLst/>
              <a:gdLst/>
              <a:ahLst/>
              <a:cxnLst/>
              <a:rect l="l" t="t" r="r" b="b"/>
              <a:pathLst>
                <a:path w="1028" h="1027" extrusionOk="0">
                  <a:moveTo>
                    <a:pt x="617" y="1"/>
                  </a:moveTo>
                  <a:cubicBezTo>
                    <a:pt x="430" y="1"/>
                    <a:pt x="255" y="122"/>
                    <a:pt x="208" y="309"/>
                  </a:cubicBezTo>
                  <a:cubicBezTo>
                    <a:pt x="148" y="559"/>
                    <a:pt x="74" y="791"/>
                    <a:pt x="0" y="1027"/>
                  </a:cubicBezTo>
                  <a:lnTo>
                    <a:pt x="1027" y="1027"/>
                  </a:lnTo>
                  <a:cubicBezTo>
                    <a:pt x="1027" y="805"/>
                    <a:pt x="1027" y="601"/>
                    <a:pt x="1013" y="397"/>
                  </a:cubicBezTo>
                  <a:cubicBezTo>
                    <a:pt x="1013" y="221"/>
                    <a:pt x="897" y="59"/>
                    <a:pt x="721" y="14"/>
                  </a:cubicBezTo>
                  <a:cubicBezTo>
                    <a:pt x="687" y="5"/>
                    <a:pt x="651" y="1"/>
                    <a:pt x="617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2" name="Google Shape;1562;p57"/>
            <p:cNvSpPr/>
            <p:nvPr/>
          </p:nvSpPr>
          <p:spPr>
            <a:xfrm>
              <a:off x="6585725" y="2174750"/>
              <a:ext cx="41100" cy="47150"/>
            </a:xfrm>
            <a:custGeom>
              <a:avLst/>
              <a:gdLst/>
              <a:ahLst/>
              <a:cxnLst/>
              <a:rect l="l" t="t" r="r" b="b"/>
              <a:pathLst>
                <a:path w="1644" h="1886" extrusionOk="0">
                  <a:moveTo>
                    <a:pt x="646" y="1"/>
                  </a:moveTo>
                  <a:cubicBezTo>
                    <a:pt x="534" y="1"/>
                    <a:pt x="399" y="286"/>
                    <a:pt x="412" y="771"/>
                  </a:cubicBezTo>
                  <a:cubicBezTo>
                    <a:pt x="412" y="771"/>
                    <a:pt x="239" y="634"/>
                    <a:pt x="143" y="634"/>
                  </a:cubicBezTo>
                  <a:cubicBezTo>
                    <a:pt x="135" y="634"/>
                    <a:pt x="127" y="635"/>
                    <a:pt x="120" y="637"/>
                  </a:cubicBezTo>
                  <a:cubicBezTo>
                    <a:pt x="32" y="683"/>
                    <a:pt x="0" y="785"/>
                    <a:pt x="60" y="901"/>
                  </a:cubicBezTo>
                  <a:cubicBezTo>
                    <a:pt x="120" y="1021"/>
                    <a:pt x="338" y="1724"/>
                    <a:pt x="338" y="1724"/>
                  </a:cubicBezTo>
                  <a:cubicBezTo>
                    <a:pt x="352" y="1738"/>
                    <a:pt x="1115" y="1886"/>
                    <a:pt x="1115" y="1886"/>
                  </a:cubicBezTo>
                  <a:cubicBezTo>
                    <a:pt x="1115" y="1886"/>
                    <a:pt x="1643" y="1095"/>
                    <a:pt x="1601" y="771"/>
                  </a:cubicBezTo>
                  <a:cubicBezTo>
                    <a:pt x="1601" y="771"/>
                    <a:pt x="1574" y="752"/>
                    <a:pt x="1528" y="752"/>
                  </a:cubicBezTo>
                  <a:cubicBezTo>
                    <a:pt x="1482" y="752"/>
                    <a:pt x="1416" y="771"/>
                    <a:pt x="1337" y="845"/>
                  </a:cubicBezTo>
                  <a:cubicBezTo>
                    <a:pt x="1337" y="845"/>
                    <a:pt x="1527" y="373"/>
                    <a:pt x="1425" y="285"/>
                  </a:cubicBezTo>
                  <a:cubicBezTo>
                    <a:pt x="1416" y="277"/>
                    <a:pt x="1406" y="273"/>
                    <a:pt x="1395" y="273"/>
                  </a:cubicBezTo>
                  <a:cubicBezTo>
                    <a:pt x="1275" y="273"/>
                    <a:pt x="1042" y="743"/>
                    <a:pt x="1042" y="743"/>
                  </a:cubicBezTo>
                  <a:cubicBezTo>
                    <a:pt x="1042" y="743"/>
                    <a:pt x="1217" y="110"/>
                    <a:pt x="1101" y="53"/>
                  </a:cubicBezTo>
                  <a:cubicBezTo>
                    <a:pt x="1093" y="48"/>
                    <a:pt x="1084" y="45"/>
                    <a:pt x="1074" y="45"/>
                  </a:cubicBezTo>
                  <a:cubicBezTo>
                    <a:pt x="957" y="45"/>
                    <a:pt x="789" y="448"/>
                    <a:pt x="750" y="637"/>
                  </a:cubicBezTo>
                  <a:cubicBezTo>
                    <a:pt x="750" y="637"/>
                    <a:pt x="792" y="81"/>
                    <a:pt x="676" y="8"/>
                  </a:cubicBezTo>
                  <a:cubicBezTo>
                    <a:pt x="666" y="3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3" name="Google Shape;1563;p57"/>
            <p:cNvSpPr/>
            <p:nvPr/>
          </p:nvSpPr>
          <p:spPr>
            <a:xfrm>
              <a:off x="6493025" y="2227350"/>
              <a:ext cx="122800" cy="171850"/>
            </a:xfrm>
            <a:custGeom>
              <a:avLst/>
              <a:gdLst/>
              <a:ahLst/>
              <a:cxnLst/>
              <a:rect l="l" t="t" r="r" b="b"/>
              <a:pathLst>
                <a:path w="4912" h="6874" extrusionOk="0">
                  <a:moveTo>
                    <a:pt x="3814" y="0"/>
                  </a:moveTo>
                  <a:cubicBezTo>
                    <a:pt x="3022" y="3458"/>
                    <a:pt x="1" y="4925"/>
                    <a:pt x="1" y="4925"/>
                  </a:cubicBezTo>
                  <a:lnTo>
                    <a:pt x="427" y="6873"/>
                  </a:lnTo>
                  <a:cubicBezTo>
                    <a:pt x="4676" y="5906"/>
                    <a:pt x="4911" y="380"/>
                    <a:pt x="4911" y="380"/>
                  </a:cubicBezTo>
                  <a:cubicBezTo>
                    <a:pt x="4781" y="204"/>
                    <a:pt x="3814" y="0"/>
                    <a:pt x="381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4" name="Google Shape;1564;p57"/>
            <p:cNvSpPr/>
            <p:nvPr/>
          </p:nvSpPr>
          <p:spPr>
            <a:xfrm>
              <a:off x="6589075" y="2233575"/>
              <a:ext cx="22350" cy="8475"/>
            </a:xfrm>
            <a:custGeom>
              <a:avLst/>
              <a:gdLst/>
              <a:ahLst/>
              <a:cxnLst/>
              <a:rect l="l" t="t" r="r" b="b"/>
              <a:pathLst>
                <a:path w="894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130" y="89"/>
                    <a:pt x="278" y="149"/>
                    <a:pt x="426" y="205"/>
                  </a:cubicBezTo>
                  <a:cubicBezTo>
                    <a:pt x="570" y="265"/>
                    <a:pt x="732" y="307"/>
                    <a:pt x="893" y="338"/>
                  </a:cubicBezTo>
                  <a:cubicBezTo>
                    <a:pt x="746" y="251"/>
                    <a:pt x="602" y="177"/>
                    <a:pt x="454" y="131"/>
                  </a:cubicBezTo>
                  <a:cubicBezTo>
                    <a:pt x="306" y="75"/>
                    <a:pt x="162" y="15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5" name="Google Shape;1565;p57"/>
            <p:cNvSpPr/>
            <p:nvPr/>
          </p:nvSpPr>
          <p:spPr>
            <a:xfrm>
              <a:off x="6339925" y="2144150"/>
              <a:ext cx="194200" cy="193625"/>
            </a:xfrm>
            <a:custGeom>
              <a:avLst/>
              <a:gdLst/>
              <a:ahLst/>
              <a:cxnLst/>
              <a:rect l="l" t="t" r="r" b="b"/>
              <a:pathLst>
                <a:path w="7768" h="7745" extrusionOk="0">
                  <a:moveTo>
                    <a:pt x="3919" y="0"/>
                  </a:moveTo>
                  <a:cubicBezTo>
                    <a:pt x="3897" y="0"/>
                    <a:pt x="3875" y="0"/>
                    <a:pt x="3853" y="0"/>
                  </a:cubicBezTo>
                  <a:cubicBezTo>
                    <a:pt x="673" y="32"/>
                    <a:pt x="1" y="2231"/>
                    <a:pt x="89" y="4253"/>
                  </a:cubicBezTo>
                  <a:cubicBezTo>
                    <a:pt x="103" y="4661"/>
                    <a:pt x="191" y="5059"/>
                    <a:pt x="335" y="5410"/>
                  </a:cubicBezTo>
                  <a:cubicBezTo>
                    <a:pt x="616" y="6142"/>
                    <a:pt x="1144" y="6758"/>
                    <a:pt x="1816" y="7169"/>
                  </a:cubicBezTo>
                  <a:cubicBezTo>
                    <a:pt x="2407" y="7529"/>
                    <a:pt x="3104" y="7745"/>
                    <a:pt x="3847" y="7745"/>
                  </a:cubicBezTo>
                  <a:cubicBezTo>
                    <a:pt x="3918" y="7745"/>
                    <a:pt x="3989" y="7743"/>
                    <a:pt x="4060" y="7739"/>
                  </a:cubicBezTo>
                  <a:cubicBezTo>
                    <a:pt x="4764" y="7711"/>
                    <a:pt x="5407" y="7489"/>
                    <a:pt x="5963" y="7155"/>
                  </a:cubicBezTo>
                  <a:cubicBezTo>
                    <a:pt x="6638" y="6730"/>
                    <a:pt x="7180" y="6114"/>
                    <a:pt x="7476" y="5379"/>
                  </a:cubicBezTo>
                  <a:cubicBezTo>
                    <a:pt x="7666" y="4911"/>
                    <a:pt x="7768" y="4411"/>
                    <a:pt x="7739" y="3884"/>
                  </a:cubicBezTo>
                  <a:cubicBezTo>
                    <a:pt x="7652" y="1876"/>
                    <a:pt x="6886" y="0"/>
                    <a:pt x="391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6" name="Google Shape;1566;p57"/>
            <p:cNvSpPr/>
            <p:nvPr/>
          </p:nvSpPr>
          <p:spPr>
            <a:xfrm>
              <a:off x="6308175" y="2234075"/>
              <a:ext cx="61275" cy="47625"/>
            </a:xfrm>
            <a:custGeom>
              <a:avLst/>
              <a:gdLst/>
              <a:ahLst/>
              <a:cxnLst/>
              <a:rect l="l" t="t" r="r" b="b"/>
              <a:pathLst>
                <a:path w="2451" h="1905" extrusionOk="0">
                  <a:moveTo>
                    <a:pt x="1229" y="0"/>
                  </a:moveTo>
                  <a:cubicBezTo>
                    <a:pt x="524" y="0"/>
                    <a:pt x="0" y="767"/>
                    <a:pt x="434" y="1504"/>
                  </a:cubicBezTo>
                  <a:cubicBezTo>
                    <a:pt x="494" y="1606"/>
                    <a:pt x="581" y="1694"/>
                    <a:pt x="669" y="1754"/>
                  </a:cubicBezTo>
                  <a:cubicBezTo>
                    <a:pt x="855" y="1858"/>
                    <a:pt x="1041" y="1905"/>
                    <a:pt x="1216" y="1905"/>
                  </a:cubicBezTo>
                  <a:cubicBezTo>
                    <a:pt x="1924" y="1905"/>
                    <a:pt x="2451" y="1145"/>
                    <a:pt x="2017" y="406"/>
                  </a:cubicBezTo>
                  <a:cubicBezTo>
                    <a:pt x="1957" y="304"/>
                    <a:pt x="1886" y="216"/>
                    <a:pt x="1781" y="157"/>
                  </a:cubicBezTo>
                  <a:cubicBezTo>
                    <a:pt x="1594" y="48"/>
                    <a:pt x="1406" y="0"/>
                    <a:pt x="122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7" name="Google Shape;1567;p57"/>
            <p:cNvSpPr/>
            <p:nvPr/>
          </p:nvSpPr>
          <p:spPr>
            <a:xfrm>
              <a:off x="6505975" y="2234075"/>
              <a:ext cx="61350" cy="47625"/>
            </a:xfrm>
            <a:custGeom>
              <a:avLst/>
              <a:gdLst/>
              <a:ahLst/>
              <a:cxnLst/>
              <a:rect l="l" t="t" r="r" b="b"/>
              <a:pathLst>
                <a:path w="2454" h="1905" extrusionOk="0">
                  <a:moveTo>
                    <a:pt x="1224" y="0"/>
                  </a:moveTo>
                  <a:cubicBezTo>
                    <a:pt x="525" y="0"/>
                    <a:pt x="0" y="767"/>
                    <a:pt x="422" y="1504"/>
                  </a:cubicBezTo>
                  <a:cubicBezTo>
                    <a:pt x="482" y="1606"/>
                    <a:pt x="570" y="1694"/>
                    <a:pt x="672" y="1754"/>
                  </a:cubicBezTo>
                  <a:cubicBezTo>
                    <a:pt x="857" y="1858"/>
                    <a:pt x="1043" y="1905"/>
                    <a:pt x="1219" y="1905"/>
                  </a:cubicBezTo>
                  <a:cubicBezTo>
                    <a:pt x="1927" y="1905"/>
                    <a:pt x="2453" y="1145"/>
                    <a:pt x="2019" y="406"/>
                  </a:cubicBezTo>
                  <a:cubicBezTo>
                    <a:pt x="1959" y="304"/>
                    <a:pt x="1871" y="216"/>
                    <a:pt x="1769" y="157"/>
                  </a:cubicBezTo>
                  <a:cubicBezTo>
                    <a:pt x="1585" y="48"/>
                    <a:pt x="1399" y="0"/>
                    <a:pt x="1224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8" name="Google Shape;1568;p57"/>
            <p:cNvSpPr/>
            <p:nvPr/>
          </p:nvSpPr>
          <p:spPr>
            <a:xfrm>
              <a:off x="632490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338" y="0"/>
                  </a:moveTo>
                  <a:cubicBezTo>
                    <a:pt x="219" y="0"/>
                    <a:pt x="102" y="28"/>
                    <a:pt x="0" y="88"/>
                  </a:cubicBezTo>
                  <a:cubicBezTo>
                    <a:pt x="233" y="116"/>
                    <a:pt x="440" y="145"/>
                    <a:pt x="602" y="232"/>
                  </a:cubicBezTo>
                  <a:cubicBezTo>
                    <a:pt x="690" y="278"/>
                    <a:pt x="760" y="334"/>
                    <a:pt x="834" y="408"/>
                  </a:cubicBezTo>
                  <a:cubicBezTo>
                    <a:pt x="908" y="482"/>
                    <a:pt x="954" y="570"/>
                    <a:pt x="1024" y="658"/>
                  </a:cubicBezTo>
                  <a:cubicBezTo>
                    <a:pt x="1024" y="556"/>
                    <a:pt x="1010" y="422"/>
                    <a:pt x="954" y="320"/>
                  </a:cubicBezTo>
                  <a:cubicBezTo>
                    <a:pt x="922" y="278"/>
                    <a:pt x="880" y="232"/>
                    <a:pt x="834" y="176"/>
                  </a:cubicBezTo>
                  <a:cubicBezTo>
                    <a:pt x="792" y="145"/>
                    <a:pt x="746" y="102"/>
                    <a:pt x="690" y="71"/>
                  </a:cubicBezTo>
                  <a:cubicBezTo>
                    <a:pt x="570" y="28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9" name="Google Shape;1569;p57"/>
            <p:cNvSpPr/>
            <p:nvPr/>
          </p:nvSpPr>
          <p:spPr>
            <a:xfrm>
              <a:off x="6333350" y="2251175"/>
              <a:ext cx="10225" cy="22000"/>
            </a:xfrm>
            <a:custGeom>
              <a:avLst/>
              <a:gdLst/>
              <a:ahLst/>
              <a:cxnLst/>
              <a:rect l="l" t="t" r="r" b="b"/>
              <a:pathLst>
                <a:path w="409" h="880" extrusionOk="0">
                  <a:moveTo>
                    <a:pt x="408" y="0"/>
                  </a:moveTo>
                  <a:lnTo>
                    <a:pt x="408" y="0"/>
                  </a:lnTo>
                  <a:cubicBezTo>
                    <a:pt x="306" y="14"/>
                    <a:pt x="218" y="43"/>
                    <a:pt x="144" y="116"/>
                  </a:cubicBezTo>
                  <a:cubicBezTo>
                    <a:pt x="70" y="176"/>
                    <a:pt x="14" y="278"/>
                    <a:pt x="14" y="394"/>
                  </a:cubicBezTo>
                  <a:cubicBezTo>
                    <a:pt x="0" y="500"/>
                    <a:pt x="28" y="602"/>
                    <a:pt x="88" y="676"/>
                  </a:cubicBezTo>
                  <a:cubicBezTo>
                    <a:pt x="144" y="764"/>
                    <a:pt x="204" y="834"/>
                    <a:pt x="292" y="880"/>
                  </a:cubicBezTo>
                  <a:cubicBezTo>
                    <a:pt x="232" y="704"/>
                    <a:pt x="176" y="542"/>
                    <a:pt x="190" y="412"/>
                  </a:cubicBezTo>
                  <a:cubicBezTo>
                    <a:pt x="190" y="338"/>
                    <a:pt x="204" y="264"/>
                    <a:pt x="246" y="204"/>
                  </a:cubicBezTo>
                  <a:cubicBezTo>
                    <a:pt x="292" y="130"/>
                    <a:pt x="352" y="74"/>
                    <a:pt x="40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0" name="Google Shape;1570;p57"/>
            <p:cNvSpPr/>
            <p:nvPr/>
          </p:nvSpPr>
          <p:spPr>
            <a:xfrm>
              <a:off x="652495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690" y="0"/>
                  </a:moveTo>
                  <a:cubicBezTo>
                    <a:pt x="571" y="0"/>
                    <a:pt x="455" y="28"/>
                    <a:pt x="338" y="71"/>
                  </a:cubicBezTo>
                  <a:cubicBezTo>
                    <a:pt x="279" y="102"/>
                    <a:pt x="233" y="145"/>
                    <a:pt x="191" y="176"/>
                  </a:cubicBezTo>
                  <a:cubicBezTo>
                    <a:pt x="145" y="232"/>
                    <a:pt x="103" y="278"/>
                    <a:pt x="75" y="320"/>
                  </a:cubicBezTo>
                  <a:cubicBezTo>
                    <a:pt x="15" y="422"/>
                    <a:pt x="1" y="556"/>
                    <a:pt x="1" y="658"/>
                  </a:cubicBezTo>
                  <a:cubicBezTo>
                    <a:pt x="75" y="570"/>
                    <a:pt x="117" y="482"/>
                    <a:pt x="191" y="408"/>
                  </a:cubicBezTo>
                  <a:cubicBezTo>
                    <a:pt x="265" y="334"/>
                    <a:pt x="338" y="278"/>
                    <a:pt x="426" y="232"/>
                  </a:cubicBezTo>
                  <a:cubicBezTo>
                    <a:pt x="585" y="145"/>
                    <a:pt x="792" y="116"/>
                    <a:pt x="1024" y="88"/>
                  </a:cubicBezTo>
                  <a:cubicBezTo>
                    <a:pt x="922" y="28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1" name="Google Shape;1571;p57"/>
            <p:cNvSpPr/>
            <p:nvPr/>
          </p:nvSpPr>
          <p:spPr>
            <a:xfrm>
              <a:off x="6531900" y="22511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1" y="0"/>
                  </a:moveTo>
                  <a:cubicBezTo>
                    <a:pt x="60" y="74"/>
                    <a:pt x="117" y="130"/>
                    <a:pt x="162" y="204"/>
                  </a:cubicBezTo>
                  <a:cubicBezTo>
                    <a:pt x="191" y="264"/>
                    <a:pt x="219" y="338"/>
                    <a:pt x="219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4"/>
                    <a:pt x="264" y="764"/>
                    <a:pt x="324" y="676"/>
                  </a:cubicBezTo>
                  <a:cubicBezTo>
                    <a:pt x="366" y="602"/>
                    <a:pt x="395" y="500"/>
                    <a:pt x="395" y="394"/>
                  </a:cubicBezTo>
                  <a:cubicBezTo>
                    <a:pt x="395" y="278"/>
                    <a:pt x="338" y="176"/>
                    <a:pt x="264" y="116"/>
                  </a:cubicBezTo>
                  <a:cubicBezTo>
                    <a:pt x="191" y="43"/>
                    <a:pt x="103" y="14"/>
                    <a:pt x="1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2" name="Google Shape;1572;p57"/>
            <p:cNvSpPr/>
            <p:nvPr/>
          </p:nvSpPr>
          <p:spPr>
            <a:xfrm>
              <a:off x="6304325" y="2108025"/>
              <a:ext cx="266825" cy="146875"/>
            </a:xfrm>
            <a:custGeom>
              <a:avLst/>
              <a:gdLst/>
              <a:ahLst/>
              <a:cxnLst/>
              <a:rect l="l" t="t" r="r" b="b"/>
              <a:pathLst>
                <a:path w="10673" h="5875" extrusionOk="0">
                  <a:moveTo>
                    <a:pt x="5906" y="1"/>
                  </a:moveTo>
                  <a:cubicBezTo>
                    <a:pt x="4817" y="1"/>
                    <a:pt x="3887" y="598"/>
                    <a:pt x="3887" y="598"/>
                  </a:cubicBezTo>
                  <a:cubicBezTo>
                    <a:pt x="3788" y="590"/>
                    <a:pt x="3692" y="586"/>
                    <a:pt x="3599" y="586"/>
                  </a:cubicBezTo>
                  <a:cubicBezTo>
                    <a:pt x="1191" y="586"/>
                    <a:pt x="1027" y="3088"/>
                    <a:pt x="1027" y="3088"/>
                  </a:cubicBezTo>
                  <a:cubicBezTo>
                    <a:pt x="0" y="4070"/>
                    <a:pt x="602" y="5462"/>
                    <a:pt x="602" y="5462"/>
                  </a:cubicBezTo>
                  <a:cubicBezTo>
                    <a:pt x="885" y="5093"/>
                    <a:pt x="1238" y="5045"/>
                    <a:pt x="1403" y="5045"/>
                  </a:cubicBezTo>
                  <a:cubicBezTo>
                    <a:pt x="1461" y="5045"/>
                    <a:pt x="1495" y="5051"/>
                    <a:pt x="1495" y="5051"/>
                  </a:cubicBezTo>
                  <a:lnTo>
                    <a:pt x="2111" y="5874"/>
                  </a:lnTo>
                  <a:lnTo>
                    <a:pt x="2199" y="4319"/>
                  </a:lnTo>
                  <a:cubicBezTo>
                    <a:pt x="4911" y="4115"/>
                    <a:pt x="4707" y="2663"/>
                    <a:pt x="4707" y="2663"/>
                  </a:cubicBezTo>
                  <a:lnTo>
                    <a:pt x="4707" y="2663"/>
                  </a:lnTo>
                  <a:cubicBezTo>
                    <a:pt x="5090" y="2926"/>
                    <a:pt x="5473" y="3006"/>
                    <a:pt x="5797" y="3006"/>
                  </a:cubicBezTo>
                  <a:cubicBezTo>
                    <a:pt x="6305" y="3006"/>
                    <a:pt x="6670" y="2810"/>
                    <a:pt x="6670" y="2810"/>
                  </a:cubicBezTo>
                  <a:cubicBezTo>
                    <a:pt x="7109" y="3908"/>
                    <a:pt x="8400" y="4041"/>
                    <a:pt x="8400" y="4041"/>
                  </a:cubicBezTo>
                  <a:lnTo>
                    <a:pt x="8488" y="5652"/>
                  </a:lnTo>
                  <a:lnTo>
                    <a:pt x="9132" y="5065"/>
                  </a:lnTo>
                  <a:cubicBezTo>
                    <a:pt x="9174" y="5061"/>
                    <a:pt x="9214" y="5059"/>
                    <a:pt x="9253" y="5059"/>
                  </a:cubicBezTo>
                  <a:cubicBezTo>
                    <a:pt x="9898" y="5059"/>
                    <a:pt x="10145" y="5579"/>
                    <a:pt x="10145" y="5579"/>
                  </a:cubicBezTo>
                  <a:cubicBezTo>
                    <a:pt x="10672" y="4274"/>
                    <a:pt x="9835" y="3746"/>
                    <a:pt x="9835" y="3746"/>
                  </a:cubicBezTo>
                  <a:cubicBezTo>
                    <a:pt x="9807" y="1565"/>
                    <a:pt x="7932" y="978"/>
                    <a:pt x="7932" y="978"/>
                  </a:cubicBezTo>
                  <a:cubicBezTo>
                    <a:pt x="7319" y="231"/>
                    <a:pt x="6582" y="1"/>
                    <a:pt x="5906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3" name="Google Shape;1573;p57"/>
            <p:cNvSpPr/>
            <p:nvPr/>
          </p:nvSpPr>
          <p:spPr>
            <a:xfrm>
              <a:off x="6358925" y="2169475"/>
              <a:ext cx="55000" cy="30450"/>
            </a:xfrm>
            <a:custGeom>
              <a:avLst/>
              <a:gdLst/>
              <a:ahLst/>
              <a:cxnLst/>
              <a:rect l="l" t="t" r="r" b="b"/>
              <a:pathLst>
                <a:path w="2200" h="1218" extrusionOk="0">
                  <a:moveTo>
                    <a:pt x="2199" y="1"/>
                  </a:moveTo>
                  <a:cubicBezTo>
                    <a:pt x="2171" y="43"/>
                    <a:pt x="2125" y="88"/>
                    <a:pt x="2097" y="131"/>
                  </a:cubicBezTo>
                  <a:lnTo>
                    <a:pt x="2037" y="190"/>
                  </a:lnTo>
                  <a:lnTo>
                    <a:pt x="1995" y="250"/>
                  </a:lnTo>
                  <a:lnTo>
                    <a:pt x="1879" y="366"/>
                  </a:lnTo>
                  <a:lnTo>
                    <a:pt x="1759" y="468"/>
                  </a:lnTo>
                  <a:cubicBezTo>
                    <a:pt x="1584" y="602"/>
                    <a:pt x="1408" y="732"/>
                    <a:pt x="1218" y="820"/>
                  </a:cubicBezTo>
                  <a:cubicBezTo>
                    <a:pt x="1028" y="922"/>
                    <a:pt x="838" y="1010"/>
                    <a:pt x="630" y="1070"/>
                  </a:cubicBezTo>
                  <a:cubicBezTo>
                    <a:pt x="528" y="1098"/>
                    <a:pt x="426" y="1130"/>
                    <a:pt x="310" y="1158"/>
                  </a:cubicBezTo>
                  <a:cubicBezTo>
                    <a:pt x="208" y="1186"/>
                    <a:pt x="103" y="1200"/>
                    <a:pt x="1" y="1218"/>
                  </a:cubicBezTo>
                  <a:cubicBezTo>
                    <a:pt x="222" y="1218"/>
                    <a:pt x="426" y="1186"/>
                    <a:pt x="648" y="1130"/>
                  </a:cubicBezTo>
                  <a:cubicBezTo>
                    <a:pt x="852" y="1084"/>
                    <a:pt x="1056" y="996"/>
                    <a:pt x="1263" y="894"/>
                  </a:cubicBezTo>
                  <a:cubicBezTo>
                    <a:pt x="1453" y="806"/>
                    <a:pt x="1643" y="672"/>
                    <a:pt x="1805" y="528"/>
                  </a:cubicBezTo>
                  <a:cubicBezTo>
                    <a:pt x="1967" y="380"/>
                    <a:pt x="2097" y="190"/>
                    <a:pt x="2199" y="1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4" name="Google Shape;1574;p57"/>
            <p:cNvSpPr/>
            <p:nvPr/>
          </p:nvSpPr>
          <p:spPr>
            <a:xfrm>
              <a:off x="6496725" y="2137900"/>
              <a:ext cx="43300" cy="57975"/>
            </a:xfrm>
            <a:custGeom>
              <a:avLst/>
              <a:gdLst/>
              <a:ahLst/>
              <a:cxnLst/>
              <a:rect l="l" t="t" r="r" b="b"/>
              <a:pathLst>
                <a:path w="1732" h="2319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61"/>
                    <a:pt x="219" y="134"/>
                    <a:pt x="324" y="208"/>
                  </a:cubicBezTo>
                  <a:cubicBezTo>
                    <a:pt x="426" y="282"/>
                    <a:pt x="528" y="352"/>
                    <a:pt x="616" y="440"/>
                  </a:cubicBezTo>
                  <a:cubicBezTo>
                    <a:pt x="806" y="602"/>
                    <a:pt x="982" y="778"/>
                    <a:pt x="1144" y="968"/>
                  </a:cubicBezTo>
                  <a:cubicBezTo>
                    <a:pt x="1292" y="1162"/>
                    <a:pt x="1422" y="1380"/>
                    <a:pt x="1524" y="1601"/>
                  </a:cubicBezTo>
                  <a:lnTo>
                    <a:pt x="1598" y="1777"/>
                  </a:lnTo>
                  <a:lnTo>
                    <a:pt x="1657" y="1953"/>
                  </a:lnTo>
                  <a:lnTo>
                    <a:pt x="1686" y="2041"/>
                  </a:lnTo>
                  <a:lnTo>
                    <a:pt x="1700" y="2129"/>
                  </a:lnTo>
                  <a:cubicBezTo>
                    <a:pt x="1709" y="2168"/>
                    <a:pt x="1721" y="2216"/>
                    <a:pt x="1727" y="2262"/>
                  </a:cubicBezTo>
                  <a:lnTo>
                    <a:pt x="1727" y="2262"/>
                  </a:lnTo>
                  <a:cubicBezTo>
                    <a:pt x="1709" y="2029"/>
                    <a:pt x="1678" y="1787"/>
                    <a:pt x="1584" y="1570"/>
                  </a:cubicBezTo>
                  <a:cubicBezTo>
                    <a:pt x="1496" y="1337"/>
                    <a:pt x="1362" y="1116"/>
                    <a:pt x="1204" y="912"/>
                  </a:cubicBezTo>
                  <a:cubicBezTo>
                    <a:pt x="1042" y="722"/>
                    <a:pt x="866" y="546"/>
                    <a:pt x="658" y="384"/>
                  </a:cubicBezTo>
                  <a:cubicBezTo>
                    <a:pt x="454" y="236"/>
                    <a:pt x="236" y="89"/>
                    <a:pt x="1" y="1"/>
                  </a:cubicBezTo>
                  <a:close/>
                  <a:moveTo>
                    <a:pt x="1727" y="2262"/>
                  </a:moveTo>
                  <a:lnTo>
                    <a:pt x="1727" y="2262"/>
                  </a:lnTo>
                  <a:cubicBezTo>
                    <a:pt x="1729" y="2281"/>
                    <a:pt x="1730" y="2300"/>
                    <a:pt x="1731" y="2319"/>
                  </a:cubicBezTo>
                  <a:cubicBezTo>
                    <a:pt x="1731" y="2301"/>
                    <a:pt x="1730" y="2282"/>
                    <a:pt x="1727" y="2262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5" name="Google Shape;1575;p57"/>
            <p:cNvSpPr/>
            <p:nvPr/>
          </p:nvSpPr>
          <p:spPr>
            <a:xfrm>
              <a:off x="6321200" y="2192175"/>
              <a:ext cx="12875" cy="37375"/>
            </a:xfrm>
            <a:custGeom>
              <a:avLst/>
              <a:gdLst/>
              <a:ahLst/>
              <a:cxnLst/>
              <a:rect l="l" t="t" r="r" b="b"/>
              <a:pathLst>
                <a:path w="515" h="1495" extrusionOk="0">
                  <a:moveTo>
                    <a:pt x="514" y="0"/>
                  </a:moveTo>
                  <a:lnTo>
                    <a:pt x="514" y="0"/>
                  </a:lnTo>
                  <a:cubicBezTo>
                    <a:pt x="398" y="74"/>
                    <a:pt x="293" y="176"/>
                    <a:pt x="222" y="292"/>
                  </a:cubicBezTo>
                  <a:cubicBezTo>
                    <a:pt x="148" y="412"/>
                    <a:pt x="103" y="542"/>
                    <a:pt x="60" y="675"/>
                  </a:cubicBezTo>
                  <a:cubicBezTo>
                    <a:pt x="1" y="953"/>
                    <a:pt x="1" y="1231"/>
                    <a:pt x="75" y="1495"/>
                  </a:cubicBezTo>
                  <a:cubicBezTo>
                    <a:pt x="60" y="1365"/>
                    <a:pt x="75" y="1231"/>
                    <a:pt x="89" y="1083"/>
                  </a:cubicBezTo>
                  <a:cubicBezTo>
                    <a:pt x="89" y="953"/>
                    <a:pt x="117" y="820"/>
                    <a:pt x="148" y="704"/>
                  </a:cubicBezTo>
                  <a:cubicBezTo>
                    <a:pt x="177" y="573"/>
                    <a:pt x="222" y="440"/>
                    <a:pt x="279" y="324"/>
                  </a:cubicBezTo>
                  <a:cubicBezTo>
                    <a:pt x="338" y="204"/>
                    <a:pt x="426" y="102"/>
                    <a:pt x="514" y="0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6" name="Google Shape;1576;p57"/>
            <p:cNvSpPr/>
            <p:nvPr/>
          </p:nvSpPr>
          <p:spPr>
            <a:xfrm>
              <a:off x="6458200" y="2244050"/>
              <a:ext cx="44800" cy="40625"/>
            </a:xfrm>
            <a:custGeom>
              <a:avLst/>
              <a:gdLst/>
              <a:ahLst/>
              <a:cxnLst/>
              <a:rect l="l" t="t" r="r" b="b"/>
              <a:pathLst>
                <a:path w="1792" h="1625" extrusionOk="0">
                  <a:moveTo>
                    <a:pt x="895" y="1"/>
                  </a:moveTo>
                  <a:cubicBezTo>
                    <a:pt x="818" y="1"/>
                    <a:pt x="740" y="12"/>
                    <a:pt x="662" y="36"/>
                  </a:cubicBezTo>
                  <a:cubicBezTo>
                    <a:pt x="237" y="169"/>
                    <a:pt x="1" y="609"/>
                    <a:pt x="121" y="1049"/>
                  </a:cubicBezTo>
                  <a:cubicBezTo>
                    <a:pt x="227" y="1395"/>
                    <a:pt x="551" y="1625"/>
                    <a:pt x="899" y="1625"/>
                  </a:cubicBezTo>
                  <a:cubicBezTo>
                    <a:pt x="976" y="1625"/>
                    <a:pt x="1053" y="1614"/>
                    <a:pt x="1130" y="1590"/>
                  </a:cubicBezTo>
                  <a:cubicBezTo>
                    <a:pt x="1556" y="1471"/>
                    <a:pt x="1791" y="1017"/>
                    <a:pt x="1672" y="577"/>
                  </a:cubicBezTo>
                  <a:cubicBezTo>
                    <a:pt x="1565" y="229"/>
                    <a:pt x="1242" y="1"/>
                    <a:pt x="89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7" name="Google Shape;1577;p57"/>
            <p:cNvSpPr/>
            <p:nvPr/>
          </p:nvSpPr>
          <p:spPr>
            <a:xfrm>
              <a:off x="6459700" y="22434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838" y="61"/>
                  </a:moveTo>
                  <a:cubicBezTo>
                    <a:pt x="1172" y="61"/>
                    <a:pt x="1482" y="282"/>
                    <a:pt x="1584" y="616"/>
                  </a:cubicBezTo>
                  <a:cubicBezTo>
                    <a:pt x="1598" y="690"/>
                    <a:pt x="1612" y="764"/>
                    <a:pt x="1612" y="838"/>
                  </a:cubicBezTo>
                  <a:cubicBezTo>
                    <a:pt x="1612" y="1176"/>
                    <a:pt x="1394" y="1482"/>
                    <a:pt x="1056" y="1584"/>
                  </a:cubicBezTo>
                  <a:cubicBezTo>
                    <a:pt x="982" y="1615"/>
                    <a:pt x="908" y="1615"/>
                    <a:pt x="838" y="1615"/>
                  </a:cubicBezTo>
                  <a:cubicBezTo>
                    <a:pt x="500" y="1615"/>
                    <a:pt x="191" y="1394"/>
                    <a:pt x="89" y="1056"/>
                  </a:cubicBezTo>
                  <a:cubicBezTo>
                    <a:pt x="75" y="986"/>
                    <a:pt x="61" y="912"/>
                    <a:pt x="61" y="838"/>
                  </a:cubicBezTo>
                  <a:cubicBezTo>
                    <a:pt x="61" y="500"/>
                    <a:pt x="279" y="194"/>
                    <a:pt x="616" y="89"/>
                  </a:cubicBezTo>
                  <a:cubicBezTo>
                    <a:pt x="690" y="61"/>
                    <a:pt x="764" y="61"/>
                    <a:pt x="838" y="61"/>
                  </a:cubicBezTo>
                  <a:close/>
                  <a:moveTo>
                    <a:pt x="838" y="1"/>
                  </a:moveTo>
                  <a:cubicBezTo>
                    <a:pt x="750" y="1"/>
                    <a:pt x="676" y="1"/>
                    <a:pt x="602" y="32"/>
                  </a:cubicBezTo>
                  <a:cubicBezTo>
                    <a:pt x="236" y="134"/>
                    <a:pt x="1" y="472"/>
                    <a:pt x="1" y="838"/>
                  </a:cubicBezTo>
                  <a:cubicBezTo>
                    <a:pt x="1" y="912"/>
                    <a:pt x="15" y="1000"/>
                    <a:pt x="29" y="1074"/>
                  </a:cubicBezTo>
                  <a:cubicBezTo>
                    <a:pt x="149" y="1439"/>
                    <a:pt x="486" y="1689"/>
                    <a:pt x="838" y="1689"/>
                  </a:cubicBezTo>
                  <a:cubicBezTo>
                    <a:pt x="926" y="1689"/>
                    <a:pt x="996" y="1672"/>
                    <a:pt x="1070" y="1643"/>
                  </a:cubicBezTo>
                  <a:cubicBezTo>
                    <a:pt x="1436" y="1541"/>
                    <a:pt x="1672" y="1204"/>
                    <a:pt x="1672" y="838"/>
                  </a:cubicBezTo>
                  <a:cubicBezTo>
                    <a:pt x="1672" y="764"/>
                    <a:pt x="1658" y="676"/>
                    <a:pt x="1643" y="602"/>
                  </a:cubicBezTo>
                  <a:cubicBezTo>
                    <a:pt x="1524" y="236"/>
                    <a:pt x="1190" y="1"/>
                    <a:pt x="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8" name="Google Shape;1578;p57"/>
            <p:cNvSpPr/>
            <p:nvPr/>
          </p:nvSpPr>
          <p:spPr>
            <a:xfrm>
              <a:off x="6458200" y="2245875"/>
              <a:ext cx="44800" cy="40500"/>
            </a:xfrm>
            <a:custGeom>
              <a:avLst/>
              <a:gdLst/>
              <a:ahLst/>
              <a:cxnLst/>
              <a:rect l="l" t="t" r="r" b="b"/>
              <a:pathLst>
                <a:path w="1792" h="1620" extrusionOk="0">
                  <a:moveTo>
                    <a:pt x="896" y="0"/>
                  </a:moveTo>
                  <a:cubicBezTo>
                    <a:pt x="819" y="0"/>
                    <a:pt x="740" y="12"/>
                    <a:pt x="662" y="36"/>
                  </a:cubicBezTo>
                  <a:cubicBezTo>
                    <a:pt x="237" y="153"/>
                    <a:pt x="1" y="606"/>
                    <a:pt x="121" y="1032"/>
                  </a:cubicBezTo>
                  <a:cubicBezTo>
                    <a:pt x="229" y="1387"/>
                    <a:pt x="553" y="1620"/>
                    <a:pt x="905" y="1620"/>
                  </a:cubicBezTo>
                  <a:cubicBezTo>
                    <a:pt x="975" y="1620"/>
                    <a:pt x="1045" y="1610"/>
                    <a:pt x="1116" y="1591"/>
                  </a:cubicBezTo>
                  <a:cubicBezTo>
                    <a:pt x="1542" y="1458"/>
                    <a:pt x="1791" y="1004"/>
                    <a:pt x="1658" y="578"/>
                  </a:cubicBezTo>
                  <a:cubicBezTo>
                    <a:pt x="1551" y="231"/>
                    <a:pt x="1239" y="0"/>
                    <a:pt x="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9" name="Google Shape;1579;p57"/>
            <p:cNvSpPr/>
            <p:nvPr/>
          </p:nvSpPr>
          <p:spPr>
            <a:xfrm>
              <a:off x="6465950" y="2252925"/>
              <a:ext cx="28950" cy="26325"/>
            </a:xfrm>
            <a:custGeom>
              <a:avLst/>
              <a:gdLst/>
              <a:ahLst/>
              <a:cxnLst/>
              <a:rect l="l" t="t" r="r" b="b"/>
              <a:pathLst>
                <a:path w="1158" h="1053" extrusionOk="0">
                  <a:moveTo>
                    <a:pt x="571" y="0"/>
                  </a:moveTo>
                  <a:cubicBezTo>
                    <a:pt x="527" y="0"/>
                    <a:pt x="483" y="6"/>
                    <a:pt x="440" y="18"/>
                  </a:cubicBezTo>
                  <a:cubicBezTo>
                    <a:pt x="162" y="106"/>
                    <a:pt x="1" y="398"/>
                    <a:pt x="88" y="676"/>
                  </a:cubicBezTo>
                  <a:cubicBezTo>
                    <a:pt x="148" y="905"/>
                    <a:pt x="353" y="1052"/>
                    <a:pt x="576" y="1052"/>
                  </a:cubicBezTo>
                  <a:cubicBezTo>
                    <a:pt x="628" y="1052"/>
                    <a:pt x="680" y="1044"/>
                    <a:pt x="732" y="1028"/>
                  </a:cubicBezTo>
                  <a:cubicBezTo>
                    <a:pt x="1010" y="940"/>
                    <a:pt x="1158" y="662"/>
                    <a:pt x="1084" y="384"/>
                  </a:cubicBezTo>
                  <a:cubicBezTo>
                    <a:pt x="1010" y="152"/>
                    <a:pt x="794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0" name="Google Shape;1580;p57"/>
            <p:cNvSpPr/>
            <p:nvPr/>
          </p:nvSpPr>
          <p:spPr>
            <a:xfrm>
              <a:off x="6486100" y="2258550"/>
              <a:ext cx="9950" cy="6450"/>
            </a:xfrm>
            <a:custGeom>
              <a:avLst/>
              <a:gdLst/>
              <a:ahLst/>
              <a:cxnLst/>
              <a:rect l="l" t="t" r="r" b="b"/>
              <a:pathLst>
                <a:path w="398" h="258" extrusionOk="0">
                  <a:moveTo>
                    <a:pt x="241" y="0"/>
                  </a:moveTo>
                  <a:cubicBezTo>
                    <a:pt x="216" y="0"/>
                    <a:pt x="189" y="4"/>
                    <a:pt x="162" y="11"/>
                  </a:cubicBezTo>
                  <a:cubicBezTo>
                    <a:pt x="60" y="43"/>
                    <a:pt x="0" y="117"/>
                    <a:pt x="14" y="187"/>
                  </a:cubicBezTo>
                  <a:cubicBezTo>
                    <a:pt x="37" y="231"/>
                    <a:pt x="91" y="258"/>
                    <a:pt x="158" y="258"/>
                  </a:cubicBezTo>
                  <a:cubicBezTo>
                    <a:pt x="183" y="258"/>
                    <a:pt x="209" y="254"/>
                    <a:pt x="236" y="247"/>
                  </a:cubicBezTo>
                  <a:cubicBezTo>
                    <a:pt x="338" y="219"/>
                    <a:pt x="398" y="145"/>
                    <a:pt x="380" y="71"/>
                  </a:cubicBezTo>
                  <a:cubicBezTo>
                    <a:pt x="370" y="27"/>
                    <a:pt x="312" y="0"/>
                    <a:pt x="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1" name="Google Shape;1581;p57"/>
            <p:cNvSpPr/>
            <p:nvPr/>
          </p:nvSpPr>
          <p:spPr>
            <a:xfrm>
              <a:off x="6376875" y="2246325"/>
              <a:ext cx="42225" cy="40800"/>
            </a:xfrm>
            <a:custGeom>
              <a:avLst/>
              <a:gdLst/>
              <a:ahLst/>
              <a:cxnLst/>
              <a:rect l="l" t="t" r="r" b="b"/>
              <a:pathLst>
                <a:path w="1689" h="1632" extrusionOk="0">
                  <a:moveTo>
                    <a:pt x="843" y="0"/>
                  </a:moveTo>
                  <a:cubicBezTo>
                    <a:pt x="426" y="0"/>
                    <a:pt x="86" y="323"/>
                    <a:pt x="46" y="736"/>
                  </a:cubicBezTo>
                  <a:cubicBezTo>
                    <a:pt x="0" y="1190"/>
                    <a:pt x="324" y="1587"/>
                    <a:pt x="764" y="1629"/>
                  </a:cubicBezTo>
                  <a:cubicBezTo>
                    <a:pt x="783" y="1631"/>
                    <a:pt x="803" y="1632"/>
                    <a:pt x="823" y="1632"/>
                  </a:cubicBezTo>
                  <a:cubicBezTo>
                    <a:pt x="1239" y="1632"/>
                    <a:pt x="1603" y="1318"/>
                    <a:pt x="1643" y="898"/>
                  </a:cubicBezTo>
                  <a:cubicBezTo>
                    <a:pt x="1689" y="444"/>
                    <a:pt x="1365" y="47"/>
                    <a:pt x="925" y="4"/>
                  </a:cubicBezTo>
                  <a:cubicBezTo>
                    <a:pt x="898" y="2"/>
                    <a:pt x="870" y="0"/>
                    <a:pt x="8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2" name="Google Shape;1582;p57"/>
            <p:cNvSpPr/>
            <p:nvPr/>
          </p:nvSpPr>
          <p:spPr>
            <a:xfrm>
              <a:off x="6376875" y="22456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911" y="61"/>
                  </a:moveTo>
                  <a:cubicBezTo>
                    <a:pt x="1319" y="106"/>
                    <a:pt x="1615" y="440"/>
                    <a:pt x="1615" y="838"/>
                  </a:cubicBezTo>
                  <a:lnTo>
                    <a:pt x="1615" y="912"/>
                  </a:lnTo>
                  <a:cubicBezTo>
                    <a:pt x="1569" y="1320"/>
                    <a:pt x="1231" y="1629"/>
                    <a:pt x="837" y="1629"/>
                  </a:cubicBezTo>
                  <a:cubicBezTo>
                    <a:pt x="823" y="1629"/>
                    <a:pt x="792" y="1629"/>
                    <a:pt x="764" y="1615"/>
                  </a:cubicBezTo>
                  <a:cubicBezTo>
                    <a:pt x="370" y="1584"/>
                    <a:pt x="60" y="1249"/>
                    <a:pt x="60" y="838"/>
                  </a:cubicBezTo>
                  <a:cubicBezTo>
                    <a:pt x="60" y="824"/>
                    <a:pt x="74" y="792"/>
                    <a:pt x="74" y="764"/>
                  </a:cubicBezTo>
                  <a:cubicBezTo>
                    <a:pt x="106" y="370"/>
                    <a:pt x="440" y="61"/>
                    <a:pt x="837" y="61"/>
                  </a:cubicBezTo>
                  <a:close/>
                  <a:moveTo>
                    <a:pt x="837" y="1"/>
                  </a:moveTo>
                  <a:cubicBezTo>
                    <a:pt x="412" y="1"/>
                    <a:pt x="46" y="324"/>
                    <a:pt x="18" y="764"/>
                  </a:cubicBezTo>
                  <a:cubicBezTo>
                    <a:pt x="0" y="792"/>
                    <a:pt x="0" y="824"/>
                    <a:pt x="0" y="838"/>
                  </a:cubicBezTo>
                  <a:cubicBezTo>
                    <a:pt x="0" y="1278"/>
                    <a:pt x="324" y="1643"/>
                    <a:pt x="764" y="1689"/>
                  </a:cubicBezTo>
                  <a:lnTo>
                    <a:pt x="837" y="1689"/>
                  </a:lnTo>
                  <a:cubicBezTo>
                    <a:pt x="1263" y="1689"/>
                    <a:pt x="1629" y="1351"/>
                    <a:pt x="1671" y="926"/>
                  </a:cubicBezTo>
                  <a:lnTo>
                    <a:pt x="1671" y="838"/>
                  </a:lnTo>
                  <a:cubicBezTo>
                    <a:pt x="1671" y="412"/>
                    <a:pt x="1351" y="46"/>
                    <a:pt x="9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3" name="Google Shape;1583;p57"/>
            <p:cNvSpPr/>
            <p:nvPr/>
          </p:nvSpPr>
          <p:spPr>
            <a:xfrm>
              <a:off x="6377300" y="2248150"/>
              <a:ext cx="42150" cy="40500"/>
            </a:xfrm>
            <a:custGeom>
              <a:avLst/>
              <a:gdLst/>
              <a:ahLst/>
              <a:cxnLst/>
              <a:rect l="l" t="t" r="r" b="b"/>
              <a:pathLst>
                <a:path w="1686" h="1620" extrusionOk="0">
                  <a:moveTo>
                    <a:pt x="840" y="1"/>
                  </a:moveTo>
                  <a:cubicBezTo>
                    <a:pt x="434" y="1"/>
                    <a:pt x="86" y="312"/>
                    <a:pt x="43" y="737"/>
                  </a:cubicBezTo>
                  <a:cubicBezTo>
                    <a:pt x="1" y="1177"/>
                    <a:pt x="321" y="1571"/>
                    <a:pt x="761" y="1616"/>
                  </a:cubicBezTo>
                  <a:cubicBezTo>
                    <a:pt x="786" y="1619"/>
                    <a:pt x="811" y="1620"/>
                    <a:pt x="836" y="1620"/>
                  </a:cubicBezTo>
                  <a:cubicBezTo>
                    <a:pt x="1245" y="1620"/>
                    <a:pt x="1600" y="1299"/>
                    <a:pt x="1640" y="885"/>
                  </a:cubicBezTo>
                  <a:cubicBezTo>
                    <a:pt x="1686" y="445"/>
                    <a:pt x="1362" y="47"/>
                    <a:pt x="922" y="5"/>
                  </a:cubicBezTo>
                  <a:cubicBezTo>
                    <a:pt x="895" y="2"/>
                    <a:pt x="867" y="1"/>
                    <a:pt x="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4" name="Google Shape;1584;p57"/>
            <p:cNvSpPr/>
            <p:nvPr/>
          </p:nvSpPr>
          <p:spPr>
            <a:xfrm>
              <a:off x="6384600" y="2255150"/>
              <a:ext cx="27475" cy="26175"/>
            </a:xfrm>
            <a:custGeom>
              <a:avLst/>
              <a:gdLst/>
              <a:ahLst/>
              <a:cxnLst/>
              <a:rect l="l" t="t" r="r" b="b"/>
              <a:pathLst>
                <a:path w="1099" h="1047" extrusionOk="0">
                  <a:moveTo>
                    <a:pt x="546" y="0"/>
                  </a:moveTo>
                  <a:cubicBezTo>
                    <a:pt x="276" y="0"/>
                    <a:pt x="59" y="211"/>
                    <a:pt x="29" y="471"/>
                  </a:cubicBezTo>
                  <a:cubicBezTo>
                    <a:pt x="1" y="763"/>
                    <a:pt x="219" y="1027"/>
                    <a:pt x="500" y="1044"/>
                  </a:cubicBezTo>
                  <a:cubicBezTo>
                    <a:pt x="518" y="1046"/>
                    <a:pt x="536" y="1047"/>
                    <a:pt x="554" y="1047"/>
                  </a:cubicBezTo>
                  <a:cubicBezTo>
                    <a:pt x="822" y="1047"/>
                    <a:pt x="1044" y="850"/>
                    <a:pt x="1070" y="573"/>
                  </a:cubicBezTo>
                  <a:cubicBezTo>
                    <a:pt x="1098" y="281"/>
                    <a:pt x="880" y="31"/>
                    <a:pt x="602" y="3"/>
                  </a:cubicBezTo>
                  <a:cubicBezTo>
                    <a:pt x="583" y="1"/>
                    <a:pt x="565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5" name="Google Shape;1585;p57"/>
            <p:cNvSpPr/>
            <p:nvPr/>
          </p:nvSpPr>
          <p:spPr>
            <a:xfrm>
              <a:off x="6382400" y="2262875"/>
              <a:ext cx="9525" cy="6325"/>
            </a:xfrm>
            <a:custGeom>
              <a:avLst/>
              <a:gdLst/>
              <a:ahLst/>
              <a:cxnLst/>
              <a:rect l="l" t="t" r="r" b="b"/>
              <a:pathLst>
                <a:path w="381" h="253" extrusionOk="0">
                  <a:moveTo>
                    <a:pt x="205" y="0"/>
                  </a:moveTo>
                  <a:cubicBezTo>
                    <a:pt x="103" y="0"/>
                    <a:pt x="1" y="46"/>
                    <a:pt x="1" y="120"/>
                  </a:cubicBezTo>
                  <a:cubicBezTo>
                    <a:pt x="1" y="176"/>
                    <a:pt x="75" y="250"/>
                    <a:pt x="177" y="250"/>
                  </a:cubicBezTo>
                  <a:cubicBezTo>
                    <a:pt x="190" y="252"/>
                    <a:pt x="203" y="253"/>
                    <a:pt x="215" y="253"/>
                  </a:cubicBezTo>
                  <a:cubicBezTo>
                    <a:pt x="300" y="253"/>
                    <a:pt x="369" y="212"/>
                    <a:pt x="381" y="148"/>
                  </a:cubicBezTo>
                  <a:cubicBezTo>
                    <a:pt x="381" y="74"/>
                    <a:pt x="307" y="14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6" name="Google Shape;1586;p57"/>
            <p:cNvSpPr/>
            <p:nvPr/>
          </p:nvSpPr>
          <p:spPr>
            <a:xfrm>
              <a:off x="6435175" y="2289450"/>
              <a:ext cx="20150" cy="14150"/>
            </a:xfrm>
            <a:custGeom>
              <a:avLst/>
              <a:gdLst/>
              <a:ahLst/>
              <a:cxnLst/>
              <a:rect l="l" t="t" r="r" b="b"/>
              <a:pathLst>
                <a:path w="806" h="566" extrusionOk="0">
                  <a:moveTo>
                    <a:pt x="792" y="0"/>
                  </a:moveTo>
                  <a:cubicBezTo>
                    <a:pt x="784" y="0"/>
                    <a:pt x="778" y="6"/>
                    <a:pt x="778" y="6"/>
                  </a:cubicBezTo>
                  <a:cubicBezTo>
                    <a:pt x="778" y="6"/>
                    <a:pt x="778" y="24"/>
                    <a:pt x="764" y="24"/>
                  </a:cubicBezTo>
                  <a:cubicBezTo>
                    <a:pt x="764" y="24"/>
                    <a:pt x="764" y="38"/>
                    <a:pt x="746" y="52"/>
                  </a:cubicBezTo>
                  <a:cubicBezTo>
                    <a:pt x="746" y="66"/>
                    <a:pt x="746" y="80"/>
                    <a:pt x="732" y="94"/>
                  </a:cubicBezTo>
                  <a:cubicBezTo>
                    <a:pt x="718" y="112"/>
                    <a:pt x="718" y="126"/>
                    <a:pt x="704" y="140"/>
                  </a:cubicBezTo>
                  <a:cubicBezTo>
                    <a:pt x="690" y="168"/>
                    <a:pt x="676" y="182"/>
                    <a:pt x="658" y="200"/>
                  </a:cubicBezTo>
                  <a:cubicBezTo>
                    <a:pt x="644" y="228"/>
                    <a:pt x="630" y="242"/>
                    <a:pt x="602" y="270"/>
                  </a:cubicBezTo>
                  <a:cubicBezTo>
                    <a:pt x="588" y="288"/>
                    <a:pt x="570" y="316"/>
                    <a:pt x="542" y="330"/>
                  </a:cubicBezTo>
                  <a:lnTo>
                    <a:pt x="514" y="358"/>
                  </a:lnTo>
                  <a:cubicBezTo>
                    <a:pt x="500" y="358"/>
                    <a:pt x="482" y="376"/>
                    <a:pt x="482" y="390"/>
                  </a:cubicBezTo>
                  <a:cubicBezTo>
                    <a:pt x="454" y="404"/>
                    <a:pt x="426" y="418"/>
                    <a:pt x="394" y="432"/>
                  </a:cubicBezTo>
                  <a:cubicBezTo>
                    <a:pt x="380" y="446"/>
                    <a:pt x="352" y="446"/>
                    <a:pt x="324" y="464"/>
                  </a:cubicBezTo>
                  <a:cubicBezTo>
                    <a:pt x="292" y="478"/>
                    <a:pt x="278" y="478"/>
                    <a:pt x="250" y="492"/>
                  </a:cubicBezTo>
                  <a:cubicBezTo>
                    <a:pt x="218" y="506"/>
                    <a:pt x="204" y="506"/>
                    <a:pt x="176" y="506"/>
                  </a:cubicBezTo>
                  <a:cubicBezTo>
                    <a:pt x="148" y="506"/>
                    <a:pt x="131" y="520"/>
                    <a:pt x="116" y="520"/>
                  </a:cubicBezTo>
                  <a:lnTo>
                    <a:pt x="29" y="520"/>
                  </a:lnTo>
                  <a:cubicBezTo>
                    <a:pt x="14" y="520"/>
                    <a:pt x="0" y="534"/>
                    <a:pt x="0" y="552"/>
                  </a:cubicBezTo>
                  <a:cubicBezTo>
                    <a:pt x="0" y="552"/>
                    <a:pt x="14" y="566"/>
                    <a:pt x="29" y="566"/>
                  </a:cubicBezTo>
                  <a:lnTo>
                    <a:pt x="190" y="566"/>
                  </a:lnTo>
                  <a:cubicBezTo>
                    <a:pt x="204" y="566"/>
                    <a:pt x="236" y="566"/>
                    <a:pt x="264" y="552"/>
                  </a:cubicBezTo>
                  <a:cubicBezTo>
                    <a:pt x="292" y="552"/>
                    <a:pt x="324" y="534"/>
                    <a:pt x="352" y="534"/>
                  </a:cubicBezTo>
                  <a:cubicBezTo>
                    <a:pt x="380" y="520"/>
                    <a:pt x="412" y="506"/>
                    <a:pt x="440" y="492"/>
                  </a:cubicBezTo>
                  <a:cubicBezTo>
                    <a:pt x="468" y="478"/>
                    <a:pt x="500" y="464"/>
                    <a:pt x="514" y="446"/>
                  </a:cubicBezTo>
                  <a:cubicBezTo>
                    <a:pt x="528" y="432"/>
                    <a:pt x="542" y="432"/>
                    <a:pt x="556" y="418"/>
                  </a:cubicBezTo>
                  <a:lnTo>
                    <a:pt x="602" y="390"/>
                  </a:lnTo>
                  <a:cubicBezTo>
                    <a:pt x="616" y="358"/>
                    <a:pt x="644" y="330"/>
                    <a:pt x="658" y="316"/>
                  </a:cubicBezTo>
                  <a:cubicBezTo>
                    <a:pt x="676" y="288"/>
                    <a:pt x="704" y="270"/>
                    <a:pt x="718" y="242"/>
                  </a:cubicBezTo>
                  <a:cubicBezTo>
                    <a:pt x="732" y="214"/>
                    <a:pt x="746" y="200"/>
                    <a:pt x="746" y="168"/>
                  </a:cubicBezTo>
                  <a:cubicBezTo>
                    <a:pt x="778" y="126"/>
                    <a:pt x="792" y="94"/>
                    <a:pt x="792" y="66"/>
                  </a:cubicBezTo>
                  <a:cubicBezTo>
                    <a:pt x="806" y="52"/>
                    <a:pt x="806" y="38"/>
                    <a:pt x="806" y="38"/>
                  </a:cubicBezTo>
                  <a:lnTo>
                    <a:pt x="806" y="24"/>
                  </a:lnTo>
                  <a:lnTo>
                    <a:pt x="806" y="6"/>
                  </a:lnTo>
                  <a:cubicBezTo>
                    <a:pt x="801" y="2"/>
                    <a:pt x="797" y="0"/>
                    <a:pt x="79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7" name="Google Shape;1587;p57"/>
            <p:cNvSpPr/>
            <p:nvPr/>
          </p:nvSpPr>
          <p:spPr>
            <a:xfrm>
              <a:off x="6465250" y="2212725"/>
              <a:ext cx="45775" cy="30350"/>
            </a:xfrm>
            <a:custGeom>
              <a:avLst/>
              <a:gdLst/>
              <a:ahLst/>
              <a:cxnLst/>
              <a:rect l="l" t="t" r="r" b="b"/>
              <a:pathLst>
                <a:path w="1831" h="1214" extrusionOk="0">
                  <a:moveTo>
                    <a:pt x="589" y="0"/>
                  </a:moveTo>
                  <a:cubicBezTo>
                    <a:pt x="536" y="0"/>
                    <a:pt x="485" y="14"/>
                    <a:pt x="440" y="43"/>
                  </a:cubicBezTo>
                  <a:cubicBezTo>
                    <a:pt x="0" y="307"/>
                    <a:pt x="996" y="997"/>
                    <a:pt x="1144" y="1085"/>
                  </a:cubicBezTo>
                  <a:cubicBezTo>
                    <a:pt x="1228" y="1124"/>
                    <a:pt x="1454" y="1213"/>
                    <a:pt x="1610" y="1213"/>
                  </a:cubicBezTo>
                  <a:cubicBezTo>
                    <a:pt x="1746" y="1213"/>
                    <a:pt x="1830" y="1146"/>
                    <a:pt x="1727" y="923"/>
                  </a:cubicBezTo>
                  <a:cubicBezTo>
                    <a:pt x="1727" y="923"/>
                    <a:pt x="1038" y="0"/>
                    <a:pt x="58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8" name="Google Shape;1588;p57"/>
            <p:cNvSpPr/>
            <p:nvPr/>
          </p:nvSpPr>
          <p:spPr>
            <a:xfrm>
              <a:off x="6369325" y="2213900"/>
              <a:ext cx="44950" cy="31150"/>
            </a:xfrm>
            <a:custGeom>
              <a:avLst/>
              <a:gdLst/>
              <a:ahLst/>
              <a:cxnLst/>
              <a:rect l="l" t="t" r="r" b="b"/>
              <a:pathLst>
                <a:path w="1798" h="1246" extrusionOk="0">
                  <a:moveTo>
                    <a:pt x="1216" y="0"/>
                  </a:moveTo>
                  <a:cubicBezTo>
                    <a:pt x="762" y="0"/>
                    <a:pt x="98" y="964"/>
                    <a:pt x="98" y="964"/>
                  </a:cubicBezTo>
                  <a:cubicBezTo>
                    <a:pt x="1" y="1179"/>
                    <a:pt x="75" y="1245"/>
                    <a:pt x="200" y="1245"/>
                  </a:cubicBezTo>
                  <a:cubicBezTo>
                    <a:pt x="356" y="1245"/>
                    <a:pt x="590" y="1143"/>
                    <a:pt x="672" y="1094"/>
                  </a:cubicBezTo>
                  <a:cubicBezTo>
                    <a:pt x="830" y="1006"/>
                    <a:pt x="1797" y="302"/>
                    <a:pt x="1358" y="39"/>
                  </a:cubicBezTo>
                  <a:cubicBezTo>
                    <a:pt x="1314" y="12"/>
                    <a:pt x="1266" y="0"/>
                    <a:pt x="121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9" name="Google Shape;1589;p57"/>
            <p:cNvSpPr/>
            <p:nvPr/>
          </p:nvSpPr>
          <p:spPr>
            <a:xfrm>
              <a:off x="6423025" y="2241675"/>
              <a:ext cx="20975" cy="49100"/>
            </a:xfrm>
            <a:custGeom>
              <a:avLst/>
              <a:gdLst/>
              <a:ahLst/>
              <a:cxnLst/>
              <a:rect l="l" t="t" r="r" b="b"/>
              <a:pathLst>
                <a:path w="839" h="1964" extrusionOk="0">
                  <a:moveTo>
                    <a:pt x="704" y="0"/>
                  </a:moveTo>
                  <a:cubicBezTo>
                    <a:pt x="704" y="14"/>
                    <a:pt x="690" y="14"/>
                    <a:pt x="690" y="29"/>
                  </a:cubicBezTo>
                  <a:cubicBezTo>
                    <a:pt x="690" y="29"/>
                    <a:pt x="704" y="71"/>
                    <a:pt x="704" y="145"/>
                  </a:cubicBezTo>
                  <a:cubicBezTo>
                    <a:pt x="722" y="233"/>
                    <a:pt x="736" y="335"/>
                    <a:pt x="750" y="482"/>
                  </a:cubicBezTo>
                  <a:cubicBezTo>
                    <a:pt x="764" y="616"/>
                    <a:pt x="764" y="774"/>
                    <a:pt x="764" y="950"/>
                  </a:cubicBezTo>
                  <a:lnTo>
                    <a:pt x="764" y="1070"/>
                  </a:lnTo>
                  <a:cubicBezTo>
                    <a:pt x="750" y="1112"/>
                    <a:pt x="750" y="1158"/>
                    <a:pt x="736" y="1200"/>
                  </a:cubicBezTo>
                  <a:lnTo>
                    <a:pt x="704" y="1232"/>
                  </a:lnTo>
                  <a:lnTo>
                    <a:pt x="690" y="1232"/>
                  </a:lnTo>
                  <a:cubicBezTo>
                    <a:pt x="676" y="1246"/>
                    <a:pt x="662" y="1246"/>
                    <a:pt x="662" y="1246"/>
                  </a:cubicBezTo>
                  <a:cubicBezTo>
                    <a:pt x="617" y="1246"/>
                    <a:pt x="574" y="1232"/>
                    <a:pt x="529" y="1214"/>
                  </a:cubicBezTo>
                  <a:cubicBezTo>
                    <a:pt x="441" y="1200"/>
                    <a:pt x="353" y="1158"/>
                    <a:pt x="251" y="1158"/>
                  </a:cubicBezTo>
                  <a:cubicBezTo>
                    <a:pt x="239" y="1154"/>
                    <a:pt x="227" y="1152"/>
                    <a:pt x="214" y="1152"/>
                  </a:cubicBezTo>
                  <a:cubicBezTo>
                    <a:pt x="178" y="1152"/>
                    <a:pt x="137" y="1165"/>
                    <a:pt x="106" y="1186"/>
                  </a:cubicBezTo>
                  <a:cubicBezTo>
                    <a:pt x="61" y="1232"/>
                    <a:pt x="33" y="1274"/>
                    <a:pt x="19" y="1319"/>
                  </a:cubicBezTo>
                  <a:cubicBezTo>
                    <a:pt x="1" y="1407"/>
                    <a:pt x="1" y="1509"/>
                    <a:pt x="33" y="1583"/>
                  </a:cubicBezTo>
                  <a:cubicBezTo>
                    <a:pt x="61" y="1671"/>
                    <a:pt x="106" y="1728"/>
                    <a:pt x="163" y="1773"/>
                  </a:cubicBezTo>
                  <a:cubicBezTo>
                    <a:pt x="282" y="1875"/>
                    <a:pt x="398" y="1903"/>
                    <a:pt x="472" y="1935"/>
                  </a:cubicBezTo>
                  <a:cubicBezTo>
                    <a:pt x="515" y="1949"/>
                    <a:pt x="546" y="1949"/>
                    <a:pt x="560" y="1963"/>
                  </a:cubicBezTo>
                  <a:lnTo>
                    <a:pt x="602" y="1963"/>
                  </a:lnTo>
                  <a:cubicBezTo>
                    <a:pt x="602" y="1963"/>
                    <a:pt x="617" y="1963"/>
                    <a:pt x="617" y="1949"/>
                  </a:cubicBezTo>
                  <a:cubicBezTo>
                    <a:pt x="617" y="1949"/>
                    <a:pt x="617" y="1935"/>
                    <a:pt x="602" y="1935"/>
                  </a:cubicBezTo>
                  <a:cubicBezTo>
                    <a:pt x="602" y="1935"/>
                    <a:pt x="560" y="1917"/>
                    <a:pt x="486" y="1889"/>
                  </a:cubicBezTo>
                  <a:cubicBezTo>
                    <a:pt x="441" y="1889"/>
                    <a:pt x="398" y="1861"/>
                    <a:pt x="353" y="1830"/>
                  </a:cubicBezTo>
                  <a:cubicBezTo>
                    <a:pt x="311" y="1815"/>
                    <a:pt x="251" y="1773"/>
                    <a:pt x="209" y="1728"/>
                  </a:cubicBezTo>
                  <a:cubicBezTo>
                    <a:pt x="149" y="1699"/>
                    <a:pt x="121" y="1640"/>
                    <a:pt x="89" y="1566"/>
                  </a:cubicBezTo>
                  <a:cubicBezTo>
                    <a:pt x="75" y="1509"/>
                    <a:pt x="75" y="1421"/>
                    <a:pt x="89" y="1348"/>
                  </a:cubicBezTo>
                  <a:cubicBezTo>
                    <a:pt x="106" y="1302"/>
                    <a:pt x="121" y="1274"/>
                    <a:pt x="149" y="1246"/>
                  </a:cubicBezTo>
                  <a:cubicBezTo>
                    <a:pt x="177" y="1232"/>
                    <a:pt x="209" y="1232"/>
                    <a:pt x="251" y="1232"/>
                  </a:cubicBezTo>
                  <a:cubicBezTo>
                    <a:pt x="339" y="1232"/>
                    <a:pt x="413" y="1274"/>
                    <a:pt x="515" y="1288"/>
                  </a:cubicBezTo>
                  <a:cubicBezTo>
                    <a:pt x="560" y="1302"/>
                    <a:pt x="602" y="1319"/>
                    <a:pt x="662" y="1319"/>
                  </a:cubicBezTo>
                  <a:cubicBezTo>
                    <a:pt x="676" y="1319"/>
                    <a:pt x="690" y="1319"/>
                    <a:pt x="690" y="1302"/>
                  </a:cubicBezTo>
                  <a:lnTo>
                    <a:pt x="722" y="1302"/>
                  </a:lnTo>
                  <a:cubicBezTo>
                    <a:pt x="722" y="1302"/>
                    <a:pt x="736" y="1302"/>
                    <a:pt x="736" y="1288"/>
                  </a:cubicBezTo>
                  <a:cubicBezTo>
                    <a:pt x="764" y="1274"/>
                    <a:pt x="778" y="1246"/>
                    <a:pt x="792" y="1232"/>
                  </a:cubicBezTo>
                  <a:cubicBezTo>
                    <a:pt x="824" y="1172"/>
                    <a:pt x="824" y="1126"/>
                    <a:pt x="824" y="1084"/>
                  </a:cubicBezTo>
                  <a:cubicBezTo>
                    <a:pt x="838" y="1038"/>
                    <a:pt x="838" y="996"/>
                    <a:pt x="838" y="950"/>
                  </a:cubicBezTo>
                  <a:cubicBezTo>
                    <a:pt x="838" y="862"/>
                    <a:pt x="838" y="774"/>
                    <a:pt x="824" y="704"/>
                  </a:cubicBezTo>
                  <a:cubicBezTo>
                    <a:pt x="824" y="616"/>
                    <a:pt x="810" y="542"/>
                    <a:pt x="810" y="468"/>
                  </a:cubicBezTo>
                  <a:cubicBezTo>
                    <a:pt x="778" y="335"/>
                    <a:pt x="764" y="219"/>
                    <a:pt x="750" y="145"/>
                  </a:cubicBezTo>
                  <a:cubicBezTo>
                    <a:pt x="736" y="57"/>
                    <a:pt x="722" y="14"/>
                    <a:pt x="722" y="14"/>
                  </a:cubicBezTo>
                  <a:cubicBezTo>
                    <a:pt x="722" y="14"/>
                    <a:pt x="722" y="0"/>
                    <a:pt x="7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oogle Shape;1168;p53"/>
          <p:cNvGrpSpPr/>
          <p:nvPr/>
        </p:nvGrpSpPr>
        <p:grpSpPr>
          <a:xfrm>
            <a:off x="8060829" y="2814980"/>
            <a:ext cx="1083263" cy="2245236"/>
            <a:chOff x="6841400" y="3407100"/>
            <a:chExt cx="690285" cy="1430724"/>
          </a:xfrm>
        </p:grpSpPr>
        <p:sp>
          <p:nvSpPr>
            <p:cNvPr id="1169" name="Google Shape;1169;p53"/>
            <p:cNvSpPr/>
            <p:nvPr/>
          </p:nvSpPr>
          <p:spPr>
            <a:xfrm>
              <a:off x="6909873" y="4426018"/>
              <a:ext cx="216388" cy="400959"/>
            </a:xfrm>
            <a:custGeom>
              <a:avLst/>
              <a:gdLst/>
              <a:ahLst/>
              <a:cxnLst/>
              <a:rect l="l" t="t" r="r" b="b"/>
              <a:pathLst>
                <a:path w="3552" h="6582" extrusionOk="0">
                  <a:moveTo>
                    <a:pt x="1321" y="1"/>
                  </a:moveTo>
                  <a:cubicBezTo>
                    <a:pt x="1321" y="1"/>
                    <a:pt x="1265" y="2347"/>
                    <a:pt x="1353" y="3445"/>
                  </a:cubicBezTo>
                  <a:cubicBezTo>
                    <a:pt x="1441" y="4560"/>
                    <a:pt x="1483" y="5411"/>
                    <a:pt x="1483" y="5411"/>
                  </a:cubicBezTo>
                  <a:cubicBezTo>
                    <a:pt x="1483" y="5411"/>
                    <a:pt x="224" y="5893"/>
                    <a:pt x="90" y="6245"/>
                  </a:cubicBezTo>
                  <a:cubicBezTo>
                    <a:pt x="0" y="6496"/>
                    <a:pt x="347" y="6581"/>
                    <a:pt x="949" y="6581"/>
                  </a:cubicBezTo>
                  <a:cubicBezTo>
                    <a:pt x="1222" y="6581"/>
                    <a:pt x="1547" y="6564"/>
                    <a:pt x="1908" y="6536"/>
                  </a:cubicBezTo>
                  <a:cubicBezTo>
                    <a:pt x="3066" y="6449"/>
                    <a:pt x="2978" y="6347"/>
                    <a:pt x="2978" y="5541"/>
                  </a:cubicBezTo>
                  <a:cubicBezTo>
                    <a:pt x="2978" y="4736"/>
                    <a:pt x="3009" y="3635"/>
                    <a:pt x="3111" y="2639"/>
                  </a:cubicBezTo>
                  <a:cubicBezTo>
                    <a:pt x="3227" y="1630"/>
                    <a:pt x="3551" y="486"/>
                    <a:pt x="3551" y="486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3"/>
            <p:cNvSpPr/>
            <p:nvPr/>
          </p:nvSpPr>
          <p:spPr>
            <a:xfrm>
              <a:off x="7145569" y="4430526"/>
              <a:ext cx="183369" cy="406929"/>
            </a:xfrm>
            <a:custGeom>
              <a:avLst/>
              <a:gdLst/>
              <a:ahLst/>
              <a:cxnLst/>
              <a:rect l="l" t="t" r="r" b="b"/>
              <a:pathLst>
                <a:path w="3010" h="6680" extrusionOk="0">
                  <a:moveTo>
                    <a:pt x="590" y="1"/>
                  </a:moveTo>
                  <a:cubicBezTo>
                    <a:pt x="590" y="1"/>
                    <a:pt x="825" y="2315"/>
                    <a:pt x="1043" y="3416"/>
                  </a:cubicBezTo>
                  <a:cubicBezTo>
                    <a:pt x="1265" y="4500"/>
                    <a:pt x="1293" y="5277"/>
                    <a:pt x="1293" y="5277"/>
                  </a:cubicBezTo>
                  <a:cubicBezTo>
                    <a:pt x="1293" y="5277"/>
                    <a:pt x="108" y="6069"/>
                    <a:pt x="34" y="6448"/>
                  </a:cubicBezTo>
                  <a:cubicBezTo>
                    <a:pt x="1" y="6613"/>
                    <a:pt x="142" y="6680"/>
                    <a:pt x="411" y="6680"/>
                  </a:cubicBezTo>
                  <a:cubicBezTo>
                    <a:pt x="740" y="6680"/>
                    <a:pt x="1259" y="6580"/>
                    <a:pt x="1881" y="6434"/>
                  </a:cubicBezTo>
                  <a:cubicBezTo>
                    <a:pt x="3010" y="6171"/>
                    <a:pt x="2848" y="6142"/>
                    <a:pt x="2802" y="5337"/>
                  </a:cubicBezTo>
                  <a:cubicBezTo>
                    <a:pt x="2760" y="4528"/>
                    <a:pt x="2714" y="3385"/>
                    <a:pt x="2700" y="2389"/>
                  </a:cubicBezTo>
                  <a:cubicBezTo>
                    <a:pt x="2686" y="1380"/>
                    <a:pt x="2862" y="205"/>
                    <a:pt x="2862" y="205"/>
                  </a:cubicBezTo>
                  <a:lnTo>
                    <a:pt x="590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3"/>
            <p:cNvSpPr/>
            <p:nvPr/>
          </p:nvSpPr>
          <p:spPr>
            <a:xfrm>
              <a:off x="6977006" y="4301136"/>
              <a:ext cx="371429" cy="262128"/>
            </a:xfrm>
            <a:custGeom>
              <a:avLst/>
              <a:gdLst/>
              <a:ahLst/>
              <a:cxnLst/>
              <a:rect l="l" t="t" r="r" b="b"/>
              <a:pathLst>
                <a:path w="6097" h="4303" extrusionOk="0">
                  <a:moveTo>
                    <a:pt x="5731" y="0"/>
                  </a:moveTo>
                  <a:cubicBezTo>
                    <a:pt x="5731" y="0"/>
                    <a:pt x="3357" y="352"/>
                    <a:pt x="2491" y="352"/>
                  </a:cubicBezTo>
                  <a:cubicBezTo>
                    <a:pt x="1626" y="352"/>
                    <a:pt x="529" y="130"/>
                    <a:pt x="529" y="130"/>
                  </a:cubicBezTo>
                  <a:cubicBezTo>
                    <a:pt x="529" y="130"/>
                    <a:pt x="191" y="1449"/>
                    <a:pt x="131" y="2417"/>
                  </a:cubicBezTo>
                  <a:cubicBezTo>
                    <a:pt x="75" y="3370"/>
                    <a:pt x="1" y="4073"/>
                    <a:pt x="1" y="4073"/>
                  </a:cubicBezTo>
                  <a:cubicBezTo>
                    <a:pt x="1" y="4073"/>
                    <a:pt x="1184" y="4303"/>
                    <a:pt x="2642" y="4303"/>
                  </a:cubicBezTo>
                  <a:cubicBezTo>
                    <a:pt x="2790" y="4303"/>
                    <a:pt x="2940" y="4300"/>
                    <a:pt x="3093" y="4295"/>
                  </a:cubicBezTo>
                  <a:cubicBezTo>
                    <a:pt x="4440" y="4249"/>
                    <a:pt x="6097" y="3943"/>
                    <a:pt x="6097" y="3943"/>
                  </a:cubicBezTo>
                  <a:cubicBezTo>
                    <a:pt x="6097" y="3943"/>
                    <a:pt x="5921" y="1745"/>
                    <a:pt x="5893" y="1098"/>
                  </a:cubicBezTo>
                  <a:cubicBezTo>
                    <a:pt x="5879" y="454"/>
                    <a:pt x="5731" y="0"/>
                    <a:pt x="5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3"/>
            <p:cNvSpPr/>
            <p:nvPr/>
          </p:nvSpPr>
          <p:spPr>
            <a:xfrm>
              <a:off x="7203747" y="4050214"/>
              <a:ext cx="212611" cy="313299"/>
            </a:xfrm>
            <a:custGeom>
              <a:avLst/>
              <a:gdLst/>
              <a:ahLst/>
              <a:cxnLst/>
              <a:rect l="l" t="t" r="r" b="b"/>
              <a:pathLst>
                <a:path w="3490" h="5143" extrusionOk="0">
                  <a:moveTo>
                    <a:pt x="676" y="0"/>
                  </a:moveTo>
                  <a:cubicBezTo>
                    <a:pt x="528" y="162"/>
                    <a:pt x="366" y="306"/>
                    <a:pt x="208" y="468"/>
                  </a:cubicBezTo>
                  <a:cubicBezTo>
                    <a:pt x="134" y="528"/>
                    <a:pt x="74" y="602"/>
                    <a:pt x="0" y="676"/>
                  </a:cubicBezTo>
                  <a:cubicBezTo>
                    <a:pt x="134" y="953"/>
                    <a:pt x="278" y="1245"/>
                    <a:pt x="454" y="1569"/>
                  </a:cubicBezTo>
                  <a:cubicBezTo>
                    <a:pt x="1569" y="3620"/>
                    <a:pt x="2625" y="5143"/>
                    <a:pt x="2625" y="5143"/>
                  </a:cubicBezTo>
                  <a:lnTo>
                    <a:pt x="3490" y="4823"/>
                  </a:lnTo>
                  <a:cubicBezTo>
                    <a:pt x="3490" y="4823"/>
                    <a:pt x="2333" y="2930"/>
                    <a:pt x="1527" y="1509"/>
                  </a:cubicBezTo>
                  <a:cubicBezTo>
                    <a:pt x="1189" y="922"/>
                    <a:pt x="911" y="426"/>
                    <a:pt x="676" y="0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3"/>
            <p:cNvSpPr/>
            <p:nvPr/>
          </p:nvSpPr>
          <p:spPr>
            <a:xfrm>
              <a:off x="7218977" y="4076104"/>
              <a:ext cx="197381" cy="287409"/>
            </a:xfrm>
            <a:custGeom>
              <a:avLst/>
              <a:gdLst/>
              <a:ahLst/>
              <a:cxnLst/>
              <a:rect l="l" t="t" r="r" b="b"/>
              <a:pathLst>
                <a:path w="3240" h="4718" extrusionOk="0">
                  <a:moveTo>
                    <a:pt x="661" y="1"/>
                  </a:moveTo>
                  <a:cubicBezTo>
                    <a:pt x="500" y="145"/>
                    <a:pt x="338" y="321"/>
                    <a:pt x="190" y="497"/>
                  </a:cubicBezTo>
                  <a:cubicBezTo>
                    <a:pt x="116" y="585"/>
                    <a:pt x="60" y="673"/>
                    <a:pt x="0" y="761"/>
                  </a:cubicBezTo>
                  <a:cubicBezTo>
                    <a:pt x="74" y="880"/>
                    <a:pt x="134" y="1010"/>
                    <a:pt x="204" y="1144"/>
                  </a:cubicBezTo>
                  <a:cubicBezTo>
                    <a:pt x="1319" y="3195"/>
                    <a:pt x="2375" y="4718"/>
                    <a:pt x="2375" y="4718"/>
                  </a:cubicBezTo>
                  <a:lnTo>
                    <a:pt x="3240" y="4398"/>
                  </a:lnTo>
                  <a:cubicBezTo>
                    <a:pt x="3240" y="4398"/>
                    <a:pt x="2083" y="2505"/>
                    <a:pt x="1277" y="1084"/>
                  </a:cubicBezTo>
                  <a:cubicBezTo>
                    <a:pt x="1041" y="690"/>
                    <a:pt x="837" y="321"/>
                    <a:pt x="66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3"/>
            <p:cNvSpPr/>
            <p:nvPr/>
          </p:nvSpPr>
          <p:spPr>
            <a:xfrm>
              <a:off x="6841400" y="3407100"/>
              <a:ext cx="690285" cy="702988"/>
            </a:xfrm>
            <a:custGeom>
              <a:avLst/>
              <a:gdLst/>
              <a:ahLst/>
              <a:cxnLst/>
              <a:rect l="l" t="t" r="r" b="b"/>
              <a:pathLst>
                <a:path w="11331" h="11540" extrusionOk="0">
                  <a:moveTo>
                    <a:pt x="4872" y="0"/>
                  </a:moveTo>
                  <a:cubicBezTo>
                    <a:pt x="3220" y="0"/>
                    <a:pt x="2813" y="841"/>
                    <a:pt x="2445" y="1602"/>
                  </a:cubicBezTo>
                  <a:cubicBezTo>
                    <a:pt x="2079" y="2407"/>
                    <a:pt x="1144" y="2365"/>
                    <a:pt x="570" y="3494"/>
                  </a:cubicBezTo>
                  <a:cubicBezTo>
                    <a:pt x="0" y="4620"/>
                    <a:pt x="1214" y="6438"/>
                    <a:pt x="1098" y="7346"/>
                  </a:cubicBezTo>
                  <a:cubicBezTo>
                    <a:pt x="968" y="8243"/>
                    <a:pt x="570" y="9386"/>
                    <a:pt x="1583" y="10248"/>
                  </a:cubicBezTo>
                  <a:cubicBezTo>
                    <a:pt x="2256" y="10824"/>
                    <a:pt x="3031" y="11539"/>
                    <a:pt x="4472" y="11539"/>
                  </a:cubicBezTo>
                  <a:cubicBezTo>
                    <a:pt x="4500" y="11539"/>
                    <a:pt x="4528" y="11539"/>
                    <a:pt x="4556" y="11539"/>
                  </a:cubicBezTo>
                  <a:cubicBezTo>
                    <a:pt x="5265" y="11516"/>
                    <a:pt x="6295" y="11393"/>
                    <a:pt x="7252" y="11393"/>
                  </a:cubicBezTo>
                  <a:cubicBezTo>
                    <a:pt x="7504" y="11393"/>
                    <a:pt x="7750" y="11401"/>
                    <a:pt x="7985" y="11422"/>
                  </a:cubicBezTo>
                  <a:cubicBezTo>
                    <a:pt x="8020" y="11426"/>
                    <a:pt x="8056" y="11427"/>
                    <a:pt x="8093" y="11427"/>
                  </a:cubicBezTo>
                  <a:cubicBezTo>
                    <a:pt x="9250" y="11427"/>
                    <a:pt x="11330" y="9901"/>
                    <a:pt x="10887" y="8183"/>
                  </a:cubicBezTo>
                  <a:cubicBezTo>
                    <a:pt x="10419" y="6350"/>
                    <a:pt x="9586" y="6160"/>
                    <a:pt x="10082" y="4827"/>
                  </a:cubicBezTo>
                  <a:cubicBezTo>
                    <a:pt x="10595" y="3494"/>
                    <a:pt x="10008" y="1981"/>
                    <a:pt x="9234" y="1587"/>
                  </a:cubicBezTo>
                  <a:cubicBezTo>
                    <a:pt x="8960" y="1446"/>
                    <a:pt x="8721" y="1393"/>
                    <a:pt x="8517" y="1393"/>
                  </a:cubicBezTo>
                  <a:cubicBezTo>
                    <a:pt x="7891" y="1393"/>
                    <a:pt x="7591" y="1893"/>
                    <a:pt x="7591" y="1893"/>
                  </a:cubicBezTo>
                  <a:cubicBezTo>
                    <a:pt x="7591" y="1893"/>
                    <a:pt x="6930" y="78"/>
                    <a:pt x="5083" y="5"/>
                  </a:cubicBezTo>
                  <a:cubicBezTo>
                    <a:pt x="5011" y="2"/>
                    <a:pt x="4940" y="0"/>
                    <a:pt x="48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3"/>
            <p:cNvSpPr/>
            <p:nvPr/>
          </p:nvSpPr>
          <p:spPr>
            <a:xfrm>
              <a:off x="6993942" y="3934591"/>
              <a:ext cx="345721" cy="399314"/>
            </a:xfrm>
            <a:custGeom>
              <a:avLst/>
              <a:gdLst/>
              <a:ahLst/>
              <a:cxnLst/>
              <a:rect l="l" t="t" r="r" b="b"/>
              <a:pathLst>
                <a:path w="5675" h="6555" extrusionOk="0">
                  <a:moveTo>
                    <a:pt x="2461" y="0"/>
                  </a:moveTo>
                  <a:cubicBezTo>
                    <a:pt x="2332" y="0"/>
                    <a:pt x="2204" y="2"/>
                    <a:pt x="2083" y="6"/>
                  </a:cubicBezTo>
                  <a:cubicBezTo>
                    <a:pt x="1190" y="51"/>
                    <a:pt x="236" y="329"/>
                    <a:pt x="191" y="389"/>
                  </a:cubicBezTo>
                  <a:cubicBezTo>
                    <a:pt x="163" y="445"/>
                    <a:pt x="75" y="2440"/>
                    <a:pt x="47" y="3379"/>
                  </a:cubicBezTo>
                  <a:cubicBezTo>
                    <a:pt x="1" y="4332"/>
                    <a:pt x="177" y="6397"/>
                    <a:pt x="177" y="6397"/>
                  </a:cubicBezTo>
                  <a:cubicBezTo>
                    <a:pt x="177" y="6397"/>
                    <a:pt x="1445" y="6555"/>
                    <a:pt x="2438" y="6555"/>
                  </a:cubicBezTo>
                  <a:cubicBezTo>
                    <a:pt x="2575" y="6555"/>
                    <a:pt x="2707" y="6552"/>
                    <a:pt x="2829" y="6545"/>
                  </a:cubicBezTo>
                  <a:cubicBezTo>
                    <a:pt x="3856" y="6499"/>
                    <a:pt x="5513" y="6133"/>
                    <a:pt x="5513" y="6133"/>
                  </a:cubicBezTo>
                  <a:cubicBezTo>
                    <a:pt x="5513" y="6133"/>
                    <a:pt x="5675" y="4740"/>
                    <a:pt x="5643" y="3495"/>
                  </a:cubicBezTo>
                  <a:cubicBezTo>
                    <a:pt x="5601" y="2250"/>
                    <a:pt x="5129" y="783"/>
                    <a:pt x="4809" y="505"/>
                  </a:cubicBezTo>
                  <a:cubicBezTo>
                    <a:pt x="4486" y="227"/>
                    <a:pt x="4148" y="66"/>
                    <a:pt x="4148" y="66"/>
                  </a:cubicBezTo>
                  <a:cubicBezTo>
                    <a:pt x="4148" y="66"/>
                    <a:pt x="3267" y="0"/>
                    <a:pt x="246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3"/>
            <p:cNvSpPr/>
            <p:nvPr/>
          </p:nvSpPr>
          <p:spPr>
            <a:xfrm>
              <a:off x="6914442" y="4000078"/>
              <a:ext cx="106366" cy="199322"/>
            </a:xfrm>
            <a:custGeom>
              <a:avLst/>
              <a:gdLst/>
              <a:ahLst/>
              <a:cxnLst/>
              <a:rect l="l" t="t" r="r" b="b"/>
              <a:pathLst>
                <a:path w="1746" h="3272" extrusionOk="0">
                  <a:moveTo>
                    <a:pt x="995" y="1"/>
                  </a:moveTo>
                  <a:cubicBezTo>
                    <a:pt x="947" y="1"/>
                    <a:pt x="907" y="14"/>
                    <a:pt x="880" y="46"/>
                  </a:cubicBezTo>
                  <a:cubicBezTo>
                    <a:pt x="880" y="46"/>
                    <a:pt x="455" y="500"/>
                    <a:pt x="236" y="1203"/>
                  </a:cubicBezTo>
                  <a:cubicBezTo>
                    <a:pt x="15" y="1907"/>
                    <a:pt x="1" y="2156"/>
                    <a:pt x="149" y="2596"/>
                  </a:cubicBezTo>
                  <a:cubicBezTo>
                    <a:pt x="280" y="2974"/>
                    <a:pt x="547" y="3272"/>
                    <a:pt x="852" y="3272"/>
                  </a:cubicBezTo>
                  <a:cubicBezTo>
                    <a:pt x="890" y="3272"/>
                    <a:pt x="929" y="3267"/>
                    <a:pt x="968" y="3257"/>
                  </a:cubicBezTo>
                  <a:cubicBezTo>
                    <a:pt x="1278" y="3183"/>
                    <a:pt x="1422" y="2568"/>
                    <a:pt x="1454" y="2332"/>
                  </a:cubicBezTo>
                  <a:cubicBezTo>
                    <a:pt x="1482" y="2082"/>
                    <a:pt x="1408" y="1674"/>
                    <a:pt x="1496" y="1379"/>
                  </a:cubicBezTo>
                  <a:cubicBezTo>
                    <a:pt x="1584" y="1101"/>
                    <a:pt x="1745" y="398"/>
                    <a:pt x="1745" y="398"/>
                  </a:cubicBezTo>
                  <a:cubicBezTo>
                    <a:pt x="1745" y="398"/>
                    <a:pt x="1253" y="1"/>
                    <a:pt x="995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3"/>
            <p:cNvSpPr/>
            <p:nvPr/>
          </p:nvSpPr>
          <p:spPr>
            <a:xfrm>
              <a:off x="6949410" y="3949272"/>
              <a:ext cx="78465" cy="120678"/>
            </a:xfrm>
            <a:custGeom>
              <a:avLst/>
              <a:gdLst/>
              <a:ahLst/>
              <a:cxnLst/>
              <a:rect l="l" t="t" r="r" b="b"/>
              <a:pathLst>
                <a:path w="1288" h="1981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217" y="0"/>
                    <a:pt x="981" y="29"/>
                    <a:pt x="468" y="616"/>
                  </a:cubicBezTo>
                  <a:cubicBezTo>
                    <a:pt x="190" y="926"/>
                    <a:pt x="0" y="1305"/>
                    <a:pt x="0" y="1305"/>
                  </a:cubicBezTo>
                  <a:cubicBezTo>
                    <a:pt x="0" y="1305"/>
                    <a:pt x="278" y="1319"/>
                    <a:pt x="528" y="1509"/>
                  </a:cubicBezTo>
                  <a:cubicBezTo>
                    <a:pt x="792" y="1685"/>
                    <a:pt x="953" y="1981"/>
                    <a:pt x="953" y="1981"/>
                  </a:cubicBezTo>
                  <a:cubicBezTo>
                    <a:pt x="953" y="1981"/>
                    <a:pt x="1055" y="1773"/>
                    <a:pt x="1171" y="1084"/>
                  </a:cubicBezTo>
                  <a:cubicBezTo>
                    <a:pt x="1288" y="398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3"/>
            <p:cNvSpPr/>
            <p:nvPr/>
          </p:nvSpPr>
          <p:spPr>
            <a:xfrm>
              <a:off x="7018187" y="3885856"/>
              <a:ext cx="244533" cy="158020"/>
            </a:xfrm>
            <a:custGeom>
              <a:avLst/>
              <a:gdLst/>
              <a:ahLst/>
              <a:cxnLst/>
              <a:rect l="l" t="t" r="r" b="b"/>
              <a:pathLst>
                <a:path w="4014" h="2594" extrusionOk="0">
                  <a:moveTo>
                    <a:pt x="3166" y="0"/>
                  </a:moveTo>
                  <a:lnTo>
                    <a:pt x="1070" y="148"/>
                  </a:lnTo>
                  <a:cubicBezTo>
                    <a:pt x="1070" y="148"/>
                    <a:pt x="1112" y="718"/>
                    <a:pt x="1010" y="925"/>
                  </a:cubicBezTo>
                  <a:cubicBezTo>
                    <a:pt x="908" y="1129"/>
                    <a:pt x="496" y="1157"/>
                    <a:pt x="496" y="1157"/>
                  </a:cubicBezTo>
                  <a:cubicBezTo>
                    <a:pt x="496" y="1157"/>
                    <a:pt x="0" y="2273"/>
                    <a:pt x="1464" y="2550"/>
                  </a:cubicBezTo>
                  <a:cubicBezTo>
                    <a:pt x="1619" y="2580"/>
                    <a:pt x="1767" y="2593"/>
                    <a:pt x="1907" y="2593"/>
                  </a:cubicBezTo>
                  <a:cubicBezTo>
                    <a:pt x="3085" y="2593"/>
                    <a:pt x="3706" y="1648"/>
                    <a:pt x="3810" y="1453"/>
                  </a:cubicBezTo>
                  <a:cubicBezTo>
                    <a:pt x="3926" y="1231"/>
                    <a:pt x="4014" y="925"/>
                    <a:pt x="4014" y="925"/>
                  </a:cubicBezTo>
                  <a:lnTo>
                    <a:pt x="4014" y="925"/>
                  </a:lnTo>
                  <a:cubicBezTo>
                    <a:pt x="4014" y="925"/>
                    <a:pt x="3700" y="1040"/>
                    <a:pt x="3457" y="1040"/>
                  </a:cubicBezTo>
                  <a:cubicBezTo>
                    <a:pt x="3321" y="1040"/>
                    <a:pt x="3207" y="1004"/>
                    <a:pt x="3180" y="894"/>
                  </a:cubicBezTo>
                  <a:cubicBezTo>
                    <a:pt x="3106" y="588"/>
                    <a:pt x="3166" y="0"/>
                    <a:pt x="3166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3"/>
            <p:cNvSpPr/>
            <p:nvPr/>
          </p:nvSpPr>
          <p:spPr>
            <a:xfrm>
              <a:off x="7083310" y="3885856"/>
              <a:ext cx="127810" cy="42033"/>
            </a:xfrm>
            <a:custGeom>
              <a:avLst/>
              <a:gdLst/>
              <a:ahLst/>
              <a:cxnLst/>
              <a:rect l="l" t="t" r="r" b="b"/>
              <a:pathLst>
                <a:path w="2098" h="690" extrusionOk="0">
                  <a:moveTo>
                    <a:pt x="1" y="148"/>
                  </a:moveTo>
                  <a:cubicBezTo>
                    <a:pt x="1" y="148"/>
                    <a:pt x="15" y="440"/>
                    <a:pt x="1" y="690"/>
                  </a:cubicBezTo>
                  <a:lnTo>
                    <a:pt x="1" y="690"/>
                  </a:lnTo>
                  <a:cubicBezTo>
                    <a:pt x="15" y="440"/>
                    <a:pt x="1" y="148"/>
                    <a:pt x="1" y="148"/>
                  </a:cubicBezTo>
                  <a:close/>
                  <a:moveTo>
                    <a:pt x="2097" y="14"/>
                  </a:moveTo>
                  <a:cubicBezTo>
                    <a:pt x="2097" y="32"/>
                    <a:pt x="2065" y="296"/>
                    <a:pt x="2079" y="559"/>
                  </a:cubicBezTo>
                  <a:lnTo>
                    <a:pt x="2079" y="559"/>
                  </a:lnTo>
                  <a:cubicBezTo>
                    <a:pt x="2065" y="296"/>
                    <a:pt x="2097" y="32"/>
                    <a:pt x="2097" y="14"/>
                  </a:cubicBezTo>
                  <a:close/>
                  <a:moveTo>
                    <a:pt x="2097" y="0"/>
                  </a:moveTo>
                  <a:lnTo>
                    <a:pt x="2097" y="14"/>
                  </a:lnTo>
                  <a:close/>
                  <a:moveTo>
                    <a:pt x="2097" y="0"/>
                  </a:move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3"/>
            <p:cNvSpPr/>
            <p:nvPr/>
          </p:nvSpPr>
          <p:spPr>
            <a:xfrm>
              <a:off x="7083310" y="3885856"/>
              <a:ext cx="127810" cy="48247"/>
            </a:xfrm>
            <a:custGeom>
              <a:avLst/>
              <a:gdLst/>
              <a:ahLst/>
              <a:cxnLst/>
              <a:rect l="l" t="t" r="r" b="b"/>
              <a:pathLst>
                <a:path w="2098" h="792" extrusionOk="0">
                  <a:moveTo>
                    <a:pt x="2097" y="0"/>
                  </a:moveTo>
                  <a:lnTo>
                    <a:pt x="1" y="148"/>
                  </a:lnTo>
                  <a:cubicBezTo>
                    <a:pt x="1" y="148"/>
                    <a:pt x="15" y="440"/>
                    <a:pt x="1" y="690"/>
                  </a:cubicBezTo>
                  <a:cubicBezTo>
                    <a:pt x="250" y="764"/>
                    <a:pt x="514" y="792"/>
                    <a:pt x="778" y="792"/>
                  </a:cubicBezTo>
                  <a:cubicBezTo>
                    <a:pt x="982" y="792"/>
                    <a:pt x="1200" y="764"/>
                    <a:pt x="1408" y="735"/>
                  </a:cubicBezTo>
                  <a:cubicBezTo>
                    <a:pt x="1626" y="690"/>
                    <a:pt x="1861" y="630"/>
                    <a:pt x="2079" y="559"/>
                  </a:cubicBezTo>
                  <a:cubicBezTo>
                    <a:pt x="2065" y="296"/>
                    <a:pt x="2097" y="32"/>
                    <a:pt x="2097" y="14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3"/>
            <p:cNvSpPr/>
            <p:nvPr/>
          </p:nvSpPr>
          <p:spPr>
            <a:xfrm>
              <a:off x="7318153" y="3721986"/>
              <a:ext cx="83034" cy="56653"/>
            </a:xfrm>
            <a:custGeom>
              <a:avLst/>
              <a:gdLst/>
              <a:ahLst/>
              <a:cxnLst/>
              <a:rect l="l" t="t" r="r" b="b"/>
              <a:pathLst>
                <a:path w="1363" h="930" extrusionOk="0">
                  <a:moveTo>
                    <a:pt x="894" y="1"/>
                  </a:moveTo>
                  <a:cubicBezTo>
                    <a:pt x="862" y="1"/>
                    <a:pt x="829" y="4"/>
                    <a:pt x="792" y="10"/>
                  </a:cubicBezTo>
                  <a:cubicBezTo>
                    <a:pt x="511" y="24"/>
                    <a:pt x="205" y="126"/>
                    <a:pt x="57" y="376"/>
                  </a:cubicBezTo>
                  <a:lnTo>
                    <a:pt x="103" y="242"/>
                  </a:lnTo>
                  <a:lnTo>
                    <a:pt x="103" y="242"/>
                  </a:lnTo>
                  <a:cubicBezTo>
                    <a:pt x="1" y="376"/>
                    <a:pt x="1" y="566"/>
                    <a:pt x="103" y="682"/>
                  </a:cubicBezTo>
                  <a:cubicBezTo>
                    <a:pt x="145" y="741"/>
                    <a:pt x="205" y="787"/>
                    <a:pt x="265" y="829"/>
                  </a:cubicBezTo>
                  <a:cubicBezTo>
                    <a:pt x="388" y="896"/>
                    <a:pt x="530" y="930"/>
                    <a:pt x="673" y="930"/>
                  </a:cubicBezTo>
                  <a:cubicBezTo>
                    <a:pt x="816" y="930"/>
                    <a:pt x="959" y="896"/>
                    <a:pt x="1084" y="829"/>
                  </a:cubicBezTo>
                  <a:cubicBezTo>
                    <a:pt x="1144" y="787"/>
                    <a:pt x="1200" y="741"/>
                    <a:pt x="1246" y="682"/>
                  </a:cubicBezTo>
                  <a:cubicBezTo>
                    <a:pt x="1334" y="580"/>
                    <a:pt x="1362" y="418"/>
                    <a:pt x="1320" y="288"/>
                  </a:cubicBezTo>
                  <a:cubicBezTo>
                    <a:pt x="1274" y="154"/>
                    <a:pt x="1172" y="52"/>
                    <a:pt x="1024" y="24"/>
                  </a:cubicBezTo>
                  <a:cubicBezTo>
                    <a:pt x="981" y="7"/>
                    <a:pt x="939" y="1"/>
                    <a:pt x="89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3"/>
            <p:cNvSpPr/>
            <p:nvPr/>
          </p:nvSpPr>
          <p:spPr>
            <a:xfrm>
              <a:off x="6905670" y="3707731"/>
              <a:ext cx="70545" cy="48734"/>
            </a:xfrm>
            <a:custGeom>
              <a:avLst/>
              <a:gdLst/>
              <a:ahLst/>
              <a:cxnLst/>
              <a:rect l="l" t="t" r="r" b="b"/>
              <a:pathLst>
                <a:path w="1158" h="800" extrusionOk="0">
                  <a:moveTo>
                    <a:pt x="614" y="1"/>
                  </a:moveTo>
                  <a:cubicBezTo>
                    <a:pt x="574" y="1"/>
                    <a:pt x="535" y="3"/>
                    <a:pt x="497" y="8"/>
                  </a:cubicBezTo>
                  <a:cubicBezTo>
                    <a:pt x="380" y="22"/>
                    <a:pt x="247" y="54"/>
                    <a:pt x="159" y="124"/>
                  </a:cubicBezTo>
                  <a:cubicBezTo>
                    <a:pt x="57" y="198"/>
                    <a:pt x="1" y="332"/>
                    <a:pt x="29" y="448"/>
                  </a:cubicBezTo>
                  <a:cubicBezTo>
                    <a:pt x="43" y="536"/>
                    <a:pt x="103" y="610"/>
                    <a:pt x="176" y="669"/>
                  </a:cubicBezTo>
                  <a:cubicBezTo>
                    <a:pt x="264" y="712"/>
                    <a:pt x="352" y="740"/>
                    <a:pt x="440" y="771"/>
                  </a:cubicBezTo>
                  <a:cubicBezTo>
                    <a:pt x="497" y="786"/>
                    <a:pt x="556" y="800"/>
                    <a:pt x="630" y="800"/>
                  </a:cubicBezTo>
                  <a:cubicBezTo>
                    <a:pt x="820" y="786"/>
                    <a:pt x="996" y="624"/>
                    <a:pt x="1056" y="434"/>
                  </a:cubicBezTo>
                  <a:cubicBezTo>
                    <a:pt x="1084" y="360"/>
                    <a:pt x="1084" y="272"/>
                    <a:pt x="1112" y="198"/>
                  </a:cubicBezTo>
                  <a:lnTo>
                    <a:pt x="1158" y="142"/>
                  </a:lnTo>
                  <a:cubicBezTo>
                    <a:pt x="1001" y="55"/>
                    <a:pt x="803" y="1"/>
                    <a:pt x="61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3"/>
            <p:cNvSpPr/>
            <p:nvPr/>
          </p:nvSpPr>
          <p:spPr>
            <a:xfrm>
              <a:off x="6958182" y="3492385"/>
              <a:ext cx="384040" cy="418930"/>
            </a:xfrm>
            <a:custGeom>
              <a:avLst/>
              <a:gdLst/>
              <a:ahLst/>
              <a:cxnLst/>
              <a:rect l="l" t="t" r="r" b="b"/>
              <a:pathLst>
                <a:path w="6304" h="6877" extrusionOk="0">
                  <a:moveTo>
                    <a:pt x="3100" y="0"/>
                  </a:moveTo>
                  <a:cubicBezTo>
                    <a:pt x="2308" y="0"/>
                    <a:pt x="1592" y="90"/>
                    <a:pt x="1439" y="216"/>
                  </a:cubicBezTo>
                  <a:cubicBezTo>
                    <a:pt x="704" y="789"/>
                    <a:pt x="88" y="1654"/>
                    <a:pt x="176" y="2446"/>
                  </a:cubicBezTo>
                  <a:cubicBezTo>
                    <a:pt x="222" y="2840"/>
                    <a:pt x="236" y="3367"/>
                    <a:pt x="106" y="3747"/>
                  </a:cubicBezTo>
                  <a:cubicBezTo>
                    <a:pt x="0" y="4085"/>
                    <a:pt x="106" y="5858"/>
                    <a:pt x="897" y="6459"/>
                  </a:cubicBezTo>
                  <a:cubicBezTo>
                    <a:pt x="1203" y="6709"/>
                    <a:pt x="1689" y="6825"/>
                    <a:pt x="2083" y="6857"/>
                  </a:cubicBezTo>
                  <a:cubicBezTo>
                    <a:pt x="2248" y="6869"/>
                    <a:pt x="2422" y="6876"/>
                    <a:pt x="2602" y="6876"/>
                  </a:cubicBezTo>
                  <a:cubicBezTo>
                    <a:pt x="3892" y="6876"/>
                    <a:pt x="5477" y="6517"/>
                    <a:pt x="6054" y="5242"/>
                  </a:cubicBezTo>
                  <a:cubicBezTo>
                    <a:pt x="6202" y="4936"/>
                    <a:pt x="6202" y="4612"/>
                    <a:pt x="6230" y="4292"/>
                  </a:cubicBezTo>
                  <a:cubicBezTo>
                    <a:pt x="6304" y="3617"/>
                    <a:pt x="6188" y="3325"/>
                    <a:pt x="6174" y="2664"/>
                  </a:cubicBezTo>
                  <a:cubicBezTo>
                    <a:pt x="6174" y="1872"/>
                    <a:pt x="5966" y="1109"/>
                    <a:pt x="5438" y="493"/>
                  </a:cubicBezTo>
                  <a:cubicBezTo>
                    <a:pt x="5134" y="133"/>
                    <a:pt x="4062" y="0"/>
                    <a:pt x="3100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7263509" y="3528815"/>
              <a:ext cx="136826" cy="213272"/>
            </a:xfrm>
            <a:custGeom>
              <a:avLst/>
              <a:gdLst/>
              <a:ahLst/>
              <a:cxnLst/>
              <a:rect l="l" t="t" r="r" b="b"/>
              <a:pathLst>
                <a:path w="2246" h="3501" extrusionOk="0">
                  <a:moveTo>
                    <a:pt x="398" y="1"/>
                  </a:moveTo>
                  <a:cubicBezTo>
                    <a:pt x="398" y="1"/>
                    <a:pt x="1" y="835"/>
                    <a:pt x="370" y="2038"/>
                  </a:cubicBezTo>
                  <a:cubicBezTo>
                    <a:pt x="648" y="2973"/>
                    <a:pt x="1352" y="3501"/>
                    <a:pt x="1352" y="3501"/>
                  </a:cubicBezTo>
                  <a:cubicBezTo>
                    <a:pt x="1352" y="3501"/>
                    <a:pt x="2245" y="2344"/>
                    <a:pt x="1644" y="1025"/>
                  </a:cubicBezTo>
                  <a:cubicBezTo>
                    <a:pt x="1250" y="145"/>
                    <a:pt x="398" y="1"/>
                    <a:pt x="39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6947460" y="3450413"/>
              <a:ext cx="364363" cy="176173"/>
            </a:xfrm>
            <a:custGeom>
              <a:avLst/>
              <a:gdLst/>
              <a:ahLst/>
              <a:cxnLst/>
              <a:rect l="l" t="t" r="r" b="b"/>
              <a:pathLst>
                <a:path w="5981" h="2892" extrusionOk="0">
                  <a:moveTo>
                    <a:pt x="3161" y="0"/>
                  </a:moveTo>
                  <a:cubicBezTo>
                    <a:pt x="3055" y="0"/>
                    <a:pt x="2950" y="8"/>
                    <a:pt x="2846" y="25"/>
                  </a:cubicBezTo>
                  <a:cubicBezTo>
                    <a:pt x="1439" y="247"/>
                    <a:pt x="985" y="862"/>
                    <a:pt x="764" y="1358"/>
                  </a:cubicBezTo>
                  <a:cubicBezTo>
                    <a:pt x="528" y="1844"/>
                    <a:pt x="0" y="2797"/>
                    <a:pt x="236" y="2871"/>
                  </a:cubicBezTo>
                  <a:cubicBezTo>
                    <a:pt x="281" y="2884"/>
                    <a:pt x="336" y="2891"/>
                    <a:pt x="401" y="2891"/>
                  </a:cubicBezTo>
                  <a:cubicBezTo>
                    <a:pt x="697" y="2891"/>
                    <a:pt x="1213" y="2735"/>
                    <a:pt x="2055" y="2196"/>
                  </a:cubicBezTo>
                  <a:cubicBezTo>
                    <a:pt x="2184" y="2111"/>
                    <a:pt x="2313" y="2080"/>
                    <a:pt x="2449" y="2080"/>
                  </a:cubicBezTo>
                  <a:cubicBezTo>
                    <a:pt x="2831" y="2080"/>
                    <a:pt x="3273" y="2324"/>
                    <a:pt x="3952" y="2324"/>
                  </a:cubicBezTo>
                  <a:cubicBezTo>
                    <a:pt x="4124" y="2324"/>
                    <a:pt x="4311" y="2309"/>
                    <a:pt x="4517" y="2269"/>
                  </a:cubicBezTo>
                  <a:cubicBezTo>
                    <a:pt x="5439" y="2094"/>
                    <a:pt x="5980" y="1270"/>
                    <a:pt x="5980" y="1270"/>
                  </a:cubicBezTo>
                  <a:cubicBezTo>
                    <a:pt x="5980" y="1270"/>
                    <a:pt x="4508" y="0"/>
                    <a:pt x="316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6944049" y="3591195"/>
              <a:ext cx="38380" cy="120678"/>
            </a:xfrm>
            <a:custGeom>
              <a:avLst/>
              <a:gdLst/>
              <a:ahLst/>
              <a:cxnLst/>
              <a:rect l="l" t="t" r="r" b="b"/>
              <a:pathLst>
                <a:path w="630" h="1981" extrusionOk="0">
                  <a:moveTo>
                    <a:pt x="421" y="1"/>
                  </a:moveTo>
                  <a:cubicBezTo>
                    <a:pt x="275" y="1"/>
                    <a:pt x="58" y="51"/>
                    <a:pt x="28" y="338"/>
                  </a:cubicBezTo>
                  <a:cubicBezTo>
                    <a:pt x="0" y="764"/>
                    <a:pt x="338" y="1861"/>
                    <a:pt x="366" y="1981"/>
                  </a:cubicBezTo>
                  <a:cubicBezTo>
                    <a:pt x="366" y="1981"/>
                    <a:pt x="528" y="1643"/>
                    <a:pt x="584" y="1088"/>
                  </a:cubicBezTo>
                  <a:cubicBezTo>
                    <a:pt x="630" y="542"/>
                    <a:pt x="556" y="15"/>
                    <a:pt x="556" y="15"/>
                  </a:cubicBezTo>
                  <a:cubicBezTo>
                    <a:pt x="556" y="15"/>
                    <a:pt x="498" y="1"/>
                    <a:pt x="42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3"/>
            <p:cNvSpPr/>
            <p:nvPr/>
          </p:nvSpPr>
          <p:spPr>
            <a:xfrm>
              <a:off x="6984073" y="3940865"/>
              <a:ext cx="265368" cy="450546"/>
            </a:xfrm>
            <a:custGeom>
              <a:avLst/>
              <a:gdLst/>
              <a:ahLst/>
              <a:cxnLst/>
              <a:rect l="l" t="t" r="r" b="b"/>
              <a:pathLst>
                <a:path w="4356" h="7396" extrusionOk="0">
                  <a:moveTo>
                    <a:pt x="971" y="0"/>
                  </a:moveTo>
                  <a:cubicBezTo>
                    <a:pt x="949" y="0"/>
                    <a:pt x="924" y="3"/>
                    <a:pt x="894" y="8"/>
                  </a:cubicBezTo>
                  <a:cubicBezTo>
                    <a:pt x="588" y="65"/>
                    <a:pt x="311" y="226"/>
                    <a:pt x="191" y="360"/>
                  </a:cubicBezTo>
                  <a:cubicBezTo>
                    <a:pt x="1" y="578"/>
                    <a:pt x="61" y="768"/>
                    <a:pt x="61" y="768"/>
                  </a:cubicBezTo>
                  <a:cubicBezTo>
                    <a:pt x="61" y="768"/>
                    <a:pt x="15" y="1767"/>
                    <a:pt x="1130" y="3818"/>
                  </a:cubicBezTo>
                  <a:cubicBezTo>
                    <a:pt x="2245" y="5868"/>
                    <a:pt x="3490" y="7395"/>
                    <a:pt x="3490" y="7395"/>
                  </a:cubicBezTo>
                  <a:lnTo>
                    <a:pt x="4356" y="7071"/>
                  </a:lnTo>
                  <a:cubicBezTo>
                    <a:pt x="4356" y="7071"/>
                    <a:pt x="3023" y="5179"/>
                    <a:pt x="2199" y="3758"/>
                  </a:cubicBezTo>
                  <a:cubicBezTo>
                    <a:pt x="1394" y="2351"/>
                    <a:pt x="1042" y="1398"/>
                    <a:pt x="1000" y="888"/>
                  </a:cubicBezTo>
                  <a:cubicBezTo>
                    <a:pt x="940" y="152"/>
                    <a:pt x="1116" y="124"/>
                    <a:pt x="1116" y="124"/>
                  </a:cubicBezTo>
                  <a:cubicBezTo>
                    <a:pt x="1116" y="124"/>
                    <a:pt x="1127" y="0"/>
                    <a:pt x="97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3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3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3"/>
            <p:cNvSpPr/>
            <p:nvPr/>
          </p:nvSpPr>
          <p:spPr>
            <a:xfrm>
              <a:off x="7175237" y="4358094"/>
              <a:ext cx="59823" cy="53729"/>
            </a:xfrm>
            <a:custGeom>
              <a:avLst/>
              <a:gdLst/>
              <a:ahLst/>
              <a:cxnLst/>
              <a:rect l="l" t="t" r="r" b="b"/>
              <a:pathLst>
                <a:path w="982" h="882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15" y="472"/>
                    <a:pt x="29" y="602"/>
                    <a:pt x="43" y="764"/>
                  </a:cubicBezTo>
                  <a:cubicBezTo>
                    <a:pt x="131" y="824"/>
                    <a:pt x="236" y="852"/>
                    <a:pt x="338" y="866"/>
                  </a:cubicBezTo>
                  <a:cubicBezTo>
                    <a:pt x="390" y="876"/>
                    <a:pt x="441" y="881"/>
                    <a:pt x="492" y="881"/>
                  </a:cubicBezTo>
                  <a:cubicBezTo>
                    <a:pt x="672" y="881"/>
                    <a:pt x="845" y="819"/>
                    <a:pt x="982" y="704"/>
                  </a:cubicBezTo>
                  <a:cubicBezTo>
                    <a:pt x="852" y="282"/>
                    <a:pt x="658" y="1"/>
                    <a:pt x="46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3"/>
            <p:cNvSpPr/>
            <p:nvPr/>
          </p:nvSpPr>
          <p:spPr>
            <a:xfrm>
              <a:off x="7205697" y="4314416"/>
              <a:ext cx="257204" cy="290516"/>
            </a:xfrm>
            <a:custGeom>
              <a:avLst/>
              <a:gdLst/>
              <a:ahLst/>
              <a:cxnLst/>
              <a:rect l="l" t="t" r="r" b="b"/>
              <a:pathLst>
                <a:path w="4222" h="4769" extrusionOk="0">
                  <a:moveTo>
                    <a:pt x="3324" y="0"/>
                  </a:moveTo>
                  <a:lnTo>
                    <a:pt x="0" y="925"/>
                  </a:lnTo>
                  <a:cubicBezTo>
                    <a:pt x="0" y="925"/>
                    <a:pt x="334" y="1013"/>
                    <a:pt x="542" y="2009"/>
                  </a:cubicBezTo>
                  <a:cubicBezTo>
                    <a:pt x="746" y="3022"/>
                    <a:pt x="584" y="4763"/>
                    <a:pt x="584" y="4763"/>
                  </a:cubicBezTo>
                  <a:cubicBezTo>
                    <a:pt x="584" y="4763"/>
                    <a:pt x="612" y="4768"/>
                    <a:pt x="665" y="4768"/>
                  </a:cubicBezTo>
                  <a:cubicBezTo>
                    <a:pt x="769" y="4768"/>
                    <a:pt x="970" y="4749"/>
                    <a:pt x="1259" y="4633"/>
                  </a:cubicBezTo>
                  <a:cubicBezTo>
                    <a:pt x="2037" y="4355"/>
                    <a:pt x="3500" y="3725"/>
                    <a:pt x="3869" y="3504"/>
                  </a:cubicBezTo>
                  <a:cubicBezTo>
                    <a:pt x="4221" y="3286"/>
                    <a:pt x="4204" y="2712"/>
                    <a:pt x="4045" y="1805"/>
                  </a:cubicBezTo>
                  <a:cubicBezTo>
                    <a:pt x="3869" y="88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3"/>
            <p:cNvSpPr/>
            <p:nvPr/>
          </p:nvSpPr>
          <p:spPr>
            <a:xfrm>
              <a:off x="7176090" y="4305583"/>
              <a:ext cx="283156" cy="218450"/>
            </a:xfrm>
            <a:custGeom>
              <a:avLst/>
              <a:gdLst/>
              <a:ahLst/>
              <a:cxnLst/>
              <a:rect l="l" t="t" r="r" b="b"/>
              <a:pathLst>
                <a:path w="4648" h="3586" extrusionOk="0">
                  <a:moveTo>
                    <a:pt x="3512" y="0"/>
                  </a:moveTo>
                  <a:cubicBezTo>
                    <a:pt x="3475" y="0"/>
                    <a:pt x="3438" y="5"/>
                    <a:pt x="3402" y="15"/>
                  </a:cubicBezTo>
                  <a:cubicBezTo>
                    <a:pt x="2667" y="219"/>
                    <a:pt x="574" y="821"/>
                    <a:pt x="264" y="937"/>
                  </a:cubicBezTo>
                  <a:cubicBezTo>
                    <a:pt x="1" y="1025"/>
                    <a:pt x="1" y="1215"/>
                    <a:pt x="1" y="1215"/>
                  </a:cubicBezTo>
                  <a:cubicBezTo>
                    <a:pt x="1" y="1215"/>
                    <a:pt x="124" y="1022"/>
                    <a:pt x="321" y="1022"/>
                  </a:cubicBezTo>
                  <a:cubicBezTo>
                    <a:pt x="396" y="1022"/>
                    <a:pt x="481" y="1050"/>
                    <a:pt x="574" y="1127"/>
                  </a:cubicBezTo>
                  <a:cubicBezTo>
                    <a:pt x="820" y="1334"/>
                    <a:pt x="940" y="1760"/>
                    <a:pt x="1014" y="2154"/>
                  </a:cubicBezTo>
                  <a:cubicBezTo>
                    <a:pt x="1070" y="2565"/>
                    <a:pt x="1084" y="3237"/>
                    <a:pt x="1102" y="3501"/>
                  </a:cubicBezTo>
                  <a:cubicBezTo>
                    <a:pt x="1102" y="3547"/>
                    <a:pt x="1127" y="3585"/>
                    <a:pt x="1166" y="3585"/>
                  </a:cubicBezTo>
                  <a:cubicBezTo>
                    <a:pt x="1178" y="3585"/>
                    <a:pt x="1190" y="3582"/>
                    <a:pt x="1204" y="3575"/>
                  </a:cubicBezTo>
                  <a:cubicBezTo>
                    <a:pt x="1510" y="3487"/>
                    <a:pt x="2435" y="3223"/>
                    <a:pt x="3005" y="3005"/>
                  </a:cubicBezTo>
                  <a:cubicBezTo>
                    <a:pt x="3652" y="2769"/>
                    <a:pt x="4647" y="2418"/>
                    <a:pt x="4647" y="2316"/>
                  </a:cubicBezTo>
                  <a:cubicBezTo>
                    <a:pt x="4647" y="2214"/>
                    <a:pt x="4486" y="1288"/>
                    <a:pt x="4148" y="645"/>
                  </a:cubicBezTo>
                  <a:cubicBezTo>
                    <a:pt x="4032" y="423"/>
                    <a:pt x="3944" y="279"/>
                    <a:pt x="3856" y="177"/>
                  </a:cubicBezTo>
                  <a:cubicBezTo>
                    <a:pt x="3776" y="62"/>
                    <a:pt x="3643" y="0"/>
                    <a:pt x="351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3"/>
            <p:cNvSpPr/>
            <p:nvPr/>
          </p:nvSpPr>
          <p:spPr>
            <a:xfrm>
              <a:off x="7335942" y="4470732"/>
              <a:ext cx="43801" cy="40997"/>
            </a:xfrm>
            <a:custGeom>
              <a:avLst/>
              <a:gdLst/>
              <a:ahLst/>
              <a:cxnLst/>
              <a:rect l="l" t="t" r="r" b="b"/>
              <a:pathLst>
                <a:path w="719" h="673" extrusionOk="0">
                  <a:moveTo>
                    <a:pt x="491" y="1"/>
                  </a:moveTo>
                  <a:cubicBezTo>
                    <a:pt x="469" y="1"/>
                    <a:pt x="447" y="5"/>
                    <a:pt x="426" y="16"/>
                  </a:cubicBezTo>
                  <a:lnTo>
                    <a:pt x="117" y="118"/>
                  </a:lnTo>
                  <a:cubicBezTo>
                    <a:pt x="43" y="146"/>
                    <a:pt x="1" y="234"/>
                    <a:pt x="15" y="308"/>
                  </a:cubicBezTo>
                  <a:lnTo>
                    <a:pt x="43" y="526"/>
                  </a:lnTo>
                  <a:cubicBezTo>
                    <a:pt x="68" y="610"/>
                    <a:pt x="138" y="672"/>
                    <a:pt x="218" y="672"/>
                  </a:cubicBezTo>
                  <a:cubicBezTo>
                    <a:pt x="238" y="672"/>
                    <a:pt x="258" y="668"/>
                    <a:pt x="279" y="660"/>
                  </a:cubicBezTo>
                  <a:lnTo>
                    <a:pt x="588" y="544"/>
                  </a:lnTo>
                  <a:cubicBezTo>
                    <a:pt x="676" y="512"/>
                    <a:pt x="718" y="424"/>
                    <a:pt x="704" y="336"/>
                  </a:cubicBezTo>
                  <a:lnTo>
                    <a:pt x="659" y="132"/>
                  </a:lnTo>
                  <a:cubicBezTo>
                    <a:pt x="637" y="54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3"/>
            <p:cNvSpPr/>
            <p:nvPr/>
          </p:nvSpPr>
          <p:spPr>
            <a:xfrm>
              <a:off x="7026960" y="3990209"/>
              <a:ext cx="389401" cy="273093"/>
            </a:xfrm>
            <a:custGeom>
              <a:avLst/>
              <a:gdLst/>
              <a:ahLst/>
              <a:cxnLst/>
              <a:rect l="l" t="t" r="r" b="b"/>
              <a:pathLst>
                <a:path w="6392" h="4483" extrusionOk="0">
                  <a:moveTo>
                    <a:pt x="4648" y="1"/>
                  </a:moveTo>
                  <a:cubicBezTo>
                    <a:pt x="4491" y="1"/>
                    <a:pt x="4323" y="36"/>
                    <a:pt x="4165" y="134"/>
                  </a:cubicBezTo>
                  <a:cubicBezTo>
                    <a:pt x="3680" y="429"/>
                    <a:pt x="3782" y="1133"/>
                    <a:pt x="3782" y="1133"/>
                  </a:cubicBezTo>
                  <a:cubicBezTo>
                    <a:pt x="3782" y="1133"/>
                    <a:pt x="3856" y="2012"/>
                    <a:pt x="3856" y="2142"/>
                  </a:cubicBezTo>
                  <a:cubicBezTo>
                    <a:pt x="3856" y="2258"/>
                    <a:pt x="3708" y="2420"/>
                    <a:pt x="3212" y="2582"/>
                  </a:cubicBezTo>
                  <a:cubicBezTo>
                    <a:pt x="2727" y="2744"/>
                    <a:pt x="0" y="3697"/>
                    <a:pt x="0" y="3697"/>
                  </a:cubicBezTo>
                  <a:cubicBezTo>
                    <a:pt x="0" y="3697"/>
                    <a:pt x="1439" y="4211"/>
                    <a:pt x="2037" y="4355"/>
                  </a:cubicBezTo>
                  <a:cubicBezTo>
                    <a:pt x="2280" y="4408"/>
                    <a:pt x="2652" y="4483"/>
                    <a:pt x="3084" y="4483"/>
                  </a:cubicBezTo>
                  <a:cubicBezTo>
                    <a:pt x="3749" y="4483"/>
                    <a:pt x="4556" y="4305"/>
                    <a:pt x="5249" y="3595"/>
                  </a:cubicBezTo>
                  <a:cubicBezTo>
                    <a:pt x="6392" y="2420"/>
                    <a:pt x="5396" y="310"/>
                    <a:pt x="5322" y="222"/>
                  </a:cubicBezTo>
                  <a:cubicBezTo>
                    <a:pt x="5272" y="162"/>
                    <a:pt x="4984" y="1"/>
                    <a:pt x="4648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3"/>
            <p:cNvSpPr/>
            <p:nvPr/>
          </p:nvSpPr>
          <p:spPr>
            <a:xfrm>
              <a:off x="7209108" y="3922103"/>
              <a:ext cx="150046" cy="148700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441" y="0"/>
                  </a:moveTo>
                  <a:cubicBezTo>
                    <a:pt x="255" y="0"/>
                    <a:pt x="100" y="23"/>
                    <a:pt x="0" y="52"/>
                  </a:cubicBezTo>
                  <a:cubicBezTo>
                    <a:pt x="0" y="123"/>
                    <a:pt x="32" y="242"/>
                    <a:pt x="46" y="299"/>
                  </a:cubicBezTo>
                  <a:cubicBezTo>
                    <a:pt x="73" y="409"/>
                    <a:pt x="187" y="445"/>
                    <a:pt x="323" y="445"/>
                  </a:cubicBezTo>
                  <a:cubicBezTo>
                    <a:pt x="566" y="445"/>
                    <a:pt x="880" y="330"/>
                    <a:pt x="880" y="330"/>
                  </a:cubicBezTo>
                  <a:lnTo>
                    <a:pt x="880" y="330"/>
                  </a:lnTo>
                  <a:cubicBezTo>
                    <a:pt x="880" y="330"/>
                    <a:pt x="792" y="636"/>
                    <a:pt x="676" y="858"/>
                  </a:cubicBezTo>
                  <a:cubicBezTo>
                    <a:pt x="662" y="886"/>
                    <a:pt x="630" y="932"/>
                    <a:pt x="602" y="974"/>
                  </a:cubicBezTo>
                  <a:cubicBezTo>
                    <a:pt x="630" y="1048"/>
                    <a:pt x="676" y="1196"/>
                    <a:pt x="662" y="1474"/>
                  </a:cubicBezTo>
                  <a:cubicBezTo>
                    <a:pt x="630" y="1955"/>
                    <a:pt x="838" y="2441"/>
                    <a:pt x="838" y="2441"/>
                  </a:cubicBezTo>
                  <a:cubicBezTo>
                    <a:pt x="838" y="2441"/>
                    <a:pt x="1130" y="1663"/>
                    <a:pt x="1745" y="1459"/>
                  </a:cubicBezTo>
                  <a:cubicBezTo>
                    <a:pt x="1849" y="1426"/>
                    <a:pt x="1942" y="1413"/>
                    <a:pt x="2025" y="1413"/>
                  </a:cubicBezTo>
                  <a:cubicBezTo>
                    <a:pt x="2306" y="1413"/>
                    <a:pt x="2463" y="1561"/>
                    <a:pt x="2463" y="1561"/>
                  </a:cubicBezTo>
                  <a:cubicBezTo>
                    <a:pt x="2463" y="1561"/>
                    <a:pt x="2125" y="562"/>
                    <a:pt x="1393" y="211"/>
                  </a:cubicBezTo>
                  <a:cubicBezTo>
                    <a:pt x="1068" y="52"/>
                    <a:pt x="720" y="0"/>
                    <a:pt x="44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3"/>
            <p:cNvSpPr/>
            <p:nvPr/>
          </p:nvSpPr>
          <p:spPr>
            <a:xfrm>
              <a:off x="7008318" y="3943789"/>
              <a:ext cx="268779" cy="342356"/>
            </a:xfrm>
            <a:custGeom>
              <a:avLst/>
              <a:gdLst/>
              <a:ahLst/>
              <a:cxnLst/>
              <a:rect l="l" t="t" r="r" b="b"/>
              <a:pathLst>
                <a:path w="4412" h="5620" extrusionOk="0">
                  <a:moveTo>
                    <a:pt x="243" y="1"/>
                  </a:moveTo>
                  <a:cubicBezTo>
                    <a:pt x="150" y="1"/>
                    <a:pt x="74" y="84"/>
                    <a:pt x="74" y="178"/>
                  </a:cubicBezTo>
                  <a:lnTo>
                    <a:pt x="0" y="5279"/>
                  </a:lnTo>
                  <a:cubicBezTo>
                    <a:pt x="0" y="5381"/>
                    <a:pt x="74" y="5455"/>
                    <a:pt x="176" y="5469"/>
                  </a:cubicBezTo>
                  <a:lnTo>
                    <a:pt x="4074" y="5616"/>
                  </a:lnTo>
                  <a:cubicBezTo>
                    <a:pt x="4080" y="5618"/>
                    <a:pt x="4086" y="5619"/>
                    <a:pt x="4091" y="5619"/>
                  </a:cubicBezTo>
                  <a:cubicBezTo>
                    <a:pt x="4130" y="5619"/>
                    <a:pt x="4164" y="5580"/>
                    <a:pt x="4176" y="5528"/>
                  </a:cubicBezTo>
                  <a:lnTo>
                    <a:pt x="4411" y="178"/>
                  </a:lnTo>
                  <a:cubicBezTo>
                    <a:pt x="4411" y="136"/>
                    <a:pt x="4366" y="90"/>
                    <a:pt x="4323" y="90"/>
                  </a:cubicBezTo>
                  <a:lnTo>
                    <a:pt x="264" y="2"/>
                  </a:lnTo>
                  <a:cubicBezTo>
                    <a:pt x="257" y="1"/>
                    <a:pt x="250" y="1"/>
                    <a:pt x="2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3"/>
            <p:cNvSpPr/>
            <p:nvPr/>
          </p:nvSpPr>
          <p:spPr>
            <a:xfrm>
              <a:off x="7009171" y="3945617"/>
              <a:ext cx="258057" cy="345707"/>
            </a:xfrm>
            <a:custGeom>
              <a:avLst/>
              <a:gdLst/>
              <a:ahLst/>
              <a:cxnLst/>
              <a:rect l="l" t="t" r="r" b="b"/>
              <a:pathLst>
                <a:path w="4236" h="5675" extrusionOk="0">
                  <a:moveTo>
                    <a:pt x="190" y="1"/>
                  </a:moveTo>
                  <a:lnTo>
                    <a:pt x="15" y="148"/>
                  </a:lnTo>
                  <a:lnTo>
                    <a:pt x="1" y="5439"/>
                  </a:lnTo>
                  <a:lnTo>
                    <a:pt x="3930" y="5674"/>
                  </a:lnTo>
                  <a:lnTo>
                    <a:pt x="4236" y="134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3"/>
            <p:cNvSpPr/>
            <p:nvPr/>
          </p:nvSpPr>
          <p:spPr>
            <a:xfrm>
              <a:off x="7001008" y="3950125"/>
              <a:ext cx="218886" cy="342905"/>
            </a:xfrm>
            <a:custGeom>
              <a:avLst/>
              <a:gdLst/>
              <a:ahLst/>
              <a:cxnLst/>
              <a:rect l="l" t="t" r="r" b="b"/>
              <a:pathLst>
                <a:path w="3593" h="5629" extrusionOk="0">
                  <a:moveTo>
                    <a:pt x="265" y="0"/>
                  </a:moveTo>
                  <a:cubicBezTo>
                    <a:pt x="163" y="0"/>
                    <a:pt x="75" y="88"/>
                    <a:pt x="75" y="190"/>
                  </a:cubicBezTo>
                  <a:lnTo>
                    <a:pt x="1" y="5291"/>
                  </a:lnTo>
                  <a:cubicBezTo>
                    <a:pt x="1" y="5396"/>
                    <a:pt x="75" y="5467"/>
                    <a:pt x="177" y="5467"/>
                  </a:cubicBezTo>
                  <a:lnTo>
                    <a:pt x="3272" y="5629"/>
                  </a:lnTo>
                  <a:cubicBezTo>
                    <a:pt x="3314" y="5629"/>
                    <a:pt x="3360" y="5600"/>
                    <a:pt x="3360" y="5541"/>
                  </a:cubicBezTo>
                  <a:lnTo>
                    <a:pt x="3592" y="190"/>
                  </a:lnTo>
                  <a:cubicBezTo>
                    <a:pt x="3592" y="134"/>
                    <a:pt x="3564" y="88"/>
                    <a:pt x="3504" y="88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3"/>
            <p:cNvSpPr/>
            <p:nvPr/>
          </p:nvSpPr>
          <p:spPr>
            <a:xfrm>
              <a:off x="7211910" y="3956339"/>
              <a:ext cx="16936" cy="333280"/>
            </a:xfrm>
            <a:custGeom>
              <a:avLst/>
              <a:gdLst/>
              <a:ahLst/>
              <a:cxnLst/>
              <a:rect l="l" t="t" r="r" b="b"/>
              <a:pathLst>
                <a:path w="278" h="5471" extrusionOk="0">
                  <a:moveTo>
                    <a:pt x="250" y="0"/>
                  </a:moveTo>
                  <a:lnTo>
                    <a:pt x="0" y="5453"/>
                  </a:lnTo>
                  <a:lnTo>
                    <a:pt x="28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3"/>
            <p:cNvSpPr/>
            <p:nvPr/>
          </p:nvSpPr>
          <p:spPr>
            <a:xfrm>
              <a:off x="7218977" y="3956339"/>
              <a:ext cx="16997" cy="333280"/>
            </a:xfrm>
            <a:custGeom>
              <a:avLst/>
              <a:gdLst/>
              <a:ahLst/>
              <a:cxnLst/>
              <a:rect l="l" t="t" r="r" b="b"/>
              <a:pathLst>
                <a:path w="279" h="5471" extrusionOk="0">
                  <a:moveTo>
                    <a:pt x="250" y="0"/>
                  </a:moveTo>
                  <a:lnTo>
                    <a:pt x="0" y="5470"/>
                  </a:lnTo>
                  <a:lnTo>
                    <a:pt x="14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3"/>
            <p:cNvSpPr/>
            <p:nvPr/>
          </p:nvSpPr>
          <p:spPr>
            <a:xfrm>
              <a:off x="7227079" y="3956339"/>
              <a:ext cx="16144" cy="334132"/>
            </a:xfrm>
            <a:custGeom>
              <a:avLst/>
              <a:gdLst/>
              <a:ahLst/>
              <a:cxnLst/>
              <a:rect l="l" t="t" r="r" b="b"/>
              <a:pathLst>
                <a:path w="265" h="5485" extrusionOk="0">
                  <a:moveTo>
                    <a:pt x="233" y="0"/>
                  </a:moveTo>
                  <a:lnTo>
                    <a:pt x="1" y="5470"/>
                  </a:lnTo>
                  <a:lnTo>
                    <a:pt x="15" y="548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3"/>
            <p:cNvSpPr/>
            <p:nvPr/>
          </p:nvSpPr>
          <p:spPr>
            <a:xfrm>
              <a:off x="7234146" y="3956339"/>
              <a:ext cx="16997" cy="334132"/>
            </a:xfrm>
            <a:custGeom>
              <a:avLst/>
              <a:gdLst/>
              <a:ahLst/>
              <a:cxnLst/>
              <a:rect l="l" t="t" r="r" b="b"/>
              <a:pathLst>
                <a:path w="279" h="5485" extrusionOk="0">
                  <a:moveTo>
                    <a:pt x="265" y="0"/>
                  </a:moveTo>
                  <a:lnTo>
                    <a:pt x="1" y="5484"/>
                  </a:lnTo>
                  <a:lnTo>
                    <a:pt x="29" y="5484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3"/>
            <p:cNvSpPr/>
            <p:nvPr/>
          </p:nvSpPr>
          <p:spPr>
            <a:xfrm>
              <a:off x="7242126" y="3955486"/>
              <a:ext cx="18032" cy="335838"/>
            </a:xfrm>
            <a:custGeom>
              <a:avLst/>
              <a:gdLst/>
              <a:ahLst/>
              <a:cxnLst/>
              <a:rect l="l" t="t" r="r" b="b"/>
              <a:pathLst>
                <a:path w="296" h="5513" extrusionOk="0">
                  <a:moveTo>
                    <a:pt x="264" y="0"/>
                  </a:moveTo>
                  <a:lnTo>
                    <a:pt x="0" y="5498"/>
                  </a:lnTo>
                  <a:lnTo>
                    <a:pt x="32" y="551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3"/>
            <p:cNvSpPr/>
            <p:nvPr/>
          </p:nvSpPr>
          <p:spPr>
            <a:xfrm>
              <a:off x="6914442" y="4765271"/>
              <a:ext cx="175998" cy="61527"/>
            </a:xfrm>
            <a:custGeom>
              <a:avLst/>
              <a:gdLst/>
              <a:ahLst/>
              <a:cxnLst/>
              <a:rect l="l" t="t" r="r" b="b"/>
              <a:pathLst>
                <a:path w="2889" h="1010" extrusionOk="0">
                  <a:moveTo>
                    <a:pt x="1028" y="0"/>
                  </a:moveTo>
                  <a:cubicBezTo>
                    <a:pt x="894" y="60"/>
                    <a:pt x="764" y="120"/>
                    <a:pt x="616" y="194"/>
                  </a:cubicBezTo>
                  <a:cubicBezTo>
                    <a:pt x="736" y="338"/>
                    <a:pt x="792" y="528"/>
                    <a:pt x="778" y="704"/>
                  </a:cubicBezTo>
                  <a:cubicBezTo>
                    <a:pt x="778" y="735"/>
                    <a:pt x="764" y="749"/>
                    <a:pt x="736" y="749"/>
                  </a:cubicBezTo>
                  <a:cubicBezTo>
                    <a:pt x="604" y="759"/>
                    <a:pt x="420" y="783"/>
                    <a:pt x="241" y="783"/>
                  </a:cubicBezTo>
                  <a:cubicBezTo>
                    <a:pt x="158" y="783"/>
                    <a:pt x="76" y="778"/>
                    <a:pt x="1" y="763"/>
                  </a:cubicBezTo>
                  <a:lnTo>
                    <a:pt x="1" y="763"/>
                  </a:lnTo>
                  <a:cubicBezTo>
                    <a:pt x="10" y="947"/>
                    <a:pt x="346" y="1009"/>
                    <a:pt x="876" y="1009"/>
                  </a:cubicBezTo>
                  <a:cubicBezTo>
                    <a:pt x="1149" y="1009"/>
                    <a:pt x="1474" y="993"/>
                    <a:pt x="1833" y="967"/>
                  </a:cubicBezTo>
                  <a:cubicBezTo>
                    <a:pt x="2597" y="911"/>
                    <a:pt x="2815" y="851"/>
                    <a:pt x="2889" y="588"/>
                  </a:cubicBezTo>
                  <a:lnTo>
                    <a:pt x="2889" y="588"/>
                  </a:lnTo>
                  <a:cubicBezTo>
                    <a:pt x="2421" y="704"/>
                    <a:pt x="1921" y="690"/>
                    <a:pt x="1468" y="763"/>
                  </a:cubicBezTo>
                  <a:cubicBezTo>
                    <a:pt x="1459" y="768"/>
                    <a:pt x="1452" y="769"/>
                    <a:pt x="1446" y="769"/>
                  </a:cubicBezTo>
                  <a:cubicBezTo>
                    <a:pt x="1431" y="769"/>
                    <a:pt x="1422" y="759"/>
                    <a:pt x="1422" y="749"/>
                  </a:cubicBezTo>
                  <a:cubicBezTo>
                    <a:pt x="1366" y="545"/>
                    <a:pt x="1292" y="338"/>
                    <a:pt x="1158" y="162"/>
                  </a:cubicBezTo>
                  <a:cubicBezTo>
                    <a:pt x="1130" y="106"/>
                    <a:pt x="1070" y="46"/>
                    <a:pt x="10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3"/>
            <p:cNvSpPr/>
            <p:nvPr/>
          </p:nvSpPr>
          <p:spPr>
            <a:xfrm>
              <a:off x="7147214" y="4771668"/>
              <a:ext cx="171855" cy="66156"/>
            </a:xfrm>
            <a:custGeom>
              <a:avLst/>
              <a:gdLst/>
              <a:ahLst/>
              <a:cxnLst/>
              <a:rect l="l" t="t" r="r" b="b"/>
              <a:pathLst>
                <a:path w="2821" h="1086" extrusionOk="0">
                  <a:moveTo>
                    <a:pt x="826" y="1"/>
                  </a:moveTo>
                  <a:cubicBezTo>
                    <a:pt x="724" y="71"/>
                    <a:pt x="608" y="159"/>
                    <a:pt x="489" y="264"/>
                  </a:cubicBezTo>
                  <a:cubicBezTo>
                    <a:pt x="636" y="381"/>
                    <a:pt x="753" y="542"/>
                    <a:pt x="767" y="732"/>
                  </a:cubicBezTo>
                  <a:cubicBezTo>
                    <a:pt x="767" y="746"/>
                    <a:pt x="753" y="760"/>
                    <a:pt x="738" y="760"/>
                  </a:cubicBezTo>
                  <a:cubicBezTo>
                    <a:pt x="555" y="827"/>
                    <a:pt x="311" y="882"/>
                    <a:pt x="82" y="882"/>
                  </a:cubicBezTo>
                  <a:cubicBezTo>
                    <a:pt x="57" y="882"/>
                    <a:pt x="32" y="881"/>
                    <a:pt x="7" y="880"/>
                  </a:cubicBezTo>
                  <a:lnTo>
                    <a:pt x="7" y="880"/>
                  </a:lnTo>
                  <a:cubicBezTo>
                    <a:pt x="1" y="1025"/>
                    <a:pt x="143" y="1085"/>
                    <a:pt x="396" y="1085"/>
                  </a:cubicBezTo>
                  <a:cubicBezTo>
                    <a:pt x="724" y="1085"/>
                    <a:pt x="1239" y="984"/>
                    <a:pt x="1854" y="834"/>
                  </a:cubicBezTo>
                  <a:cubicBezTo>
                    <a:pt x="2701" y="644"/>
                    <a:pt x="2821" y="571"/>
                    <a:pt x="2807" y="219"/>
                  </a:cubicBezTo>
                  <a:lnTo>
                    <a:pt x="2807" y="219"/>
                  </a:lnTo>
                  <a:cubicBezTo>
                    <a:pt x="2350" y="454"/>
                    <a:pt x="1822" y="556"/>
                    <a:pt x="1340" y="687"/>
                  </a:cubicBezTo>
                  <a:cubicBezTo>
                    <a:pt x="1312" y="687"/>
                    <a:pt x="1294" y="673"/>
                    <a:pt x="1294" y="658"/>
                  </a:cubicBezTo>
                  <a:cubicBezTo>
                    <a:pt x="1192" y="367"/>
                    <a:pt x="1016" y="191"/>
                    <a:pt x="82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3"/>
            <p:cNvSpPr/>
            <p:nvPr/>
          </p:nvSpPr>
          <p:spPr>
            <a:xfrm>
              <a:off x="7228785" y="4260808"/>
              <a:ext cx="15291" cy="1529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17" y="15"/>
                  </a:moveTo>
                  <a:lnTo>
                    <a:pt x="117" y="15"/>
                  </a:lnTo>
                  <a:cubicBezTo>
                    <a:pt x="75" y="33"/>
                    <a:pt x="43" y="33"/>
                    <a:pt x="15" y="33"/>
                  </a:cubicBezTo>
                  <a:lnTo>
                    <a:pt x="1" y="251"/>
                  </a:lnTo>
                  <a:lnTo>
                    <a:pt x="103" y="251"/>
                  </a:lnTo>
                  <a:lnTo>
                    <a:pt x="117" y="15"/>
                  </a:lnTo>
                  <a:close/>
                  <a:moveTo>
                    <a:pt x="251" y="1"/>
                  </a:moveTo>
                  <a:cubicBezTo>
                    <a:pt x="205" y="15"/>
                    <a:pt x="177" y="15"/>
                    <a:pt x="131" y="15"/>
                  </a:cubicBezTo>
                  <a:lnTo>
                    <a:pt x="117" y="251"/>
                  </a:lnTo>
                  <a:lnTo>
                    <a:pt x="237" y="251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3"/>
            <p:cNvSpPr/>
            <p:nvPr/>
          </p:nvSpPr>
          <p:spPr>
            <a:xfrm>
              <a:off x="7262656" y="4218835"/>
              <a:ext cx="74201" cy="56410"/>
            </a:xfrm>
            <a:custGeom>
              <a:avLst/>
              <a:gdLst/>
              <a:ahLst/>
              <a:cxnLst/>
              <a:rect l="l" t="t" r="r" b="b"/>
              <a:pathLst>
                <a:path w="1218" h="926" extrusionOk="0">
                  <a:moveTo>
                    <a:pt x="1218" y="0"/>
                  </a:moveTo>
                  <a:lnTo>
                    <a:pt x="1218" y="0"/>
                  </a:lnTo>
                  <a:cubicBezTo>
                    <a:pt x="824" y="338"/>
                    <a:pt x="412" y="528"/>
                    <a:pt x="15" y="634"/>
                  </a:cubicBezTo>
                  <a:lnTo>
                    <a:pt x="1" y="926"/>
                  </a:lnTo>
                  <a:cubicBezTo>
                    <a:pt x="574" y="852"/>
                    <a:pt x="968" y="588"/>
                    <a:pt x="1190" y="370"/>
                  </a:cubicBezTo>
                  <a:cubicBezTo>
                    <a:pt x="1204" y="250"/>
                    <a:pt x="1204" y="134"/>
                    <a:pt x="1218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3"/>
            <p:cNvSpPr/>
            <p:nvPr/>
          </p:nvSpPr>
          <p:spPr>
            <a:xfrm>
              <a:off x="7249376" y="4257396"/>
              <a:ext cx="14194" cy="18702"/>
            </a:xfrm>
            <a:custGeom>
              <a:avLst/>
              <a:gdLst/>
              <a:ahLst/>
              <a:cxnLst/>
              <a:rect l="l" t="t" r="r" b="b"/>
              <a:pathLst>
                <a:path w="233" h="307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5"/>
                    <a:pt x="89" y="29"/>
                    <a:pt x="15" y="43"/>
                  </a:cubicBezTo>
                  <a:lnTo>
                    <a:pt x="1" y="307"/>
                  </a:lnTo>
                  <a:cubicBezTo>
                    <a:pt x="75" y="307"/>
                    <a:pt x="145" y="293"/>
                    <a:pt x="219" y="293"/>
                  </a:cubicBezTo>
                  <a:lnTo>
                    <a:pt x="233" y="1"/>
                  </a:ln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3"/>
            <p:cNvSpPr/>
            <p:nvPr/>
          </p:nvSpPr>
          <p:spPr>
            <a:xfrm>
              <a:off x="7244015" y="4259955"/>
              <a:ext cx="6275" cy="16143"/>
            </a:xfrm>
            <a:custGeom>
              <a:avLst/>
              <a:gdLst/>
              <a:ahLst/>
              <a:cxnLst/>
              <a:rect l="l" t="t" r="r" b="b"/>
              <a:pathLst>
                <a:path w="103" h="265" extrusionOk="0">
                  <a:moveTo>
                    <a:pt x="103" y="1"/>
                  </a:moveTo>
                  <a:cubicBezTo>
                    <a:pt x="75" y="15"/>
                    <a:pt x="43" y="15"/>
                    <a:pt x="15" y="15"/>
                  </a:cubicBezTo>
                  <a:lnTo>
                    <a:pt x="1" y="265"/>
                  </a:lnTo>
                  <a:lnTo>
                    <a:pt x="89" y="26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3"/>
            <p:cNvSpPr/>
            <p:nvPr/>
          </p:nvSpPr>
          <p:spPr>
            <a:xfrm>
              <a:off x="6996744" y="4187767"/>
              <a:ext cx="5422" cy="66887"/>
            </a:xfrm>
            <a:custGeom>
              <a:avLst/>
              <a:gdLst/>
              <a:ahLst/>
              <a:cxnLst/>
              <a:rect l="l" t="t" r="r" b="b"/>
              <a:pathLst>
                <a:path w="89" h="1098" extrusionOk="0">
                  <a:moveTo>
                    <a:pt x="1" y="0"/>
                  </a:moveTo>
                  <a:cubicBezTo>
                    <a:pt x="15" y="366"/>
                    <a:pt x="29" y="746"/>
                    <a:pt x="43" y="1098"/>
                  </a:cubicBezTo>
                  <a:lnTo>
                    <a:pt x="71" y="1098"/>
                  </a:lnTo>
                  <a:lnTo>
                    <a:pt x="88" y="14"/>
                  </a:lnTo>
                  <a:cubicBezTo>
                    <a:pt x="57" y="0"/>
                    <a:pt x="29" y="0"/>
                    <a:pt x="1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3"/>
            <p:cNvSpPr/>
            <p:nvPr/>
          </p:nvSpPr>
          <p:spPr>
            <a:xfrm>
              <a:off x="7206549" y="4262757"/>
              <a:ext cx="21444" cy="13341"/>
            </a:xfrm>
            <a:custGeom>
              <a:avLst/>
              <a:gdLst/>
              <a:ahLst/>
              <a:cxnLst/>
              <a:rect l="l" t="t" r="r" b="b"/>
              <a:pathLst>
                <a:path w="352" h="219" extrusionOk="0">
                  <a:moveTo>
                    <a:pt x="0" y="1"/>
                  </a:moveTo>
                  <a:lnTo>
                    <a:pt x="0" y="190"/>
                  </a:lnTo>
                  <a:cubicBezTo>
                    <a:pt x="28" y="190"/>
                    <a:pt x="56" y="190"/>
                    <a:pt x="102" y="205"/>
                  </a:cubicBezTo>
                  <a:lnTo>
                    <a:pt x="102" y="1"/>
                  </a:lnTo>
                  <a:close/>
                  <a:moveTo>
                    <a:pt x="130" y="1"/>
                  </a:moveTo>
                  <a:lnTo>
                    <a:pt x="116" y="205"/>
                  </a:lnTo>
                  <a:lnTo>
                    <a:pt x="204" y="205"/>
                  </a:lnTo>
                  <a:lnTo>
                    <a:pt x="218" y="1"/>
                  </a:lnTo>
                  <a:close/>
                  <a:moveTo>
                    <a:pt x="250" y="1"/>
                  </a:moveTo>
                  <a:lnTo>
                    <a:pt x="232" y="205"/>
                  </a:lnTo>
                  <a:cubicBezTo>
                    <a:pt x="278" y="205"/>
                    <a:pt x="306" y="219"/>
                    <a:pt x="338" y="219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3"/>
            <p:cNvSpPr/>
            <p:nvPr/>
          </p:nvSpPr>
          <p:spPr>
            <a:xfrm>
              <a:off x="7212763" y="4262757"/>
              <a:ext cx="1767" cy="12488"/>
            </a:xfrm>
            <a:custGeom>
              <a:avLst/>
              <a:gdLst/>
              <a:ahLst/>
              <a:cxnLst/>
              <a:rect l="l" t="t" r="r" b="b"/>
              <a:pathLst>
                <a:path w="29" h="205" extrusionOk="0">
                  <a:moveTo>
                    <a:pt x="0" y="1"/>
                  </a:moveTo>
                  <a:lnTo>
                    <a:pt x="0" y="205"/>
                  </a:lnTo>
                  <a:lnTo>
                    <a:pt x="14" y="20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3"/>
            <p:cNvSpPr/>
            <p:nvPr/>
          </p:nvSpPr>
          <p:spPr>
            <a:xfrm>
              <a:off x="7218977" y="4262757"/>
              <a:ext cx="2802" cy="12488"/>
            </a:xfrm>
            <a:custGeom>
              <a:avLst/>
              <a:gdLst/>
              <a:ahLst/>
              <a:cxnLst/>
              <a:rect l="l" t="t" r="r" b="b"/>
              <a:pathLst>
                <a:path w="46" h="205" extrusionOk="0">
                  <a:moveTo>
                    <a:pt x="14" y="1"/>
                  </a:moveTo>
                  <a:lnTo>
                    <a:pt x="0" y="205"/>
                  </a:lnTo>
                  <a:lnTo>
                    <a:pt x="28" y="20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3"/>
            <p:cNvSpPr/>
            <p:nvPr/>
          </p:nvSpPr>
          <p:spPr>
            <a:xfrm>
              <a:off x="7227079" y="4262757"/>
              <a:ext cx="2680" cy="13341"/>
            </a:xfrm>
            <a:custGeom>
              <a:avLst/>
              <a:gdLst/>
              <a:ahLst/>
              <a:cxnLst/>
              <a:rect l="l" t="t" r="r" b="b"/>
              <a:pathLst>
                <a:path w="44" h="219" extrusionOk="0">
                  <a:moveTo>
                    <a:pt x="15" y="1"/>
                  </a:moveTo>
                  <a:lnTo>
                    <a:pt x="1" y="219"/>
                  </a:lnTo>
                  <a:lnTo>
                    <a:pt x="29" y="219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3"/>
            <p:cNvSpPr/>
            <p:nvPr/>
          </p:nvSpPr>
          <p:spPr>
            <a:xfrm>
              <a:off x="7235060" y="4261661"/>
              <a:ext cx="1767" cy="14437"/>
            </a:xfrm>
            <a:custGeom>
              <a:avLst/>
              <a:gdLst/>
              <a:ahLst/>
              <a:cxnLst/>
              <a:rect l="l" t="t" r="r" b="b"/>
              <a:pathLst>
                <a:path w="29" h="237" extrusionOk="0">
                  <a:moveTo>
                    <a:pt x="14" y="1"/>
                  </a:moveTo>
                  <a:lnTo>
                    <a:pt x="0" y="237"/>
                  </a:lnTo>
                  <a:lnTo>
                    <a:pt x="14" y="237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3"/>
            <p:cNvSpPr/>
            <p:nvPr/>
          </p:nvSpPr>
          <p:spPr>
            <a:xfrm>
              <a:off x="7243162" y="4260808"/>
              <a:ext cx="1767" cy="15290"/>
            </a:xfrm>
            <a:custGeom>
              <a:avLst/>
              <a:gdLst/>
              <a:ahLst/>
              <a:cxnLst/>
              <a:rect l="l" t="t" r="r" b="b"/>
              <a:pathLst>
                <a:path w="29" h="251" extrusionOk="0">
                  <a:moveTo>
                    <a:pt x="15" y="1"/>
                  </a:moveTo>
                  <a:lnTo>
                    <a:pt x="1" y="251"/>
                  </a:lnTo>
                  <a:lnTo>
                    <a:pt x="15" y="25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3"/>
            <p:cNvSpPr/>
            <p:nvPr/>
          </p:nvSpPr>
          <p:spPr>
            <a:xfrm>
              <a:off x="7026960" y="4008058"/>
              <a:ext cx="377826" cy="255244"/>
            </a:xfrm>
            <a:custGeom>
              <a:avLst/>
              <a:gdLst/>
              <a:ahLst/>
              <a:cxnLst/>
              <a:rect l="l" t="t" r="r" b="b"/>
              <a:pathLst>
                <a:path w="6202" h="4190" extrusionOk="0">
                  <a:moveTo>
                    <a:pt x="5017" y="1"/>
                  </a:moveTo>
                  <a:cubicBezTo>
                    <a:pt x="4934" y="1"/>
                    <a:pt x="4840" y="14"/>
                    <a:pt x="4735" y="48"/>
                  </a:cubicBezTo>
                  <a:cubicBezTo>
                    <a:pt x="4411" y="165"/>
                    <a:pt x="4193" y="414"/>
                    <a:pt x="4046" y="632"/>
                  </a:cubicBezTo>
                  <a:cubicBezTo>
                    <a:pt x="3989" y="910"/>
                    <a:pt x="3856" y="1747"/>
                    <a:pt x="3856" y="1849"/>
                  </a:cubicBezTo>
                  <a:cubicBezTo>
                    <a:pt x="3856" y="1965"/>
                    <a:pt x="3708" y="2127"/>
                    <a:pt x="3212" y="2289"/>
                  </a:cubicBezTo>
                  <a:cubicBezTo>
                    <a:pt x="2727" y="2451"/>
                    <a:pt x="0" y="3404"/>
                    <a:pt x="0" y="3404"/>
                  </a:cubicBezTo>
                  <a:cubicBezTo>
                    <a:pt x="0" y="3404"/>
                    <a:pt x="1439" y="3918"/>
                    <a:pt x="2037" y="4062"/>
                  </a:cubicBezTo>
                  <a:cubicBezTo>
                    <a:pt x="2280" y="4115"/>
                    <a:pt x="2652" y="4190"/>
                    <a:pt x="3084" y="4190"/>
                  </a:cubicBezTo>
                  <a:cubicBezTo>
                    <a:pt x="3749" y="4190"/>
                    <a:pt x="4556" y="4012"/>
                    <a:pt x="5249" y="3302"/>
                  </a:cubicBezTo>
                  <a:cubicBezTo>
                    <a:pt x="6202" y="2335"/>
                    <a:pt x="5674" y="706"/>
                    <a:pt x="5425" y="136"/>
                  </a:cubicBezTo>
                  <a:cubicBezTo>
                    <a:pt x="5362" y="84"/>
                    <a:pt x="5224" y="1"/>
                    <a:pt x="5017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3"/>
            <p:cNvSpPr/>
            <p:nvPr/>
          </p:nvSpPr>
          <p:spPr>
            <a:xfrm>
              <a:off x="7259245" y="4085972"/>
              <a:ext cx="7128" cy="34784"/>
            </a:xfrm>
            <a:custGeom>
              <a:avLst/>
              <a:gdLst/>
              <a:ahLst/>
              <a:cxnLst/>
              <a:rect l="l" t="t" r="r" b="b"/>
              <a:pathLst>
                <a:path w="117" h="571" extrusionOk="0">
                  <a:moveTo>
                    <a:pt x="15" y="1"/>
                  </a:moveTo>
                  <a:lnTo>
                    <a:pt x="0" y="71"/>
                  </a:lnTo>
                  <a:cubicBezTo>
                    <a:pt x="29" y="293"/>
                    <a:pt x="43" y="511"/>
                    <a:pt x="43" y="570"/>
                  </a:cubicBezTo>
                  <a:cubicBezTo>
                    <a:pt x="43" y="511"/>
                    <a:pt x="71" y="278"/>
                    <a:pt x="117" y="15"/>
                  </a:cubicBezTo>
                  <a:cubicBezTo>
                    <a:pt x="71" y="15"/>
                    <a:pt x="43" y="1"/>
                    <a:pt x="15" y="1"/>
                  </a:cubicBez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3"/>
            <p:cNvSpPr/>
            <p:nvPr/>
          </p:nvSpPr>
          <p:spPr>
            <a:xfrm>
              <a:off x="7259245" y="4085972"/>
              <a:ext cx="914" cy="4325"/>
            </a:xfrm>
            <a:custGeom>
              <a:avLst/>
              <a:gdLst/>
              <a:ahLst/>
              <a:cxnLst/>
              <a:rect l="l" t="t" r="r" b="b"/>
              <a:pathLst>
                <a:path w="15" h="71" extrusionOk="0">
                  <a:moveTo>
                    <a:pt x="0" y="1"/>
                  </a:moveTo>
                  <a:lnTo>
                    <a:pt x="0" y="7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3"/>
            <p:cNvSpPr/>
            <p:nvPr/>
          </p:nvSpPr>
          <p:spPr>
            <a:xfrm>
              <a:off x="7026960" y="4215424"/>
              <a:ext cx="914" cy="61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5" y="0"/>
                  </a:ln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3B7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3"/>
            <p:cNvSpPr/>
            <p:nvPr/>
          </p:nvSpPr>
          <p:spPr>
            <a:xfrm>
              <a:off x="7026960" y="4086825"/>
              <a:ext cx="277795" cy="161614"/>
            </a:xfrm>
            <a:custGeom>
              <a:avLst/>
              <a:gdLst/>
              <a:ahLst/>
              <a:cxnLst/>
              <a:rect l="l" t="t" r="r" b="b"/>
              <a:pathLst>
                <a:path w="4560" h="2653" extrusionOk="0">
                  <a:moveTo>
                    <a:pt x="3930" y="1"/>
                  </a:moveTo>
                  <a:cubicBezTo>
                    <a:pt x="3884" y="264"/>
                    <a:pt x="3856" y="497"/>
                    <a:pt x="3856" y="556"/>
                  </a:cubicBezTo>
                  <a:cubicBezTo>
                    <a:pt x="3856" y="602"/>
                    <a:pt x="3828" y="644"/>
                    <a:pt x="3782" y="704"/>
                  </a:cubicBezTo>
                  <a:cubicBezTo>
                    <a:pt x="3754" y="732"/>
                    <a:pt x="3726" y="760"/>
                    <a:pt x="3680" y="792"/>
                  </a:cubicBezTo>
                  <a:cubicBezTo>
                    <a:pt x="3666" y="792"/>
                    <a:pt x="3666" y="792"/>
                    <a:pt x="3652" y="806"/>
                  </a:cubicBezTo>
                  <a:cubicBezTo>
                    <a:pt x="3620" y="820"/>
                    <a:pt x="3592" y="834"/>
                    <a:pt x="3550" y="866"/>
                  </a:cubicBezTo>
                  <a:cubicBezTo>
                    <a:pt x="3532" y="866"/>
                    <a:pt x="3532" y="866"/>
                    <a:pt x="3518" y="880"/>
                  </a:cubicBezTo>
                  <a:cubicBezTo>
                    <a:pt x="3490" y="894"/>
                    <a:pt x="3444" y="908"/>
                    <a:pt x="3416" y="922"/>
                  </a:cubicBezTo>
                  <a:lnTo>
                    <a:pt x="3388" y="922"/>
                  </a:lnTo>
                  <a:cubicBezTo>
                    <a:pt x="3356" y="936"/>
                    <a:pt x="3314" y="954"/>
                    <a:pt x="3286" y="968"/>
                  </a:cubicBezTo>
                  <a:cubicBezTo>
                    <a:pt x="3268" y="968"/>
                    <a:pt x="3268" y="982"/>
                    <a:pt x="3254" y="982"/>
                  </a:cubicBezTo>
                  <a:cubicBezTo>
                    <a:pt x="3240" y="982"/>
                    <a:pt x="3226" y="982"/>
                    <a:pt x="3212" y="996"/>
                  </a:cubicBezTo>
                  <a:cubicBezTo>
                    <a:pt x="3198" y="996"/>
                    <a:pt x="3180" y="996"/>
                    <a:pt x="3166" y="1010"/>
                  </a:cubicBezTo>
                  <a:lnTo>
                    <a:pt x="3138" y="1010"/>
                  </a:lnTo>
                  <a:cubicBezTo>
                    <a:pt x="3110" y="1024"/>
                    <a:pt x="3078" y="1042"/>
                    <a:pt x="3036" y="1056"/>
                  </a:cubicBezTo>
                  <a:cubicBezTo>
                    <a:pt x="2670" y="1172"/>
                    <a:pt x="1995" y="1408"/>
                    <a:pt x="1365" y="1626"/>
                  </a:cubicBezTo>
                  <a:cubicBezTo>
                    <a:pt x="648" y="1875"/>
                    <a:pt x="0" y="2111"/>
                    <a:pt x="0" y="2111"/>
                  </a:cubicBezTo>
                  <a:lnTo>
                    <a:pt x="15" y="2111"/>
                  </a:lnTo>
                  <a:cubicBezTo>
                    <a:pt x="120" y="2153"/>
                    <a:pt x="982" y="2463"/>
                    <a:pt x="1615" y="2653"/>
                  </a:cubicBezTo>
                  <a:cubicBezTo>
                    <a:pt x="1717" y="2593"/>
                    <a:pt x="1847" y="2537"/>
                    <a:pt x="2023" y="2477"/>
                  </a:cubicBezTo>
                  <a:cubicBezTo>
                    <a:pt x="2508" y="2315"/>
                    <a:pt x="3166" y="1921"/>
                    <a:pt x="3166" y="1921"/>
                  </a:cubicBezTo>
                  <a:cubicBezTo>
                    <a:pt x="3166" y="1921"/>
                    <a:pt x="3958" y="1847"/>
                    <a:pt x="4253" y="1626"/>
                  </a:cubicBezTo>
                  <a:cubicBezTo>
                    <a:pt x="4559" y="1422"/>
                    <a:pt x="4411" y="483"/>
                    <a:pt x="4324" y="250"/>
                  </a:cubicBezTo>
                  <a:cubicBezTo>
                    <a:pt x="4267" y="103"/>
                    <a:pt x="4077" y="29"/>
                    <a:pt x="3930" y="1"/>
                  </a:cubicBez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3"/>
            <p:cNvSpPr/>
            <p:nvPr/>
          </p:nvSpPr>
          <p:spPr>
            <a:xfrm>
              <a:off x="6919803" y="4077078"/>
              <a:ext cx="373379" cy="159969"/>
            </a:xfrm>
            <a:custGeom>
              <a:avLst/>
              <a:gdLst/>
              <a:ahLst/>
              <a:cxnLst/>
              <a:rect l="l" t="t" r="r" b="b"/>
              <a:pathLst>
                <a:path w="6129" h="2626" extrusionOk="0">
                  <a:moveTo>
                    <a:pt x="749" y="0"/>
                  </a:moveTo>
                  <a:cubicBezTo>
                    <a:pt x="464" y="0"/>
                    <a:pt x="236" y="217"/>
                    <a:pt x="236" y="217"/>
                  </a:cubicBezTo>
                  <a:cubicBezTo>
                    <a:pt x="236" y="217"/>
                    <a:pt x="32" y="512"/>
                    <a:pt x="15" y="804"/>
                  </a:cubicBezTo>
                  <a:cubicBezTo>
                    <a:pt x="1" y="1082"/>
                    <a:pt x="15" y="2064"/>
                    <a:pt x="1555" y="2503"/>
                  </a:cubicBezTo>
                  <a:cubicBezTo>
                    <a:pt x="1850" y="2590"/>
                    <a:pt x="2148" y="2626"/>
                    <a:pt x="2439" y="2626"/>
                  </a:cubicBezTo>
                  <a:cubicBezTo>
                    <a:pt x="3722" y="2626"/>
                    <a:pt x="4851" y="1933"/>
                    <a:pt x="4851" y="1933"/>
                  </a:cubicBezTo>
                  <a:cubicBezTo>
                    <a:pt x="4851" y="1933"/>
                    <a:pt x="5864" y="1758"/>
                    <a:pt x="5995" y="1420"/>
                  </a:cubicBezTo>
                  <a:cubicBezTo>
                    <a:pt x="6128" y="1082"/>
                    <a:pt x="6068" y="512"/>
                    <a:pt x="5938" y="365"/>
                  </a:cubicBezTo>
                  <a:cubicBezTo>
                    <a:pt x="5858" y="276"/>
                    <a:pt x="5768" y="247"/>
                    <a:pt x="5674" y="247"/>
                  </a:cubicBezTo>
                  <a:cubicBezTo>
                    <a:pt x="5612" y="247"/>
                    <a:pt x="5548" y="260"/>
                    <a:pt x="5485" y="277"/>
                  </a:cubicBezTo>
                  <a:cubicBezTo>
                    <a:pt x="5309" y="305"/>
                    <a:pt x="4517" y="804"/>
                    <a:pt x="3754" y="878"/>
                  </a:cubicBezTo>
                  <a:cubicBezTo>
                    <a:pt x="3650" y="888"/>
                    <a:pt x="3545" y="893"/>
                    <a:pt x="3442" y="893"/>
                  </a:cubicBezTo>
                  <a:cubicBezTo>
                    <a:pt x="2774" y="893"/>
                    <a:pt x="2142" y="701"/>
                    <a:pt x="1774" y="512"/>
                  </a:cubicBezTo>
                  <a:cubicBezTo>
                    <a:pt x="1334" y="305"/>
                    <a:pt x="1204" y="87"/>
                    <a:pt x="866" y="13"/>
                  </a:cubicBezTo>
                  <a:cubicBezTo>
                    <a:pt x="826" y="4"/>
                    <a:pt x="787" y="0"/>
                    <a:pt x="749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3"/>
            <p:cNvSpPr/>
            <p:nvPr/>
          </p:nvSpPr>
          <p:spPr>
            <a:xfrm>
              <a:off x="7111820" y="3799291"/>
              <a:ext cx="58118" cy="24245"/>
            </a:xfrm>
            <a:custGeom>
              <a:avLst/>
              <a:gdLst/>
              <a:ahLst/>
              <a:cxnLst/>
              <a:rect l="l" t="t" r="r" b="b"/>
              <a:pathLst>
                <a:path w="954" h="398" extrusionOk="0">
                  <a:moveTo>
                    <a:pt x="940" y="0"/>
                  </a:moveTo>
                  <a:cubicBezTo>
                    <a:pt x="926" y="0"/>
                    <a:pt x="926" y="0"/>
                    <a:pt x="926" y="14"/>
                  </a:cubicBezTo>
                  <a:lnTo>
                    <a:pt x="908" y="14"/>
                  </a:lnTo>
                  <a:cubicBezTo>
                    <a:pt x="908" y="28"/>
                    <a:pt x="908" y="46"/>
                    <a:pt x="894" y="60"/>
                  </a:cubicBezTo>
                  <a:cubicBezTo>
                    <a:pt x="880" y="74"/>
                    <a:pt x="866" y="116"/>
                    <a:pt x="838" y="148"/>
                  </a:cubicBezTo>
                  <a:cubicBezTo>
                    <a:pt x="820" y="176"/>
                    <a:pt x="792" y="190"/>
                    <a:pt x="778" y="204"/>
                  </a:cubicBezTo>
                  <a:cubicBezTo>
                    <a:pt x="750" y="222"/>
                    <a:pt x="732" y="250"/>
                    <a:pt x="704" y="264"/>
                  </a:cubicBezTo>
                  <a:cubicBezTo>
                    <a:pt x="676" y="278"/>
                    <a:pt x="644" y="278"/>
                    <a:pt x="616" y="292"/>
                  </a:cubicBezTo>
                  <a:cubicBezTo>
                    <a:pt x="602" y="292"/>
                    <a:pt x="588" y="310"/>
                    <a:pt x="574" y="310"/>
                  </a:cubicBezTo>
                  <a:lnTo>
                    <a:pt x="514" y="324"/>
                  </a:lnTo>
                  <a:lnTo>
                    <a:pt x="324" y="324"/>
                  </a:lnTo>
                  <a:cubicBezTo>
                    <a:pt x="264" y="310"/>
                    <a:pt x="204" y="292"/>
                    <a:pt x="162" y="264"/>
                  </a:cubicBezTo>
                  <a:cubicBezTo>
                    <a:pt x="134" y="236"/>
                    <a:pt x="88" y="204"/>
                    <a:pt x="74" y="176"/>
                  </a:cubicBezTo>
                  <a:lnTo>
                    <a:pt x="46" y="148"/>
                  </a:lnTo>
                  <a:cubicBezTo>
                    <a:pt x="34" y="148"/>
                    <a:pt x="31" y="142"/>
                    <a:pt x="25" y="142"/>
                  </a:cubicBezTo>
                  <a:cubicBezTo>
                    <a:pt x="22" y="142"/>
                    <a:pt x="19" y="143"/>
                    <a:pt x="14" y="148"/>
                  </a:cubicBezTo>
                  <a:cubicBezTo>
                    <a:pt x="14" y="148"/>
                    <a:pt x="0" y="162"/>
                    <a:pt x="14" y="162"/>
                  </a:cubicBezTo>
                  <a:lnTo>
                    <a:pt x="14" y="176"/>
                  </a:lnTo>
                  <a:cubicBezTo>
                    <a:pt x="14" y="176"/>
                    <a:pt x="14" y="190"/>
                    <a:pt x="46" y="204"/>
                  </a:cubicBezTo>
                  <a:cubicBezTo>
                    <a:pt x="60" y="236"/>
                    <a:pt x="88" y="264"/>
                    <a:pt x="134" y="310"/>
                  </a:cubicBezTo>
                  <a:cubicBezTo>
                    <a:pt x="176" y="338"/>
                    <a:pt x="236" y="366"/>
                    <a:pt x="310" y="380"/>
                  </a:cubicBezTo>
                  <a:cubicBezTo>
                    <a:pt x="352" y="398"/>
                    <a:pt x="380" y="398"/>
                    <a:pt x="426" y="398"/>
                  </a:cubicBezTo>
                  <a:lnTo>
                    <a:pt x="468" y="398"/>
                  </a:lnTo>
                  <a:cubicBezTo>
                    <a:pt x="500" y="398"/>
                    <a:pt x="514" y="398"/>
                    <a:pt x="528" y="380"/>
                  </a:cubicBezTo>
                  <a:lnTo>
                    <a:pt x="588" y="380"/>
                  </a:lnTo>
                  <a:cubicBezTo>
                    <a:pt x="602" y="366"/>
                    <a:pt x="616" y="366"/>
                    <a:pt x="630" y="366"/>
                  </a:cubicBezTo>
                  <a:cubicBezTo>
                    <a:pt x="676" y="352"/>
                    <a:pt x="704" y="338"/>
                    <a:pt x="732" y="324"/>
                  </a:cubicBezTo>
                  <a:cubicBezTo>
                    <a:pt x="764" y="292"/>
                    <a:pt x="792" y="278"/>
                    <a:pt x="820" y="264"/>
                  </a:cubicBezTo>
                  <a:cubicBezTo>
                    <a:pt x="838" y="236"/>
                    <a:pt x="866" y="204"/>
                    <a:pt x="880" y="190"/>
                  </a:cubicBezTo>
                  <a:cubicBezTo>
                    <a:pt x="908" y="148"/>
                    <a:pt x="926" y="102"/>
                    <a:pt x="940" y="74"/>
                  </a:cubicBezTo>
                  <a:cubicBezTo>
                    <a:pt x="940" y="60"/>
                    <a:pt x="954" y="46"/>
                    <a:pt x="954" y="28"/>
                  </a:cubicBezTo>
                  <a:lnTo>
                    <a:pt x="954" y="14"/>
                  </a:lnTo>
                  <a:cubicBezTo>
                    <a:pt x="954" y="14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3"/>
            <p:cNvSpPr/>
            <p:nvPr/>
          </p:nvSpPr>
          <p:spPr>
            <a:xfrm>
              <a:off x="7172435" y="3642366"/>
              <a:ext cx="112580" cy="56105"/>
            </a:xfrm>
            <a:custGeom>
              <a:avLst/>
              <a:gdLst/>
              <a:ahLst/>
              <a:cxnLst/>
              <a:rect l="l" t="t" r="r" b="b"/>
              <a:pathLst>
                <a:path w="1848" h="921" extrusionOk="0">
                  <a:moveTo>
                    <a:pt x="551" y="0"/>
                  </a:moveTo>
                  <a:cubicBezTo>
                    <a:pt x="473" y="0"/>
                    <a:pt x="405" y="21"/>
                    <a:pt x="353" y="72"/>
                  </a:cubicBezTo>
                  <a:cubicBezTo>
                    <a:pt x="1" y="392"/>
                    <a:pt x="1028" y="831"/>
                    <a:pt x="1176" y="877"/>
                  </a:cubicBezTo>
                  <a:cubicBezTo>
                    <a:pt x="1241" y="894"/>
                    <a:pt x="1382" y="921"/>
                    <a:pt x="1509" y="921"/>
                  </a:cubicBezTo>
                  <a:cubicBezTo>
                    <a:pt x="1695" y="921"/>
                    <a:pt x="1848" y="862"/>
                    <a:pt x="1672" y="627"/>
                  </a:cubicBezTo>
                  <a:cubicBezTo>
                    <a:pt x="1672" y="627"/>
                    <a:pt x="972" y="0"/>
                    <a:pt x="55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3"/>
            <p:cNvSpPr/>
            <p:nvPr/>
          </p:nvSpPr>
          <p:spPr>
            <a:xfrm>
              <a:off x="6988763" y="3668683"/>
              <a:ext cx="99970" cy="70542"/>
            </a:xfrm>
            <a:custGeom>
              <a:avLst/>
              <a:gdLst/>
              <a:ahLst/>
              <a:cxnLst/>
              <a:rect l="l" t="t" r="r" b="b"/>
              <a:pathLst>
                <a:path w="1641" h="1158" extrusionOk="0">
                  <a:moveTo>
                    <a:pt x="1102" y="1"/>
                  </a:moveTo>
                  <a:cubicBezTo>
                    <a:pt x="683" y="1"/>
                    <a:pt x="86" y="899"/>
                    <a:pt x="86" y="899"/>
                  </a:cubicBezTo>
                  <a:cubicBezTo>
                    <a:pt x="1" y="1096"/>
                    <a:pt x="72" y="1157"/>
                    <a:pt x="189" y="1157"/>
                  </a:cubicBezTo>
                  <a:cubicBezTo>
                    <a:pt x="333" y="1157"/>
                    <a:pt x="548" y="1064"/>
                    <a:pt x="627" y="1015"/>
                  </a:cubicBezTo>
                  <a:cubicBezTo>
                    <a:pt x="761" y="927"/>
                    <a:pt x="1641" y="269"/>
                    <a:pt x="1229" y="34"/>
                  </a:cubicBezTo>
                  <a:cubicBezTo>
                    <a:pt x="1189" y="11"/>
                    <a:pt x="1146" y="1"/>
                    <a:pt x="110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3"/>
            <p:cNvSpPr/>
            <p:nvPr/>
          </p:nvSpPr>
          <p:spPr>
            <a:xfrm>
              <a:off x="7104754" y="3685070"/>
              <a:ext cx="44593" cy="110626"/>
            </a:xfrm>
            <a:custGeom>
              <a:avLst/>
              <a:gdLst/>
              <a:ahLst/>
              <a:cxnLst/>
              <a:rect l="l" t="t" r="r" b="b"/>
              <a:pathLst>
                <a:path w="732" h="1816" extrusionOk="0">
                  <a:moveTo>
                    <a:pt x="542" y="0"/>
                  </a:moveTo>
                  <a:lnTo>
                    <a:pt x="542" y="28"/>
                  </a:lnTo>
                  <a:cubicBezTo>
                    <a:pt x="542" y="28"/>
                    <a:pt x="542" y="57"/>
                    <a:pt x="556" y="130"/>
                  </a:cubicBezTo>
                  <a:cubicBezTo>
                    <a:pt x="570" y="204"/>
                    <a:pt x="602" y="306"/>
                    <a:pt x="616" y="440"/>
                  </a:cubicBezTo>
                  <a:cubicBezTo>
                    <a:pt x="644" y="556"/>
                    <a:pt x="658" y="704"/>
                    <a:pt x="672" y="866"/>
                  </a:cubicBezTo>
                  <a:lnTo>
                    <a:pt x="672" y="982"/>
                  </a:lnTo>
                  <a:cubicBezTo>
                    <a:pt x="658" y="1024"/>
                    <a:pt x="658" y="1056"/>
                    <a:pt x="644" y="1098"/>
                  </a:cubicBezTo>
                  <a:cubicBezTo>
                    <a:pt x="644" y="1112"/>
                    <a:pt x="630" y="1129"/>
                    <a:pt x="630" y="1129"/>
                  </a:cubicBezTo>
                  <a:lnTo>
                    <a:pt x="616" y="1129"/>
                  </a:lnTo>
                  <a:lnTo>
                    <a:pt x="616" y="1143"/>
                  </a:lnTo>
                  <a:lnTo>
                    <a:pt x="584" y="1143"/>
                  </a:lnTo>
                  <a:cubicBezTo>
                    <a:pt x="556" y="1143"/>
                    <a:pt x="514" y="1143"/>
                    <a:pt x="468" y="1129"/>
                  </a:cubicBezTo>
                  <a:cubicBezTo>
                    <a:pt x="380" y="1112"/>
                    <a:pt x="306" y="1084"/>
                    <a:pt x="218" y="1084"/>
                  </a:cubicBezTo>
                  <a:cubicBezTo>
                    <a:pt x="162" y="1084"/>
                    <a:pt x="116" y="1098"/>
                    <a:pt x="74" y="1143"/>
                  </a:cubicBezTo>
                  <a:cubicBezTo>
                    <a:pt x="28" y="1172"/>
                    <a:pt x="28" y="1217"/>
                    <a:pt x="14" y="1260"/>
                  </a:cubicBezTo>
                  <a:cubicBezTo>
                    <a:pt x="0" y="1347"/>
                    <a:pt x="0" y="1421"/>
                    <a:pt x="28" y="1509"/>
                  </a:cubicBezTo>
                  <a:cubicBezTo>
                    <a:pt x="74" y="1583"/>
                    <a:pt x="116" y="1625"/>
                    <a:pt x="176" y="1671"/>
                  </a:cubicBezTo>
                  <a:cubicBezTo>
                    <a:pt x="292" y="1745"/>
                    <a:pt x="394" y="1773"/>
                    <a:pt x="468" y="1787"/>
                  </a:cubicBezTo>
                  <a:cubicBezTo>
                    <a:pt x="542" y="1801"/>
                    <a:pt x="584" y="1815"/>
                    <a:pt x="584" y="1815"/>
                  </a:cubicBezTo>
                  <a:lnTo>
                    <a:pt x="602" y="1801"/>
                  </a:lnTo>
                  <a:cubicBezTo>
                    <a:pt x="602" y="1787"/>
                    <a:pt x="602" y="1787"/>
                    <a:pt x="584" y="1787"/>
                  </a:cubicBezTo>
                  <a:cubicBezTo>
                    <a:pt x="584" y="1787"/>
                    <a:pt x="542" y="1773"/>
                    <a:pt x="468" y="1759"/>
                  </a:cubicBezTo>
                  <a:cubicBezTo>
                    <a:pt x="440" y="1745"/>
                    <a:pt x="394" y="1727"/>
                    <a:pt x="352" y="1713"/>
                  </a:cubicBezTo>
                  <a:cubicBezTo>
                    <a:pt x="306" y="1685"/>
                    <a:pt x="264" y="1671"/>
                    <a:pt x="204" y="1625"/>
                  </a:cubicBezTo>
                  <a:cubicBezTo>
                    <a:pt x="162" y="1597"/>
                    <a:pt x="116" y="1537"/>
                    <a:pt x="88" y="1481"/>
                  </a:cubicBezTo>
                  <a:cubicBezTo>
                    <a:pt x="74" y="1421"/>
                    <a:pt x="57" y="1347"/>
                    <a:pt x="74" y="1274"/>
                  </a:cubicBezTo>
                  <a:cubicBezTo>
                    <a:pt x="88" y="1245"/>
                    <a:pt x="102" y="1200"/>
                    <a:pt x="116" y="1186"/>
                  </a:cubicBezTo>
                  <a:cubicBezTo>
                    <a:pt x="145" y="1172"/>
                    <a:pt x="176" y="1158"/>
                    <a:pt x="218" y="1158"/>
                  </a:cubicBezTo>
                  <a:cubicBezTo>
                    <a:pt x="292" y="1158"/>
                    <a:pt x="366" y="1186"/>
                    <a:pt x="454" y="1200"/>
                  </a:cubicBezTo>
                  <a:cubicBezTo>
                    <a:pt x="496" y="1200"/>
                    <a:pt x="542" y="1217"/>
                    <a:pt x="602" y="1217"/>
                  </a:cubicBezTo>
                  <a:lnTo>
                    <a:pt x="630" y="1200"/>
                  </a:lnTo>
                  <a:lnTo>
                    <a:pt x="644" y="1200"/>
                  </a:lnTo>
                  <a:cubicBezTo>
                    <a:pt x="658" y="1186"/>
                    <a:pt x="658" y="1186"/>
                    <a:pt x="672" y="1186"/>
                  </a:cubicBezTo>
                  <a:cubicBezTo>
                    <a:pt x="690" y="1172"/>
                    <a:pt x="704" y="1143"/>
                    <a:pt x="718" y="1112"/>
                  </a:cubicBezTo>
                  <a:cubicBezTo>
                    <a:pt x="732" y="1070"/>
                    <a:pt x="732" y="1024"/>
                    <a:pt x="732" y="982"/>
                  </a:cubicBezTo>
                  <a:lnTo>
                    <a:pt x="732" y="866"/>
                  </a:lnTo>
                  <a:cubicBezTo>
                    <a:pt x="732" y="778"/>
                    <a:pt x="718" y="704"/>
                    <a:pt x="704" y="630"/>
                  </a:cubicBezTo>
                  <a:cubicBezTo>
                    <a:pt x="690" y="556"/>
                    <a:pt x="690" y="482"/>
                    <a:pt x="672" y="426"/>
                  </a:cubicBezTo>
                  <a:cubicBezTo>
                    <a:pt x="644" y="306"/>
                    <a:pt x="616" y="204"/>
                    <a:pt x="602" y="130"/>
                  </a:cubicBezTo>
                  <a:cubicBezTo>
                    <a:pt x="570" y="57"/>
                    <a:pt x="570" y="14"/>
                    <a:pt x="570" y="14"/>
                  </a:cubicBezTo>
                  <a:cubicBezTo>
                    <a:pt x="556" y="14"/>
                    <a:pt x="556" y="0"/>
                    <a:pt x="5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3"/>
            <p:cNvSpPr/>
            <p:nvPr/>
          </p:nvSpPr>
          <p:spPr>
            <a:xfrm>
              <a:off x="7014532" y="3738617"/>
              <a:ext cx="76759" cy="50379"/>
            </a:xfrm>
            <a:custGeom>
              <a:avLst/>
              <a:gdLst/>
              <a:ahLst/>
              <a:cxnLst/>
              <a:rect l="l" t="t" r="r" b="b"/>
              <a:pathLst>
                <a:path w="1260" h="827" extrusionOk="0">
                  <a:moveTo>
                    <a:pt x="542" y="1"/>
                  </a:moveTo>
                  <a:cubicBezTo>
                    <a:pt x="468" y="15"/>
                    <a:pt x="412" y="29"/>
                    <a:pt x="338" y="57"/>
                  </a:cubicBezTo>
                  <a:cubicBezTo>
                    <a:pt x="278" y="89"/>
                    <a:pt x="219" y="131"/>
                    <a:pt x="176" y="177"/>
                  </a:cubicBezTo>
                  <a:cubicBezTo>
                    <a:pt x="131" y="219"/>
                    <a:pt x="102" y="279"/>
                    <a:pt x="74" y="321"/>
                  </a:cubicBezTo>
                  <a:cubicBezTo>
                    <a:pt x="43" y="381"/>
                    <a:pt x="29" y="426"/>
                    <a:pt x="15" y="483"/>
                  </a:cubicBezTo>
                  <a:cubicBezTo>
                    <a:pt x="15" y="514"/>
                    <a:pt x="0" y="528"/>
                    <a:pt x="0" y="556"/>
                  </a:cubicBezTo>
                  <a:lnTo>
                    <a:pt x="0" y="616"/>
                  </a:lnTo>
                  <a:cubicBezTo>
                    <a:pt x="0" y="658"/>
                    <a:pt x="15" y="704"/>
                    <a:pt x="15" y="718"/>
                  </a:cubicBezTo>
                  <a:cubicBezTo>
                    <a:pt x="29" y="746"/>
                    <a:pt x="29" y="778"/>
                    <a:pt x="43" y="792"/>
                  </a:cubicBezTo>
                  <a:lnTo>
                    <a:pt x="43" y="806"/>
                  </a:lnTo>
                  <a:cubicBezTo>
                    <a:pt x="55" y="816"/>
                    <a:pt x="66" y="826"/>
                    <a:pt x="76" y="826"/>
                  </a:cubicBezTo>
                  <a:cubicBezTo>
                    <a:pt x="80" y="826"/>
                    <a:pt x="84" y="824"/>
                    <a:pt x="88" y="820"/>
                  </a:cubicBezTo>
                  <a:cubicBezTo>
                    <a:pt x="88" y="820"/>
                    <a:pt x="102" y="806"/>
                    <a:pt x="102" y="792"/>
                  </a:cubicBezTo>
                  <a:lnTo>
                    <a:pt x="88" y="778"/>
                  </a:lnTo>
                  <a:lnTo>
                    <a:pt x="88" y="718"/>
                  </a:lnTo>
                  <a:cubicBezTo>
                    <a:pt x="88" y="690"/>
                    <a:pt x="74" y="658"/>
                    <a:pt x="88" y="616"/>
                  </a:cubicBezTo>
                  <a:lnTo>
                    <a:pt x="88" y="556"/>
                  </a:lnTo>
                  <a:cubicBezTo>
                    <a:pt x="88" y="542"/>
                    <a:pt x="102" y="528"/>
                    <a:pt x="102" y="497"/>
                  </a:cubicBezTo>
                  <a:cubicBezTo>
                    <a:pt x="117" y="454"/>
                    <a:pt x="131" y="409"/>
                    <a:pt x="162" y="381"/>
                  </a:cubicBezTo>
                  <a:cubicBezTo>
                    <a:pt x="176" y="338"/>
                    <a:pt x="219" y="293"/>
                    <a:pt x="250" y="250"/>
                  </a:cubicBezTo>
                  <a:cubicBezTo>
                    <a:pt x="338" y="177"/>
                    <a:pt x="440" y="131"/>
                    <a:pt x="556" y="117"/>
                  </a:cubicBezTo>
                  <a:cubicBezTo>
                    <a:pt x="586" y="110"/>
                    <a:pt x="616" y="106"/>
                    <a:pt x="645" y="106"/>
                  </a:cubicBezTo>
                  <a:cubicBezTo>
                    <a:pt x="675" y="106"/>
                    <a:pt x="704" y="110"/>
                    <a:pt x="732" y="117"/>
                  </a:cubicBezTo>
                  <a:cubicBezTo>
                    <a:pt x="778" y="117"/>
                    <a:pt x="834" y="131"/>
                    <a:pt x="880" y="162"/>
                  </a:cubicBezTo>
                  <a:cubicBezTo>
                    <a:pt x="982" y="205"/>
                    <a:pt x="1070" y="279"/>
                    <a:pt x="1116" y="352"/>
                  </a:cubicBezTo>
                  <a:cubicBezTo>
                    <a:pt x="1144" y="381"/>
                    <a:pt x="1158" y="426"/>
                    <a:pt x="1172" y="454"/>
                  </a:cubicBezTo>
                  <a:cubicBezTo>
                    <a:pt x="1186" y="483"/>
                    <a:pt x="1186" y="514"/>
                    <a:pt x="1186" y="542"/>
                  </a:cubicBezTo>
                  <a:cubicBezTo>
                    <a:pt x="1203" y="570"/>
                    <a:pt x="1203" y="585"/>
                    <a:pt x="1203" y="602"/>
                  </a:cubicBezTo>
                  <a:lnTo>
                    <a:pt x="1203" y="630"/>
                  </a:lnTo>
                  <a:cubicBezTo>
                    <a:pt x="1203" y="644"/>
                    <a:pt x="1218" y="658"/>
                    <a:pt x="1232" y="658"/>
                  </a:cubicBezTo>
                  <a:cubicBezTo>
                    <a:pt x="1246" y="658"/>
                    <a:pt x="1260" y="644"/>
                    <a:pt x="1260" y="630"/>
                  </a:cubicBezTo>
                  <a:lnTo>
                    <a:pt x="1260" y="602"/>
                  </a:lnTo>
                  <a:lnTo>
                    <a:pt x="1260" y="542"/>
                  </a:lnTo>
                  <a:cubicBezTo>
                    <a:pt x="1246" y="514"/>
                    <a:pt x="1246" y="468"/>
                    <a:pt x="1232" y="440"/>
                  </a:cubicBezTo>
                  <a:cubicBezTo>
                    <a:pt x="1232" y="409"/>
                    <a:pt x="1218" y="395"/>
                    <a:pt x="1218" y="366"/>
                  </a:cubicBezTo>
                  <a:cubicBezTo>
                    <a:pt x="1203" y="352"/>
                    <a:pt x="1186" y="321"/>
                    <a:pt x="1186" y="307"/>
                  </a:cubicBezTo>
                  <a:cubicBezTo>
                    <a:pt x="1130" y="219"/>
                    <a:pt x="1042" y="131"/>
                    <a:pt x="922" y="75"/>
                  </a:cubicBezTo>
                  <a:cubicBezTo>
                    <a:pt x="880" y="43"/>
                    <a:pt x="806" y="15"/>
                    <a:pt x="746" y="15"/>
                  </a:cubicBezTo>
                  <a:cubicBezTo>
                    <a:pt x="676" y="1"/>
                    <a:pt x="602" y="1"/>
                    <a:pt x="5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3"/>
            <p:cNvSpPr/>
            <p:nvPr/>
          </p:nvSpPr>
          <p:spPr>
            <a:xfrm>
              <a:off x="6997597" y="3776995"/>
              <a:ext cx="21505" cy="5422"/>
            </a:xfrm>
            <a:custGeom>
              <a:avLst/>
              <a:gdLst/>
              <a:ahLst/>
              <a:cxnLst/>
              <a:rect l="l" t="t" r="r" b="b"/>
              <a:pathLst>
                <a:path w="353" h="89" extrusionOk="0">
                  <a:moveTo>
                    <a:pt x="293" y="0"/>
                  </a:moveTo>
                  <a:lnTo>
                    <a:pt x="29" y="28"/>
                  </a:lnTo>
                  <a:cubicBezTo>
                    <a:pt x="15" y="28"/>
                    <a:pt x="1" y="43"/>
                    <a:pt x="1" y="60"/>
                  </a:cubicBezTo>
                  <a:cubicBezTo>
                    <a:pt x="1" y="74"/>
                    <a:pt x="15" y="88"/>
                    <a:pt x="29" y="88"/>
                  </a:cubicBezTo>
                  <a:lnTo>
                    <a:pt x="307" y="88"/>
                  </a:lnTo>
                  <a:cubicBezTo>
                    <a:pt x="321" y="88"/>
                    <a:pt x="352" y="74"/>
                    <a:pt x="352" y="43"/>
                  </a:cubicBezTo>
                  <a:cubicBezTo>
                    <a:pt x="338" y="14"/>
                    <a:pt x="321" y="0"/>
                    <a:pt x="29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3"/>
            <p:cNvSpPr/>
            <p:nvPr/>
          </p:nvSpPr>
          <p:spPr>
            <a:xfrm>
              <a:off x="6997597" y="3767979"/>
              <a:ext cx="22358" cy="8224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43" y="1"/>
                  </a:moveTo>
                  <a:cubicBezTo>
                    <a:pt x="29" y="1"/>
                    <a:pt x="15" y="15"/>
                    <a:pt x="15" y="32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93" y="134"/>
                  </a:lnTo>
                  <a:lnTo>
                    <a:pt x="307" y="134"/>
                  </a:lnTo>
                  <a:cubicBezTo>
                    <a:pt x="338" y="134"/>
                    <a:pt x="352" y="120"/>
                    <a:pt x="352" y="88"/>
                  </a:cubicBezTo>
                  <a:cubicBezTo>
                    <a:pt x="366" y="60"/>
                    <a:pt x="338" y="46"/>
                    <a:pt x="307" y="46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3"/>
            <p:cNvSpPr/>
            <p:nvPr/>
          </p:nvSpPr>
          <p:spPr>
            <a:xfrm>
              <a:off x="6999302" y="3756405"/>
              <a:ext cx="20652" cy="11635"/>
            </a:xfrm>
            <a:custGeom>
              <a:avLst/>
              <a:gdLst/>
              <a:ahLst/>
              <a:cxnLst/>
              <a:rect l="l" t="t" r="r" b="b"/>
              <a:pathLst>
                <a:path w="339" h="191" extrusionOk="0">
                  <a:moveTo>
                    <a:pt x="4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65" y="191"/>
                  </a:lnTo>
                  <a:lnTo>
                    <a:pt x="279" y="191"/>
                  </a:lnTo>
                  <a:cubicBezTo>
                    <a:pt x="293" y="191"/>
                    <a:pt x="324" y="176"/>
                    <a:pt x="338" y="162"/>
                  </a:cubicBezTo>
                  <a:cubicBezTo>
                    <a:pt x="338" y="134"/>
                    <a:pt x="338" y="103"/>
                    <a:pt x="310" y="103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3"/>
            <p:cNvSpPr/>
            <p:nvPr/>
          </p:nvSpPr>
          <p:spPr>
            <a:xfrm>
              <a:off x="7181451" y="3713762"/>
              <a:ext cx="77856" cy="52572"/>
            </a:xfrm>
            <a:custGeom>
              <a:avLst/>
              <a:gdLst/>
              <a:ahLst/>
              <a:cxnLst/>
              <a:rect l="l" t="t" r="r" b="b"/>
              <a:pathLst>
                <a:path w="1278" h="863" extrusionOk="0">
                  <a:moveTo>
                    <a:pt x="651" y="1"/>
                  </a:moveTo>
                  <a:cubicBezTo>
                    <a:pt x="616" y="1"/>
                    <a:pt x="579" y="4"/>
                    <a:pt x="542" y="11"/>
                  </a:cubicBezTo>
                  <a:cubicBezTo>
                    <a:pt x="468" y="25"/>
                    <a:pt x="412" y="43"/>
                    <a:pt x="352" y="85"/>
                  </a:cubicBezTo>
                  <a:cubicBezTo>
                    <a:pt x="279" y="113"/>
                    <a:pt x="236" y="145"/>
                    <a:pt x="176" y="201"/>
                  </a:cubicBezTo>
                  <a:cubicBezTo>
                    <a:pt x="89" y="289"/>
                    <a:pt x="29" y="409"/>
                    <a:pt x="15" y="511"/>
                  </a:cubicBezTo>
                  <a:cubicBezTo>
                    <a:pt x="1" y="525"/>
                    <a:pt x="1" y="553"/>
                    <a:pt x="1" y="585"/>
                  </a:cubicBezTo>
                  <a:lnTo>
                    <a:pt x="1" y="641"/>
                  </a:lnTo>
                  <a:cubicBezTo>
                    <a:pt x="1" y="687"/>
                    <a:pt x="1" y="729"/>
                    <a:pt x="15" y="760"/>
                  </a:cubicBezTo>
                  <a:cubicBezTo>
                    <a:pt x="15" y="789"/>
                    <a:pt x="29" y="803"/>
                    <a:pt x="29" y="817"/>
                  </a:cubicBezTo>
                  <a:cubicBezTo>
                    <a:pt x="29" y="834"/>
                    <a:pt x="46" y="848"/>
                    <a:pt x="46" y="848"/>
                  </a:cubicBezTo>
                  <a:cubicBezTo>
                    <a:pt x="46" y="862"/>
                    <a:pt x="60" y="862"/>
                    <a:pt x="74" y="862"/>
                  </a:cubicBezTo>
                  <a:cubicBezTo>
                    <a:pt x="89" y="862"/>
                    <a:pt x="89" y="848"/>
                    <a:pt x="89" y="834"/>
                  </a:cubicBezTo>
                  <a:lnTo>
                    <a:pt x="89" y="803"/>
                  </a:lnTo>
                  <a:cubicBezTo>
                    <a:pt x="89" y="789"/>
                    <a:pt x="74" y="774"/>
                    <a:pt x="74" y="746"/>
                  </a:cubicBezTo>
                  <a:lnTo>
                    <a:pt x="74" y="641"/>
                  </a:lnTo>
                  <a:cubicBezTo>
                    <a:pt x="74" y="613"/>
                    <a:pt x="74" y="570"/>
                    <a:pt x="89" y="525"/>
                  </a:cubicBezTo>
                  <a:cubicBezTo>
                    <a:pt x="117" y="437"/>
                    <a:pt x="176" y="349"/>
                    <a:pt x="250" y="275"/>
                  </a:cubicBezTo>
                  <a:cubicBezTo>
                    <a:pt x="293" y="233"/>
                    <a:pt x="338" y="201"/>
                    <a:pt x="398" y="173"/>
                  </a:cubicBezTo>
                  <a:cubicBezTo>
                    <a:pt x="440" y="145"/>
                    <a:pt x="500" y="131"/>
                    <a:pt x="556" y="131"/>
                  </a:cubicBezTo>
                  <a:cubicBezTo>
                    <a:pt x="590" y="122"/>
                    <a:pt x="625" y="118"/>
                    <a:pt x="659" y="118"/>
                  </a:cubicBezTo>
                  <a:cubicBezTo>
                    <a:pt x="746" y="118"/>
                    <a:pt x="831" y="143"/>
                    <a:pt x="894" y="173"/>
                  </a:cubicBezTo>
                  <a:cubicBezTo>
                    <a:pt x="954" y="187"/>
                    <a:pt x="996" y="219"/>
                    <a:pt x="1028" y="261"/>
                  </a:cubicBezTo>
                  <a:cubicBezTo>
                    <a:pt x="1070" y="289"/>
                    <a:pt x="1102" y="321"/>
                    <a:pt x="1130" y="363"/>
                  </a:cubicBezTo>
                  <a:cubicBezTo>
                    <a:pt x="1144" y="377"/>
                    <a:pt x="1144" y="395"/>
                    <a:pt x="1158" y="423"/>
                  </a:cubicBezTo>
                  <a:cubicBezTo>
                    <a:pt x="1158" y="423"/>
                    <a:pt x="1172" y="437"/>
                    <a:pt x="1172" y="451"/>
                  </a:cubicBezTo>
                  <a:lnTo>
                    <a:pt x="1190" y="465"/>
                  </a:lnTo>
                  <a:cubicBezTo>
                    <a:pt x="1204" y="511"/>
                    <a:pt x="1204" y="539"/>
                    <a:pt x="1204" y="553"/>
                  </a:cubicBezTo>
                  <a:cubicBezTo>
                    <a:pt x="1218" y="585"/>
                    <a:pt x="1218" y="613"/>
                    <a:pt x="1218" y="627"/>
                  </a:cubicBezTo>
                  <a:lnTo>
                    <a:pt x="1218" y="641"/>
                  </a:lnTo>
                  <a:cubicBezTo>
                    <a:pt x="1218" y="658"/>
                    <a:pt x="1232" y="672"/>
                    <a:pt x="1246" y="672"/>
                  </a:cubicBezTo>
                  <a:cubicBezTo>
                    <a:pt x="1260" y="672"/>
                    <a:pt x="1277" y="658"/>
                    <a:pt x="1277" y="641"/>
                  </a:cubicBezTo>
                  <a:lnTo>
                    <a:pt x="1277" y="627"/>
                  </a:lnTo>
                  <a:lnTo>
                    <a:pt x="1277" y="553"/>
                  </a:lnTo>
                  <a:cubicBezTo>
                    <a:pt x="1277" y="525"/>
                    <a:pt x="1277" y="483"/>
                    <a:pt x="1260" y="451"/>
                  </a:cubicBezTo>
                  <a:cubicBezTo>
                    <a:pt x="1260" y="423"/>
                    <a:pt x="1246" y="409"/>
                    <a:pt x="1246" y="377"/>
                  </a:cubicBezTo>
                  <a:cubicBezTo>
                    <a:pt x="1232" y="363"/>
                    <a:pt x="1218" y="335"/>
                    <a:pt x="1204" y="321"/>
                  </a:cubicBezTo>
                  <a:cubicBezTo>
                    <a:pt x="1172" y="261"/>
                    <a:pt x="1144" y="219"/>
                    <a:pt x="1102" y="173"/>
                  </a:cubicBezTo>
                  <a:cubicBezTo>
                    <a:pt x="1056" y="131"/>
                    <a:pt x="1014" y="99"/>
                    <a:pt x="954" y="71"/>
                  </a:cubicBezTo>
                  <a:cubicBezTo>
                    <a:pt x="894" y="43"/>
                    <a:pt x="820" y="11"/>
                    <a:pt x="750" y="11"/>
                  </a:cubicBezTo>
                  <a:cubicBezTo>
                    <a:pt x="720" y="4"/>
                    <a:pt x="687" y="1"/>
                    <a:pt x="65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3"/>
            <p:cNvSpPr/>
            <p:nvPr/>
          </p:nvSpPr>
          <p:spPr>
            <a:xfrm>
              <a:off x="7254736" y="3738251"/>
              <a:ext cx="22358" cy="9199"/>
            </a:xfrm>
            <a:custGeom>
              <a:avLst/>
              <a:gdLst/>
              <a:ahLst/>
              <a:cxnLst/>
              <a:rect l="l" t="t" r="r" b="b"/>
              <a:pathLst>
                <a:path w="367" h="151" extrusionOk="0">
                  <a:moveTo>
                    <a:pt x="335" y="1"/>
                  </a:moveTo>
                  <a:cubicBezTo>
                    <a:pt x="331" y="1"/>
                    <a:pt x="326" y="3"/>
                    <a:pt x="321" y="7"/>
                  </a:cubicBezTo>
                  <a:lnTo>
                    <a:pt x="43" y="49"/>
                  </a:lnTo>
                  <a:lnTo>
                    <a:pt x="43" y="63"/>
                  </a:lnTo>
                  <a:cubicBezTo>
                    <a:pt x="15" y="63"/>
                    <a:pt x="1" y="95"/>
                    <a:pt x="15" y="123"/>
                  </a:cubicBezTo>
                  <a:cubicBezTo>
                    <a:pt x="15" y="137"/>
                    <a:pt x="43" y="151"/>
                    <a:pt x="74" y="151"/>
                  </a:cubicBezTo>
                  <a:lnTo>
                    <a:pt x="338" y="63"/>
                  </a:lnTo>
                  <a:cubicBezTo>
                    <a:pt x="352" y="63"/>
                    <a:pt x="366" y="35"/>
                    <a:pt x="352" y="21"/>
                  </a:cubicBezTo>
                  <a:cubicBezTo>
                    <a:pt x="352" y="11"/>
                    <a:pt x="345" y="1"/>
                    <a:pt x="33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3"/>
            <p:cNvSpPr/>
            <p:nvPr/>
          </p:nvSpPr>
          <p:spPr>
            <a:xfrm>
              <a:off x="7251934" y="3728444"/>
              <a:ext cx="20652" cy="13158"/>
            </a:xfrm>
            <a:custGeom>
              <a:avLst/>
              <a:gdLst/>
              <a:ahLst/>
              <a:cxnLst/>
              <a:rect l="l" t="t" r="r" b="b"/>
              <a:pathLst>
                <a:path w="339" h="216" extrusionOk="0">
                  <a:moveTo>
                    <a:pt x="309" y="0"/>
                  </a:moveTo>
                  <a:cubicBezTo>
                    <a:pt x="305" y="0"/>
                    <a:pt x="300" y="2"/>
                    <a:pt x="296" y="6"/>
                  </a:cubicBezTo>
                  <a:lnTo>
                    <a:pt x="47" y="122"/>
                  </a:lnTo>
                  <a:lnTo>
                    <a:pt x="33" y="122"/>
                  </a:lnTo>
                  <a:cubicBezTo>
                    <a:pt x="15" y="136"/>
                    <a:pt x="1" y="168"/>
                    <a:pt x="15" y="182"/>
                  </a:cubicBezTo>
                  <a:cubicBezTo>
                    <a:pt x="28" y="202"/>
                    <a:pt x="46" y="215"/>
                    <a:pt x="66" y="215"/>
                  </a:cubicBezTo>
                  <a:cubicBezTo>
                    <a:pt x="74" y="215"/>
                    <a:pt x="81" y="214"/>
                    <a:pt x="89" y="210"/>
                  </a:cubicBezTo>
                  <a:lnTo>
                    <a:pt x="324" y="66"/>
                  </a:lnTo>
                  <a:cubicBezTo>
                    <a:pt x="339" y="48"/>
                    <a:pt x="339" y="34"/>
                    <a:pt x="339" y="20"/>
                  </a:cubicBezTo>
                  <a:cubicBezTo>
                    <a:pt x="329" y="10"/>
                    <a:pt x="319" y="0"/>
                    <a:pt x="30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3"/>
            <p:cNvSpPr/>
            <p:nvPr/>
          </p:nvSpPr>
          <p:spPr>
            <a:xfrm>
              <a:off x="7249376" y="3717417"/>
              <a:ext cx="17850" cy="16326"/>
            </a:xfrm>
            <a:custGeom>
              <a:avLst/>
              <a:gdLst/>
              <a:ahLst/>
              <a:cxnLst/>
              <a:rect l="l" t="t" r="r" b="b"/>
              <a:pathLst>
                <a:path w="293" h="268" extrusionOk="0">
                  <a:moveTo>
                    <a:pt x="264" y="0"/>
                  </a:moveTo>
                  <a:cubicBezTo>
                    <a:pt x="253" y="0"/>
                    <a:pt x="242" y="4"/>
                    <a:pt x="233" y="11"/>
                  </a:cubicBezTo>
                  <a:lnTo>
                    <a:pt x="15" y="173"/>
                  </a:lnTo>
                  <a:lnTo>
                    <a:pt x="15" y="187"/>
                  </a:lnTo>
                  <a:cubicBezTo>
                    <a:pt x="1" y="201"/>
                    <a:pt x="1" y="229"/>
                    <a:pt x="15" y="247"/>
                  </a:cubicBezTo>
                  <a:cubicBezTo>
                    <a:pt x="22" y="261"/>
                    <a:pt x="32" y="268"/>
                    <a:pt x="45" y="268"/>
                  </a:cubicBezTo>
                  <a:cubicBezTo>
                    <a:pt x="58" y="268"/>
                    <a:pt x="73" y="261"/>
                    <a:pt x="89" y="247"/>
                  </a:cubicBezTo>
                  <a:lnTo>
                    <a:pt x="279" y="53"/>
                  </a:lnTo>
                  <a:cubicBezTo>
                    <a:pt x="293" y="53"/>
                    <a:pt x="293" y="25"/>
                    <a:pt x="293" y="11"/>
                  </a:cubicBezTo>
                  <a:cubicBezTo>
                    <a:pt x="286" y="4"/>
                    <a:pt x="275" y="0"/>
                    <a:pt x="26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5" name="Google Shape;1235;p53"/>
          <p:cNvGrpSpPr/>
          <p:nvPr/>
        </p:nvGrpSpPr>
        <p:grpSpPr>
          <a:xfrm>
            <a:off x="0" y="2917450"/>
            <a:ext cx="1262116" cy="2141808"/>
            <a:chOff x="6285325" y="2108025"/>
            <a:chExt cx="341500" cy="579525"/>
          </a:xfrm>
        </p:grpSpPr>
        <p:sp>
          <p:nvSpPr>
            <p:cNvPr id="1236" name="Google Shape;1236;p53"/>
            <p:cNvSpPr/>
            <p:nvPr/>
          </p:nvSpPr>
          <p:spPr>
            <a:xfrm>
              <a:off x="6361125" y="2668175"/>
              <a:ext cx="64925" cy="17600"/>
            </a:xfrm>
            <a:custGeom>
              <a:avLst/>
              <a:gdLst/>
              <a:ahLst/>
              <a:cxnLst/>
              <a:rect l="l" t="t" r="r" b="b"/>
              <a:pathLst>
                <a:path w="2597" h="704" extrusionOk="0">
                  <a:moveTo>
                    <a:pt x="1218" y="0"/>
                  </a:moveTo>
                  <a:cubicBezTo>
                    <a:pt x="1218" y="0"/>
                    <a:pt x="574" y="204"/>
                    <a:pt x="103" y="482"/>
                  </a:cubicBezTo>
                  <a:cubicBezTo>
                    <a:pt x="1" y="542"/>
                    <a:pt x="46" y="704"/>
                    <a:pt x="177" y="704"/>
                  </a:cubicBezTo>
                  <a:lnTo>
                    <a:pt x="2477" y="704"/>
                  </a:lnTo>
                  <a:cubicBezTo>
                    <a:pt x="2597" y="394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3"/>
            <p:cNvSpPr/>
            <p:nvPr/>
          </p:nvSpPr>
          <p:spPr>
            <a:xfrm>
              <a:off x="6360425" y="2667600"/>
              <a:ext cx="66325" cy="19950"/>
            </a:xfrm>
            <a:custGeom>
              <a:avLst/>
              <a:gdLst/>
              <a:ahLst/>
              <a:cxnLst/>
              <a:rect l="l" t="t" r="r" b="b"/>
              <a:pathLst>
                <a:path w="2653" h="798" extrusionOk="0">
                  <a:moveTo>
                    <a:pt x="1110" y="0"/>
                  </a:moveTo>
                  <a:cubicBezTo>
                    <a:pt x="1102" y="0"/>
                    <a:pt x="1093" y="2"/>
                    <a:pt x="1084" y="6"/>
                  </a:cubicBezTo>
                  <a:cubicBezTo>
                    <a:pt x="922" y="66"/>
                    <a:pt x="307" y="315"/>
                    <a:pt x="131" y="446"/>
                  </a:cubicBezTo>
                  <a:cubicBezTo>
                    <a:pt x="0" y="533"/>
                    <a:pt x="29" y="653"/>
                    <a:pt x="60" y="727"/>
                  </a:cubicBezTo>
                  <a:cubicBezTo>
                    <a:pt x="74" y="769"/>
                    <a:pt x="117" y="797"/>
                    <a:pt x="176" y="797"/>
                  </a:cubicBezTo>
                  <a:lnTo>
                    <a:pt x="2593" y="741"/>
                  </a:lnTo>
                  <a:cubicBezTo>
                    <a:pt x="2653" y="593"/>
                    <a:pt x="2611" y="403"/>
                    <a:pt x="2610" y="403"/>
                  </a:cubicBezTo>
                  <a:lnTo>
                    <a:pt x="2610" y="403"/>
                  </a:lnTo>
                  <a:lnTo>
                    <a:pt x="2009" y="463"/>
                  </a:lnTo>
                  <a:cubicBezTo>
                    <a:pt x="1994" y="464"/>
                    <a:pt x="1978" y="464"/>
                    <a:pt x="1963" y="464"/>
                  </a:cubicBezTo>
                  <a:cubicBezTo>
                    <a:pt x="1731" y="464"/>
                    <a:pt x="1514" y="364"/>
                    <a:pt x="1362" y="199"/>
                  </a:cubicBezTo>
                  <a:cubicBezTo>
                    <a:pt x="1291" y="111"/>
                    <a:pt x="1203" y="52"/>
                    <a:pt x="1158" y="23"/>
                  </a:cubicBezTo>
                  <a:cubicBezTo>
                    <a:pt x="1148" y="11"/>
                    <a:pt x="1130" y="0"/>
                    <a:pt x="111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3"/>
            <p:cNvSpPr/>
            <p:nvPr/>
          </p:nvSpPr>
          <p:spPr>
            <a:xfrm>
              <a:off x="6507025" y="2658225"/>
              <a:ext cx="62275" cy="27125"/>
            </a:xfrm>
            <a:custGeom>
              <a:avLst/>
              <a:gdLst/>
              <a:ahLst/>
              <a:cxnLst/>
              <a:rect l="l" t="t" r="r" b="b"/>
              <a:pathLst>
                <a:path w="2491" h="1085" extrusionOk="0">
                  <a:moveTo>
                    <a:pt x="1258" y="0"/>
                  </a:moveTo>
                  <a:cubicBezTo>
                    <a:pt x="1203" y="0"/>
                    <a:pt x="1172" y="1"/>
                    <a:pt x="1172" y="1"/>
                  </a:cubicBezTo>
                  <a:lnTo>
                    <a:pt x="56" y="381"/>
                  </a:lnTo>
                  <a:cubicBezTo>
                    <a:pt x="56" y="381"/>
                    <a:pt x="0" y="821"/>
                    <a:pt x="190" y="1084"/>
                  </a:cubicBezTo>
                  <a:lnTo>
                    <a:pt x="2389" y="325"/>
                  </a:lnTo>
                  <a:cubicBezTo>
                    <a:pt x="2491" y="279"/>
                    <a:pt x="2491" y="117"/>
                    <a:pt x="2375" y="89"/>
                  </a:cubicBezTo>
                  <a:cubicBezTo>
                    <a:pt x="1961" y="9"/>
                    <a:pt x="1457" y="0"/>
                    <a:pt x="125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3"/>
            <p:cNvSpPr/>
            <p:nvPr/>
          </p:nvSpPr>
          <p:spPr>
            <a:xfrm>
              <a:off x="6508075" y="2656400"/>
              <a:ext cx="62725" cy="29750"/>
            </a:xfrm>
            <a:custGeom>
              <a:avLst/>
              <a:gdLst/>
              <a:ahLst/>
              <a:cxnLst/>
              <a:rect l="l" t="t" r="r" b="b"/>
              <a:pathLst>
                <a:path w="2509" h="1190" extrusionOk="0">
                  <a:moveTo>
                    <a:pt x="1291" y="0"/>
                  </a:moveTo>
                  <a:cubicBezTo>
                    <a:pt x="1260" y="0"/>
                    <a:pt x="1232" y="14"/>
                    <a:pt x="1217" y="32"/>
                  </a:cubicBezTo>
                  <a:cubicBezTo>
                    <a:pt x="1189" y="74"/>
                    <a:pt x="1144" y="162"/>
                    <a:pt x="1101" y="264"/>
                  </a:cubicBezTo>
                  <a:cubicBezTo>
                    <a:pt x="996" y="500"/>
                    <a:pt x="820" y="675"/>
                    <a:pt x="588" y="735"/>
                  </a:cubicBezTo>
                  <a:lnTo>
                    <a:pt x="0" y="879"/>
                  </a:lnTo>
                  <a:cubicBezTo>
                    <a:pt x="0" y="879"/>
                    <a:pt x="14" y="1087"/>
                    <a:pt x="116" y="1189"/>
                  </a:cubicBezTo>
                  <a:lnTo>
                    <a:pt x="2420" y="440"/>
                  </a:lnTo>
                  <a:cubicBezTo>
                    <a:pt x="2463" y="412"/>
                    <a:pt x="2491" y="384"/>
                    <a:pt x="2508" y="324"/>
                  </a:cubicBezTo>
                  <a:cubicBezTo>
                    <a:pt x="2508" y="250"/>
                    <a:pt x="2477" y="134"/>
                    <a:pt x="2347" y="88"/>
                  </a:cubicBezTo>
                  <a:cubicBezTo>
                    <a:pt x="2139" y="32"/>
                    <a:pt x="1467" y="0"/>
                    <a:pt x="12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3"/>
            <p:cNvSpPr/>
            <p:nvPr/>
          </p:nvSpPr>
          <p:spPr>
            <a:xfrm>
              <a:off x="6357075" y="2501800"/>
              <a:ext cx="66425" cy="166400"/>
            </a:xfrm>
            <a:custGeom>
              <a:avLst/>
              <a:gdLst/>
              <a:ahLst/>
              <a:cxnLst/>
              <a:rect l="l" t="t" r="r" b="b"/>
              <a:pathLst>
                <a:path w="2657" h="6656" extrusionOk="0">
                  <a:moveTo>
                    <a:pt x="810" y="0"/>
                  </a:moveTo>
                  <a:cubicBezTo>
                    <a:pt x="1" y="2857"/>
                    <a:pt x="1380" y="6655"/>
                    <a:pt x="1380" y="6655"/>
                  </a:cubicBezTo>
                  <a:lnTo>
                    <a:pt x="2551" y="6655"/>
                  </a:lnTo>
                  <a:lnTo>
                    <a:pt x="265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3"/>
            <p:cNvSpPr/>
            <p:nvPr/>
          </p:nvSpPr>
          <p:spPr>
            <a:xfrm>
              <a:off x="6451625" y="2496250"/>
              <a:ext cx="86200" cy="171500"/>
            </a:xfrm>
            <a:custGeom>
              <a:avLst/>
              <a:gdLst/>
              <a:ahLst/>
              <a:cxnLst/>
              <a:rect l="l" t="t" r="r" b="b"/>
              <a:pathLst>
                <a:path w="3448" h="6860" extrusionOk="0">
                  <a:moveTo>
                    <a:pt x="1759" y="1"/>
                  </a:moveTo>
                  <a:lnTo>
                    <a:pt x="0" y="602"/>
                  </a:lnTo>
                  <a:lnTo>
                    <a:pt x="2272" y="6860"/>
                  </a:lnTo>
                  <a:lnTo>
                    <a:pt x="3388" y="6480"/>
                  </a:lnTo>
                  <a:cubicBezTo>
                    <a:pt x="3388" y="6480"/>
                    <a:pt x="3447" y="2435"/>
                    <a:pt x="1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3"/>
            <p:cNvSpPr/>
            <p:nvPr/>
          </p:nvSpPr>
          <p:spPr>
            <a:xfrm>
              <a:off x="6371075" y="2493000"/>
              <a:ext cx="137025" cy="52800"/>
            </a:xfrm>
            <a:custGeom>
              <a:avLst/>
              <a:gdLst/>
              <a:ahLst/>
              <a:cxnLst/>
              <a:rect l="l" t="t" r="r" b="b"/>
              <a:pathLst>
                <a:path w="5481" h="2112" extrusionOk="0">
                  <a:moveTo>
                    <a:pt x="116" y="1"/>
                  </a:moveTo>
                  <a:cubicBezTo>
                    <a:pt x="116" y="1"/>
                    <a:pt x="0" y="1436"/>
                    <a:pt x="0" y="2111"/>
                  </a:cubicBezTo>
                  <a:lnTo>
                    <a:pt x="5392" y="2111"/>
                  </a:lnTo>
                  <a:cubicBezTo>
                    <a:pt x="5392" y="2111"/>
                    <a:pt x="5480" y="806"/>
                    <a:pt x="53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3"/>
            <p:cNvSpPr/>
            <p:nvPr/>
          </p:nvSpPr>
          <p:spPr>
            <a:xfrm>
              <a:off x="6415025" y="2534775"/>
              <a:ext cx="95975" cy="129025"/>
            </a:xfrm>
            <a:custGeom>
              <a:avLst/>
              <a:gdLst/>
              <a:ahLst/>
              <a:cxnLst/>
              <a:rect l="l" t="t" r="r" b="b"/>
              <a:pathLst>
                <a:path w="3839" h="5161" extrusionOk="0">
                  <a:moveTo>
                    <a:pt x="15" y="0"/>
                  </a:moveTo>
                  <a:lnTo>
                    <a:pt x="15" y="43"/>
                  </a:lnTo>
                  <a:lnTo>
                    <a:pt x="1" y="1319"/>
                  </a:lnTo>
                  <a:lnTo>
                    <a:pt x="1" y="2593"/>
                  </a:lnTo>
                  <a:lnTo>
                    <a:pt x="1" y="3870"/>
                  </a:lnTo>
                  <a:lnTo>
                    <a:pt x="15" y="5161"/>
                  </a:lnTo>
                  <a:lnTo>
                    <a:pt x="43" y="3870"/>
                  </a:lnTo>
                  <a:lnTo>
                    <a:pt x="57" y="2593"/>
                  </a:lnTo>
                  <a:lnTo>
                    <a:pt x="75" y="1319"/>
                  </a:lnTo>
                  <a:lnTo>
                    <a:pt x="88" y="75"/>
                  </a:lnTo>
                  <a:lnTo>
                    <a:pt x="88" y="75"/>
                  </a:lnTo>
                  <a:lnTo>
                    <a:pt x="1130" y="102"/>
                  </a:lnTo>
                  <a:lnTo>
                    <a:pt x="2194" y="116"/>
                  </a:lnTo>
                  <a:lnTo>
                    <a:pt x="2194" y="116"/>
                  </a:lnTo>
                  <a:lnTo>
                    <a:pt x="2593" y="1362"/>
                  </a:lnTo>
                  <a:lnTo>
                    <a:pt x="3005" y="2624"/>
                  </a:lnTo>
                  <a:lnTo>
                    <a:pt x="3430" y="3884"/>
                  </a:lnTo>
                  <a:lnTo>
                    <a:pt x="3838" y="5143"/>
                  </a:lnTo>
                  <a:lnTo>
                    <a:pt x="3459" y="3870"/>
                  </a:lnTo>
                  <a:lnTo>
                    <a:pt x="3065" y="2610"/>
                  </a:lnTo>
                  <a:lnTo>
                    <a:pt x="2653" y="1333"/>
                  </a:lnTo>
                  <a:lnTo>
                    <a:pt x="2256" y="74"/>
                  </a:lnTo>
                  <a:lnTo>
                    <a:pt x="2242" y="43"/>
                  </a:lnTo>
                  <a:lnTo>
                    <a:pt x="2213" y="43"/>
                  </a:lnTo>
                  <a:lnTo>
                    <a:pt x="1130" y="1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3"/>
            <p:cNvSpPr/>
            <p:nvPr/>
          </p:nvSpPr>
          <p:spPr>
            <a:xfrm>
              <a:off x="6373275" y="2498100"/>
              <a:ext cx="19450" cy="28250"/>
            </a:xfrm>
            <a:custGeom>
              <a:avLst/>
              <a:gdLst/>
              <a:ahLst/>
              <a:cxnLst/>
              <a:rect l="l" t="t" r="r" b="b"/>
              <a:pathLst>
                <a:path w="778" h="1130" extrusionOk="0">
                  <a:moveTo>
                    <a:pt x="777" y="1"/>
                  </a:moveTo>
                  <a:lnTo>
                    <a:pt x="777" y="1"/>
                  </a:lnTo>
                  <a:cubicBezTo>
                    <a:pt x="746" y="120"/>
                    <a:pt x="704" y="236"/>
                    <a:pt x="672" y="352"/>
                  </a:cubicBezTo>
                  <a:cubicBezTo>
                    <a:pt x="630" y="454"/>
                    <a:pt x="584" y="574"/>
                    <a:pt x="528" y="676"/>
                  </a:cubicBezTo>
                  <a:cubicBezTo>
                    <a:pt x="468" y="778"/>
                    <a:pt x="394" y="880"/>
                    <a:pt x="306" y="954"/>
                  </a:cubicBezTo>
                  <a:cubicBezTo>
                    <a:pt x="218" y="1028"/>
                    <a:pt x="116" y="1087"/>
                    <a:pt x="0" y="1130"/>
                  </a:cubicBezTo>
                  <a:cubicBezTo>
                    <a:pt x="116" y="1130"/>
                    <a:pt x="250" y="1087"/>
                    <a:pt x="352" y="1014"/>
                  </a:cubicBezTo>
                  <a:cubicBezTo>
                    <a:pt x="454" y="926"/>
                    <a:pt x="528" y="824"/>
                    <a:pt x="602" y="718"/>
                  </a:cubicBezTo>
                  <a:cubicBezTo>
                    <a:pt x="658" y="602"/>
                    <a:pt x="704" y="486"/>
                    <a:pt x="732" y="366"/>
                  </a:cubicBezTo>
                  <a:cubicBezTo>
                    <a:pt x="760" y="250"/>
                    <a:pt x="777" y="120"/>
                    <a:pt x="77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3"/>
            <p:cNvSpPr/>
            <p:nvPr/>
          </p:nvSpPr>
          <p:spPr>
            <a:xfrm>
              <a:off x="6481350" y="2497050"/>
              <a:ext cx="27450" cy="25250"/>
            </a:xfrm>
            <a:custGeom>
              <a:avLst/>
              <a:gdLst/>
              <a:ahLst/>
              <a:cxnLst/>
              <a:rect l="l" t="t" r="r" b="b"/>
              <a:pathLst>
                <a:path w="1098" h="1010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130"/>
                    <a:pt x="74" y="250"/>
                    <a:pt x="148" y="366"/>
                  </a:cubicBezTo>
                  <a:cubicBezTo>
                    <a:pt x="204" y="482"/>
                    <a:pt x="278" y="602"/>
                    <a:pt x="366" y="704"/>
                  </a:cubicBezTo>
                  <a:cubicBezTo>
                    <a:pt x="468" y="806"/>
                    <a:pt x="570" y="894"/>
                    <a:pt x="704" y="954"/>
                  </a:cubicBezTo>
                  <a:cubicBezTo>
                    <a:pt x="781" y="991"/>
                    <a:pt x="872" y="1010"/>
                    <a:pt x="963" y="1010"/>
                  </a:cubicBezTo>
                  <a:cubicBezTo>
                    <a:pt x="1009" y="1010"/>
                    <a:pt x="1054" y="1005"/>
                    <a:pt x="1098" y="996"/>
                  </a:cubicBezTo>
                  <a:cubicBezTo>
                    <a:pt x="967" y="996"/>
                    <a:pt x="834" y="954"/>
                    <a:pt x="732" y="894"/>
                  </a:cubicBezTo>
                  <a:cubicBezTo>
                    <a:pt x="704" y="880"/>
                    <a:pt x="675" y="848"/>
                    <a:pt x="644" y="834"/>
                  </a:cubicBezTo>
                  <a:lnTo>
                    <a:pt x="570" y="778"/>
                  </a:lnTo>
                  <a:cubicBezTo>
                    <a:pt x="542" y="760"/>
                    <a:pt x="528" y="732"/>
                    <a:pt x="500" y="718"/>
                  </a:cubicBezTo>
                  <a:cubicBezTo>
                    <a:pt x="482" y="690"/>
                    <a:pt x="454" y="672"/>
                    <a:pt x="440" y="644"/>
                  </a:cubicBezTo>
                  <a:cubicBezTo>
                    <a:pt x="352" y="556"/>
                    <a:pt x="264" y="454"/>
                    <a:pt x="190" y="338"/>
                  </a:cubicBezTo>
                  <a:cubicBezTo>
                    <a:pt x="130" y="232"/>
                    <a:pt x="60" y="116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3"/>
            <p:cNvSpPr/>
            <p:nvPr/>
          </p:nvSpPr>
          <p:spPr>
            <a:xfrm>
              <a:off x="6360075" y="2351950"/>
              <a:ext cx="159375" cy="128950"/>
            </a:xfrm>
            <a:custGeom>
              <a:avLst/>
              <a:gdLst/>
              <a:ahLst/>
              <a:cxnLst/>
              <a:rect l="l" t="t" r="r" b="b"/>
              <a:pathLst>
                <a:path w="6375" h="5158" extrusionOk="0">
                  <a:moveTo>
                    <a:pt x="1232" y="0"/>
                  </a:moveTo>
                  <a:cubicBezTo>
                    <a:pt x="908" y="0"/>
                    <a:pt x="658" y="218"/>
                    <a:pt x="616" y="496"/>
                  </a:cubicBezTo>
                  <a:lnTo>
                    <a:pt x="43" y="4527"/>
                  </a:lnTo>
                  <a:cubicBezTo>
                    <a:pt x="0" y="4865"/>
                    <a:pt x="292" y="5157"/>
                    <a:pt x="658" y="5157"/>
                  </a:cubicBezTo>
                  <a:lnTo>
                    <a:pt x="5716" y="5157"/>
                  </a:lnTo>
                  <a:cubicBezTo>
                    <a:pt x="6082" y="5157"/>
                    <a:pt x="6374" y="4865"/>
                    <a:pt x="6332" y="4527"/>
                  </a:cubicBezTo>
                  <a:lnTo>
                    <a:pt x="5759" y="496"/>
                  </a:lnTo>
                  <a:cubicBezTo>
                    <a:pt x="5730" y="218"/>
                    <a:pt x="5467" y="0"/>
                    <a:pt x="514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3"/>
            <p:cNvSpPr/>
            <p:nvPr/>
          </p:nvSpPr>
          <p:spPr>
            <a:xfrm>
              <a:off x="6368075" y="2340175"/>
              <a:ext cx="135275" cy="153550"/>
            </a:xfrm>
            <a:custGeom>
              <a:avLst/>
              <a:gdLst/>
              <a:ahLst/>
              <a:cxnLst/>
              <a:rect l="l" t="t" r="r" b="b"/>
              <a:pathLst>
                <a:path w="5411" h="6142" extrusionOk="0">
                  <a:moveTo>
                    <a:pt x="2157" y="0"/>
                  </a:moveTo>
                  <a:cubicBezTo>
                    <a:pt x="2157" y="0"/>
                    <a:pt x="1569" y="352"/>
                    <a:pt x="999" y="383"/>
                  </a:cubicBezTo>
                  <a:cubicBezTo>
                    <a:pt x="1" y="426"/>
                    <a:pt x="106" y="967"/>
                    <a:pt x="74" y="1569"/>
                  </a:cubicBezTo>
                  <a:cubicBezTo>
                    <a:pt x="46" y="2170"/>
                    <a:pt x="250" y="6142"/>
                    <a:pt x="250" y="6142"/>
                  </a:cubicBezTo>
                  <a:lnTo>
                    <a:pt x="5410" y="6142"/>
                  </a:lnTo>
                  <a:lnTo>
                    <a:pt x="5410" y="704"/>
                  </a:lnTo>
                  <a:lnTo>
                    <a:pt x="5365" y="661"/>
                  </a:lnTo>
                  <a:cubicBezTo>
                    <a:pt x="5308" y="616"/>
                    <a:pt x="5277" y="559"/>
                    <a:pt x="5263" y="500"/>
                  </a:cubicBezTo>
                  <a:cubicBezTo>
                    <a:pt x="5133" y="426"/>
                    <a:pt x="4957" y="383"/>
                    <a:pt x="4693" y="383"/>
                  </a:cubicBezTo>
                  <a:cubicBezTo>
                    <a:pt x="4120" y="352"/>
                    <a:pt x="3536" y="0"/>
                    <a:pt x="35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3"/>
            <p:cNvSpPr/>
            <p:nvPr/>
          </p:nvSpPr>
          <p:spPr>
            <a:xfrm>
              <a:off x="6368075" y="2346750"/>
              <a:ext cx="141525" cy="146975"/>
            </a:xfrm>
            <a:custGeom>
              <a:avLst/>
              <a:gdLst/>
              <a:ahLst/>
              <a:cxnLst/>
              <a:rect l="l" t="t" r="r" b="b"/>
              <a:pathLst>
                <a:path w="5661" h="5879" extrusionOk="0">
                  <a:moveTo>
                    <a:pt x="4179" y="1"/>
                  </a:moveTo>
                  <a:lnTo>
                    <a:pt x="3300" y="2393"/>
                  </a:lnTo>
                  <a:lnTo>
                    <a:pt x="2421" y="2393"/>
                  </a:lnTo>
                  <a:lnTo>
                    <a:pt x="1320" y="61"/>
                  </a:lnTo>
                  <a:cubicBezTo>
                    <a:pt x="1320" y="61"/>
                    <a:pt x="1240" y="45"/>
                    <a:pt x="1115" y="45"/>
                  </a:cubicBezTo>
                  <a:cubicBezTo>
                    <a:pt x="966" y="45"/>
                    <a:pt x="752" y="67"/>
                    <a:pt x="528" y="163"/>
                  </a:cubicBezTo>
                  <a:cubicBezTo>
                    <a:pt x="120" y="339"/>
                    <a:pt x="60" y="912"/>
                    <a:pt x="60" y="912"/>
                  </a:cubicBezTo>
                  <a:cubicBezTo>
                    <a:pt x="1" y="1936"/>
                    <a:pt x="250" y="5879"/>
                    <a:pt x="250" y="5879"/>
                  </a:cubicBezTo>
                  <a:lnTo>
                    <a:pt x="5453" y="5879"/>
                  </a:lnTo>
                  <a:cubicBezTo>
                    <a:pt x="5453" y="5879"/>
                    <a:pt x="5660" y="792"/>
                    <a:pt x="5527" y="426"/>
                  </a:cubicBezTo>
                  <a:cubicBezTo>
                    <a:pt x="5382" y="61"/>
                    <a:pt x="4179" y="1"/>
                    <a:pt x="41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3"/>
            <p:cNvSpPr/>
            <p:nvPr/>
          </p:nvSpPr>
          <p:spPr>
            <a:xfrm>
              <a:off x="6371425" y="2346675"/>
              <a:ext cx="54275" cy="124725"/>
            </a:xfrm>
            <a:custGeom>
              <a:avLst/>
              <a:gdLst/>
              <a:ahLst/>
              <a:cxnLst/>
              <a:rect l="l" t="t" r="r" b="b"/>
              <a:pathLst>
                <a:path w="2171" h="4989" extrusionOk="0">
                  <a:moveTo>
                    <a:pt x="1088" y="0"/>
                  </a:moveTo>
                  <a:cubicBezTo>
                    <a:pt x="855" y="0"/>
                    <a:pt x="542" y="115"/>
                    <a:pt x="412" y="166"/>
                  </a:cubicBezTo>
                  <a:cubicBezTo>
                    <a:pt x="366" y="166"/>
                    <a:pt x="352" y="211"/>
                    <a:pt x="366" y="240"/>
                  </a:cubicBezTo>
                  <a:cubicBezTo>
                    <a:pt x="1143" y="2628"/>
                    <a:pt x="130" y="4225"/>
                    <a:pt x="14" y="4401"/>
                  </a:cubicBezTo>
                  <a:cubicBezTo>
                    <a:pt x="0" y="4418"/>
                    <a:pt x="0" y="4432"/>
                    <a:pt x="0" y="4447"/>
                  </a:cubicBezTo>
                  <a:lnTo>
                    <a:pt x="0" y="4914"/>
                  </a:lnTo>
                  <a:cubicBezTo>
                    <a:pt x="0" y="4960"/>
                    <a:pt x="28" y="4988"/>
                    <a:pt x="74" y="4988"/>
                  </a:cubicBezTo>
                  <a:cubicBezTo>
                    <a:pt x="2170" y="4738"/>
                    <a:pt x="1333" y="549"/>
                    <a:pt x="1217" y="64"/>
                  </a:cubicBezTo>
                  <a:cubicBezTo>
                    <a:pt x="1217" y="36"/>
                    <a:pt x="1186" y="4"/>
                    <a:pt x="1157" y="4"/>
                  </a:cubicBezTo>
                  <a:cubicBezTo>
                    <a:pt x="1135" y="1"/>
                    <a:pt x="1112" y="0"/>
                    <a:pt x="108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3"/>
            <p:cNvSpPr/>
            <p:nvPr/>
          </p:nvSpPr>
          <p:spPr>
            <a:xfrm>
              <a:off x="6383475" y="2352650"/>
              <a:ext cx="9950" cy="83225"/>
            </a:xfrm>
            <a:custGeom>
              <a:avLst/>
              <a:gdLst/>
              <a:ahLst/>
              <a:cxnLst/>
              <a:rect l="l" t="t" r="r" b="b"/>
              <a:pathLst>
                <a:path w="398" h="3329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48"/>
                    <a:pt x="88" y="278"/>
                    <a:pt x="120" y="412"/>
                  </a:cubicBezTo>
                  <a:lnTo>
                    <a:pt x="162" y="616"/>
                  </a:lnTo>
                  <a:lnTo>
                    <a:pt x="208" y="820"/>
                  </a:lnTo>
                  <a:cubicBezTo>
                    <a:pt x="250" y="1102"/>
                    <a:pt x="281" y="1379"/>
                    <a:pt x="296" y="1657"/>
                  </a:cubicBezTo>
                  <a:cubicBezTo>
                    <a:pt x="310" y="1805"/>
                    <a:pt x="310" y="1935"/>
                    <a:pt x="310" y="2083"/>
                  </a:cubicBezTo>
                  <a:cubicBezTo>
                    <a:pt x="310" y="2157"/>
                    <a:pt x="296" y="2213"/>
                    <a:pt x="296" y="2287"/>
                  </a:cubicBezTo>
                  <a:lnTo>
                    <a:pt x="296" y="2389"/>
                  </a:lnTo>
                  <a:lnTo>
                    <a:pt x="281" y="2491"/>
                  </a:lnTo>
                  <a:cubicBezTo>
                    <a:pt x="281" y="2565"/>
                    <a:pt x="264" y="2639"/>
                    <a:pt x="264" y="2713"/>
                  </a:cubicBezTo>
                  <a:lnTo>
                    <a:pt x="222" y="2917"/>
                  </a:lnTo>
                  <a:cubicBezTo>
                    <a:pt x="222" y="2948"/>
                    <a:pt x="208" y="2990"/>
                    <a:pt x="208" y="3019"/>
                  </a:cubicBezTo>
                  <a:lnTo>
                    <a:pt x="176" y="3124"/>
                  </a:lnTo>
                  <a:cubicBezTo>
                    <a:pt x="162" y="3194"/>
                    <a:pt x="148" y="3254"/>
                    <a:pt x="134" y="3328"/>
                  </a:cubicBezTo>
                  <a:cubicBezTo>
                    <a:pt x="236" y="3064"/>
                    <a:pt x="310" y="2786"/>
                    <a:pt x="338" y="2509"/>
                  </a:cubicBezTo>
                  <a:lnTo>
                    <a:pt x="369" y="2403"/>
                  </a:lnTo>
                  <a:lnTo>
                    <a:pt x="369" y="2287"/>
                  </a:lnTo>
                  <a:cubicBezTo>
                    <a:pt x="369" y="2227"/>
                    <a:pt x="383" y="2157"/>
                    <a:pt x="383" y="2083"/>
                  </a:cubicBezTo>
                  <a:cubicBezTo>
                    <a:pt x="383" y="1935"/>
                    <a:pt x="398" y="1805"/>
                    <a:pt x="383" y="1657"/>
                  </a:cubicBezTo>
                  <a:cubicBezTo>
                    <a:pt x="369" y="1379"/>
                    <a:pt x="324" y="1084"/>
                    <a:pt x="264" y="806"/>
                  </a:cubicBezTo>
                  <a:cubicBezTo>
                    <a:pt x="208" y="542"/>
                    <a:pt x="120" y="264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3"/>
            <p:cNvSpPr/>
            <p:nvPr/>
          </p:nvSpPr>
          <p:spPr>
            <a:xfrm>
              <a:off x="6452400" y="2346550"/>
              <a:ext cx="54650" cy="124850"/>
            </a:xfrm>
            <a:custGeom>
              <a:avLst/>
              <a:gdLst/>
              <a:ahLst/>
              <a:cxnLst/>
              <a:rect l="l" t="t" r="r" b="b"/>
              <a:pathLst>
                <a:path w="2186" h="4994" extrusionOk="0">
                  <a:moveTo>
                    <a:pt x="916" y="0"/>
                  </a:moveTo>
                  <a:cubicBezTo>
                    <a:pt x="855" y="0"/>
                    <a:pt x="797" y="3"/>
                    <a:pt x="747" y="9"/>
                  </a:cubicBezTo>
                  <a:cubicBezTo>
                    <a:pt x="718" y="9"/>
                    <a:pt x="690" y="41"/>
                    <a:pt x="690" y="69"/>
                  </a:cubicBezTo>
                  <a:cubicBezTo>
                    <a:pt x="585" y="554"/>
                    <a:pt x="1" y="4743"/>
                    <a:pt x="2097" y="4993"/>
                  </a:cubicBezTo>
                  <a:cubicBezTo>
                    <a:pt x="2139" y="4993"/>
                    <a:pt x="2185" y="4965"/>
                    <a:pt x="2185" y="4919"/>
                  </a:cubicBezTo>
                  <a:lnTo>
                    <a:pt x="2185" y="4452"/>
                  </a:lnTo>
                  <a:cubicBezTo>
                    <a:pt x="2185" y="4437"/>
                    <a:pt x="2168" y="4423"/>
                    <a:pt x="2168" y="4406"/>
                  </a:cubicBezTo>
                  <a:cubicBezTo>
                    <a:pt x="2037" y="4230"/>
                    <a:pt x="792" y="2545"/>
                    <a:pt x="1570" y="157"/>
                  </a:cubicBezTo>
                  <a:cubicBezTo>
                    <a:pt x="1584" y="128"/>
                    <a:pt x="1570" y="83"/>
                    <a:pt x="1524" y="69"/>
                  </a:cubicBezTo>
                  <a:cubicBezTo>
                    <a:pt x="1408" y="36"/>
                    <a:pt x="1140" y="0"/>
                    <a:pt x="91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3"/>
            <p:cNvSpPr/>
            <p:nvPr/>
          </p:nvSpPr>
          <p:spPr>
            <a:xfrm>
              <a:off x="6479850" y="2349750"/>
              <a:ext cx="26400" cy="111000"/>
            </a:xfrm>
            <a:custGeom>
              <a:avLst/>
              <a:gdLst/>
              <a:ahLst/>
              <a:cxnLst/>
              <a:rect l="l" t="t" r="r" b="b"/>
              <a:pathLst>
                <a:path w="1056" h="4440" extrusionOk="0">
                  <a:moveTo>
                    <a:pt x="208" y="0"/>
                  </a:moveTo>
                  <a:cubicBezTo>
                    <a:pt x="102" y="380"/>
                    <a:pt x="60" y="778"/>
                    <a:pt x="32" y="1172"/>
                  </a:cubicBezTo>
                  <a:cubicBezTo>
                    <a:pt x="0" y="1569"/>
                    <a:pt x="14" y="1963"/>
                    <a:pt x="60" y="2343"/>
                  </a:cubicBezTo>
                  <a:cubicBezTo>
                    <a:pt x="120" y="2741"/>
                    <a:pt x="208" y="3121"/>
                    <a:pt x="366" y="3486"/>
                  </a:cubicBezTo>
                  <a:cubicBezTo>
                    <a:pt x="454" y="3662"/>
                    <a:pt x="542" y="3838"/>
                    <a:pt x="662" y="4000"/>
                  </a:cubicBezTo>
                  <a:cubicBezTo>
                    <a:pt x="778" y="4162"/>
                    <a:pt x="911" y="4309"/>
                    <a:pt x="1056" y="4440"/>
                  </a:cubicBezTo>
                  <a:cubicBezTo>
                    <a:pt x="925" y="4295"/>
                    <a:pt x="806" y="4148"/>
                    <a:pt x="690" y="3986"/>
                  </a:cubicBezTo>
                  <a:cubicBezTo>
                    <a:pt x="588" y="3810"/>
                    <a:pt x="500" y="3648"/>
                    <a:pt x="426" y="3458"/>
                  </a:cubicBezTo>
                  <a:cubicBezTo>
                    <a:pt x="352" y="3282"/>
                    <a:pt x="296" y="3092"/>
                    <a:pt x="250" y="2916"/>
                  </a:cubicBezTo>
                  <a:cubicBezTo>
                    <a:pt x="208" y="2727"/>
                    <a:pt x="162" y="2537"/>
                    <a:pt x="148" y="2329"/>
                  </a:cubicBezTo>
                  <a:cubicBezTo>
                    <a:pt x="88" y="1949"/>
                    <a:pt x="74" y="1569"/>
                    <a:pt x="88" y="1172"/>
                  </a:cubicBezTo>
                  <a:cubicBezTo>
                    <a:pt x="102" y="982"/>
                    <a:pt x="120" y="778"/>
                    <a:pt x="134" y="584"/>
                  </a:cubicBezTo>
                  <a:cubicBezTo>
                    <a:pt x="148" y="394"/>
                    <a:pt x="176" y="204"/>
                    <a:pt x="2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3"/>
            <p:cNvSpPr/>
            <p:nvPr/>
          </p:nvSpPr>
          <p:spPr>
            <a:xfrm>
              <a:off x="6416875" y="2329600"/>
              <a:ext cx="42150" cy="31175"/>
            </a:xfrm>
            <a:custGeom>
              <a:avLst/>
              <a:gdLst/>
              <a:ahLst/>
              <a:cxnLst/>
              <a:rect l="l" t="t" r="r" b="b"/>
              <a:pathLst>
                <a:path w="1686" h="1247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246"/>
                    <a:pt x="848" y="1246"/>
                  </a:cubicBezTo>
                  <a:cubicBezTo>
                    <a:pt x="1320" y="1246"/>
                    <a:pt x="1686" y="1025"/>
                    <a:pt x="1686" y="571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3"/>
            <p:cNvSpPr/>
            <p:nvPr/>
          </p:nvSpPr>
          <p:spPr>
            <a:xfrm>
              <a:off x="6416875" y="2335425"/>
              <a:ext cx="42150" cy="9275"/>
            </a:xfrm>
            <a:custGeom>
              <a:avLst/>
              <a:gdLst/>
              <a:ahLst/>
              <a:cxnLst/>
              <a:rect l="l" t="t" r="r" b="b"/>
              <a:pathLst>
                <a:path w="1686" h="371" extrusionOk="0">
                  <a:moveTo>
                    <a:pt x="1686" y="0"/>
                  </a:moveTo>
                  <a:cubicBezTo>
                    <a:pt x="1464" y="46"/>
                    <a:pt x="1232" y="74"/>
                    <a:pt x="982" y="88"/>
                  </a:cubicBezTo>
                  <a:cubicBezTo>
                    <a:pt x="907" y="91"/>
                    <a:pt x="833" y="93"/>
                    <a:pt x="759" y="93"/>
                  </a:cubicBezTo>
                  <a:cubicBezTo>
                    <a:pt x="501" y="93"/>
                    <a:pt x="250" y="72"/>
                    <a:pt x="1" y="14"/>
                  </a:cubicBezTo>
                  <a:lnTo>
                    <a:pt x="1" y="296"/>
                  </a:lnTo>
                  <a:cubicBezTo>
                    <a:pt x="261" y="341"/>
                    <a:pt x="523" y="371"/>
                    <a:pt x="794" y="371"/>
                  </a:cubicBezTo>
                  <a:cubicBezTo>
                    <a:pt x="856" y="371"/>
                    <a:pt x="919" y="369"/>
                    <a:pt x="982" y="366"/>
                  </a:cubicBezTo>
                  <a:cubicBezTo>
                    <a:pt x="1232" y="352"/>
                    <a:pt x="1464" y="324"/>
                    <a:pt x="1686" y="264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3"/>
            <p:cNvSpPr/>
            <p:nvPr/>
          </p:nvSpPr>
          <p:spPr>
            <a:xfrm>
              <a:off x="6428225" y="2360400"/>
              <a:ext cx="22000" cy="20850"/>
            </a:xfrm>
            <a:custGeom>
              <a:avLst/>
              <a:gdLst/>
              <a:ahLst/>
              <a:cxnLst/>
              <a:rect l="l" t="t" r="r" b="b"/>
              <a:pathLst>
                <a:path w="880" h="834" extrusionOk="0">
                  <a:moveTo>
                    <a:pt x="145" y="0"/>
                  </a:moveTo>
                  <a:cubicBezTo>
                    <a:pt x="57" y="0"/>
                    <a:pt x="1" y="70"/>
                    <a:pt x="29" y="158"/>
                  </a:cubicBezTo>
                  <a:lnTo>
                    <a:pt x="176" y="732"/>
                  </a:lnTo>
                  <a:cubicBezTo>
                    <a:pt x="190" y="792"/>
                    <a:pt x="250" y="834"/>
                    <a:pt x="307" y="834"/>
                  </a:cubicBezTo>
                  <a:lnTo>
                    <a:pt x="570" y="834"/>
                  </a:lnTo>
                  <a:cubicBezTo>
                    <a:pt x="630" y="834"/>
                    <a:pt x="690" y="792"/>
                    <a:pt x="704" y="732"/>
                  </a:cubicBezTo>
                  <a:lnTo>
                    <a:pt x="848" y="158"/>
                  </a:lnTo>
                  <a:cubicBezTo>
                    <a:pt x="880" y="70"/>
                    <a:pt x="820" y="0"/>
                    <a:pt x="7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3"/>
            <p:cNvSpPr/>
            <p:nvPr/>
          </p:nvSpPr>
          <p:spPr>
            <a:xfrm>
              <a:off x="6427425" y="2377975"/>
              <a:ext cx="23525" cy="109150"/>
            </a:xfrm>
            <a:custGeom>
              <a:avLst/>
              <a:gdLst/>
              <a:ahLst/>
              <a:cxnLst/>
              <a:rect l="l" t="t" r="r" b="b"/>
              <a:pathLst>
                <a:path w="941" h="4366" extrusionOk="0">
                  <a:moveTo>
                    <a:pt x="310" y="1"/>
                  </a:moveTo>
                  <a:lnTo>
                    <a:pt x="1" y="3750"/>
                  </a:lnTo>
                  <a:lnTo>
                    <a:pt x="458" y="4366"/>
                  </a:lnTo>
                  <a:lnTo>
                    <a:pt x="940" y="375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3"/>
            <p:cNvSpPr/>
            <p:nvPr/>
          </p:nvSpPr>
          <p:spPr>
            <a:xfrm>
              <a:off x="6406250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387" y="0"/>
                  </a:moveTo>
                  <a:cubicBezTo>
                    <a:pt x="369" y="0"/>
                    <a:pt x="352" y="4"/>
                    <a:pt x="338" y="11"/>
                  </a:cubicBezTo>
                  <a:lnTo>
                    <a:pt x="56" y="201"/>
                  </a:lnTo>
                  <a:cubicBezTo>
                    <a:pt x="14" y="233"/>
                    <a:pt x="0" y="289"/>
                    <a:pt x="28" y="335"/>
                  </a:cubicBezTo>
                  <a:cubicBezTo>
                    <a:pt x="176" y="575"/>
                    <a:pt x="470" y="1352"/>
                    <a:pt x="954" y="1352"/>
                  </a:cubicBezTo>
                  <a:cubicBezTo>
                    <a:pt x="1000" y="1352"/>
                    <a:pt x="1048" y="1345"/>
                    <a:pt x="1098" y="1330"/>
                  </a:cubicBezTo>
                  <a:cubicBezTo>
                    <a:pt x="1098" y="1330"/>
                    <a:pt x="1463" y="658"/>
                    <a:pt x="1273" y="510"/>
                  </a:cubicBezTo>
                  <a:cubicBezTo>
                    <a:pt x="1129" y="394"/>
                    <a:pt x="602" y="99"/>
                    <a:pt x="440" y="11"/>
                  </a:cubicBezTo>
                  <a:cubicBezTo>
                    <a:pt x="424" y="4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3"/>
            <p:cNvSpPr/>
            <p:nvPr/>
          </p:nvSpPr>
          <p:spPr>
            <a:xfrm>
              <a:off x="6432625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1077" y="0"/>
                  </a:moveTo>
                  <a:cubicBezTo>
                    <a:pt x="1058" y="0"/>
                    <a:pt x="1040" y="4"/>
                    <a:pt x="1024" y="11"/>
                  </a:cubicBezTo>
                  <a:cubicBezTo>
                    <a:pt x="866" y="99"/>
                    <a:pt x="338" y="394"/>
                    <a:pt x="190" y="510"/>
                  </a:cubicBezTo>
                  <a:cubicBezTo>
                    <a:pt x="0" y="658"/>
                    <a:pt x="454" y="1330"/>
                    <a:pt x="454" y="1330"/>
                  </a:cubicBezTo>
                  <a:cubicBezTo>
                    <a:pt x="503" y="1345"/>
                    <a:pt x="549" y="1352"/>
                    <a:pt x="593" y="1352"/>
                  </a:cubicBezTo>
                  <a:cubicBezTo>
                    <a:pt x="1055" y="1352"/>
                    <a:pt x="1288" y="575"/>
                    <a:pt x="1436" y="335"/>
                  </a:cubicBezTo>
                  <a:cubicBezTo>
                    <a:pt x="1464" y="289"/>
                    <a:pt x="1450" y="233"/>
                    <a:pt x="1407" y="201"/>
                  </a:cubicBezTo>
                  <a:lnTo>
                    <a:pt x="1130" y="11"/>
                  </a:lnTo>
                  <a:cubicBezTo>
                    <a:pt x="1114" y="4"/>
                    <a:pt x="1095" y="0"/>
                    <a:pt x="107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3"/>
            <p:cNvSpPr/>
            <p:nvPr/>
          </p:nvSpPr>
          <p:spPr>
            <a:xfrm>
              <a:off x="6413550" y="2351950"/>
              <a:ext cx="25350" cy="22600"/>
            </a:xfrm>
            <a:custGeom>
              <a:avLst/>
              <a:gdLst/>
              <a:ahLst/>
              <a:cxnLst/>
              <a:rect l="l" t="t" r="r" b="b"/>
              <a:pathLst>
                <a:path w="1014" h="904" extrusionOk="0">
                  <a:moveTo>
                    <a:pt x="967" y="0"/>
                  </a:moveTo>
                  <a:cubicBezTo>
                    <a:pt x="953" y="145"/>
                    <a:pt x="953" y="278"/>
                    <a:pt x="953" y="426"/>
                  </a:cubicBezTo>
                  <a:lnTo>
                    <a:pt x="953" y="408"/>
                  </a:lnTo>
                  <a:cubicBezTo>
                    <a:pt x="897" y="548"/>
                    <a:pt x="828" y="675"/>
                    <a:pt x="773" y="810"/>
                  </a:cubicBezTo>
                  <a:lnTo>
                    <a:pt x="773" y="810"/>
                  </a:lnTo>
                  <a:cubicBezTo>
                    <a:pt x="747" y="814"/>
                    <a:pt x="718" y="816"/>
                    <a:pt x="688" y="816"/>
                  </a:cubicBezTo>
                  <a:cubicBezTo>
                    <a:pt x="652" y="816"/>
                    <a:pt x="616" y="813"/>
                    <a:pt x="588" y="806"/>
                  </a:cubicBezTo>
                  <a:cubicBezTo>
                    <a:pt x="514" y="806"/>
                    <a:pt x="440" y="778"/>
                    <a:pt x="380" y="732"/>
                  </a:cubicBezTo>
                  <a:cubicBezTo>
                    <a:pt x="310" y="704"/>
                    <a:pt x="250" y="658"/>
                    <a:pt x="190" y="616"/>
                  </a:cubicBezTo>
                  <a:lnTo>
                    <a:pt x="88" y="542"/>
                  </a:lnTo>
                  <a:cubicBezTo>
                    <a:pt x="60" y="514"/>
                    <a:pt x="46" y="496"/>
                    <a:pt x="0" y="468"/>
                  </a:cubicBezTo>
                  <a:lnTo>
                    <a:pt x="0" y="468"/>
                  </a:lnTo>
                  <a:cubicBezTo>
                    <a:pt x="28" y="496"/>
                    <a:pt x="60" y="528"/>
                    <a:pt x="74" y="556"/>
                  </a:cubicBezTo>
                  <a:lnTo>
                    <a:pt x="162" y="644"/>
                  </a:lnTo>
                  <a:cubicBezTo>
                    <a:pt x="222" y="704"/>
                    <a:pt x="278" y="760"/>
                    <a:pt x="338" y="792"/>
                  </a:cubicBezTo>
                  <a:cubicBezTo>
                    <a:pt x="412" y="834"/>
                    <a:pt x="485" y="866"/>
                    <a:pt x="573" y="894"/>
                  </a:cubicBezTo>
                  <a:cubicBezTo>
                    <a:pt x="603" y="900"/>
                    <a:pt x="635" y="903"/>
                    <a:pt x="669" y="903"/>
                  </a:cubicBezTo>
                  <a:cubicBezTo>
                    <a:pt x="717" y="903"/>
                    <a:pt x="768" y="896"/>
                    <a:pt x="820" y="880"/>
                  </a:cubicBezTo>
                  <a:lnTo>
                    <a:pt x="837" y="880"/>
                  </a:lnTo>
                  <a:lnTo>
                    <a:pt x="837" y="866"/>
                  </a:lnTo>
                  <a:cubicBezTo>
                    <a:pt x="894" y="718"/>
                    <a:pt x="953" y="584"/>
                    <a:pt x="1013" y="440"/>
                  </a:cubicBezTo>
                  <a:lnTo>
                    <a:pt x="1013" y="426"/>
                  </a:lnTo>
                  <a:cubicBezTo>
                    <a:pt x="1013" y="278"/>
                    <a:pt x="996" y="145"/>
                    <a:pt x="96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3"/>
            <p:cNvSpPr/>
            <p:nvPr/>
          </p:nvSpPr>
          <p:spPr>
            <a:xfrm>
              <a:off x="6438075" y="2362600"/>
              <a:ext cx="24550" cy="11850"/>
            </a:xfrm>
            <a:custGeom>
              <a:avLst/>
              <a:gdLst/>
              <a:ahLst/>
              <a:cxnLst/>
              <a:rect l="l" t="t" r="r" b="b"/>
              <a:pathLst>
                <a:path w="982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44"/>
                    <a:pt x="120" y="292"/>
                    <a:pt x="190" y="422"/>
                  </a:cubicBezTo>
                  <a:lnTo>
                    <a:pt x="208" y="440"/>
                  </a:lnTo>
                  <a:lnTo>
                    <a:pt x="222" y="454"/>
                  </a:lnTo>
                  <a:cubicBezTo>
                    <a:pt x="274" y="464"/>
                    <a:pt x="325" y="474"/>
                    <a:pt x="376" y="474"/>
                  </a:cubicBezTo>
                  <a:cubicBezTo>
                    <a:pt x="397" y="474"/>
                    <a:pt x="419" y="472"/>
                    <a:pt x="440" y="468"/>
                  </a:cubicBezTo>
                  <a:cubicBezTo>
                    <a:pt x="514" y="468"/>
                    <a:pt x="574" y="454"/>
                    <a:pt x="648" y="440"/>
                  </a:cubicBezTo>
                  <a:cubicBezTo>
                    <a:pt x="718" y="408"/>
                    <a:pt x="778" y="380"/>
                    <a:pt x="838" y="334"/>
                  </a:cubicBezTo>
                  <a:cubicBezTo>
                    <a:pt x="894" y="292"/>
                    <a:pt x="940" y="246"/>
                    <a:pt x="982" y="190"/>
                  </a:cubicBezTo>
                  <a:lnTo>
                    <a:pt x="982" y="190"/>
                  </a:lnTo>
                  <a:cubicBezTo>
                    <a:pt x="954" y="204"/>
                    <a:pt x="926" y="232"/>
                    <a:pt x="894" y="246"/>
                  </a:cubicBezTo>
                  <a:cubicBezTo>
                    <a:pt x="866" y="264"/>
                    <a:pt x="838" y="278"/>
                    <a:pt x="806" y="292"/>
                  </a:cubicBezTo>
                  <a:cubicBezTo>
                    <a:pt x="750" y="320"/>
                    <a:pt x="690" y="352"/>
                    <a:pt x="630" y="366"/>
                  </a:cubicBezTo>
                  <a:cubicBezTo>
                    <a:pt x="560" y="380"/>
                    <a:pt x="500" y="394"/>
                    <a:pt x="440" y="394"/>
                  </a:cubicBezTo>
                  <a:cubicBezTo>
                    <a:pt x="369" y="394"/>
                    <a:pt x="314" y="394"/>
                    <a:pt x="257" y="381"/>
                  </a:cubicBezTo>
                  <a:lnTo>
                    <a:pt x="257" y="381"/>
                  </a:lnTo>
                  <a:cubicBezTo>
                    <a:pt x="185" y="255"/>
                    <a:pt x="99" y="126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3"/>
            <p:cNvSpPr/>
            <p:nvPr/>
          </p:nvSpPr>
          <p:spPr>
            <a:xfrm>
              <a:off x="6397100" y="2389725"/>
              <a:ext cx="75125" cy="90025"/>
            </a:xfrm>
            <a:custGeom>
              <a:avLst/>
              <a:gdLst/>
              <a:ahLst/>
              <a:cxnLst/>
              <a:rect l="l" t="t" r="r" b="b"/>
              <a:pathLst>
                <a:path w="3005" h="3601" extrusionOk="0">
                  <a:moveTo>
                    <a:pt x="1966" y="0"/>
                  </a:moveTo>
                  <a:cubicBezTo>
                    <a:pt x="1181" y="0"/>
                    <a:pt x="500" y="167"/>
                    <a:pt x="176" y="262"/>
                  </a:cubicBezTo>
                  <a:cubicBezTo>
                    <a:pt x="71" y="290"/>
                    <a:pt x="0" y="392"/>
                    <a:pt x="14" y="498"/>
                  </a:cubicBezTo>
                  <a:cubicBezTo>
                    <a:pt x="145" y="1993"/>
                    <a:pt x="394" y="3048"/>
                    <a:pt x="496" y="3428"/>
                  </a:cubicBezTo>
                  <a:cubicBezTo>
                    <a:pt x="510" y="3516"/>
                    <a:pt x="598" y="3590"/>
                    <a:pt x="704" y="3590"/>
                  </a:cubicBezTo>
                  <a:cubicBezTo>
                    <a:pt x="790" y="3597"/>
                    <a:pt x="882" y="3600"/>
                    <a:pt x="977" y="3600"/>
                  </a:cubicBezTo>
                  <a:cubicBezTo>
                    <a:pt x="1635" y="3600"/>
                    <a:pt x="2455" y="3447"/>
                    <a:pt x="2814" y="3382"/>
                  </a:cubicBezTo>
                  <a:cubicBezTo>
                    <a:pt x="2916" y="3354"/>
                    <a:pt x="3004" y="3266"/>
                    <a:pt x="3004" y="3150"/>
                  </a:cubicBezTo>
                  <a:cubicBezTo>
                    <a:pt x="2990" y="2271"/>
                    <a:pt x="2783" y="744"/>
                    <a:pt x="2709" y="234"/>
                  </a:cubicBezTo>
                  <a:cubicBezTo>
                    <a:pt x="2681" y="129"/>
                    <a:pt x="2607" y="41"/>
                    <a:pt x="2491" y="27"/>
                  </a:cubicBezTo>
                  <a:cubicBezTo>
                    <a:pt x="2313" y="8"/>
                    <a:pt x="2137" y="0"/>
                    <a:pt x="1966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3"/>
            <p:cNvSpPr/>
            <p:nvPr/>
          </p:nvSpPr>
          <p:spPr>
            <a:xfrm>
              <a:off x="6402550" y="2397325"/>
              <a:ext cx="60075" cy="33450"/>
            </a:xfrm>
            <a:custGeom>
              <a:avLst/>
              <a:gdLst/>
              <a:ahLst/>
              <a:cxnLst/>
              <a:rect l="l" t="t" r="r" b="b"/>
              <a:pathLst>
                <a:path w="2403" h="1338" extrusionOk="0">
                  <a:moveTo>
                    <a:pt x="2083" y="0"/>
                  </a:moveTo>
                  <a:cubicBezTo>
                    <a:pt x="1260" y="18"/>
                    <a:pt x="486" y="134"/>
                    <a:pt x="162" y="194"/>
                  </a:cubicBezTo>
                  <a:cubicBezTo>
                    <a:pt x="74" y="208"/>
                    <a:pt x="0" y="250"/>
                    <a:pt x="14" y="282"/>
                  </a:cubicBezTo>
                  <a:cubicBezTo>
                    <a:pt x="46" y="809"/>
                    <a:pt x="204" y="1161"/>
                    <a:pt x="264" y="1291"/>
                  </a:cubicBezTo>
                  <a:cubicBezTo>
                    <a:pt x="292" y="1320"/>
                    <a:pt x="352" y="1337"/>
                    <a:pt x="440" y="1337"/>
                  </a:cubicBezTo>
                  <a:cubicBezTo>
                    <a:pt x="996" y="1320"/>
                    <a:pt x="1847" y="1218"/>
                    <a:pt x="2185" y="1161"/>
                  </a:cubicBezTo>
                  <a:cubicBezTo>
                    <a:pt x="2287" y="1144"/>
                    <a:pt x="2361" y="1116"/>
                    <a:pt x="2361" y="1073"/>
                  </a:cubicBezTo>
                  <a:cubicBezTo>
                    <a:pt x="2403" y="764"/>
                    <a:pt x="2287" y="236"/>
                    <a:pt x="2259" y="60"/>
                  </a:cubicBezTo>
                  <a:cubicBezTo>
                    <a:pt x="2245" y="32"/>
                    <a:pt x="2171" y="0"/>
                    <a:pt x="2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3"/>
            <p:cNvSpPr/>
            <p:nvPr/>
          </p:nvSpPr>
          <p:spPr>
            <a:xfrm>
              <a:off x="6422675" y="2435650"/>
              <a:ext cx="30450" cy="31000"/>
            </a:xfrm>
            <a:custGeom>
              <a:avLst/>
              <a:gdLst/>
              <a:ahLst/>
              <a:cxnLst/>
              <a:rect l="l" t="t" r="r" b="b"/>
              <a:pathLst>
                <a:path w="1218" h="1240" extrusionOk="0">
                  <a:moveTo>
                    <a:pt x="757" y="0"/>
                  </a:moveTo>
                  <a:cubicBezTo>
                    <a:pt x="730" y="0"/>
                    <a:pt x="703" y="3"/>
                    <a:pt x="676" y="8"/>
                  </a:cubicBezTo>
                  <a:lnTo>
                    <a:pt x="662" y="8"/>
                  </a:lnTo>
                  <a:cubicBezTo>
                    <a:pt x="441" y="36"/>
                    <a:pt x="223" y="82"/>
                    <a:pt x="1" y="110"/>
                  </a:cubicBezTo>
                  <a:lnTo>
                    <a:pt x="1" y="1239"/>
                  </a:lnTo>
                  <a:cubicBezTo>
                    <a:pt x="325" y="1106"/>
                    <a:pt x="631" y="975"/>
                    <a:pt x="940" y="814"/>
                  </a:cubicBezTo>
                  <a:cubicBezTo>
                    <a:pt x="1116" y="740"/>
                    <a:pt x="1218" y="550"/>
                    <a:pt x="1176" y="360"/>
                  </a:cubicBezTo>
                  <a:cubicBezTo>
                    <a:pt x="1148" y="151"/>
                    <a:pt x="962" y="0"/>
                    <a:pt x="757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3"/>
            <p:cNvSpPr/>
            <p:nvPr/>
          </p:nvSpPr>
          <p:spPr>
            <a:xfrm>
              <a:off x="6438875" y="2414575"/>
              <a:ext cx="37750" cy="43975"/>
            </a:xfrm>
            <a:custGeom>
              <a:avLst/>
              <a:gdLst/>
              <a:ahLst/>
              <a:cxnLst/>
              <a:rect l="l" t="t" r="r" b="b"/>
              <a:pathLst>
                <a:path w="1510" h="1759" extrusionOk="0">
                  <a:moveTo>
                    <a:pt x="1233" y="1"/>
                  </a:moveTo>
                  <a:cubicBezTo>
                    <a:pt x="1208" y="1"/>
                    <a:pt x="1182" y="5"/>
                    <a:pt x="1157" y="14"/>
                  </a:cubicBezTo>
                  <a:cubicBezTo>
                    <a:pt x="967" y="102"/>
                    <a:pt x="630" y="323"/>
                    <a:pt x="0" y="851"/>
                  </a:cubicBezTo>
                  <a:lnTo>
                    <a:pt x="144" y="1759"/>
                  </a:lnTo>
                  <a:cubicBezTo>
                    <a:pt x="144" y="1759"/>
                    <a:pt x="1319" y="1555"/>
                    <a:pt x="1421" y="1379"/>
                  </a:cubicBezTo>
                  <a:cubicBezTo>
                    <a:pt x="1509" y="1217"/>
                    <a:pt x="1509" y="528"/>
                    <a:pt x="1435" y="162"/>
                  </a:cubicBezTo>
                  <a:cubicBezTo>
                    <a:pt x="1413" y="59"/>
                    <a:pt x="1326" y="1"/>
                    <a:pt x="1233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3"/>
            <p:cNvSpPr/>
            <p:nvPr/>
          </p:nvSpPr>
          <p:spPr>
            <a:xfrm>
              <a:off x="6285325" y="2352250"/>
              <a:ext cx="149875" cy="134200"/>
            </a:xfrm>
            <a:custGeom>
              <a:avLst/>
              <a:gdLst/>
              <a:ahLst/>
              <a:cxnLst/>
              <a:rect l="l" t="t" r="r" b="b"/>
              <a:pathLst>
                <a:path w="5995" h="5368" extrusionOk="0">
                  <a:moveTo>
                    <a:pt x="3743" y="1"/>
                  </a:moveTo>
                  <a:cubicBezTo>
                    <a:pt x="3741" y="1"/>
                    <a:pt x="3738" y="1"/>
                    <a:pt x="3736" y="2"/>
                  </a:cubicBezTo>
                  <a:cubicBezTo>
                    <a:pt x="2667" y="558"/>
                    <a:pt x="1288" y="2085"/>
                    <a:pt x="1130" y="2317"/>
                  </a:cubicBezTo>
                  <a:cubicBezTo>
                    <a:pt x="936" y="2567"/>
                    <a:pt x="1" y="4209"/>
                    <a:pt x="1288" y="5089"/>
                  </a:cubicBezTo>
                  <a:cubicBezTo>
                    <a:pt x="1587" y="5290"/>
                    <a:pt x="1995" y="5368"/>
                    <a:pt x="2448" y="5368"/>
                  </a:cubicBezTo>
                  <a:cubicBezTo>
                    <a:pt x="3972" y="5368"/>
                    <a:pt x="5994" y="4487"/>
                    <a:pt x="5994" y="4487"/>
                  </a:cubicBezTo>
                  <a:lnTo>
                    <a:pt x="5906" y="3298"/>
                  </a:lnTo>
                  <a:cubicBezTo>
                    <a:pt x="4851" y="3548"/>
                    <a:pt x="2593" y="3636"/>
                    <a:pt x="2593" y="3636"/>
                  </a:cubicBezTo>
                  <a:lnTo>
                    <a:pt x="3986" y="2303"/>
                  </a:lnTo>
                  <a:cubicBezTo>
                    <a:pt x="3986" y="2303"/>
                    <a:pt x="3887" y="1"/>
                    <a:pt x="37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3"/>
            <p:cNvSpPr/>
            <p:nvPr/>
          </p:nvSpPr>
          <p:spPr>
            <a:xfrm>
              <a:off x="6326300" y="2442800"/>
              <a:ext cx="23850" cy="2200"/>
            </a:xfrm>
            <a:custGeom>
              <a:avLst/>
              <a:gdLst/>
              <a:ahLst/>
              <a:cxnLst/>
              <a:rect l="l" t="t" r="r" b="b"/>
              <a:pathLst>
                <a:path w="954" h="88" extrusionOk="0">
                  <a:moveTo>
                    <a:pt x="472" y="0"/>
                  </a:moveTo>
                  <a:cubicBezTo>
                    <a:pt x="324" y="0"/>
                    <a:pt x="163" y="14"/>
                    <a:pt x="1" y="60"/>
                  </a:cubicBezTo>
                  <a:cubicBezTo>
                    <a:pt x="163" y="88"/>
                    <a:pt x="324" y="88"/>
                    <a:pt x="486" y="88"/>
                  </a:cubicBezTo>
                  <a:cubicBezTo>
                    <a:pt x="634" y="74"/>
                    <a:pt x="792" y="60"/>
                    <a:pt x="954" y="28"/>
                  </a:cubicBezTo>
                  <a:cubicBezTo>
                    <a:pt x="792" y="0"/>
                    <a:pt x="634" y="0"/>
                    <a:pt x="4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3"/>
            <p:cNvSpPr/>
            <p:nvPr/>
          </p:nvSpPr>
          <p:spPr>
            <a:xfrm>
              <a:off x="6370725" y="2416400"/>
              <a:ext cx="10225" cy="7775"/>
            </a:xfrm>
            <a:custGeom>
              <a:avLst/>
              <a:gdLst/>
              <a:ahLst/>
              <a:cxnLst/>
              <a:rect l="l" t="t" r="r" b="b"/>
              <a:pathLst>
                <a:path w="409" h="311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20" y="15"/>
                    <a:pt x="246" y="61"/>
                    <a:pt x="176" y="117"/>
                  </a:cubicBezTo>
                  <a:cubicBezTo>
                    <a:pt x="102" y="163"/>
                    <a:pt x="42" y="222"/>
                    <a:pt x="0" y="310"/>
                  </a:cubicBezTo>
                  <a:cubicBezTo>
                    <a:pt x="88" y="279"/>
                    <a:pt x="158" y="236"/>
                    <a:pt x="218" y="177"/>
                  </a:cubicBezTo>
                  <a:cubicBezTo>
                    <a:pt x="292" y="134"/>
                    <a:pt x="352" y="75"/>
                    <a:pt x="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3"/>
            <p:cNvSpPr/>
            <p:nvPr/>
          </p:nvSpPr>
          <p:spPr>
            <a:xfrm>
              <a:off x="6422675" y="2439100"/>
              <a:ext cx="4425" cy="25700"/>
            </a:xfrm>
            <a:custGeom>
              <a:avLst/>
              <a:gdLst/>
              <a:ahLst/>
              <a:cxnLst/>
              <a:rect l="l" t="t" r="r" b="b"/>
              <a:pathLst>
                <a:path w="177" h="1028" extrusionOk="0">
                  <a:moveTo>
                    <a:pt x="15" y="0"/>
                  </a:moveTo>
                  <a:cubicBezTo>
                    <a:pt x="1" y="176"/>
                    <a:pt x="33" y="352"/>
                    <a:pt x="61" y="528"/>
                  </a:cubicBezTo>
                  <a:cubicBezTo>
                    <a:pt x="89" y="690"/>
                    <a:pt x="120" y="866"/>
                    <a:pt x="177" y="1027"/>
                  </a:cubicBezTo>
                  <a:cubicBezTo>
                    <a:pt x="177" y="852"/>
                    <a:pt x="163" y="676"/>
                    <a:pt x="135" y="514"/>
                  </a:cubicBezTo>
                  <a:cubicBezTo>
                    <a:pt x="103" y="338"/>
                    <a:pt x="75" y="162"/>
                    <a:pt x="1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3"/>
            <p:cNvSpPr/>
            <p:nvPr/>
          </p:nvSpPr>
          <p:spPr>
            <a:xfrm>
              <a:off x="6373975" y="2473925"/>
              <a:ext cx="34500" cy="9600"/>
            </a:xfrm>
            <a:custGeom>
              <a:avLst/>
              <a:gdLst/>
              <a:ahLst/>
              <a:cxnLst/>
              <a:rect l="l" t="t" r="r" b="b"/>
              <a:pathLst>
                <a:path w="1380" h="384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1129" y="32"/>
                    <a:pt x="908" y="88"/>
                    <a:pt x="676" y="148"/>
                  </a:cubicBezTo>
                  <a:cubicBezTo>
                    <a:pt x="440" y="222"/>
                    <a:pt x="222" y="278"/>
                    <a:pt x="0" y="384"/>
                  </a:cubicBezTo>
                  <a:cubicBezTo>
                    <a:pt x="236" y="352"/>
                    <a:pt x="468" y="296"/>
                    <a:pt x="690" y="236"/>
                  </a:cubicBezTo>
                  <a:cubicBezTo>
                    <a:pt x="925" y="162"/>
                    <a:pt x="1157" y="88"/>
                    <a:pt x="137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3"/>
            <p:cNvSpPr/>
            <p:nvPr/>
          </p:nvSpPr>
          <p:spPr>
            <a:xfrm>
              <a:off x="6587925" y="2210125"/>
              <a:ext cx="25700" cy="25675"/>
            </a:xfrm>
            <a:custGeom>
              <a:avLst/>
              <a:gdLst/>
              <a:ahLst/>
              <a:cxnLst/>
              <a:rect l="l" t="t" r="r" b="b"/>
              <a:pathLst>
                <a:path w="1028" h="1027" extrusionOk="0">
                  <a:moveTo>
                    <a:pt x="617" y="1"/>
                  </a:moveTo>
                  <a:cubicBezTo>
                    <a:pt x="430" y="1"/>
                    <a:pt x="255" y="122"/>
                    <a:pt x="208" y="309"/>
                  </a:cubicBezTo>
                  <a:cubicBezTo>
                    <a:pt x="148" y="559"/>
                    <a:pt x="74" y="791"/>
                    <a:pt x="0" y="1027"/>
                  </a:cubicBezTo>
                  <a:lnTo>
                    <a:pt x="1027" y="1027"/>
                  </a:lnTo>
                  <a:cubicBezTo>
                    <a:pt x="1027" y="805"/>
                    <a:pt x="1027" y="601"/>
                    <a:pt x="1013" y="397"/>
                  </a:cubicBezTo>
                  <a:cubicBezTo>
                    <a:pt x="1013" y="221"/>
                    <a:pt x="897" y="59"/>
                    <a:pt x="721" y="14"/>
                  </a:cubicBezTo>
                  <a:cubicBezTo>
                    <a:pt x="687" y="5"/>
                    <a:pt x="651" y="1"/>
                    <a:pt x="617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3"/>
            <p:cNvSpPr/>
            <p:nvPr/>
          </p:nvSpPr>
          <p:spPr>
            <a:xfrm>
              <a:off x="6585725" y="2174750"/>
              <a:ext cx="41100" cy="47150"/>
            </a:xfrm>
            <a:custGeom>
              <a:avLst/>
              <a:gdLst/>
              <a:ahLst/>
              <a:cxnLst/>
              <a:rect l="l" t="t" r="r" b="b"/>
              <a:pathLst>
                <a:path w="1644" h="1886" extrusionOk="0">
                  <a:moveTo>
                    <a:pt x="646" y="1"/>
                  </a:moveTo>
                  <a:cubicBezTo>
                    <a:pt x="534" y="1"/>
                    <a:pt x="399" y="286"/>
                    <a:pt x="412" y="771"/>
                  </a:cubicBezTo>
                  <a:cubicBezTo>
                    <a:pt x="412" y="771"/>
                    <a:pt x="239" y="634"/>
                    <a:pt x="143" y="634"/>
                  </a:cubicBezTo>
                  <a:cubicBezTo>
                    <a:pt x="135" y="634"/>
                    <a:pt x="127" y="635"/>
                    <a:pt x="120" y="637"/>
                  </a:cubicBezTo>
                  <a:cubicBezTo>
                    <a:pt x="32" y="683"/>
                    <a:pt x="0" y="785"/>
                    <a:pt x="60" y="901"/>
                  </a:cubicBezTo>
                  <a:cubicBezTo>
                    <a:pt x="120" y="1021"/>
                    <a:pt x="338" y="1724"/>
                    <a:pt x="338" y="1724"/>
                  </a:cubicBezTo>
                  <a:cubicBezTo>
                    <a:pt x="352" y="1738"/>
                    <a:pt x="1115" y="1886"/>
                    <a:pt x="1115" y="1886"/>
                  </a:cubicBezTo>
                  <a:cubicBezTo>
                    <a:pt x="1115" y="1886"/>
                    <a:pt x="1643" y="1095"/>
                    <a:pt x="1601" y="771"/>
                  </a:cubicBezTo>
                  <a:cubicBezTo>
                    <a:pt x="1601" y="771"/>
                    <a:pt x="1574" y="752"/>
                    <a:pt x="1528" y="752"/>
                  </a:cubicBezTo>
                  <a:cubicBezTo>
                    <a:pt x="1482" y="752"/>
                    <a:pt x="1416" y="771"/>
                    <a:pt x="1337" y="845"/>
                  </a:cubicBezTo>
                  <a:cubicBezTo>
                    <a:pt x="1337" y="845"/>
                    <a:pt x="1527" y="373"/>
                    <a:pt x="1425" y="285"/>
                  </a:cubicBezTo>
                  <a:cubicBezTo>
                    <a:pt x="1416" y="277"/>
                    <a:pt x="1406" y="273"/>
                    <a:pt x="1395" y="273"/>
                  </a:cubicBezTo>
                  <a:cubicBezTo>
                    <a:pt x="1275" y="273"/>
                    <a:pt x="1042" y="743"/>
                    <a:pt x="1042" y="743"/>
                  </a:cubicBezTo>
                  <a:cubicBezTo>
                    <a:pt x="1042" y="743"/>
                    <a:pt x="1217" y="110"/>
                    <a:pt x="1101" y="53"/>
                  </a:cubicBezTo>
                  <a:cubicBezTo>
                    <a:pt x="1093" y="48"/>
                    <a:pt x="1084" y="45"/>
                    <a:pt x="1074" y="45"/>
                  </a:cubicBezTo>
                  <a:cubicBezTo>
                    <a:pt x="957" y="45"/>
                    <a:pt x="789" y="448"/>
                    <a:pt x="750" y="637"/>
                  </a:cubicBezTo>
                  <a:cubicBezTo>
                    <a:pt x="750" y="637"/>
                    <a:pt x="792" y="81"/>
                    <a:pt x="676" y="8"/>
                  </a:cubicBezTo>
                  <a:cubicBezTo>
                    <a:pt x="666" y="3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3"/>
            <p:cNvSpPr/>
            <p:nvPr/>
          </p:nvSpPr>
          <p:spPr>
            <a:xfrm>
              <a:off x="6493025" y="2227350"/>
              <a:ext cx="122800" cy="171850"/>
            </a:xfrm>
            <a:custGeom>
              <a:avLst/>
              <a:gdLst/>
              <a:ahLst/>
              <a:cxnLst/>
              <a:rect l="l" t="t" r="r" b="b"/>
              <a:pathLst>
                <a:path w="4912" h="6874" extrusionOk="0">
                  <a:moveTo>
                    <a:pt x="3814" y="0"/>
                  </a:moveTo>
                  <a:cubicBezTo>
                    <a:pt x="3022" y="3458"/>
                    <a:pt x="1" y="4925"/>
                    <a:pt x="1" y="4925"/>
                  </a:cubicBezTo>
                  <a:lnTo>
                    <a:pt x="427" y="6873"/>
                  </a:lnTo>
                  <a:cubicBezTo>
                    <a:pt x="4676" y="5906"/>
                    <a:pt x="4911" y="380"/>
                    <a:pt x="4911" y="380"/>
                  </a:cubicBezTo>
                  <a:cubicBezTo>
                    <a:pt x="4781" y="204"/>
                    <a:pt x="3814" y="0"/>
                    <a:pt x="381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3"/>
            <p:cNvSpPr/>
            <p:nvPr/>
          </p:nvSpPr>
          <p:spPr>
            <a:xfrm>
              <a:off x="6589075" y="2233575"/>
              <a:ext cx="22350" cy="8475"/>
            </a:xfrm>
            <a:custGeom>
              <a:avLst/>
              <a:gdLst/>
              <a:ahLst/>
              <a:cxnLst/>
              <a:rect l="l" t="t" r="r" b="b"/>
              <a:pathLst>
                <a:path w="894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130" y="89"/>
                    <a:pt x="278" y="149"/>
                    <a:pt x="426" y="205"/>
                  </a:cubicBezTo>
                  <a:cubicBezTo>
                    <a:pt x="570" y="265"/>
                    <a:pt x="732" y="307"/>
                    <a:pt x="893" y="338"/>
                  </a:cubicBezTo>
                  <a:cubicBezTo>
                    <a:pt x="746" y="251"/>
                    <a:pt x="602" y="177"/>
                    <a:pt x="454" y="131"/>
                  </a:cubicBezTo>
                  <a:cubicBezTo>
                    <a:pt x="306" y="75"/>
                    <a:pt x="162" y="15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3"/>
            <p:cNvSpPr/>
            <p:nvPr/>
          </p:nvSpPr>
          <p:spPr>
            <a:xfrm>
              <a:off x="6339925" y="2144150"/>
              <a:ext cx="194200" cy="193625"/>
            </a:xfrm>
            <a:custGeom>
              <a:avLst/>
              <a:gdLst/>
              <a:ahLst/>
              <a:cxnLst/>
              <a:rect l="l" t="t" r="r" b="b"/>
              <a:pathLst>
                <a:path w="7768" h="7745" extrusionOk="0">
                  <a:moveTo>
                    <a:pt x="3919" y="0"/>
                  </a:moveTo>
                  <a:cubicBezTo>
                    <a:pt x="3897" y="0"/>
                    <a:pt x="3875" y="0"/>
                    <a:pt x="3853" y="0"/>
                  </a:cubicBezTo>
                  <a:cubicBezTo>
                    <a:pt x="673" y="32"/>
                    <a:pt x="1" y="2231"/>
                    <a:pt x="89" y="4253"/>
                  </a:cubicBezTo>
                  <a:cubicBezTo>
                    <a:pt x="103" y="4661"/>
                    <a:pt x="191" y="5059"/>
                    <a:pt x="335" y="5410"/>
                  </a:cubicBezTo>
                  <a:cubicBezTo>
                    <a:pt x="616" y="6142"/>
                    <a:pt x="1144" y="6758"/>
                    <a:pt x="1816" y="7169"/>
                  </a:cubicBezTo>
                  <a:cubicBezTo>
                    <a:pt x="2407" y="7529"/>
                    <a:pt x="3104" y="7745"/>
                    <a:pt x="3847" y="7745"/>
                  </a:cubicBezTo>
                  <a:cubicBezTo>
                    <a:pt x="3918" y="7745"/>
                    <a:pt x="3989" y="7743"/>
                    <a:pt x="4060" y="7739"/>
                  </a:cubicBezTo>
                  <a:cubicBezTo>
                    <a:pt x="4764" y="7711"/>
                    <a:pt x="5407" y="7489"/>
                    <a:pt x="5963" y="7155"/>
                  </a:cubicBezTo>
                  <a:cubicBezTo>
                    <a:pt x="6638" y="6730"/>
                    <a:pt x="7180" y="6114"/>
                    <a:pt x="7476" y="5379"/>
                  </a:cubicBezTo>
                  <a:cubicBezTo>
                    <a:pt x="7666" y="4911"/>
                    <a:pt x="7768" y="4411"/>
                    <a:pt x="7739" y="3884"/>
                  </a:cubicBezTo>
                  <a:cubicBezTo>
                    <a:pt x="7652" y="1876"/>
                    <a:pt x="6886" y="0"/>
                    <a:pt x="391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3"/>
            <p:cNvSpPr/>
            <p:nvPr/>
          </p:nvSpPr>
          <p:spPr>
            <a:xfrm>
              <a:off x="6308175" y="2234075"/>
              <a:ext cx="61275" cy="47625"/>
            </a:xfrm>
            <a:custGeom>
              <a:avLst/>
              <a:gdLst/>
              <a:ahLst/>
              <a:cxnLst/>
              <a:rect l="l" t="t" r="r" b="b"/>
              <a:pathLst>
                <a:path w="2451" h="1905" extrusionOk="0">
                  <a:moveTo>
                    <a:pt x="1229" y="0"/>
                  </a:moveTo>
                  <a:cubicBezTo>
                    <a:pt x="524" y="0"/>
                    <a:pt x="0" y="767"/>
                    <a:pt x="434" y="1504"/>
                  </a:cubicBezTo>
                  <a:cubicBezTo>
                    <a:pt x="494" y="1606"/>
                    <a:pt x="581" y="1694"/>
                    <a:pt x="669" y="1754"/>
                  </a:cubicBezTo>
                  <a:cubicBezTo>
                    <a:pt x="855" y="1858"/>
                    <a:pt x="1041" y="1905"/>
                    <a:pt x="1216" y="1905"/>
                  </a:cubicBezTo>
                  <a:cubicBezTo>
                    <a:pt x="1924" y="1905"/>
                    <a:pt x="2451" y="1145"/>
                    <a:pt x="2017" y="406"/>
                  </a:cubicBezTo>
                  <a:cubicBezTo>
                    <a:pt x="1957" y="304"/>
                    <a:pt x="1886" y="216"/>
                    <a:pt x="1781" y="157"/>
                  </a:cubicBezTo>
                  <a:cubicBezTo>
                    <a:pt x="1594" y="48"/>
                    <a:pt x="1406" y="0"/>
                    <a:pt x="122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3"/>
            <p:cNvSpPr/>
            <p:nvPr/>
          </p:nvSpPr>
          <p:spPr>
            <a:xfrm>
              <a:off x="6505975" y="2234075"/>
              <a:ext cx="61350" cy="47625"/>
            </a:xfrm>
            <a:custGeom>
              <a:avLst/>
              <a:gdLst/>
              <a:ahLst/>
              <a:cxnLst/>
              <a:rect l="l" t="t" r="r" b="b"/>
              <a:pathLst>
                <a:path w="2454" h="1905" extrusionOk="0">
                  <a:moveTo>
                    <a:pt x="1224" y="0"/>
                  </a:moveTo>
                  <a:cubicBezTo>
                    <a:pt x="525" y="0"/>
                    <a:pt x="0" y="767"/>
                    <a:pt x="422" y="1504"/>
                  </a:cubicBezTo>
                  <a:cubicBezTo>
                    <a:pt x="482" y="1606"/>
                    <a:pt x="570" y="1694"/>
                    <a:pt x="672" y="1754"/>
                  </a:cubicBezTo>
                  <a:cubicBezTo>
                    <a:pt x="857" y="1858"/>
                    <a:pt x="1043" y="1905"/>
                    <a:pt x="1219" y="1905"/>
                  </a:cubicBezTo>
                  <a:cubicBezTo>
                    <a:pt x="1927" y="1905"/>
                    <a:pt x="2453" y="1145"/>
                    <a:pt x="2019" y="406"/>
                  </a:cubicBezTo>
                  <a:cubicBezTo>
                    <a:pt x="1959" y="304"/>
                    <a:pt x="1871" y="216"/>
                    <a:pt x="1769" y="157"/>
                  </a:cubicBezTo>
                  <a:cubicBezTo>
                    <a:pt x="1585" y="48"/>
                    <a:pt x="1399" y="0"/>
                    <a:pt x="1224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3"/>
            <p:cNvSpPr/>
            <p:nvPr/>
          </p:nvSpPr>
          <p:spPr>
            <a:xfrm>
              <a:off x="632490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338" y="0"/>
                  </a:moveTo>
                  <a:cubicBezTo>
                    <a:pt x="219" y="0"/>
                    <a:pt x="102" y="28"/>
                    <a:pt x="0" y="88"/>
                  </a:cubicBezTo>
                  <a:cubicBezTo>
                    <a:pt x="233" y="116"/>
                    <a:pt x="440" y="145"/>
                    <a:pt x="602" y="232"/>
                  </a:cubicBezTo>
                  <a:cubicBezTo>
                    <a:pt x="690" y="278"/>
                    <a:pt x="760" y="334"/>
                    <a:pt x="834" y="408"/>
                  </a:cubicBezTo>
                  <a:cubicBezTo>
                    <a:pt x="908" y="482"/>
                    <a:pt x="954" y="570"/>
                    <a:pt x="1024" y="658"/>
                  </a:cubicBezTo>
                  <a:cubicBezTo>
                    <a:pt x="1024" y="556"/>
                    <a:pt x="1010" y="422"/>
                    <a:pt x="954" y="320"/>
                  </a:cubicBezTo>
                  <a:cubicBezTo>
                    <a:pt x="922" y="278"/>
                    <a:pt x="880" y="232"/>
                    <a:pt x="834" y="176"/>
                  </a:cubicBezTo>
                  <a:cubicBezTo>
                    <a:pt x="792" y="145"/>
                    <a:pt x="746" y="102"/>
                    <a:pt x="690" y="71"/>
                  </a:cubicBezTo>
                  <a:cubicBezTo>
                    <a:pt x="570" y="28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3"/>
            <p:cNvSpPr/>
            <p:nvPr/>
          </p:nvSpPr>
          <p:spPr>
            <a:xfrm>
              <a:off x="6333350" y="2251175"/>
              <a:ext cx="10225" cy="22000"/>
            </a:xfrm>
            <a:custGeom>
              <a:avLst/>
              <a:gdLst/>
              <a:ahLst/>
              <a:cxnLst/>
              <a:rect l="l" t="t" r="r" b="b"/>
              <a:pathLst>
                <a:path w="409" h="880" extrusionOk="0">
                  <a:moveTo>
                    <a:pt x="408" y="0"/>
                  </a:moveTo>
                  <a:lnTo>
                    <a:pt x="408" y="0"/>
                  </a:lnTo>
                  <a:cubicBezTo>
                    <a:pt x="306" y="14"/>
                    <a:pt x="218" y="43"/>
                    <a:pt x="144" y="116"/>
                  </a:cubicBezTo>
                  <a:cubicBezTo>
                    <a:pt x="70" y="176"/>
                    <a:pt x="14" y="278"/>
                    <a:pt x="14" y="394"/>
                  </a:cubicBezTo>
                  <a:cubicBezTo>
                    <a:pt x="0" y="500"/>
                    <a:pt x="28" y="602"/>
                    <a:pt x="88" y="676"/>
                  </a:cubicBezTo>
                  <a:cubicBezTo>
                    <a:pt x="144" y="764"/>
                    <a:pt x="204" y="834"/>
                    <a:pt x="292" y="880"/>
                  </a:cubicBezTo>
                  <a:cubicBezTo>
                    <a:pt x="232" y="704"/>
                    <a:pt x="176" y="542"/>
                    <a:pt x="190" y="412"/>
                  </a:cubicBezTo>
                  <a:cubicBezTo>
                    <a:pt x="190" y="338"/>
                    <a:pt x="204" y="264"/>
                    <a:pt x="246" y="204"/>
                  </a:cubicBezTo>
                  <a:cubicBezTo>
                    <a:pt x="292" y="130"/>
                    <a:pt x="352" y="74"/>
                    <a:pt x="40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3"/>
            <p:cNvSpPr/>
            <p:nvPr/>
          </p:nvSpPr>
          <p:spPr>
            <a:xfrm>
              <a:off x="652495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690" y="0"/>
                  </a:moveTo>
                  <a:cubicBezTo>
                    <a:pt x="571" y="0"/>
                    <a:pt x="455" y="28"/>
                    <a:pt x="338" y="71"/>
                  </a:cubicBezTo>
                  <a:cubicBezTo>
                    <a:pt x="279" y="102"/>
                    <a:pt x="233" y="145"/>
                    <a:pt x="191" y="176"/>
                  </a:cubicBezTo>
                  <a:cubicBezTo>
                    <a:pt x="145" y="232"/>
                    <a:pt x="103" y="278"/>
                    <a:pt x="75" y="320"/>
                  </a:cubicBezTo>
                  <a:cubicBezTo>
                    <a:pt x="15" y="422"/>
                    <a:pt x="1" y="556"/>
                    <a:pt x="1" y="658"/>
                  </a:cubicBezTo>
                  <a:cubicBezTo>
                    <a:pt x="75" y="570"/>
                    <a:pt x="117" y="482"/>
                    <a:pt x="191" y="408"/>
                  </a:cubicBezTo>
                  <a:cubicBezTo>
                    <a:pt x="265" y="334"/>
                    <a:pt x="338" y="278"/>
                    <a:pt x="426" y="232"/>
                  </a:cubicBezTo>
                  <a:cubicBezTo>
                    <a:pt x="585" y="145"/>
                    <a:pt x="792" y="116"/>
                    <a:pt x="1024" y="88"/>
                  </a:cubicBezTo>
                  <a:cubicBezTo>
                    <a:pt x="922" y="28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3"/>
            <p:cNvSpPr/>
            <p:nvPr/>
          </p:nvSpPr>
          <p:spPr>
            <a:xfrm>
              <a:off x="6531900" y="22511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1" y="0"/>
                  </a:moveTo>
                  <a:cubicBezTo>
                    <a:pt x="60" y="74"/>
                    <a:pt x="117" y="130"/>
                    <a:pt x="162" y="204"/>
                  </a:cubicBezTo>
                  <a:cubicBezTo>
                    <a:pt x="191" y="264"/>
                    <a:pt x="219" y="338"/>
                    <a:pt x="219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4"/>
                    <a:pt x="264" y="764"/>
                    <a:pt x="324" y="676"/>
                  </a:cubicBezTo>
                  <a:cubicBezTo>
                    <a:pt x="366" y="602"/>
                    <a:pt x="395" y="500"/>
                    <a:pt x="395" y="394"/>
                  </a:cubicBezTo>
                  <a:cubicBezTo>
                    <a:pt x="395" y="278"/>
                    <a:pt x="338" y="176"/>
                    <a:pt x="264" y="116"/>
                  </a:cubicBezTo>
                  <a:cubicBezTo>
                    <a:pt x="191" y="43"/>
                    <a:pt x="103" y="14"/>
                    <a:pt x="1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3"/>
            <p:cNvSpPr/>
            <p:nvPr/>
          </p:nvSpPr>
          <p:spPr>
            <a:xfrm>
              <a:off x="6304325" y="2108025"/>
              <a:ext cx="266825" cy="146875"/>
            </a:xfrm>
            <a:custGeom>
              <a:avLst/>
              <a:gdLst/>
              <a:ahLst/>
              <a:cxnLst/>
              <a:rect l="l" t="t" r="r" b="b"/>
              <a:pathLst>
                <a:path w="10673" h="5875" extrusionOk="0">
                  <a:moveTo>
                    <a:pt x="5906" y="1"/>
                  </a:moveTo>
                  <a:cubicBezTo>
                    <a:pt x="4817" y="1"/>
                    <a:pt x="3887" y="598"/>
                    <a:pt x="3887" y="598"/>
                  </a:cubicBezTo>
                  <a:cubicBezTo>
                    <a:pt x="3788" y="590"/>
                    <a:pt x="3692" y="586"/>
                    <a:pt x="3599" y="586"/>
                  </a:cubicBezTo>
                  <a:cubicBezTo>
                    <a:pt x="1191" y="586"/>
                    <a:pt x="1027" y="3088"/>
                    <a:pt x="1027" y="3088"/>
                  </a:cubicBezTo>
                  <a:cubicBezTo>
                    <a:pt x="0" y="4070"/>
                    <a:pt x="602" y="5462"/>
                    <a:pt x="602" y="5462"/>
                  </a:cubicBezTo>
                  <a:cubicBezTo>
                    <a:pt x="885" y="5093"/>
                    <a:pt x="1238" y="5045"/>
                    <a:pt x="1403" y="5045"/>
                  </a:cubicBezTo>
                  <a:cubicBezTo>
                    <a:pt x="1461" y="5045"/>
                    <a:pt x="1495" y="5051"/>
                    <a:pt x="1495" y="5051"/>
                  </a:cubicBezTo>
                  <a:lnTo>
                    <a:pt x="2111" y="5874"/>
                  </a:lnTo>
                  <a:lnTo>
                    <a:pt x="2199" y="4319"/>
                  </a:lnTo>
                  <a:cubicBezTo>
                    <a:pt x="4911" y="4115"/>
                    <a:pt x="4707" y="2663"/>
                    <a:pt x="4707" y="2663"/>
                  </a:cubicBezTo>
                  <a:lnTo>
                    <a:pt x="4707" y="2663"/>
                  </a:lnTo>
                  <a:cubicBezTo>
                    <a:pt x="5090" y="2926"/>
                    <a:pt x="5473" y="3006"/>
                    <a:pt x="5797" y="3006"/>
                  </a:cubicBezTo>
                  <a:cubicBezTo>
                    <a:pt x="6305" y="3006"/>
                    <a:pt x="6670" y="2810"/>
                    <a:pt x="6670" y="2810"/>
                  </a:cubicBezTo>
                  <a:cubicBezTo>
                    <a:pt x="7109" y="3908"/>
                    <a:pt x="8400" y="4041"/>
                    <a:pt x="8400" y="4041"/>
                  </a:cubicBezTo>
                  <a:lnTo>
                    <a:pt x="8488" y="5652"/>
                  </a:lnTo>
                  <a:lnTo>
                    <a:pt x="9132" y="5065"/>
                  </a:lnTo>
                  <a:cubicBezTo>
                    <a:pt x="9174" y="5061"/>
                    <a:pt x="9214" y="5059"/>
                    <a:pt x="9253" y="5059"/>
                  </a:cubicBezTo>
                  <a:cubicBezTo>
                    <a:pt x="9898" y="5059"/>
                    <a:pt x="10145" y="5579"/>
                    <a:pt x="10145" y="5579"/>
                  </a:cubicBezTo>
                  <a:cubicBezTo>
                    <a:pt x="10672" y="4274"/>
                    <a:pt x="9835" y="3746"/>
                    <a:pt x="9835" y="3746"/>
                  </a:cubicBezTo>
                  <a:cubicBezTo>
                    <a:pt x="9807" y="1565"/>
                    <a:pt x="7932" y="978"/>
                    <a:pt x="7932" y="978"/>
                  </a:cubicBezTo>
                  <a:cubicBezTo>
                    <a:pt x="7319" y="231"/>
                    <a:pt x="6582" y="1"/>
                    <a:pt x="5906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3"/>
            <p:cNvSpPr/>
            <p:nvPr/>
          </p:nvSpPr>
          <p:spPr>
            <a:xfrm>
              <a:off x="6358925" y="2169475"/>
              <a:ext cx="55000" cy="30450"/>
            </a:xfrm>
            <a:custGeom>
              <a:avLst/>
              <a:gdLst/>
              <a:ahLst/>
              <a:cxnLst/>
              <a:rect l="l" t="t" r="r" b="b"/>
              <a:pathLst>
                <a:path w="2200" h="1218" extrusionOk="0">
                  <a:moveTo>
                    <a:pt x="2199" y="1"/>
                  </a:moveTo>
                  <a:cubicBezTo>
                    <a:pt x="2171" y="43"/>
                    <a:pt x="2125" y="88"/>
                    <a:pt x="2097" y="131"/>
                  </a:cubicBezTo>
                  <a:lnTo>
                    <a:pt x="2037" y="190"/>
                  </a:lnTo>
                  <a:lnTo>
                    <a:pt x="1995" y="250"/>
                  </a:lnTo>
                  <a:lnTo>
                    <a:pt x="1879" y="366"/>
                  </a:lnTo>
                  <a:lnTo>
                    <a:pt x="1759" y="468"/>
                  </a:lnTo>
                  <a:cubicBezTo>
                    <a:pt x="1584" y="602"/>
                    <a:pt x="1408" y="732"/>
                    <a:pt x="1218" y="820"/>
                  </a:cubicBezTo>
                  <a:cubicBezTo>
                    <a:pt x="1028" y="922"/>
                    <a:pt x="838" y="1010"/>
                    <a:pt x="630" y="1070"/>
                  </a:cubicBezTo>
                  <a:cubicBezTo>
                    <a:pt x="528" y="1098"/>
                    <a:pt x="426" y="1130"/>
                    <a:pt x="310" y="1158"/>
                  </a:cubicBezTo>
                  <a:cubicBezTo>
                    <a:pt x="208" y="1186"/>
                    <a:pt x="103" y="1200"/>
                    <a:pt x="1" y="1218"/>
                  </a:cubicBezTo>
                  <a:cubicBezTo>
                    <a:pt x="222" y="1218"/>
                    <a:pt x="426" y="1186"/>
                    <a:pt x="648" y="1130"/>
                  </a:cubicBezTo>
                  <a:cubicBezTo>
                    <a:pt x="852" y="1084"/>
                    <a:pt x="1056" y="996"/>
                    <a:pt x="1263" y="894"/>
                  </a:cubicBezTo>
                  <a:cubicBezTo>
                    <a:pt x="1453" y="806"/>
                    <a:pt x="1643" y="672"/>
                    <a:pt x="1805" y="528"/>
                  </a:cubicBezTo>
                  <a:cubicBezTo>
                    <a:pt x="1967" y="380"/>
                    <a:pt x="2097" y="190"/>
                    <a:pt x="2199" y="1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3"/>
            <p:cNvSpPr/>
            <p:nvPr/>
          </p:nvSpPr>
          <p:spPr>
            <a:xfrm>
              <a:off x="6496725" y="2137900"/>
              <a:ext cx="43300" cy="57975"/>
            </a:xfrm>
            <a:custGeom>
              <a:avLst/>
              <a:gdLst/>
              <a:ahLst/>
              <a:cxnLst/>
              <a:rect l="l" t="t" r="r" b="b"/>
              <a:pathLst>
                <a:path w="1732" h="2319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61"/>
                    <a:pt x="219" y="134"/>
                    <a:pt x="324" y="208"/>
                  </a:cubicBezTo>
                  <a:cubicBezTo>
                    <a:pt x="426" y="282"/>
                    <a:pt x="528" y="352"/>
                    <a:pt x="616" y="440"/>
                  </a:cubicBezTo>
                  <a:cubicBezTo>
                    <a:pt x="806" y="602"/>
                    <a:pt x="982" y="778"/>
                    <a:pt x="1144" y="968"/>
                  </a:cubicBezTo>
                  <a:cubicBezTo>
                    <a:pt x="1292" y="1162"/>
                    <a:pt x="1422" y="1380"/>
                    <a:pt x="1524" y="1601"/>
                  </a:cubicBezTo>
                  <a:lnTo>
                    <a:pt x="1598" y="1777"/>
                  </a:lnTo>
                  <a:lnTo>
                    <a:pt x="1657" y="1953"/>
                  </a:lnTo>
                  <a:lnTo>
                    <a:pt x="1686" y="2041"/>
                  </a:lnTo>
                  <a:lnTo>
                    <a:pt x="1700" y="2129"/>
                  </a:lnTo>
                  <a:cubicBezTo>
                    <a:pt x="1709" y="2168"/>
                    <a:pt x="1721" y="2216"/>
                    <a:pt x="1727" y="2262"/>
                  </a:cubicBezTo>
                  <a:lnTo>
                    <a:pt x="1727" y="2262"/>
                  </a:lnTo>
                  <a:cubicBezTo>
                    <a:pt x="1709" y="2029"/>
                    <a:pt x="1678" y="1787"/>
                    <a:pt x="1584" y="1570"/>
                  </a:cubicBezTo>
                  <a:cubicBezTo>
                    <a:pt x="1496" y="1337"/>
                    <a:pt x="1362" y="1116"/>
                    <a:pt x="1204" y="912"/>
                  </a:cubicBezTo>
                  <a:cubicBezTo>
                    <a:pt x="1042" y="722"/>
                    <a:pt x="866" y="546"/>
                    <a:pt x="658" y="384"/>
                  </a:cubicBezTo>
                  <a:cubicBezTo>
                    <a:pt x="454" y="236"/>
                    <a:pt x="236" y="89"/>
                    <a:pt x="1" y="1"/>
                  </a:cubicBezTo>
                  <a:close/>
                  <a:moveTo>
                    <a:pt x="1727" y="2262"/>
                  </a:moveTo>
                  <a:lnTo>
                    <a:pt x="1727" y="2262"/>
                  </a:lnTo>
                  <a:cubicBezTo>
                    <a:pt x="1729" y="2281"/>
                    <a:pt x="1730" y="2300"/>
                    <a:pt x="1731" y="2319"/>
                  </a:cubicBezTo>
                  <a:cubicBezTo>
                    <a:pt x="1731" y="2301"/>
                    <a:pt x="1730" y="2282"/>
                    <a:pt x="1727" y="2262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3"/>
            <p:cNvSpPr/>
            <p:nvPr/>
          </p:nvSpPr>
          <p:spPr>
            <a:xfrm>
              <a:off x="6321200" y="2192175"/>
              <a:ext cx="12875" cy="37375"/>
            </a:xfrm>
            <a:custGeom>
              <a:avLst/>
              <a:gdLst/>
              <a:ahLst/>
              <a:cxnLst/>
              <a:rect l="l" t="t" r="r" b="b"/>
              <a:pathLst>
                <a:path w="515" h="1495" extrusionOk="0">
                  <a:moveTo>
                    <a:pt x="514" y="0"/>
                  </a:moveTo>
                  <a:lnTo>
                    <a:pt x="514" y="0"/>
                  </a:lnTo>
                  <a:cubicBezTo>
                    <a:pt x="398" y="74"/>
                    <a:pt x="293" y="176"/>
                    <a:pt x="222" y="292"/>
                  </a:cubicBezTo>
                  <a:cubicBezTo>
                    <a:pt x="148" y="412"/>
                    <a:pt x="103" y="542"/>
                    <a:pt x="60" y="675"/>
                  </a:cubicBezTo>
                  <a:cubicBezTo>
                    <a:pt x="1" y="953"/>
                    <a:pt x="1" y="1231"/>
                    <a:pt x="75" y="1495"/>
                  </a:cubicBezTo>
                  <a:cubicBezTo>
                    <a:pt x="60" y="1365"/>
                    <a:pt x="75" y="1231"/>
                    <a:pt x="89" y="1083"/>
                  </a:cubicBezTo>
                  <a:cubicBezTo>
                    <a:pt x="89" y="953"/>
                    <a:pt x="117" y="820"/>
                    <a:pt x="148" y="704"/>
                  </a:cubicBezTo>
                  <a:cubicBezTo>
                    <a:pt x="177" y="573"/>
                    <a:pt x="222" y="440"/>
                    <a:pt x="279" y="324"/>
                  </a:cubicBezTo>
                  <a:cubicBezTo>
                    <a:pt x="338" y="204"/>
                    <a:pt x="426" y="102"/>
                    <a:pt x="514" y="0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3"/>
            <p:cNvSpPr/>
            <p:nvPr/>
          </p:nvSpPr>
          <p:spPr>
            <a:xfrm>
              <a:off x="6458200" y="2244050"/>
              <a:ext cx="44800" cy="40625"/>
            </a:xfrm>
            <a:custGeom>
              <a:avLst/>
              <a:gdLst/>
              <a:ahLst/>
              <a:cxnLst/>
              <a:rect l="l" t="t" r="r" b="b"/>
              <a:pathLst>
                <a:path w="1792" h="1625" extrusionOk="0">
                  <a:moveTo>
                    <a:pt x="895" y="1"/>
                  </a:moveTo>
                  <a:cubicBezTo>
                    <a:pt x="818" y="1"/>
                    <a:pt x="740" y="12"/>
                    <a:pt x="662" y="36"/>
                  </a:cubicBezTo>
                  <a:cubicBezTo>
                    <a:pt x="237" y="169"/>
                    <a:pt x="1" y="609"/>
                    <a:pt x="121" y="1049"/>
                  </a:cubicBezTo>
                  <a:cubicBezTo>
                    <a:pt x="227" y="1395"/>
                    <a:pt x="551" y="1625"/>
                    <a:pt x="899" y="1625"/>
                  </a:cubicBezTo>
                  <a:cubicBezTo>
                    <a:pt x="976" y="1625"/>
                    <a:pt x="1053" y="1614"/>
                    <a:pt x="1130" y="1590"/>
                  </a:cubicBezTo>
                  <a:cubicBezTo>
                    <a:pt x="1556" y="1471"/>
                    <a:pt x="1791" y="1017"/>
                    <a:pt x="1672" y="577"/>
                  </a:cubicBezTo>
                  <a:cubicBezTo>
                    <a:pt x="1565" y="229"/>
                    <a:pt x="1242" y="1"/>
                    <a:pt x="89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3"/>
            <p:cNvSpPr/>
            <p:nvPr/>
          </p:nvSpPr>
          <p:spPr>
            <a:xfrm>
              <a:off x="6459700" y="22434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838" y="61"/>
                  </a:moveTo>
                  <a:cubicBezTo>
                    <a:pt x="1172" y="61"/>
                    <a:pt x="1482" y="282"/>
                    <a:pt x="1584" y="616"/>
                  </a:cubicBezTo>
                  <a:cubicBezTo>
                    <a:pt x="1598" y="690"/>
                    <a:pt x="1612" y="764"/>
                    <a:pt x="1612" y="838"/>
                  </a:cubicBezTo>
                  <a:cubicBezTo>
                    <a:pt x="1612" y="1176"/>
                    <a:pt x="1394" y="1482"/>
                    <a:pt x="1056" y="1584"/>
                  </a:cubicBezTo>
                  <a:cubicBezTo>
                    <a:pt x="982" y="1615"/>
                    <a:pt x="908" y="1615"/>
                    <a:pt x="838" y="1615"/>
                  </a:cubicBezTo>
                  <a:cubicBezTo>
                    <a:pt x="500" y="1615"/>
                    <a:pt x="191" y="1394"/>
                    <a:pt x="89" y="1056"/>
                  </a:cubicBezTo>
                  <a:cubicBezTo>
                    <a:pt x="75" y="986"/>
                    <a:pt x="61" y="912"/>
                    <a:pt x="61" y="838"/>
                  </a:cubicBezTo>
                  <a:cubicBezTo>
                    <a:pt x="61" y="500"/>
                    <a:pt x="279" y="194"/>
                    <a:pt x="616" y="89"/>
                  </a:cubicBezTo>
                  <a:cubicBezTo>
                    <a:pt x="690" y="61"/>
                    <a:pt x="764" y="61"/>
                    <a:pt x="838" y="61"/>
                  </a:cubicBezTo>
                  <a:close/>
                  <a:moveTo>
                    <a:pt x="838" y="1"/>
                  </a:moveTo>
                  <a:cubicBezTo>
                    <a:pt x="750" y="1"/>
                    <a:pt x="676" y="1"/>
                    <a:pt x="602" y="32"/>
                  </a:cubicBezTo>
                  <a:cubicBezTo>
                    <a:pt x="236" y="134"/>
                    <a:pt x="1" y="472"/>
                    <a:pt x="1" y="838"/>
                  </a:cubicBezTo>
                  <a:cubicBezTo>
                    <a:pt x="1" y="912"/>
                    <a:pt x="15" y="1000"/>
                    <a:pt x="29" y="1074"/>
                  </a:cubicBezTo>
                  <a:cubicBezTo>
                    <a:pt x="149" y="1439"/>
                    <a:pt x="486" y="1689"/>
                    <a:pt x="838" y="1689"/>
                  </a:cubicBezTo>
                  <a:cubicBezTo>
                    <a:pt x="926" y="1689"/>
                    <a:pt x="996" y="1672"/>
                    <a:pt x="1070" y="1643"/>
                  </a:cubicBezTo>
                  <a:cubicBezTo>
                    <a:pt x="1436" y="1541"/>
                    <a:pt x="1672" y="1204"/>
                    <a:pt x="1672" y="838"/>
                  </a:cubicBezTo>
                  <a:cubicBezTo>
                    <a:pt x="1672" y="764"/>
                    <a:pt x="1658" y="676"/>
                    <a:pt x="1643" y="602"/>
                  </a:cubicBezTo>
                  <a:cubicBezTo>
                    <a:pt x="1524" y="236"/>
                    <a:pt x="1190" y="1"/>
                    <a:pt x="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3"/>
            <p:cNvSpPr/>
            <p:nvPr/>
          </p:nvSpPr>
          <p:spPr>
            <a:xfrm>
              <a:off x="6458200" y="2245875"/>
              <a:ext cx="44800" cy="40500"/>
            </a:xfrm>
            <a:custGeom>
              <a:avLst/>
              <a:gdLst/>
              <a:ahLst/>
              <a:cxnLst/>
              <a:rect l="l" t="t" r="r" b="b"/>
              <a:pathLst>
                <a:path w="1792" h="1620" extrusionOk="0">
                  <a:moveTo>
                    <a:pt x="896" y="0"/>
                  </a:moveTo>
                  <a:cubicBezTo>
                    <a:pt x="819" y="0"/>
                    <a:pt x="740" y="12"/>
                    <a:pt x="662" y="36"/>
                  </a:cubicBezTo>
                  <a:cubicBezTo>
                    <a:pt x="237" y="153"/>
                    <a:pt x="1" y="606"/>
                    <a:pt x="121" y="1032"/>
                  </a:cubicBezTo>
                  <a:cubicBezTo>
                    <a:pt x="229" y="1387"/>
                    <a:pt x="553" y="1620"/>
                    <a:pt x="905" y="1620"/>
                  </a:cubicBezTo>
                  <a:cubicBezTo>
                    <a:pt x="975" y="1620"/>
                    <a:pt x="1045" y="1610"/>
                    <a:pt x="1116" y="1591"/>
                  </a:cubicBezTo>
                  <a:cubicBezTo>
                    <a:pt x="1542" y="1458"/>
                    <a:pt x="1791" y="1004"/>
                    <a:pt x="1658" y="578"/>
                  </a:cubicBezTo>
                  <a:cubicBezTo>
                    <a:pt x="1551" y="231"/>
                    <a:pt x="1239" y="0"/>
                    <a:pt x="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3"/>
            <p:cNvSpPr/>
            <p:nvPr/>
          </p:nvSpPr>
          <p:spPr>
            <a:xfrm>
              <a:off x="6465950" y="2252925"/>
              <a:ext cx="28950" cy="26325"/>
            </a:xfrm>
            <a:custGeom>
              <a:avLst/>
              <a:gdLst/>
              <a:ahLst/>
              <a:cxnLst/>
              <a:rect l="l" t="t" r="r" b="b"/>
              <a:pathLst>
                <a:path w="1158" h="1053" extrusionOk="0">
                  <a:moveTo>
                    <a:pt x="571" y="0"/>
                  </a:moveTo>
                  <a:cubicBezTo>
                    <a:pt x="527" y="0"/>
                    <a:pt x="483" y="6"/>
                    <a:pt x="440" y="18"/>
                  </a:cubicBezTo>
                  <a:cubicBezTo>
                    <a:pt x="162" y="106"/>
                    <a:pt x="1" y="398"/>
                    <a:pt x="88" y="676"/>
                  </a:cubicBezTo>
                  <a:cubicBezTo>
                    <a:pt x="148" y="905"/>
                    <a:pt x="353" y="1052"/>
                    <a:pt x="576" y="1052"/>
                  </a:cubicBezTo>
                  <a:cubicBezTo>
                    <a:pt x="628" y="1052"/>
                    <a:pt x="680" y="1044"/>
                    <a:pt x="732" y="1028"/>
                  </a:cubicBezTo>
                  <a:cubicBezTo>
                    <a:pt x="1010" y="940"/>
                    <a:pt x="1158" y="662"/>
                    <a:pt x="1084" y="384"/>
                  </a:cubicBezTo>
                  <a:cubicBezTo>
                    <a:pt x="1010" y="152"/>
                    <a:pt x="794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3"/>
            <p:cNvSpPr/>
            <p:nvPr/>
          </p:nvSpPr>
          <p:spPr>
            <a:xfrm>
              <a:off x="6486100" y="2258550"/>
              <a:ext cx="9950" cy="6450"/>
            </a:xfrm>
            <a:custGeom>
              <a:avLst/>
              <a:gdLst/>
              <a:ahLst/>
              <a:cxnLst/>
              <a:rect l="l" t="t" r="r" b="b"/>
              <a:pathLst>
                <a:path w="398" h="258" extrusionOk="0">
                  <a:moveTo>
                    <a:pt x="241" y="0"/>
                  </a:moveTo>
                  <a:cubicBezTo>
                    <a:pt x="216" y="0"/>
                    <a:pt x="189" y="4"/>
                    <a:pt x="162" y="11"/>
                  </a:cubicBezTo>
                  <a:cubicBezTo>
                    <a:pt x="60" y="43"/>
                    <a:pt x="0" y="117"/>
                    <a:pt x="14" y="187"/>
                  </a:cubicBezTo>
                  <a:cubicBezTo>
                    <a:pt x="37" y="231"/>
                    <a:pt x="91" y="258"/>
                    <a:pt x="158" y="258"/>
                  </a:cubicBezTo>
                  <a:cubicBezTo>
                    <a:pt x="183" y="258"/>
                    <a:pt x="209" y="254"/>
                    <a:pt x="236" y="247"/>
                  </a:cubicBezTo>
                  <a:cubicBezTo>
                    <a:pt x="338" y="219"/>
                    <a:pt x="398" y="145"/>
                    <a:pt x="380" y="71"/>
                  </a:cubicBezTo>
                  <a:cubicBezTo>
                    <a:pt x="370" y="27"/>
                    <a:pt x="312" y="0"/>
                    <a:pt x="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3"/>
            <p:cNvSpPr/>
            <p:nvPr/>
          </p:nvSpPr>
          <p:spPr>
            <a:xfrm>
              <a:off x="6376875" y="2246325"/>
              <a:ext cx="42225" cy="40800"/>
            </a:xfrm>
            <a:custGeom>
              <a:avLst/>
              <a:gdLst/>
              <a:ahLst/>
              <a:cxnLst/>
              <a:rect l="l" t="t" r="r" b="b"/>
              <a:pathLst>
                <a:path w="1689" h="1632" extrusionOk="0">
                  <a:moveTo>
                    <a:pt x="843" y="0"/>
                  </a:moveTo>
                  <a:cubicBezTo>
                    <a:pt x="426" y="0"/>
                    <a:pt x="86" y="323"/>
                    <a:pt x="46" y="736"/>
                  </a:cubicBezTo>
                  <a:cubicBezTo>
                    <a:pt x="0" y="1190"/>
                    <a:pt x="324" y="1587"/>
                    <a:pt x="764" y="1629"/>
                  </a:cubicBezTo>
                  <a:cubicBezTo>
                    <a:pt x="783" y="1631"/>
                    <a:pt x="803" y="1632"/>
                    <a:pt x="823" y="1632"/>
                  </a:cubicBezTo>
                  <a:cubicBezTo>
                    <a:pt x="1239" y="1632"/>
                    <a:pt x="1603" y="1318"/>
                    <a:pt x="1643" y="898"/>
                  </a:cubicBezTo>
                  <a:cubicBezTo>
                    <a:pt x="1689" y="444"/>
                    <a:pt x="1365" y="47"/>
                    <a:pt x="925" y="4"/>
                  </a:cubicBezTo>
                  <a:cubicBezTo>
                    <a:pt x="898" y="2"/>
                    <a:pt x="870" y="0"/>
                    <a:pt x="8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3"/>
            <p:cNvSpPr/>
            <p:nvPr/>
          </p:nvSpPr>
          <p:spPr>
            <a:xfrm>
              <a:off x="6376875" y="22456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911" y="61"/>
                  </a:moveTo>
                  <a:cubicBezTo>
                    <a:pt x="1319" y="106"/>
                    <a:pt x="1615" y="440"/>
                    <a:pt x="1615" y="838"/>
                  </a:cubicBezTo>
                  <a:lnTo>
                    <a:pt x="1615" y="912"/>
                  </a:lnTo>
                  <a:cubicBezTo>
                    <a:pt x="1569" y="1320"/>
                    <a:pt x="1231" y="1629"/>
                    <a:pt x="837" y="1629"/>
                  </a:cubicBezTo>
                  <a:cubicBezTo>
                    <a:pt x="823" y="1629"/>
                    <a:pt x="792" y="1629"/>
                    <a:pt x="764" y="1615"/>
                  </a:cubicBezTo>
                  <a:cubicBezTo>
                    <a:pt x="370" y="1584"/>
                    <a:pt x="60" y="1249"/>
                    <a:pt x="60" y="838"/>
                  </a:cubicBezTo>
                  <a:cubicBezTo>
                    <a:pt x="60" y="824"/>
                    <a:pt x="74" y="792"/>
                    <a:pt x="74" y="764"/>
                  </a:cubicBezTo>
                  <a:cubicBezTo>
                    <a:pt x="106" y="370"/>
                    <a:pt x="440" y="61"/>
                    <a:pt x="837" y="61"/>
                  </a:cubicBezTo>
                  <a:close/>
                  <a:moveTo>
                    <a:pt x="837" y="1"/>
                  </a:moveTo>
                  <a:cubicBezTo>
                    <a:pt x="412" y="1"/>
                    <a:pt x="46" y="324"/>
                    <a:pt x="18" y="764"/>
                  </a:cubicBezTo>
                  <a:cubicBezTo>
                    <a:pt x="0" y="792"/>
                    <a:pt x="0" y="824"/>
                    <a:pt x="0" y="838"/>
                  </a:cubicBezTo>
                  <a:cubicBezTo>
                    <a:pt x="0" y="1278"/>
                    <a:pt x="324" y="1643"/>
                    <a:pt x="764" y="1689"/>
                  </a:cubicBezTo>
                  <a:lnTo>
                    <a:pt x="837" y="1689"/>
                  </a:lnTo>
                  <a:cubicBezTo>
                    <a:pt x="1263" y="1689"/>
                    <a:pt x="1629" y="1351"/>
                    <a:pt x="1671" y="926"/>
                  </a:cubicBezTo>
                  <a:lnTo>
                    <a:pt x="1671" y="838"/>
                  </a:lnTo>
                  <a:cubicBezTo>
                    <a:pt x="1671" y="412"/>
                    <a:pt x="1351" y="46"/>
                    <a:pt x="9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3"/>
            <p:cNvSpPr/>
            <p:nvPr/>
          </p:nvSpPr>
          <p:spPr>
            <a:xfrm>
              <a:off x="6377300" y="2248150"/>
              <a:ext cx="42150" cy="40500"/>
            </a:xfrm>
            <a:custGeom>
              <a:avLst/>
              <a:gdLst/>
              <a:ahLst/>
              <a:cxnLst/>
              <a:rect l="l" t="t" r="r" b="b"/>
              <a:pathLst>
                <a:path w="1686" h="1620" extrusionOk="0">
                  <a:moveTo>
                    <a:pt x="840" y="1"/>
                  </a:moveTo>
                  <a:cubicBezTo>
                    <a:pt x="434" y="1"/>
                    <a:pt x="86" y="312"/>
                    <a:pt x="43" y="737"/>
                  </a:cubicBezTo>
                  <a:cubicBezTo>
                    <a:pt x="1" y="1177"/>
                    <a:pt x="321" y="1571"/>
                    <a:pt x="761" y="1616"/>
                  </a:cubicBezTo>
                  <a:cubicBezTo>
                    <a:pt x="786" y="1619"/>
                    <a:pt x="811" y="1620"/>
                    <a:pt x="836" y="1620"/>
                  </a:cubicBezTo>
                  <a:cubicBezTo>
                    <a:pt x="1245" y="1620"/>
                    <a:pt x="1600" y="1299"/>
                    <a:pt x="1640" y="885"/>
                  </a:cubicBezTo>
                  <a:cubicBezTo>
                    <a:pt x="1686" y="445"/>
                    <a:pt x="1362" y="47"/>
                    <a:pt x="922" y="5"/>
                  </a:cubicBezTo>
                  <a:cubicBezTo>
                    <a:pt x="895" y="2"/>
                    <a:pt x="867" y="1"/>
                    <a:pt x="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3"/>
            <p:cNvSpPr/>
            <p:nvPr/>
          </p:nvSpPr>
          <p:spPr>
            <a:xfrm>
              <a:off x="6384600" y="2255150"/>
              <a:ext cx="27475" cy="26175"/>
            </a:xfrm>
            <a:custGeom>
              <a:avLst/>
              <a:gdLst/>
              <a:ahLst/>
              <a:cxnLst/>
              <a:rect l="l" t="t" r="r" b="b"/>
              <a:pathLst>
                <a:path w="1099" h="1047" extrusionOk="0">
                  <a:moveTo>
                    <a:pt x="546" y="0"/>
                  </a:moveTo>
                  <a:cubicBezTo>
                    <a:pt x="276" y="0"/>
                    <a:pt x="59" y="211"/>
                    <a:pt x="29" y="471"/>
                  </a:cubicBezTo>
                  <a:cubicBezTo>
                    <a:pt x="1" y="763"/>
                    <a:pt x="219" y="1027"/>
                    <a:pt x="500" y="1044"/>
                  </a:cubicBezTo>
                  <a:cubicBezTo>
                    <a:pt x="518" y="1046"/>
                    <a:pt x="536" y="1047"/>
                    <a:pt x="554" y="1047"/>
                  </a:cubicBezTo>
                  <a:cubicBezTo>
                    <a:pt x="822" y="1047"/>
                    <a:pt x="1044" y="850"/>
                    <a:pt x="1070" y="573"/>
                  </a:cubicBezTo>
                  <a:cubicBezTo>
                    <a:pt x="1098" y="281"/>
                    <a:pt x="880" y="31"/>
                    <a:pt x="602" y="3"/>
                  </a:cubicBezTo>
                  <a:cubicBezTo>
                    <a:pt x="583" y="1"/>
                    <a:pt x="565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3"/>
            <p:cNvSpPr/>
            <p:nvPr/>
          </p:nvSpPr>
          <p:spPr>
            <a:xfrm>
              <a:off x="6382400" y="2262875"/>
              <a:ext cx="9525" cy="6325"/>
            </a:xfrm>
            <a:custGeom>
              <a:avLst/>
              <a:gdLst/>
              <a:ahLst/>
              <a:cxnLst/>
              <a:rect l="l" t="t" r="r" b="b"/>
              <a:pathLst>
                <a:path w="381" h="253" extrusionOk="0">
                  <a:moveTo>
                    <a:pt x="205" y="0"/>
                  </a:moveTo>
                  <a:cubicBezTo>
                    <a:pt x="103" y="0"/>
                    <a:pt x="1" y="46"/>
                    <a:pt x="1" y="120"/>
                  </a:cubicBezTo>
                  <a:cubicBezTo>
                    <a:pt x="1" y="176"/>
                    <a:pt x="75" y="250"/>
                    <a:pt x="177" y="250"/>
                  </a:cubicBezTo>
                  <a:cubicBezTo>
                    <a:pt x="190" y="252"/>
                    <a:pt x="203" y="253"/>
                    <a:pt x="215" y="253"/>
                  </a:cubicBezTo>
                  <a:cubicBezTo>
                    <a:pt x="300" y="253"/>
                    <a:pt x="369" y="212"/>
                    <a:pt x="381" y="148"/>
                  </a:cubicBezTo>
                  <a:cubicBezTo>
                    <a:pt x="381" y="74"/>
                    <a:pt x="307" y="14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3"/>
            <p:cNvSpPr/>
            <p:nvPr/>
          </p:nvSpPr>
          <p:spPr>
            <a:xfrm>
              <a:off x="6435175" y="2289450"/>
              <a:ext cx="20150" cy="14150"/>
            </a:xfrm>
            <a:custGeom>
              <a:avLst/>
              <a:gdLst/>
              <a:ahLst/>
              <a:cxnLst/>
              <a:rect l="l" t="t" r="r" b="b"/>
              <a:pathLst>
                <a:path w="806" h="566" extrusionOk="0">
                  <a:moveTo>
                    <a:pt x="792" y="0"/>
                  </a:moveTo>
                  <a:cubicBezTo>
                    <a:pt x="784" y="0"/>
                    <a:pt x="778" y="6"/>
                    <a:pt x="778" y="6"/>
                  </a:cubicBezTo>
                  <a:cubicBezTo>
                    <a:pt x="778" y="6"/>
                    <a:pt x="778" y="24"/>
                    <a:pt x="764" y="24"/>
                  </a:cubicBezTo>
                  <a:cubicBezTo>
                    <a:pt x="764" y="24"/>
                    <a:pt x="764" y="38"/>
                    <a:pt x="746" y="52"/>
                  </a:cubicBezTo>
                  <a:cubicBezTo>
                    <a:pt x="746" y="66"/>
                    <a:pt x="746" y="80"/>
                    <a:pt x="732" y="94"/>
                  </a:cubicBezTo>
                  <a:cubicBezTo>
                    <a:pt x="718" y="112"/>
                    <a:pt x="718" y="126"/>
                    <a:pt x="704" y="140"/>
                  </a:cubicBezTo>
                  <a:cubicBezTo>
                    <a:pt x="690" y="168"/>
                    <a:pt x="676" y="182"/>
                    <a:pt x="658" y="200"/>
                  </a:cubicBezTo>
                  <a:cubicBezTo>
                    <a:pt x="644" y="228"/>
                    <a:pt x="630" y="242"/>
                    <a:pt x="602" y="270"/>
                  </a:cubicBezTo>
                  <a:cubicBezTo>
                    <a:pt x="588" y="288"/>
                    <a:pt x="570" y="316"/>
                    <a:pt x="542" y="330"/>
                  </a:cubicBezTo>
                  <a:lnTo>
                    <a:pt x="514" y="358"/>
                  </a:lnTo>
                  <a:cubicBezTo>
                    <a:pt x="500" y="358"/>
                    <a:pt x="482" y="376"/>
                    <a:pt x="482" y="390"/>
                  </a:cubicBezTo>
                  <a:cubicBezTo>
                    <a:pt x="454" y="404"/>
                    <a:pt x="426" y="418"/>
                    <a:pt x="394" y="432"/>
                  </a:cubicBezTo>
                  <a:cubicBezTo>
                    <a:pt x="380" y="446"/>
                    <a:pt x="352" y="446"/>
                    <a:pt x="324" y="464"/>
                  </a:cubicBezTo>
                  <a:cubicBezTo>
                    <a:pt x="292" y="478"/>
                    <a:pt x="278" y="478"/>
                    <a:pt x="250" y="492"/>
                  </a:cubicBezTo>
                  <a:cubicBezTo>
                    <a:pt x="218" y="506"/>
                    <a:pt x="204" y="506"/>
                    <a:pt x="176" y="506"/>
                  </a:cubicBezTo>
                  <a:cubicBezTo>
                    <a:pt x="148" y="506"/>
                    <a:pt x="131" y="520"/>
                    <a:pt x="116" y="520"/>
                  </a:cubicBezTo>
                  <a:lnTo>
                    <a:pt x="29" y="520"/>
                  </a:lnTo>
                  <a:cubicBezTo>
                    <a:pt x="14" y="520"/>
                    <a:pt x="0" y="534"/>
                    <a:pt x="0" y="552"/>
                  </a:cubicBezTo>
                  <a:cubicBezTo>
                    <a:pt x="0" y="552"/>
                    <a:pt x="14" y="566"/>
                    <a:pt x="29" y="566"/>
                  </a:cubicBezTo>
                  <a:lnTo>
                    <a:pt x="190" y="566"/>
                  </a:lnTo>
                  <a:cubicBezTo>
                    <a:pt x="204" y="566"/>
                    <a:pt x="236" y="566"/>
                    <a:pt x="264" y="552"/>
                  </a:cubicBezTo>
                  <a:cubicBezTo>
                    <a:pt x="292" y="552"/>
                    <a:pt x="324" y="534"/>
                    <a:pt x="352" y="534"/>
                  </a:cubicBezTo>
                  <a:cubicBezTo>
                    <a:pt x="380" y="520"/>
                    <a:pt x="412" y="506"/>
                    <a:pt x="440" y="492"/>
                  </a:cubicBezTo>
                  <a:cubicBezTo>
                    <a:pt x="468" y="478"/>
                    <a:pt x="500" y="464"/>
                    <a:pt x="514" y="446"/>
                  </a:cubicBezTo>
                  <a:cubicBezTo>
                    <a:pt x="528" y="432"/>
                    <a:pt x="542" y="432"/>
                    <a:pt x="556" y="418"/>
                  </a:cubicBezTo>
                  <a:lnTo>
                    <a:pt x="602" y="390"/>
                  </a:lnTo>
                  <a:cubicBezTo>
                    <a:pt x="616" y="358"/>
                    <a:pt x="644" y="330"/>
                    <a:pt x="658" y="316"/>
                  </a:cubicBezTo>
                  <a:cubicBezTo>
                    <a:pt x="676" y="288"/>
                    <a:pt x="704" y="270"/>
                    <a:pt x="718" y="242"/>
                  </a:cubicBezTo>
                  <a:cubicBezTo>
                    <a:pt x="732" y="214"/>
                    <a:pt x="746" y="200"/>
                    <a:pt x="746" y="168"/>
                  </a:cubicBezTo>
                  <a:cubicBezTo>
                    <a:pt x="778" y="126"/>
                    <a:pt x="792" y="94"/>
                    <a:pt x="792" y="66"/>
                  </a:cubicBezTo>
                  <a:cubicBezTo>
                    <a:pt x="806" y="52"/>
                    <a:pt x="806" y="38"/>
                    <a:pt x="806" y="38"/>
                  </a:cubicBezTo>
                  <a:lnTo>
                    <a:pt x="806" y="24"/>
                  </a:lnTo>
                  <a:lnTo>
                    <a:pt x="806" y="6"/>
                  </a:lnTo>
                  <a:cubicBezTo>
                    <a:pt x="801" y="2"/>
                    <a:pt x="797" y="0"/>
                    <a:pt x="79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3"/>
            <p:cNvSpPr/>
            <p:nvPr/>
          </p:nvSpPr>
          <p:spPr>
            <a:xfrm>
              <a:off x="6465250" y="2212725"/>
              <a:ext cx="45775" cy="30350"/>
            </a:xfrm>
            <a:custGeom>
              <a:avLst/>
              <a:gdLst/>
              <a:ahLst/>
              <a:cxnLst/>
              <a:rect l="l" t="t" r="r" b="b"/>
              <a:pathLst>
                <a:path w="1831" h="1214" extrusionOk="0">
                  <a:moveTo>
                    <a:pt x="589" y="0"/>
                  </a:moveTo>
                  <a:cubicBezTo>
                    <a:pt x="536" y="0"/>
                    <a:pt x="485" y="14"/>
                    <a:pt x="440" y="43"/>
                  </a:cubicBezTo>
                  <a:cubicBezTo>
                    <a:pt x="0" y="307"/>
                    <a:pt x="996" y="997"/>
                    <a:pt x="1144" y="1085"/>
                  </a:cubicBezTo>
                  <a:cubicBezTo>
                    <a:pt x="1228" y="1124"/>
                    <a:pt x="1454" y="1213"/>
                    <a:pt x="1610" y="1213"/>
                  </a:cubicBezTo>
                  <a:cubicBezTo>
                    <a:pt x="1746" y="1213"/>
                    <a:pt x="1830" y="1146"/>
                    <a:pt x="1727" y="923"/>
                  </a:cubicBezTo>
                  <a:cubicBezTo>
                    <a:pt x="1727" y="923"/>
                    <a:pt x="1038" y="0"/>
                    <a:pt x="58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3"/>
            <p:cNvSpPr/>
            <p:nvPr/>
          </p:nvSpPr>
          <p:spPr>
            <a:xfrm>
              <a:off x="6369325" y="2213900"/>
              <a:ext cx="44950" cy="31150"/>
            </a:xfrm>
            <a:custGeom>
              <a:avLst/>
              <a:gdLst/>
              <a:ahLst/>
              <a:cxnLst/>
              <a:rect l="l" t="t" r="r" b="b"/>
              <a:pathLst>
                <a:path w="1798" h="1246" extrusionOk="0">
                  <a:moveTo>
                    <a:pt x="1216" y="0"/>
                  </a:moveTo>
                  <a:cubicBezTo>
                    <a:pt x="762" y="0"/>
                    <a:pt x="98" y="964"/>
                    <a:pt x="98" y="964"/>
                  </a:cubicBezTo>
                  <a:cubicBezTo>
                    <a:pt x="1" y="1179"/>
                    <a:pt x="75" y="1245"/>
                    <a:pt x="200" y="1245"/>
                  </a:cubicBezTo>
                  <a:cubicBezTo>
                    <a:pt x="356" y="1245"/>
                    <a:pt x="590" y="1143"/>
                    <a:pt x="672" y="1094"/>
                  </a:cubicBezTo>
                  <a:cubicBezTo>
                    <a:pt x="830" y="1006"/>
                    <a:pt x="1797" y="302"/>
                    <a:pt x="1358" y="39"/>
                  </a:cubicBezTo>
                  <a:cubicBezTo>
                    <a:pt x="1314" y="12"/>
                    <a:pt x="1266" y="0"/>
                    <a:pt x="121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3"/>
            <p:cNvSpPr/>
            <p:nvPr/>
          </p:nvSpPr>
          <p:spPr>
            <a:xfrm>
              <a:off x="6423025" y="2241675"/>
              <a:ext cx="20975" cy="49100"/>
            </a:xfrm>
            <a:custGeom>
              <a:avLst/>
              <a:gdLst/>
              <a:ahLst/>
              <a:cxnLst/>
              <a:rect l="l" t="t" r="r" b="b"/>
              <a:pathLst>
                <a:path w="839" h="1964" extrusionOk="0">
                  <a:moveTo>
                    <a:pt x="704" y="0"/>
                  </a:moveTo>
                  <a:cubicBezTo>
                    <a:pt x="704" y="14"/>
                    <a:pt x="690" y="14"/>
                    <a:pt x="690" y="29"/>
                  </a:cubicBezTo>
                  <a:cubicBezTo>
                    <a:pt x="690" y="29"/>
                    <a:pt x="704" y="71"/>
                    <a:pt x="704" y="145"/>
                  </a:cubicBezTo>
                  <a:cubicBezTo>
                    <a:pt x="722" y="233"/>
                    <a:pt x="736" y="335"/>
                    <a:pt x="750" y="482"/>
                  </a:cubicBezTo>
                  <a:cubicBezTo>
                    <a:pt x="764" y="616"/>
                    <a:pt x="764" y="774"/>
                    <a:pt x="764" y="950"/>
                  </a:cubicBezTo>
                  <a:lnTo>
                    <a:pt x="764" y="1070"/>
                  </a:lnTo>
                  <a:cubicBezTo>
                    <a:pt x="750" y="1112"/>
                    <a:pt x="750" y="1158"/>
                    <a:pt x="736" y="1200"/>
                  </a:cubicBezTo>
                  <a:lnTo>
                    <a:pt x="704" y="1232"/>
                  </a:lnTo>
                  <a:lnTo>
                    <a:pt x="690" y="1232"/>
                  </a:lnTo>
                  <a:cubicBezTo>
                    <a:pt x="676" y="1246"/>
                    <a:pt x="662" y="1246"/>
                    <a:pt x="662" y="1246"/>
                  </a:cubicBezTo>
                  <a:cubicBezTo>
                    <a:pt x="617" y="1246"/>
                    <a:pt x="574" y="1232"/>
                    <a:pt x="529" y="1214"/>
                  </a:cubicBezTo>
                  <a:cubicBezTo>
                    <a:pt x="441" y="1200"/>
                    <a:pt x="353" y="1158"/>
                    <a:pt x="251" y="1158"/>
                  </a:cubicBezTo>
                  <a:cubicBezTo>
                    <a:pt x="239" y="1154"/>
                    <a:pt x="227" y="1152"/>
                    <a:pt x="214" y="1152"/>
                  </a:cubicBezTo>
                  <a:cubicBezTo>
                    <a:pt x="178" y="1152"/>
                    <a:pt x="137" y="1165"/>
                    <a:pt x="106" y="1186"/>
                  </a:cubicBezTo>
                  <a:cubicBezTo>
                    <a:pt x="61" y="1232"/>
                    <a:pt x="33" y="1274"/>
                    <a:pt x="19" y="1319"/>
                  </a:cubicBezTo>
                  <a:cubicBezTo>
                    <a:pt x="1" y="1407"/>
                    <a:pt x="1" y="1509"/>
                    <a:pt x="33" y="1583"/>
                  </a:cubicBezTo>
                  <a:cubicBezTo>
                    <a:pt x="61" y="1671"/>
                    <a:pt x="106" y="1728"/>
                    <a:pt x="163" y="1773"/>
                  </a:cubicBezTo>
                  <a:cubicBezTo>
                    <a:pt x="282" y="1875"/>
                    <a:pt x="398" y="1903"/>
                    <a:pt x="472" y="1935"/>
                  </a:cubicBezTo>
                  <a:cubicBezTo>
                    <a:pt x="515" y="1949"/>
                    <a:pt x="546" y="1949"/>
                    <a:pt x="560" y="1963"/>
                  </a:cubicBezTo>
                  <a:lnTo>
                    <a:pt x="602" y="1963"/>
                  </a:lnTo>
                  <a:cubicBezTo>
                    <a:pt x="602" y="1963"/>
                    <a:pt x="617" y="1963"/>
                    <a:pt x="617" y="1949"/>
                  </a:cubicBezTo>
                  <a:cubicBezTo>
                    <a:pt x="617" y="1949"/>
                    <a:pt x="617" y="1935"/>
                    <a:pt x="602" y="1935"/>
                  </a:cubicBezTo>
                  <a:cubicBezTo>
                    <a:pt x="602" y="1935"/>
                    <a:pt x="560" y="1917"/>
                    <a:pt x="486" y="1889"/>
                  </a:cubicBezTo>
                  <a:cubicBezTo>
                    <a:pt x="441" y="1889"/>
                    <a:pt x="398" y="1861"/>
                    <a:pt x="353" y="1830"/>
                  </a:cubicBezTo>
                  <a:cubicBezTo>
                    <a:pt x="311" y="1815"/>
                    <a:pt x="251" y="1773"/>
                    <a:pt x="209" y="1728"/>
                  </a:cubicBezTo>
                  <a:cubicBezTo>
                    <a:pt x="149" y="1699"/>
                    <a:pt x="121" y="1640"/>
                    <a:pt x="89" y="1566"/>
                  </a:cubicBezTo>
                  <a:cubicBezTo>
                    <a:pt x="75" y="1509"/>
                    <a:pt x="75" y="1421"/>
                    <a:pt x="89" y="1348"/>
                  </a:cubicBezTo>
                  <a:cubicBezTo>
                    <a:pt x="106" y="1302"/>
                    <a:pt x="121" y="1274"/>
                    <a:pt x="149" y="1246"/>
                  </a:cubicBezTo>
                  <a:cubicBezTo>
                    <a:pt x="177" y="1232"/>
                    <a:pt x="209" y="1232"/>
                    <a:pt x="251" y="1232"/>
                  </a:cubicBezTo>
                  <a:cubicBezTo>
                    <a:pt x="339" y="1232"/>
                    <a:pt x="413" y="1274"/>
                    <a:pt x="515" y="1288"/>
                  </a:cubicBezTo>
                  <a:cubicBezTo>
                    <a:pt x="560" y="1302"/>
                    <a:pt x="602" y="1319"/>
                    <a:pt x="662" y="1319"/>
                  </a:cubicBezTo>
                  <a:cubicBezTo>
                    <a:pt x="676" y="1319"/>
                    <a:pt x="690" y="1319"/>
                    <a:pt x="690" y="1302"/>
                  </a:cubicBezTo>
                  <a:lnTo>
                    <a:pt x="722" y="1302"/>
                  </a:lnTo>
                  <a:cubicBezTo>
                    <a:pt x="722" y="1302"/>
                    <a:pt x="736" y="1302"/>
                    <a:pt x="736" y="1288"/>
                  </a:cubicBezTo>
                  <a:cubicBezTo>
                    <a:pt x="764" y="1274"/>
                    <a:pt x="778" y="1246"/>
                    <a:pt x="792" y="1232"/>
                  </a:cubicBezTo>
                  <a:cubicBezTo>
                    <a:pt x="824" y="1172"/>
                    <a:pt x="824" y="1126"/>
                    <a:pt x="824" y="1084"/>
                  </a:cubicBezTo>
                  <a:cubicBezTo>
                    <a:pt x="838" y="1038"/>
                    <a:pt x="838" y="996"/>
                    <a:pt x="838" y="950"/>
                  </a:cubicBezTo>
                  <a:cubicBezTo>
                    <a:pt x="838" y="862"/>
                    <a:pt x="838" y="774"/>
                    <a:pt x="824" y="704"/>
                  </a:cubicBezTo>
                  <a:cubicBezTo>
                    <a:pt x="824" y="616"/>
                    <a:pt x="810" y="542"/>
                    <a:pt x="810" y="468"/>
                  </a:cubicBezTo>
                  <a:cubicBezTo>
                    <a:pt x="778" y="335"/>
                    <a:pt x="764" y="219"/>
                    <a:pt x="750" y="145"/>
                  </a:cubicBezTo>
                  <a:cubicBezTo>
                    <a:pt x="736" y="57"/>
                    <a:pt x="722" y="14"/>
                    <a:pt x="722" y="14"/>
                  </a:cubicBezTo>
                  <a:cubicBezTo>
                    <a:pt x="722" y="14"/>
                    <a:pt x="722" y="0"/>
                    <a:pt x="7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622;p48">
            <a:extLst>
              <a:ext uri="{FF2B5EF4-FFF2-40B4-BE49-F238E27FC236}">
                <a16:creationId xmlns:a16="http://schemas.microsoft.com/office/drawing/2014/main" id="{2C614F16-CD45-0FF6-3161-44C39AA8FA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7705" y="2107186"/>
            <a:ext cx="8232708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TÌM HIỂU VỀ VỊ TRÍ ĐỊA LÍ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624;p48">
            <a:extLst>
              <a:ext uri="{FF2B5EF4-FFF2-40B4-BE49-F238E27FC236}">
                <a16:creationId xmlns:a16="http://schemas.microsoft.com/office/drawing/2014/main" id="{291C67BC-7580-FD88-8833-4C228E5843D0}"/>
              </a:ext>
            </a:extLst>
          </p:cNvPr>
          <p:cNvSpPr txBox="1">
            <a:spLocks/>
          </p:cNvSpPr>
          <p:nvPr/>
        </p:nvSpPr>
        <p:spPr>
          <a:xfrm>
            <a:off x="4093740" y="1038556"/>
            <a:ext cx="1417936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" sz="7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Download logo thủ đô Hà Nội Vector, PSD, CDR, Ai, PNG miễn phí">
            <a:extLst>
              <a:ext uri="{FF2B5EF4-FFF2-40B4-BE49-F238E27FC236}">
                <a16:creationId xmlns:a16="http://schemas.microsoft.com/office/drawing/2014/main" id="{14D50B36-36AE-D728-7B73-46FC2DEE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40" y="515398"/>
            <a:ext cx="1297489" cy="130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546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97849709"/>
</p:tagLst>
</file>

<file path=ppt/theme/theme1.xml><?xml version="1.0" encoding="utf-8"?>
<a:theme xmlns:a="http://schemas.openxmlformats.org/drawingml/2006/main" name="Science Subject for Elementary - 2nd Grade: Physics by Slidego">
  <a:themeElements>
    <a:clrScheme name="Simple Light">
      <a:dk1>
        <a:srgbClr val="135675"/>
      </a:dk1>
      <a:lt1>
        <a:srgbClr val="47A8A8"/>
      </a:lt1>
      <a:dk2>
        <a:srgbClr val="B1D6D6"/>
      </a:dk2>
      <a:lt2>
        <a:srgbClr val="E65C50"/>
      </a:lt2>
      <a:accent1>
        <a:srgbClr val="FA998A"/>
      </a:accent1>
      <a:accent2>
        <a:srgbClr val="FACCC3"/>
      </a:accent2>
      <a:accent3>
        <a:srgbClr val="FAEBE8"/>
      </a:accent3>
      <a:accent4>
        <a:srgbClr val="FEE389"/>
      </a:accent4>
      <a:accent5>
        <a:srgbClr val="FFFFFF"/>
      </a:accent5>
      <a:accent6>
        <a:srgbClr val="FFFFFF"/>
      </a:accent6>
      <a:hlink>
        <a:srgbClr val="47A8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1118</Words>
  <Application>Microsoft Office PowerPoint</Application>
  <PresentationFormat>On-screen Show (16:9)</PresentationFormat>
  <Paragraphs>158</Paragraphs>
  <Slides>43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Arial</vt:lpstr>
      <vt:lpstr>Roboto</vt:lpstr>
      <vt:lpstr>Life Savers</vt:lpstr>
      <vt:lpstr>UTM Avo</vt:lpstr>
      <vt:lpstr>Cambria</vt:lpstr>
      <vt:lpstr>Poppins</vt:lpstr>
      <vt:lpstr>Calibri Light</vt:lpstr>
      <vt:lpstr>Times New Roman</vt:lpstr>
      <vt:lpstr>Lilita One</vt:lpstr>
      <vt:lpstr>Ubuntu</vt:lpstr>
      <vt:lpstr>#9Slide07 SVNBeachwood Sans</vt:lpstr>
      <vt:lpstr>Patrick Hand</vt:lpstr>
      <vt:lpstr>Calibri</vt:lpstr>
      <vt:lpstr>Science Subject for Elementary - 2nd Grade: Physics by Slidego</vt:lpstr>
      <vt:lpstr>3_Office Theme</vt:lpstr>
      <vt:lpstr>Chủ đề Office</vt:lpstr>
      <vt:lpstr>Language Arts Development for Pre-K by Slidesgo</vt:lpstr>
      <vt:lpstr>LỊCH SỬ VÀ ĐỊA LÝ Chủ đề 1. Địa phương em (Tỉnh, Thành phố trực thuộc Trung ương) BÀI 2. THIÊN NHIÊN VÀ CON NGƯỜI HÀ NỘI TIẾT 1 </vt:lpstr>
      <vt:lpstr>LỊCH SỬ VÀ ĐỊA LÝ</vt:lpstr>
      <vt:lpstr>KHỞI ĐỘNG</vt:lpstr>
      <vt:lpstr>VẬN ĐỘNG THEO NHẠC</vt:lpstr>
      <vt:lpstr>PowerPoint Presentation</vt:lpstr>
      <vt:lpstr>LỊCH SỬ VÀ ĐỊA LÝ Chủ đề 1. Địa phương em (Tỉnh, Thành phố trực thuộc Trung ương) BÀI 2. THIÊN NHIÊN VÀ CON NGƯỜI HÀ NỘI TIẾT 1 </vt:lpstr>
      <vt:lpstr>MỤC TIÊU TIẾT HỌC</vt:lpstr>
      <vt:lpstr>KHÁM PHÁ</vt:lpstr>
      <vt:lpstr>TÌM HIỂU VỀ VỊ TRÍ ĐỊA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VỀ  ĐIỀU KIỆN TỰ NHIÊN </vt:lpstr>
      <vt:lpstr>PowerPoint Presentation</vt:lpstr>
      <vt:lpstr>PowerPoint Presentation</vt:lpstr>
      <vt:lpstr>PHIẾU HỌC TẬP</vt:lpstr>
      <vt:lpstr>PowerPoint Presentation</vt:lpstr>
      <vt:lpstr>BÁO CÁO THẢO LUẬN NHÓM</vt:lpstr>
      <vt:lpstr>PowerPoint Presentation</vt:lpstr>
      <vt:lpstr>PowerPoint Presentation</vt:lpstr>
      <vt:lpstr>PowerPoint Presentation</vt:lpstr>
      <vt:lpstr>PowerPoint Presentation</vt:lpstr>
      <vt:lpstr>Hệ thống sông ngòi ở Hà Nội  rất đa dạng và phong phú.</vt:lpstr>
      <vt:lpstr>Kể tên một số hồ nổi tiếng ở Hà Nội mà em biết.</vt:lpstr>
      <vt:lpstr>Kể tên một số ngọn núi ở Hà Nội mà em biết.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 AI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HƯỚNG  CHO TIẾT HỌC SAU</vt:lpstr>
      <vt:lpstr>ĐỊNH HƯỚNG CHO TIẾT HỌC SAU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VÀ ĐỊA LÝ</dc:title>
  <cp:lastModifiedBy>minh trí</cp:lastModifiedBy>
  <cp:revision>57</cp:revision>
  <dcterms:modified xsi:type="dcterms:W3CDTF">2023-09-24T09:20:04Z</dcterms:modified>
</cp:coreProperties>
</file>