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jpg" ContentType="image/jpg"/>
  <Default Extension="png" ContentType="image/pn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</p:sldIdLst>
  <p:sldSz cx="12192000" cy="6858000"/>
  <p:notesSz cx="12192000" cy="6858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bg object 17"/>
          <p:cNvSpPr/>
          <p:nvPr/>
        </p:nvSpPr>
        <p:spPr>
          <a:xfrm>
            <a:off x="0" y="0"/>
            <a:ext cx="4032503" cy="27721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bg object 18"/>
          <p:cNvSpPr/>
          <p:nvPr/>
        </p:nvSpPr>
        <p:spPr>
          <a:xfrm>
            <a:off x="0" y="4015739"/>
            <a:ext cx="12191999" cy="284225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bg object 19"/>
          <p:cNvSpPr/>
          <p:nvPr/>
        </p:nvSpPr>
        <p:spPr>
          <a:xfrm>
            <a:off x="8924543" y="5952743"/>
            <a:ext cx="3267455" cy="90525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bg object 20"/>
          <p:cNvSpPr/>
          <p:nvPr/>
        </p:nvSpPr>
        <p:spPr>
          <a:xfrm>
            <a:off x="6068567" y="5900927"/>
            <a:ext cx="3451860" cy="95707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bg object 21"/>
          <p:cNvSpPr/>
          <p:nvPr/>
        </p:nvSpPr>
        <p:spPr>
          <a:xfrm>
            <a:off x="1018032" y="5801867"/>
            <a:ext cx="425195" cy="38404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bg object 22"/>
          <p:cNvSpPr/>
          <p:nvPr/>
        </p:nvSpPr>
        <p:spPr>
          <a:xfrm>
            <a:off x="11117580" y="5705855"/>
            <a:ext cx="388620" cy="44043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bg object 23"/>
          <p:cNvSpPr/>
          <p:nvPr/>
        </p:nvSpPr>
        <p:spPr>
          <a:xfrm>
            <a:off x="3177539" y="5952744"/>
            <a:ext cx="475488" cy="39624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bg object 24"/>
          <p:cNvSpPr/>
          <p:nvPr/>
        </p:nvSpPr>
        <p:spPr>
          <a:xfrm>
            <a:off x="2855976" y="5900927"/>
            <a:ext cx="3451860" cy="95707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bg object 25"/>
          <p:cNvSpPr/>
          <p:nvPr/>
        </p:nvSpPr>
        <p:spPr>
          <a:xfrm>
            <a:off x="39623" y="5900927"/>
            <a:ext cx="3451860" cy="95707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bg object 26"/>
          <p:cNvSpPr/>
          <p:nvPr/>
        </p:nvSpPr>
        <p:spPr>
          <a:xfrm>
            <a:off x="822960" y="1752600"/>
            <a:ext cx="10927080" cy="465734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bg object 27"/>
          <p:cNvSpPr/>
          <p:nvPr/>
        </p:nvSpPr>
        <p:spPr>
          <a:xfrm>
            <a:off x="928116" y="1857755"/>
            <a:ext cx="10721340" cy="4451985"/>
          </a:xfrm>
          <a:custGeom>
            <a:avLst/>
            <a:gdLst/>
            <a:ahLst/>
            <a:cxnLst/>
            <a:rect l="l" t="t" r="r" b="b"/>
            <a:pathLst>
              <a:path w="10721340" h="4451985">
                <a:moveTo>
                  <a:pt x="9927463" y="0"/>
                </a:moveTo>
                <a:lnTo>
                  <a:pt x="9877260" y="1752"/>
                </a:lnTo>
                <a:lnTo>
                  <a:pt x="9827887" y="6939"/>
                </a:lnTo>
                <a:lnTo>
                  <a:pt x="9779434" y="15457"/>
                </a:lnTo>
                <a:lnTo>
                  <a:pt x="9731997" y="27202"/>
                </a:lnTo>
                <a:lnTo>
                  <a:pt x="9685668" y="42068"/>
                </a:lnTo>
                <a:lnTo>
                  <a:pt x="9640540" y="59952"/>
                </a:lnTo>
                <a:lnTo>
                  <a:pt x="9596707" y="80748"/>
                </a:lnTo>
                <a:lnTo>
                  <a:pt x="9554262" y="104354"/>
                </a:lnTo>
                <a:lnTo>
                  <a:pt x="9513298" y="130664"/>
                </a:lnTo>
                <a:lnTo>
                  <a:pt x="9473909" y="159573"/>
                </a:lnTo>
                <a:lnTo>
                  <a:pt x="9436188" y="190978"/>
                </a:lnTo>
                <a:lnTo>
                  <a:pt x="9400228" y="224775"/>
                </a:lnTo>
                <a:lnTo>
                  <a:pt x="9366123" y="260858"/>
                </a:lnTo>
                <a:lnTo>
                  <a:pt x="9355963" y="274701"/>
                </a:lnTo>
                <a:lnTo>
                  <a:pt x="9290685" y="203327"/>
                </a:lnTo>
                <a:lnTo>
                  <a:pt x="9252334" y="169966"/>
                </a:lnTo>
                <a:lnTo>
                  <a:pt x="9212165" y="139233"/>
                </a:lnTo>
                <a:lnTo>
                  <a:pt x="9170280" y="111245"/>
                </a:lnTo>
                <a:lnTo>
                  <a:pt x="9126783" y="86116"/>
                </a:lnTo>
                <a:lnTo>
                  <a:pt x="9081774" y="63963"/>
                </a:lnTo>
                <a:lnTo>
                  <a:pt x="9035357" y="44900"/>
                </a:lnTo>
                <a:lnTo>
                  <a:pt x="8987634" y="29044"/>
                </a:lnTo>
                <a:lnTo>
                  <a:pt x="8938707" y="16511"/>
                </a:lnTo>
                <a:lnTo>
                  <a:pt x="8888680" y="7415"/>
                </a:lnTo>
                <a:lnTo>
                  <a:pt x="8837654" y="1873"/>
                </a:lnTo>
                <a:lnTo>
                  <a:pt x="8785733" y="0"/>
                </a:lnTo>
                <a:lnTo>
                  <a:pt x="8735530" y="1752"/>
                </a:lnTo>
                <a:lnTo>
                  <a:pt x="8686157" y="6939"/>
                </a:lnTo>
                <a:lnTo>
                  <a:pt x="8637704" y="15457"/>
                </a:lnTo>
                <a:lnTo>
                  <a:pt x="8590267" y="27202"/>
                </a:lnTo>
                <a:lnTo>
                  <a:pt x="8543938" y="42068"/>
                </a:lnTo>
                <a:lnTo>
                  <a:pt x="8498810" y="59952"/>
                </a:lnTo>
                <a:lnTo>
                  <a:pt x="8454977" y="80748"/>
                </a:lnTo>
                <a:lnTo>
                  <a:pt x="8412532" y="104354"/>
                </a:lnTo>
                <a:lnTo>
                  <a:pt x="8371568" y="130664"/>
                </a:lnTo>
                <a:lnTo>
                  <a:pt x="8332179" y="159573"/>
                </a:lnTo>
                <a:lnTo>
                  <a:pt x="8294458" y="190978"/>
                </a:lnTo>
                <a:lnTo>
                  <a:pt x="8258498" y="224775"/>
                </a:lnTo>
                <a:lnTo>
                  <a:pt x="8224392" y="260858"/>
                </a:lnTo>
                <a:lnTo>
                  <a:pt x="8214867" y="273685"/>
                </a:lnTo>
                <a:lnTo>
                  <a:pt x="8205469" y="260858"/>
                </a:lnTo>
                <a:lnTo>
                  <a:pt x="8171339" y="224775"/>
                </a:lnTo>
                <a:lnTo>
                  <a:pt x="8135362" y="190978"/>
                </a:lnTo>
                <a:lnTo>
                  <a:pt x="8097631" y="159573"/>
                </a:lnTo>
                <a:lnTo>
                  <a:pt x="8058238" y="130664"/>
                </a:lnTo>
                <a:lnTo>
                  <a:pt x="8017275" y="104354"/>
                </a:lnTo>
                <a:lnTo>
                  <a:pt x="7974834" y="80748"/>
                </a:lnTo>
                <a:lnTo>
                  <a:pt x="7931008" y="59952"/>
                </a:lnTo>
                <a:lnTo>
                  <a:pt x="7885890" y="42068"/>
                </a:lnTo>
                <a:lnTo>
                  <a:pt x="7839570" y="27202"/>
                </a:lnTo>
                <a:lnTo>
                  <a:pt x="7792142" y="15457"/>
                </a:lnTo>
                <a:lnTo>
                  <a:pt x="7743698" y="6939"/>
                </a:lnTo>
                <a:lnTo>
                  <a:pt x="7694329" y="1752"/>
                </a:lnTo>
                <a:lnTo>
                  <a:pt x="7644130" y="0"/>
                </a:lnTo>
                <a:lnTo>
                  <a:pt x="7593902" y="1752"/>
                </a:lnTo>
                <a:lnTo>
                  <a:pt x="7544511" y="6939"/>
                </a:lnTo>
                <a:lnTo>
                  <a:pt x="7496048" y="15457"/>
                </a:lnTo>
                <a:lnTo>
                  <a:pt x="7448604" y="27202"/>
                </a:lnTo>
                <a:lnTo>
                  <a:pt x="7402272" y="42068"/>
                </a:lnTo>
                <a:lnTo>
                  <a:pt x="7357143" y="59952"/>
                </a:lnTo>
                <a:lnTo>
                  <a:pt x="7313310" y="80748"/>
                </a:lnTo>
                <a:lnTo>
                  <a:pt x="7270864" y="104354"/>
                </a:lnTo>
                <a:lnTo>
                  <a:pt x="7229898" y="130664"/>
                </a:lnTo>
                <a:lnTo>
                  <a:pt x="7190502" y="159573"/>
                </a:lnTo>
                <a:lnTo>
                  <a:pt x="7152770" y="190978"/>
                </a:lnTo>
                <a:lnTo>
                  <a:pt x="7116793" y="224775"/>
                </a:lnTo>
                <a:lnTo>
                  <a:pt x="7082662" y="260858"/>
                </a:lnTo>
                <a:lnTo>
                  <a:pt x="7073264" y="273685"/>
                </a:lnTo>
                <a:lnTo>
                  <a:pt x="7063739" y="260858"/>
                </a:lnTo>
                <a:lnTo>
                  <a:pt x="7029634" y="224775"/>
                </a:lnTo>
                <a:lnTo>
                  <a:pt x="6993674" y="190978"/>
                </a:lnTo>
                <a:lnTo>
                  <a:pt x="6955953" y="159573"/>
                </a:lnTo>
                <a:lnTo>
                  <a:pt x="6916564" y="130664"/>
                </a:lnTo>
                <a:lnTo>
                  <a:pt x="6875600" y="104354"/>
                </a:lnTo>
                <a:lnTo>
                  <a:pt x="6833155" y="80748"/>
                </a:lnTo>
                <a:lnTo>
                  <a:pt x="6789322" y="59952"/>
                </a:lnTo>
                <a:lnTo>
                  <a:pt x="6744194" y="42068"/>
                </a:lnTo>
                <a:lnTo>
                  <a:pt x="6697865" y="27202"/>
                </a:lnTo>
                <a:lnTo>
                  <a:pt x="6650428" y="15457"/>
                </a:lnTo>
                <a:lnTo>
                  <a:pt x="6601975" y="6939"/>
                </a:lnTo>
                <a:lnTo>
                  <a:pt x="6552602" y="1752"/>
                </a:lnTo>
                <a:lnTo>
                  <a:pt x="6502400" y="0"/>
                </a:lnTo>
                <a:lnTo>
                  <a:pt x="6452197" y="1752"/>
                </a:lnTo>
                <a:lnTo>
                  <a:pt x="6402824" y="6939"/>
                </a:lnTo>
                <a:lnTo>
                  <a:pt x="6354371" y="15457"/>
                </a:lnTo>
                <a:lnTo>
                  <a:pt x="6306934" y="27202"/>
                </a:lnTo>
                <a:lnTo>
                  <a:pt x="6260605" y="42068"/>
                </a:lnTo>
                <a:lnTo>
                  <a:pt x="6215477" y="59952"/>
                </a:lnTo>
                <a:lnTo>
                  <a:pt x="6171644" y="80748"/>
                </a:lnTo>
                <a:lnTo>
                  <a:pt x="6129199" y="104354"/>
                </a:lnTo>
                <a:lnTo>
                  <a:pt x="6088235" y="130664"/>
                </a:lnTo>
                <a:lnTo>
                  <a:pt x="6048846" y="159573"/>
                </a:lnTo>
                <a:lnTo>
                  <a:pt x="6011125" y="190978"/>
                </a:lnTo>
                <a:lnTo>
                  <a:pt x="5975165" y="224775"/>
                </a:lnTo>
                <a:lnTo>
                  <a:pt x="5941060" y="260858"/>
                </a:lnTo>
                <a:lnTo>
                  <a:pt x="5931535" y="273685"/>
                </a:lnTo>
                <a:lnTo>
                  <a:pt x="5922010" y="260858"/>
                </a:lnTo>
                <a:lnTo>
                  <a:pt x="5887904" y="224775"/>
                </a:lnTo>
                <a:lnTo>
                  <a:pt x="5851944" y="190978"/>
                </a:lnTo>
                <a:lnTo>
                  <a:pt x="5814223" y="159573"/>
                </a:lnTo>
                <a:lnTo>
                  <a:pt x="5774834" y="130664"/>
                </a:lnTo>
                <a:lnTo>
                  <a:pt x="5733870" y="104354"/>
                </a:lnTo>
                <a:lnTo>
                  <a:pt x="5691425" y="80748"/>
                </a:lnTo>
                <a:lnTo>
                  <a:pt x="5647592" y="59952"/>
                </a:lnTo>
                <a:lnTo>
                  <a:pt x="5602464" y="42068"/>
                </a:lnTo>
                <a:lnTo>
                  <a:pt x="5556135" y="27202"/>
                </a:lnTo>
                <a:lnTo>
                  <a:pt x="5508698" y="15457"/>
                </a:lnTo>
                <a:lnTo>
                  <a:pt x="5460245" y="6939"/>
                </a:lnTo>
                <a:lnTo>
                  <a:pt x="5410872" y="1752"/>
                </a:lnTo>
                <a:lnTo>
                  <a:pt x="5360670" y="0"/>
                </a:lnTo>
                <a:lnTo>
                  <a:pt x="5310467" y="1752"/>
                </a:lnTo>
                <a:lnTo>
                  <a:pt x="5261094" y="6939"/>
                </a:lnTo>
                <a:lnTo>
                  <a:pt x="5212641" y="15457"/>
                </a:lnTo>
                <a:lnTo>
                  <a:pt x="5165204" y="27202"/>
                </a:lnTo>
                <a:lnTo>
                  <a:pt x="5118875" y="42068"/>
                </a:lnTo>
                <a:lnTo>
                  <a:pt x="5073747" y="59952"/>
                </a:lnTo>
                <a:lnTo>
                  <a:pt x="5029914" y="80748"/>
                </a:lnTo>
                <a:lnTo>
                  <a:pt x="4987469" y="104354"/>
                </a:lnTo>
                <a:lnTo>
                  <a:pt x="4946505" y="130664"/>
                </a:lnTo>
                <a:lnTo>
                  <a:pt x="4907116" y="159573"/>
                </a:lnTo>
                <a:lnTo>
                  <a:pt x="4869395" y="190978"/>
                </a:lnTo>
                <a:lnTo>
                  <a:pt x="4833435" y="224775"/>
                </a:lnTo>
                <a:lnTo>
                  <a:pt x="4799330" y="260858"/>
                </a:lnTo>
                <a:lnTo>
                  <a:pt x="4789805" y="273685"/>
                </a:lnTo>
                <a:lnTo>
                  <a:pt x="4780280" y="260858"/>
                </a:lnTo>
                <a:lnTo>
                  <a:pt x="4746174" y="224775"/>
                </a:lnTo>
                <a:lnTo>
                  <a:pt x="4710214" y="190978"/>
                </a:lnTo>
                <a:lnTo>
                  <a:pt x="4672493" y="159573"/>
                </a:lnTo>
                <a:lnTo>
                  <a:pt x="4633104" y="130664"/>
                </a:lnTo>
                <a:lnTo>
                  <a:pt x="4592140" y="104354"/>
                </a:lnTo>
                <a:lnTo>
                  <a:pt x="4549695" y="80748"/>
                </a:lnTo>
                <a:lnTo>
                  <a:pt x="4505862" y="59952"/>
                </a:lnTo>
                <a:lnTo>
                  <a:pt x="4460734" y="42068"/>
                </a:lnTo>
                <a:lnTo>
                  <a:pt x="4414405" y="27202"/>
                </a:lnTo>
                <a:lnTo>
                  <a:pt x="4366968" y="15457"/>
                </a:lnTo>
                <a:lnTo>
                  <a:pt x="4318515" y="6939"/>
                </a:lnTo>
                <a:lnTo>
                  <a:pt x="4269142" y="1752"/>
                </a:lnTo>
                <a:lnTo>
                  <a:pt x="4218940" y="0"/>
                </a:lnTo>
                <a:lnTo>
                  <a:pt x="4168737" y="1752"/>
                </a:lnTo>
                <a:lnTo>
                  <a:pt x="4119364" y="6939"/>
                </a:lnTo>
                <a:lnTo>
                  <a:pt x="4070911" y="15457"/>
                </a:lnTo>
                <a:lnTo>
                  <a:pt x="4023474" y="27202"/>
                </a:lnTo>
                <a:lnTo>
                  <a:pt x="3977145" y="42068"/>
                </a:lnTo>
                <a:lnTo>
                  <a:pt x="3932017" y="59952"/>
                </a:lnTo>
                <a:lnTo>
                  <a:pt x="3888184" y="80748"/>
                </a:lnTo>
                <a:lnTo>
                  <a:pt x="3845739" y="104354"/>
                </a:lnTo>
                <a:lnTo>
                  <a:pt x="3804775" y="130664"/>
                </a:lnTo>
                <a:lnTo>
                  <a:pt x="3765386" y="159573"/>
                </a:lnTo>
                <a:lnTo>
                  <a:pt x="3727665" y="190978"/>
                </a:lnTo>
                <a:lnTo>
                  <a:pt x="3691705" y="224775"/>
                </a:lnTo>
                <a:lnTo>
                  <a:pt x="3657600" y="260858"/>
                </a:lnTo>
                <a:lnTo>
                  <a:pt x="3648075" y="273685"/>
                </a:lnTo>
                <a:lnTo>
                  <a:pt x="3638677" y="260858"/>
                </a:lnTo>
                <a:lnTo>
                  <a:pt x="3604546" y="224775"/>
                </a:lnTo>
                <a:lnTo>
                  <a:pt x="3568569" y="190978"/>
                </a:lnTo>
                <a:lnTo>
                  <a:pt x="3530837" y="159573"/>
                </a:lnTo>
                <a:lnTo>
                  <a:pt x="3491441" y="130664"/>
                </a:lnTo>
                <a:lnTo>
                  <a:pt x="3450475" y="104354"/>
                </a:lnTo>
                <a:lnTo>
                  <a:pt x="3408029" y="80748"/>
                </a:lnTo>
                <a:lnTo>
                  <a:pt x="3364196" y="59952"/>
                </a:lnTo>
                <a:lnTo>
                  <a:pt x="3319067" y="42068"/>
                </a:lnTo>
                <a:lnTo>
                  <a:pt x="3272735" y="27202"/>
                </a:lnTo>
                <a:lnTo>
                  <a:pt x="3225291" y="15457"/>
                </a:lnTo>
                <a:lnTo>
                  <a:pt x="3176828" y="6939"/>
                </a:lnTo>
                <a:lnTo>
                  <a:pt x="3127437" y="1752"/>
                </a:lnTo>
                <a:lnTo>
                  <a:pt x="3077210" y="0"/>
                </a:lnTo>
                <a:lnTo>
                  <a:pt x="3027010" y="1752"/>
                </a:lnTo>
                <a:lnTo>
                  <a:pt x="2977641" y="6939"/>
                </a:lnTo>
                <a:lnTo>
                  <a:pt x="2929197" y="15457"/>
                </a:lnTo>
                <a:lnTo>
                  <a:pt x="2881769" y="27202"/>
                </a:lnTo>
                <a:lnTo>
                  <a:pt x="2835449" y="42068"/>
                </a:lnTo>
                <a:lnTo>
                  <a:pt x="2790331" y="59952"/>
                </a:lnTo>
                <a:lnTo>
                  <a:pt x="2746505" y="80748"/>
                </a:lnTo>
                <a:lnTo>
                  <a:pt x="2704064" y="104354"/>
                </a:lnTo>
                <a:lnTo>
                  <a:pt x="2663101" y="130664"/>
                </a:lnTo>
                <a:lnTo>
                  <a:pt x="2623708" y="159573"/>
                </a:lnTo>
                <a:lnTo>
                  <a:pt x="2585977" y="190978"/>
                </a:lnTo>
                <a:lnTo>
                  <a:pt x="2550000" y="224775"/>
                </a:lnTo>
                <a:lnTo>
                  <a:pt x="2515870" y="260858"/>
                </a:lnTo>
                <a:lnTo>
                  <a:pt x="2506472" y="273685"/>
                </a:lnTo>
                <a:lnTo>
                  <a:pt x="2496947" y="260858"/>
                </a:lnTo>
                <a:lnTo>
                  <a:pt x="2462841" y="224775"/>
                </a:lnTo>
                <a:lnTo>
                  <a:pt x="2426881" y="190978"/>
                </a:lnTo>
                <a:lnTo>
                  <a:pt x="2389160" y="159573"/>
                </a:lnTo>
                <a:lnTo>
                  <a:pt x="2349771" y="130664"/>
                </a:lnTo>
                <a:lnTo>
                  <a:pt x="2308807" y="104354"/>
                </a:lnTo>
                <a:lnTo>
                  <a:pt x="2266362" y="80748"/>
                </a:lnTo>
                <a:lnTo>
                  <a:pt x="2222529" y="59952"/>
                </a:lnTo>
                <a:lnTo>
                  <a:pt x="2177401" y="42068"/>
                </a:lnTo>
                <a:lnTo>
                  <a:pt x="2131072" y="27202"/>
                </a:lnTo>
                <a:lnTo>
                  <a:pt x="2083635" y="15457"/>
                </a:lnTo>
                <a:lnTo>
                  <a:pt x="2035182" y="6939"/>
                </a:lnTo>
                <a:lnTo>
                  <a:pt x="1985809" y="1752"/>
                </a:lnTo>
                <a:lnTo>
                  <a:pt x="1935607" y="0"/>
                </a:lnTo>
                <a:lnTo>
                  <a:pt x="1885404" y="1752"/>
                </a:lnTo>
                <a:lnTo>
                  <a:pt x="1836031" y="6939"/>
                </a:lnTo>
                <a:lnTo>
                  <a:pt x="1787578" y="15457"/>
                </a:lnTo>
                <a:lnTo>
                  <a:pt x="1740141" y="27202"/>
                </a:lnTo>
                <a:lnTo>
                  <a:pt x="1693812" y="42068"/>
                </a:lnTo>
                <a:lnTo>
                  <a:pt x="1648684" y="59952"/>
                </a:lnTo>
                <a:lnTo>
                  <a:pt x="1604851" y="80748"/>
                </a:lnTo>
                <a:lnTo>
                  <a:pt x="1562406" y="104354"/>
                </a:lnTo>
                <a:lnTo>
                  <a:pt x="1521442" y="130664"/>
                </a:lnTo>
                <a:lnTo>
                  <a:pt x="1482053" y="159573"/>
                </a:lnTo>
                <a:lnTo>
                  <a:pt x="1444332" y="190978"/>
                </a:lnTo>
                <a:lnTo>
                  <a:pt x="1408372" y="224775"/>
                </a:lnTo>
                <a:lnTo>
                  <a:pt x="1374267" y="260858"/>
                </a:lnTo>
                <a:lnTo>
                  <a:pt x="1364742" y="273685"/>
                </a:lnTo>
                <a:lnTo>
                  <a:pt x="1355217" y="260858"/>
                </a:lnTo>
                <a:lnTo>
                  <a:pt x="1321111" y="224775"/>
                </a:lnTo>
                <a:lnTo>
                  <a:pt x="1285151" y="190978"/>
                </a:lnTo>
                <a:lnTo>
                  <a:pt x="1247430" y="159573"/>
                </a:lnTo>
                <a:lnTo>
                  <a:pt x="1208041" y="130664"/>
                </a:lnTo>
                <a:lnTo>
                  <a:pt x="1167077" y="104354"/>
                </a:lnTo>
                <a:lnTo>
                  <a:pt x="1124632" y="80748"/>
                </a:lnTo>
                <a:lnTo>
                  <a:pt x="1080799" y="59952"/>
                </a:lnTo>
                <a:lnTo>
                  <a:pt x="1035671" y="42068"/>
                </a:lnTo>
                <a:lnTo>
                  <a:pt x="989342" y="27202"/>
                </a:lnTo>
                <a:lnTo>
                  <a:pt x="941905" y="15457"/>
                </a:lnTo>
                <a:lnTo>
                  <a:pt x="893452" y="6939"/>
                </a:lnTo>
                <a:lnTo>
                  <a:pt x="844079" y="1752"/>
                </a:lnTo>
                <a:lnTo>
                  <a:pt x="793877" y="0"/>
                </a:lnTo>
                <a:lnTo>
                  <a:pt x="748831" y="1409"/>
                </a:lnTo>
                <a:lnTo>
                  <a:pt x="704445" y="5588"/>
                </a:lnTo>
                <a:lnTo>
                  <a:pt x="660784" y="12460"/>
                </a:lnTo>
                <a:lnTo>
                  <a:pt x="617916" y="21951"/>
                </a:lnTo>
                <a:lnTo>
                  <a:pt x="575908" y="33986"/>
                </a:lnTo>
                <a:lnTo>
                  <a:pt x="534827" y="48489"/>
                </a:lnTo>
                <a:lnTo>
                  <a:pt x="494740" y="65385"/>
                </a:lnTo>
                <a:lnTo>
                  <a:pt x="455714" y="84600"/>
                </a:lnTo>
                <a:lnTo>
                  <a:pt x="417816" y="106057"/>
                </a:lnTo>
                <a:lnTo>
                  <a:pt x="381113" y="129683"/>
                </a:lnTo>
                <a:lnTo>
                  <a:pt x="345672" y="155401"/>
                </a:lnTo>
                <a:lnTo>
                  <a:pt x="311560" y="183137"/>
                </a:lnTo>
                <a:lnTo>
                  <a:pt x="278845" y="212815"/>
                </a:lnTo>
                <a:lnTo>
                  <a:pt x="247593" y="244360"/>
                </a:lnTo>
                <a:lnTo>
                  <a:pt x="217871" y="277698"/>
                </a:lnTo>
                <a:lnTo>
                  <a:pt x="189747" y="312753"/>
                </a:lnTo>
                <a:lnTo>
                  <a:pt x="163287" y="349449"/>
                </a:lnTo>
                <a:lnTo>
                  <a:pt x="138558" y="387713"/>
                </a:lnTo>
                <a:lnTo>
                  <a:pt x="115628" y="427467"/>
                </a:lnTo>
                <a:lnTo>
                  <a:pt x="94564" y="468639"/>
                </a:lnTo>
                <a:lnTo>
                  <a:pt x="75432" y="511151"/>
                </a:lnTo>
                <a:lnTo>
                  <a:pt x="58300" y="554930"/>
                </a:lnTo>
                <a:lnTo>
                  <a:pt x="43235" y="599900"/>
                </a:lnTo>
                <a:lnTo>
                  <a:pt x="30304" y="645986"/>
                </a:lnTo>
                <a:lnTo>
                  <a:pt x="19573" y="693113"/>
                </a:lnTo>
                <a:lnTo>
                  <a:pt x="11110" y="741205"/>
                </a:lnTo>
                <a:lnTo>
                  <a:pt x="4982" y="790187"/>
                </a:lnTo>
                <a:lnTo>
                  <a:pt x="1256" y="839985"/>
                </a:lnTo>
                <a:lnTo>
                  <a:pt x="0" y="890524"/>
                </a:lnTo>
                <a:lnTo>
                  <a:pt x="1347" y="942841"/>
                </a:lnTo>
                <a:lnTo>
                  <a:pt x="5341" y="994362"/>
                </a:lnTo>
                <a:lnTo>
                  <a:pt x="11906" y="1045005"/>
                </a:lnTo>
                <a:lnTo>
                  <a:pt x="20967" y="1094685"/>
                </a:lnTo>
                <a:lnTo>
                  <a:pt x="32451" y="1143317"/>
                </a:lnTo>
                <a:lnTo>
                  <a:pt x="46283" y="1190819"/>
                </a:lnTo>
                <a:lnTo>
                  <a:pt x="62388" y="1237106"/>
                </a:lnTo>
                <a:lnTo>
                  <a:pt x="80692" y="1282095"/>
                </a:lnTo>
                <a:lnTo>
                  <a:pt x="101121" y="1325702"/>
                </a:lnTo>
                <a:lnTo>
                  <a:pt x="123600" y="1367842"/>
                </a:lnTo>
                <a:lnTo>
                  <a:pt x="148054" y="1408432"/>
                </a:lnTo>
                <a:lnTo>
                  <a:pt x="174409" y="1447388"/>
                </a:lnTo>
                <a:lnTo>
                  <a:pt x="202590" y="1484626"/>
                </a:lnTo>
                <a:lnTo>
                  <a:pt x="232524" y="1520063"/>
                </a:lnTo>
                <a:lnTo>
                  <a:pt x="273596" y="1558163"/>
                </a:lnTo>
                <a:lnTo>
                  <a:pt x="232524" y="1596136"/>
                </a:lnTo>
                <a:lnTo>
                  <a:pt x="202590" y="1631597"/>
                </a:lnTo>
                <a:lnTo>
                  <a:pt x="174409" y="1668857"/>
                </a:lnTo>
                <a:lnTo>
                  <a:pt x="148054" y="1707832"/>
                </a:lnTo>
                <a:lnTo>
                  <a:pt x="123600" y="1748437"/>
                </a:lnTo>
                <a:lnTo>
                  <a:pt x="101121" y="1790590"/>
                </a:lnTo>
                <a:lnTo>
                  <a:pt x="80692" y="1834206"/>
                </a:lnTo>
                <a:lnTo>
                  <a:pt x="62388" y="1879203"/>
                </a:lnTo>
                <a:lnTo>
                  <a:pt x="46283" y="1925496"/>
                </a:lnTo>
                <a:lnTo>
                  <a:pt x="32451" y="1973002"/>
                </a:lnTo>
                <a:lnTo>
                  <a:pt x="20967" y="2021637"/>
                </a:lnTo>
                <a:lnTo>
                  <a:pt x="11906" y="2071319"/>
                </a:lnTo>
                <a:lnTo>
                  <a:pt x="5341" y="2121962"/>
                </a:lnTo>
                <a:lnTo>
                  <a:pt x="1347" y="2173484"/>
                </a:lnTo>
                <a:lnTo>
                  <a:pt x="0" y="2225802"/>
                </a:lnTo>
                <a:lnTo>
                  <a:pt x="1347" y="2278119"/>
                </a:lnTo>
                <a:lnTo>
                  <a:pt x="5341" y="2329641"/>
                </a:lnTo>
                <a:lnTo>
                  <a:pt x="11906" y="2380284"/>
                </a:lnTo>
                <a:lnTo>
                  <a:pt x="20967" y="2429966"/>
                </a:lnTo>
                <a:lnTo>
                  <a:pt x="32451" y="2478601"/>
                </a:lnTo>
                <a:lnTo>
                  <a:pt x="46283" y="2526107"/>
                </a:lnTo>
                <a:lnTo>
                  <a:pt x="62388" y="2572400"/>
                </a:lnTo>
                <a:lnTo>
                  <a:pt x="80692" y="2617397"/>
                </a:lnTo>
                <a:lnTo>
                  <a:pt x="101121" y="2661013"/>
                </a:lnTo>
                <a:lnTo>
                  <a:pt x="123600" y="2703166"/>
                </a:lnTo>
                <a:lnTo>
                  <a:pt x="148054" y="2743771"/>
                </a:lnTo>
                <a:lnTo>
                  <a:pt x="174409" y="2782746"/>
                </a:lnTo>
                <a:lnTo>
                  <a:pt x="202590" y="2820006"/>
                </a:lnTo>
                <a:lnTo>
                  <a:pt x="232524" y="2855468"/>
                </a:lnTo>
                <a:lnTo>
                  <a:pt x="273596" y="2893441"/>
                </a:lnTo>
                <a:lnTo>
                  <a:pt x="232524" y="2931541"/>
                </a:lnTo>
                <a:lnTo>
                  <a:pt x="202590" y="2966977"/>
                </a:lnTo>
                <a:lnTo>
                  <a:pt x="174409" y="3004215"/>
                </a:lnTo>
                <a:lnTo>
                  <a:pt x="148054" y="3043171"/>
                </a:lnTo>
                <a:lnTo>
                  <a:pt x="123600" y="3083761"/>
                </a:lnTo>
                <a:lnTo>
                  <a:pt x="101121" y="3125901"/>
                </a:lnTo>
                <a:lnTo>
                  <a:pt x="80692" y="3169508"/>
                </a:lnTo>
                <a:lnTo>
                  <a:pt x="62388" y="3214497"/>
                </a:lnTo>
                <a:lnTo>
                  <a:pt x="46283" y="3260784"/>
                </a:lnTo>
                <a:lnTo>
                  <a:pt x="32451" y="3308286"/>
                </a:lnTo>
                <a:lnTo>
                  <a:pt x="20967" y="3356918"/>
                </a:lnTo>
                <a:lnTo>
                  <a:pt x="11906" y="3406598"/>
                </a:lnTo>
                <a:lnTo>
                  <a:pt x="5341" y="3457241"/>
                </a:lnTo>
                <a:lnTo>
                  <a:pt x="1347" y="3508762"/>
                </a:lnTo>
                <a:lnTo>
                  <a:pt x="0" y="3561080"/>
                </a:lnTo>
                <a:lnTo>
                  <a:pt x="1256" y="3611615"/>
                </a:lnTo>
                <a:lnTo>
                  <a:pt x="4982" y="3661411"/>
                </a:lnTo>
                <a:lnTo>
                  <a:pt x="11110" y="3710392"/>
                </a:lnTo>
                <a:lnTo>
                  <a:pt x="19573" y="3758483"/>
                </a:lnTo>
                <a:lnTo>
                  <a:pt x="30304" y="3805608"/>
                </a:lnTo>
                <a:lnTo>
                  <a:pt x="43235" y="3851693"/>
                </a:lnTo>
                <a:lnTo>
                  <a:pt x="58300" y="3896662"/>
                </a:lnTo>
                <a:lnTo>
                  <a:pt x="75432" y="3940440"/>
                </a:lnTo>
                <a:lnTo>
                  <a:pt x="94564" y="3982953"/>
                </a:lnTo>
                <a:lnTo>
                  <a:pt x="115628" y="4024124"/>
                </a:lnTo>
                <a:lnTo>
                  <a:pt x="138558" y="4063879"/>
                </a:lnTo>
                <a:lnTo>
                  <a:pt x="163287" y="4102143"/>
                </a:lnTo>
                <a:lnTo>
                  <a:pt x="189747" y="4138840"/>
                </a:lnTo>
                <a:lnTo>
                  <a:pt x="217871" y="4173895"/>
                </a:lnTo>
                <a:lnTo>
                  <a:pt x="247593" y="4207233"/>
                </a:lnTo>
                <a:lnTo>
                  <a:pt x="278845" y="4238780"/>
                </a:lnTo>
                <a:lnTo>
                  <a:pt x="311560" y="4268459"/>
                </a:lnTo>
                <a:lnTo>
                  <a:pt x="345672" y="4296195"/>
                </a:lnTo>
                <a:lnTo>
                  <a:pt x="381113" y="4321914"/>
                </a:lnTo>
                <a:lnTo>
                  <a:pt x="417816" y="4345541"/>
                </a:lnTo>
                <a:lnTo>
                  <a:pt x="455714" y="4366999"/>
                </a:lnTo>
                <a:lnTo>
                  <a:pt x="494740" y="4386214"/>
                </a:lnTo>
                <a:lnTo>
                  <a:pt x="534827" y="4403112"/>
                </a:lnTo>
                <a:lnTo>
                  <a:pt x="575908" y="4417615"/>
                </a:lnTo>
                <a:lnTo>
                  <a:pt x="617916" y="4429651"/>
                </a:lnTo>
                <a:lnTo>
                  <a:pt x="660784" y="4439142"/>
                </a:lnTo>
                <a:lnTo>
                  <a:pt x="704445" y="4446015"/>
                </a:lnTo>
                <a:lnTo>
                  <a:pt x="748831" y="4450194"/>
                </a:lnTo>
                <a:lnTo>
                  <a:pt x="793877" y="4451604"/>
                </a:lnTo>
                <a:lnTo>
                  <a:pt x="844079" y="4449852"/>
                </a:lnTo>
                <a:lnTo>
                  <a:pt x="893452" y="4444665"/>
                </a:lnTo>
                <a:lnTo>
                  <a:pt x="941905" y="4436149"/>
                </a:lnTo>
                <a:lnTo>
                  <a:pt x="989342" y="4424408"/>
                </a:lnTo>
                <a:lnTo>
                  <a:pt x="1035671" y="4409545"/>
                </a:lnTo>
                <a:lnTo>
                  <a:pt x="1080799" y="4391665"/>
                </a:lnTo>
                <a:lnTo>
                  <a:pt x="1124632" y="4370873"/>
                </a:lnTo>
                <a:lnTo>
                  <a:pt x="1167077" y="4347272"/>
                </a:lnTo>
                <a:lnTo>
                  <a:pt x="1208041" y="4320967"/>
                </a:lnTo>
                <a:lnTo>
                  <a:pt x="1247430" y="4292063"/>
                </a:lnTo>
                <a:lnTo>
                  <a:pt x="1285151" y="4260664"/>
                </a:lnTo>
                <a:lnTo>
                  <a:pt x="1321111" y="4226873"/>
                </a:lnTo>
                <a:lnTo>
                  <a:pt x="1355217" y="4190796"/>
                </a:lnTo>
                <a:lnTo>
                  <a:pt x="1364742" y="4177880"/>
                </a:lnTo>
                <a:lnTo>
                  <a:pt x="1374267" y="4190796"/>
                </a:lnTo>
                <a:lnTo>
                  <a:pt x="1408372" y="4226873"/>
                </a:lnTo>
                <a:lnTo>
                  <a:pt x="1444332" y="4260664"/>
                </a:lnTo>
                <a:lnTo>
                  <a:pt x="1482053" y="4292063"/>
                </a:lnTo>
                <a:lnTo>
                  <a:pt x="1521442" y="4320967"/>
                </a:lnTo>
                <a:lnTo>
                  <a:pt x="1562406" y="4347272"/>
                </a:lnTo>
                <a:lnTo>
                  <a:pt x="1604851" y="4370873"/>
                </a:lnTo>
                <a:lnTo>
                  <a:pt x="1648684" y="4391665"/>
                </a:lnTo>
                <a:lnTo>
                  <a:pt x="1693812" y="4409545"/>
                </a:lnTo>
                <a:lnTo>
                  <a:pt x="1740141" y="4424408"/>
                </a:lnTo>
                <a:lnTo>
                  <a:pt x="1787578" y="4436149"/>
                </a:lnTo>
                <a:lnTo>
                  <a:pt x="1836031" y="4444665"/>
                </a:lnTo>
                <a:lnTo>
                  <a:pt x="1885404" y="4449852"/>
                </a:lnTo>
                <a:lnTo>
                  <a:pt x="1935607" y="4451604"/>
                </a:lnTo>
                <a:lnTo>
                  <a:pt x="1985809" y="4449852"/>
                </a:lnTo>
                <a:lnTo>
                  <a:pt x="2035182" y="4444665"/>
                </a:lnTo>
                <a:lnTo>
                  <a:pt x="2083635" y="4436149"/>
                </a:lnTo>
                <a:lnTo>
                  <a:pt x="2131072" y="4424408"/>
                </a:lnTo>
                <a:lnTo>
                  <a:pt x="2177401" y="4409545"/>
                </a:lnTo>
                <a:lnTo>
                  <a:pt x="2222529" y="4391665"/>
                </a:lnTo>
                <a:lnTo>
                  <a:pt x="2266362" y="4370873"/>
                </a:lnTo>
                <a:lnTo>
                  <a:pt x="2308807" y="4347272"/>
                </a:lnTo>
                <a:lnTo>
                  <a:pt x="2349771" y="4320967"/>
                </a:lnTo>
                <a:lnTo>
                  <a:pt x="2389160" y="4292063"/>
                </a:lnTo>
                <a:lnTo>
                  <a:pt x="2426881" y="4260664"/>
                </a:lnTo>
                <a:lnTo>
                  <a:pt x="2462841" y="4226873"/>
                </a:lnTo>
                <a:lnTo>
                  <a:pt x="2496947" y="4190796"/>
                </a:lnTo>
                <a:lnTo>
                  <a:pt x="2506472" y="4177880"/>
                </a:lnTo>
                <a:lnTo>
                  <a:pt x="2515870" y="4190796"/>
                </a:lnTo>
                <a:lnTo>
                  <a:pt x="2550000" y="4226873"/>
                </a:lnTo>
                <a:lnTo>
                  <a:pt x="2585977" y="4260664"/>
                </a:lnTo>
                <a:lnTo>
                  <a:pt x="2623708" y="4292063"/>
                </a:lnTo>
                <a:lnTo>
                  <a:pt x="2663101" y="4320967"/>
                </a:lnTo>
                <a:lnTo>
                  <a:pt x="2704064" y="4347272"/>
                </a:lnTo>
                <a:lnTo>
                  <a:pt x="2746505" y="4370873"/>
                </a:lnTo>
                <a:lnTo>
                  <a:pt x="2790331" y="4391665"/>
                </a:lnTo>
                <a:lnTo>
                  <a:pt x="2835449" y="4409545"/>
                </a:lnTo>
                <a:lnTo>
                  <a:pt x="2881769" y="4424408"/>
                </a:lnTo>
                <a:lnTo>
                  <a:pt x="2929197" y="4436149"/>
                </a:lnTo>
                <a:lnTo>
                  <a:pt x="2977641" y="4444665"/>
                </a:lnTo>
                <a:lnTo>
                  <a:pt x="3027010" y="4449852"/>
                </a:lnTo>
                <a:lnTo>
                  <a:pt x="3077210" y="4451604"/>
                </a:lnTo>
                <a:lnTo>
                  <a:pt x="3127437" y="4449852"/>
                </a:lnTo>
                <a:lnTo>
                  <a:pt x="3176828" y="4444665"/>
                </a:lnTo>
                <a:lnTo>
                  <a:pt x="3225291" y="4436149"/>
                </a:lnTo>
                <a:lnTo>
                  <a:pt x="3272735" y="4424408"/>
                </a:lnTo>
                <a:lnTo>
                  <a:pt x="3319067" y="4409545"/>
                </a:lnTo>
                <a:lnTo>
                  <a:pt x="3364196" y="4391665"/>
                </a:lnTo>
                <a:lnTo>
                  <a:pt x="3408029" y="4370873"/>
                </a:lnTo>
                <a:lnTo>
                  <a:pt x="3450475" y="4347272"/>
                </a:lnTo>
                <a:lnTo>
                  <a:pt x="3491441" y="4320967"/>
                </a:lnTo>
                <a:lnTo>
                  <a:pt x="3530837" y="4292063"/>
                </a:lnTo>
                <a:lnTo>
                  <a:pt x="3568569" y="4260664"/>
                </a:lnTo>
                <a:lnTo>
                  <a:pt x="3604546" y="4226873"/>
                </a:lnTo>
                <a:lnTo>
                  <a:pt x="3638677" y="4190796"/>
                </a:lnTo>
                <a:lnTo>
                  <a:pt x="3648075" y="4177880"/>
                </a:lnTo>
                <a:lnTo>
                  <a:pt x="3657600" y="4190796"/>
                </a:lnTo>
                <a:lnTo>
                  <a:pt x="3691705" y="4226873"/>
                </a:lnTo>
                <a:lnTo>
                  <a:pt x="3727665" y="4260664"/>
                </a:lnTo>
                <a:lnTo>
                  <a:pt x="3765386" y="4292063"/>
                </a:lnTo>
                <a:lnTo>
                  <a:pt x="3804775" y="4320967"/>
                </a:lnTo>
                <a:lnTo>
                  <a:pt x="3845739" y="4347272"/>
                </a:lnTo>
                <a:lnTo>
                  <a:pt x="3888184" y="4370873"/>
                </a:lnTo>
                <a:lnTo>
                  <a:pt x="3932017" y="4391665"/>
                </a:lnTo>
                <a:lnTo>
                  <a:pt x="3977145" y="4409545"/>
                </a:lnTo>
                <a:lnTo>
                  <a:pt x="4023474" y="4424408"/>
                </a:lnTo>
                <a:lnTo>
                  <a:pt x="4070911" y="4436149"/>
                </a:lnTo>
                <a:lnTo>
                  <a:pt x="4119364" y="4444665"/>
                </a:lnTo>
                <a:lnTo>
                  <a:pt x="4168737" y="4449852"/>
                </a:lnTo>
                <a:lnTo>
                  <a:pt x="4218940" y="4451604"/>
                </a:lnTo>
                <a:lnTo>
                  <a:pt x="4269142" y="4449852"/>
                </a:lnTo>
                <a:lnTo>
                  <a:pt x="4318515" y="4444665"/>
                </a:lnTo>
                <a:lnTo>
                  <a:pt x="4366968" y="4436149"/>
                </a:lnTo>
                <a:lnTo>
                  <a:pt x="4414405" y="4424408"/>
                </a:lnTo>
                <a:lnTo>
                  <a:pt x="4460734" y="4409545"/>
                </a:lnTo>
                <a:lnTo>
                  <a:pt x="4505862" y="4391665"/>
                </a:lnTo>
                <a:lnTo>
                  <a:pt x="4549695" y="4370873"/>
                </a:lnTo>
                <a:lnTo>
                  <a:pt x="4592140" y="4347272"/>
                </a:lnTo>
                <a:lnTo>
                  <a:pt x="4633104" y="4320967"/>
                </a:lnTo>
                <a:lnTo>
                  <a:pt x="4672493" y="4292063"/>
                </a:lnTo>
                <a:lnTo>
                  <a:pt x="4710214" y="4260664"/>
                </a:lnTo>
                <a:lnTo>
                  <a:pt x="4746174" y="4226873"/>
                </a:lnTo>
                <a:lnTo>
                  <a:pt x="4780280" y="4190796"/>
                </a:lnTo>
                <a:lnTo>
                  <a:pt x="4789805" y="4177880"/>
                </a:lnTo>
                <a:lnTo>
                  <a:pt x="4799330" y="4190796"/>
                </a:lnTo>
                <a:lnTo>
                  <a:pt x="4833435" y="4226873"/>
                </a:lnTo>
                <a:lnTo>
                  <a:pt x="4869395" y="4260664"/>
                </a:lnTo>
                <a:lnTo>
                  <a:pt x="4907116" y="4292063"/>
                </a:lnTo>
                <a:lnTo>
                  <a:pt x="4946505" y="4320967"/>
                </a:lnTo>
                <a:lnTo>
                  <a:pt x="4987469" y="4347272"/>
                </a:lnTo>
                <a:lnTo>
                  <a:pt x="5029914" y="4370873"/>
                </a:lnTo>
                <a:lnTo>
                  <a:pt x="5073747" y="4391665"/>
                </a:lnTo>
                <a:lnTo>
                  <a:pt x="5118875" y="4409545"/>
                </a:lnTo>
                <a:lnTo>
                  <a:pt x="5165204" y="4424408"/>
                </a:lnTo>
                <a:lnTo>
                  <a:pt x="5212641" y="4436149"/>
                </a:lnTo>
                <a:lnTo>
                  <a:pt x="5261094" y="4444665"/>
                </a:lnTo>
                <a:lnTo>
                  <a:pt x="5310467" y="4449852"/>
                </a:lnTo>
                <a:lnTo>
                  <a:pt x="5360670" y="4451604"/>
                </a:lnTo>
                <a:lnTo>
                  <a:pt x="5410872" y="4449852"/>
                </a:lnTo>
                <a:lnTo>
                  <a:pt x="5460245" y="4444665"/>
                </a:lnTo>
                <a:lnTo>
                  <a:pt x="5508698" y="4436149"/>
                </a:lnTo>
                <a:lnTo>
                  <a:pt x="5556135" y="4424408"/>
                </a:lnTo>
                <a:lnTo>
                  <a:pt x="5602464" y="4409545"/>
                </a:lnTo>
                <a:lnTo>
                  <a:pt x="5647592" y="4391665"/>
                </a:lnTo>
                <a:lnTo>
                  <a:pt x="5691425" y="4370873"/>
                </a:lnTo>
                <a:lnTo>
                  <a:pt x="5733870" y="4347272"/>
                </a:lnTo>
                <a:lnTo>
                  <a:pt x="5774834" y="4320967"/>
                </a:lnTo>
                <a:lnTo>
                  <a:pt x="5814223" y="4292063"/>
                </a:lnTo>
                <a:lnTo>
                  <a:pt x="5851944" y="4260664"/>
                </a:lnTo>
                <a:lnTo>
                  <a:pt x="5887904" y="4226873"/>
                </a:lnTo>
                <a:lnTo>
                  <a:pt x="5922010" y="4190796"/>
                </a:lnTo>
                <a:lnTo>
                  <a:pt x="5931535" y="4177880"/>
                </a:lnTo>
                <a:lnTo>
                  <a:pt x="5941060" y="4190796"/>
                </a:lnTo>
                <a:lnTo>
                  <a:pt x="5975165" y="4226873"/>
                </a:lnTo>
                <a:lnTo>
                  <a:pt x="6011125" y="4260664"/>
                </a:lnTo>
                <a:lnTo>
                  <a:pt x="6048846" y="4292063"/>
                </a:lnTo>
                <a:lnTo>
                  <a:pt x="6088235" y="4320967"/>
                </a:lnTo>
                <a:lnTo>
                  <a:pt x="6129199" y="4347272"/>
                </a:lnTo>
                <a:lnTo>
                  <a:pt x="6171644" y="4370873"/>
                </a:lnTo>
                <a:lnTo>
                  <a:pt x="6215477" y="4391665"/>
                </a:lnTo>
                <a:lnTo>
                  <a:pt x="6260605" y="4409545"/>
                </a:lnTo>
                <a:lnTo>
                  <a:pt x="6306934" y="4424408"/>
                </a:lnTo>
                <a:lnTo>
                  <a:pt x="6354371" y="4436149"/>
                </a:lnTo>
                <a:lnTo>
                  <a:pt x="6402824" y="4444665"/>
                </a:lnTo>
                <a:lnTo>
                  <a:pt x="6452197" y="4449852"/>
                </a:lnTo>
                <a:lnTo>
                  <a:pt x="6502400" y="4451604"/>
                </a:lnTo>
                <a:lnTo>
                  <a:pt x="6552602" y="4449852"/>
                </a:lnTo>
                <a:lnTo>
                  <a:pt x="6601975" y="4444665"/>
                </a:lnTo>
                <a:lnTo>
                  <a:pt x="6650428" y="4436149"/>
                </a:lnTo>
                <a:lnTo>
                  <a:pt x="6697865" y="4424408"/>
                </a:lnTo>
                <a:lnTo>
                  <a:pt x="6744194" y="4409545"/>
                </a:lnTo>
                <a:lnTo>
                  <a:pt x="6789322" y="4391665"/>
                </a:lnTo>
                <a:lnTo>
                  <a:pt x="6833155" y="4370873"/>
                </a:lnTo>
                <a:lnTo>
                  <a:pt x="6875600" y="4347272"/>
                </a:lnTo>
                <a:lnTo>
                  <a:pt x="6916564" y="4320967"/>
                </a:lnTo>
                <a:lnTo>
                  <a:pt x="6955953" y="4292063"/>
                </a:lnTo>
                <a:lnTo>
                  <a:pt x="6993674" y="4260664"/>
                </a:lnTo>
                <a:lnTo>
                  <a:pt x="7029634" y="4226873"/>
                </a:lnTo>
                <a:lnTo>
                  <a:pt x="7063739" y="4190796"/>
                </a:lnTo>
                <a:lnTo>
                  <a:pt x="7073264" y="4177880"/>
                </a:lnTo>
                <a:lnTo>
                  <a:pt x="7082662" y="4190796"/>
                </a:lnTo>
                <a:lnTo>
                  <a:pt x="7116793" y="4226873"/>
                </a:lnTo>
                <a:lnTo>
                  <a:pt x="7152770" y="4260664"/>
                </a:lnTo>
                <a:lnTo>
                  <a:pt x="7190501" y="4292063"/>
                </a:lnTo>
                <a:lnTo>
                  <a:pt x="7229894" y="4320967"/>
                </a:lnTo>
                <a:lnTo>
                  <a:pt x="7270857" y="4347272"/>
                </a:lnTo>
                <a:lnTo>
                  <a:pt x="7313298" y="4370873"/>
                </a:lnTo>
                <a:lnTo>
                  <a:pt x="7357124" y="4391665"/>
                </a:lnTo>
                <a:lnTo>
                  <a:pt x="7402242" y="4409545"/>
                </a:lnTo>
                <a:lnTo>
                  <a:pt x="7448562" y="4424408"/>
                </a:lnTo>
                <a:lnTo>
                  <a:pt x="7495990" y="4436149"/>
                </a:lnTo>
                <a:lnTo>
                  <a:pt x="7544434" y="4444665"/>
                </a:lnTo>
                <a:lnTo>
                  <a:pt x="7593803" y="4449852"/>
                </a:lnTo>
                <a:lnTo>
                  <a:pt x="7644003" y="4451604"/>
                </a:lnTo>
                <a:lnTo>
                  <a:pt x="7694230" y="4449852"/>
                </a:lnTo>
                <a:lnTo>
                  <a:pt x="7743621" y="4444665"/>
                </a:lnTo>
                <a:lnTo>
                  <a:pt x="7792084" y="4436149"/>
                </a:lnTo>
                <a:lnTo>
                  <a:pt x="7839528" y="4424408"/>
                </a:lnTo>
                <a:lnTo>
                  <a:pt x="7885860" y="4409545"/>
                </a:lnTo>
                <a:lnTo>
                  <a:pt x="7930989" y="4391665"/>
                </a:lnTo>
                <a:lnTo>
                  <a:pt x="7974822" y="4370873"/>
                </a:lnTo>
                <a:lnTo>
                  <a:pt x="8017268" y="4347272"/>
                </a:lnTo>
                <a:lnTo>
                  <a:pt x="8058234" y="4320967"/>
                </a:lnTo>
                <a:lnTo>
                  <a:pt x="8097630" y="4292063"/>
                </a:lnTo>
                <a:lnTo>
                  <a:pt x="8135362" y="4260664"/>
                </a:lnTo>
                <a:lnTo>
                  <a:pt x="8171339" y="4226873"/>
                </a:lnTo>
                <a:lnTo>
                  <a:pt x="8205469" y="4190796"/>
                </a:lnTo>
                <a:lnTo>
                  <a:pt x="8214867" y="4177880"/>
                </a:lnTo>
                <a:lnTo>
                  <a:pt x="8224392" y="4190796"/>
                </a:lnTo>
                <a:lnTo>
                  <a:pt x="8258498" y="4226873"/>
                </a:lnTo>
                <a:lnTo>
                  <a:pt x="8294458" y="4260664"/>
                </a:lnTo>
                <a:lnTo>
                  <a:pt x="8332179" y="4292063"/>
                </a:lnTo>
                <a:lnTo>
                  <a:pt x="8371568" y="4320967"/>
                </a:lnTo>
                <a:lnTo>
                  <a:pt x="8412532" y="4347272"/>
                </a:lnTo>
                <a:lnTo>
                  <a:pt x="8454977" y="4370873"/>
                </a:lnTo>
                <a:lnTo>
                  <a:pt x="8498810" y="4391665"/>
                </a:lnTo>
                <a:lnTo>
                  <a:pt x="8543938" y="4409545"/>
                </a:lnTo>
                <a:lnTo>
                  <a:pt x="8590267" y="4424408"/>
                </a:lnTo>
                <a:lnTo>
                  <a:pt x="8637704" y="4436149"/>
                </a:lnTo>
                <a:lnTo>
                  <a:pt x="8686157" y="4444665"/>
                </a:lnTo>
                <a:lnTo>
                  <a:pt x="8735530" y="4449852"/>
                </a:lnTo>
                <a:lnTo>
                  <a:pt x="8785733" y="4451604"/>
                </a:lnTo>
                <a:lnTo>
                  <a:pt x="8835935" y="4449852"/>
                </a:lnTo>
                <a:lnTo>
                  <a:pt x="8885308" y="4444665"/>
                </a:lnTo>
                <a:lnTo>
                  <a:pt x="8933761" y="4436149"/>
                </a:lnTo>
                <a:lnTo>
                  <a:pt x="8981198" y="4424408"/>
                </a:lnTo>
                <a:lnTo>
                  <a:pt x="9027527" y="4409545"/>
                </a:lnTo>
                <a:lnTo>
                  <a:pt x="9072655" y="4391665"/>
                </a:lnTo>
                <a:lnTo>
                  <a:pt x="9116488" y="4370873"/>
                </a:lnTo>
                <a:lnTo>
                  <a:pt x="9158933" y="4347272"/>
                </a:lnTo>
                <a:lnTo>
                  <a:pt x="9199897" y="4320967"/>
                </a:lnTo>
                <a:lnTo>
                  <a:pt x="9239286" y="4292063"/>
                </a:lnTo>
                <a:lnTo>
                  <a:pt x="9277007" y="4260664"/>
                </a:lnTo>
                <a:lnTo>
                  <a:pt x="9312967" y="4226873"/>
                </a:lnTo>
                <a:lnTo>
                  <a:pt x="9347073" y="4190796"/>
                </a:lnTo>
                <a:lnTo>
                  <a:pt x="9356598" y="4177868"/>
                </a:lnTo>
                <a:lnTo>
                  <a:pt x="9366123" y="4190796"/>
                </a:lnTo>
                <a:lnTo>
                  <a:pt x="9400228" y="4226873"/>
                </a:lnTo>
                <a:lnTo>
                  <a:pt x="9436188" y="4260664"/>
                </a:lnTo>
                <a:lnTo>
                  <a:pt x="9473909" y="4292063"/>
                </a:lnTo>
                <a:lnTo>
                  <a:pt x="9513298" y="4320967"/>
                </a:lnTo>
                <a:lnTo>
                  <a:pt x="9554262" y="4347272"/>
                </a:lnTo>
                <a:lnTo>
                  <a:pt x="9596707" y="4370873"/>
                </a:lnTo>
                <a:lnTo>
                  <a:pt x="9640540" y="4391665"/>
                </a:lnTo>
                <a:lnTo>
                  <a:pt x="9685668" y="4409545"/>
                </a:lnTo>
                <a:lnTo>
                  <a:pt x="9731997" y="4424408"/>
                </a:lnTo>
                <a:lnTo>
                  <a:pt x="9779434" y="4436149"/>
                </a:lnTo>
                <a:lnTo>
                  <a:pt x="9827887" y="4444665"/>
                </a:lnTo>
                <a:lnTo>
                  <a:pt x="9877260" y="4449852"/>
                </a:lnTo>
                <a:lnTo>
                  <a:pt x="9927463" y="4451604"/>
                </a:lnTo>
                <a:lnTo>
                  <a:pt x="9972508" y="4450194"/>
                </a:lnTo>
                <a:lnTo>
                  <a:pt x="10016894" y="4446015"/>
                </a:lnTo>
                <a:lnTo>
                  <a:pt x="10060555" y="4439142"/>
                </a:lnTo>
                <a:lnTo>
                  <a:pt x="10103423" y="4429651"/>
                </a:lnTo>
                <a:lnTo>
                  <a:pt x="10145431" y="4417615"/>
                </a:lnTo>
                <a:lnTo>
                  <a:pt x="10186512" y="4403112"/>
                </a:lnTo>
                <a:lnTo>
                  <a:pt x="10226599" y="4386214"/>
                </a:lnTo>
                <a:lnTo>
                  <a:pt x="10265625" y="4366999"/>
                </a:lnTo>
                <a:lnTo>
                  <a:pt x="10303523" y="4345541"/>
                </a:lnTo>
                <a:lnTo>
                  <a:pt x="10340226" y="4321914"/>
                </a:lnTo>
                <a:lnTo>
                  <a:pt x="10375667" y="4296195"/>
                </a:lnTo>
                <a:lnTo>
                  <a:pt x="10409779" y="4268459"/>
                </a:lnTo>
                <a:lnTo>
                  <a:pt x="10442494" y="4238780"/>
                </a:lnTo>
                <a:lnTo>
                  <a:pt x="10473746" y="4207233"/>
                </a:lnTo>
                <a:lnTo>
                  <a:pt x="10503468" y="4173895"/>
                </a:lnTo>
                <a:lnTo>
                  <a:pt x="10531592" y="4138840"/>
                </a:lnTo>
                <a:lnTo>
                  <a:pt x="10558052" y="4102143"/>
                </a:lnTo>
                <a:lnTo>
                  <a:pt x="10582781" y="4063879"/>
                </a:lnTo>
                <a:lnTo>
                  <a:pt x="10605711" y="4024124"/>
                </a:lnTo>
                <a:lnTo>
                  <a:pt x="10626775" y="3982953"/>
                </a:lnTo>
                <a:lnTo>
                  <a:pt x="10645907" y="3940440"/>
                </a:lnTo>
                <a:lnTo>
                  <a:pt x="10663039" y="3896662"/>
                </a:lnTo>
                <a:lnTo>
                  <a:pt x="10678104" y="3851693"/>
                </a:lnTo>
                <a:lnTo>
                  <a:pt x="10691035" y="3805608"/>
                </a:lnTo>
                <a:lnTo>
                  <a:pt x="10701766" y="3758483"/>
                </a:lnTo>
                <a:lnTo>
                  <a:pt x="10710229" y="3710392"/>
                </a:lnTo>
                <a:lnTo>
                  <a:pt x="10716357" y="3661411"/>
                </a:lnTo>
                <a:lnTo>
                  <a:pt x="10720083" y="3611615"/>
                </a:lnTo>
                <a:lnTo>
                  <a:pt x="10721340" y="3561080"/>
                </a:lnTo>
                <a:lnTo>
                  <a:pt x="10719991" y="3508762"/>
                </a:lnTo>
                <a:lnTo>
                  <a:pt x="10715996" y="3457241"/>
                </a:lnTo>
                <a:lnTo>
                  <a:pt x="10709429" y="3406598"/>
                </a:lnTo>
                <a:lnTo>
                  <a:pt x="10700365" y="3356918"/>
                </a:lnTo>
                <a:lnTo>
                  <a:pt x="10688878" y="3308286"/>
                </a:lnTo>
                <a:lnTo>
                  <a:pt x="10675043" y="3260784"/>
                </a:lnTo>
                <a:lnTo>
                  <a:pt x="10658935" y="3214497"/>
                </a:lnTo>
                <a:lnTo>
                  <a:pt x="10640628" y="3169508"/>
                </a:lnTo>
                <a:lnTo>
                  <a:pt x="10620198" y="3125901"/>
                </a:lnTo>
                <a:lnTo>
                  <a:pt x="10597718" y="3083761"/>
                </a:lnTo>
                <a:lnTo>
                  <a:pt x="10573264" y="3043171"/>
                </a:lnTo>
                <a:lnTo>
                  <a:pt x="10546910" y="3004215"/>
                </a:lnTo>
                <a:lnTo>
                  <a:pt x="10518732" y="2966977"/>
                </a:lnTo>
                <a:lnTo>
                  <a:pt x="10488803" y="2931541"/>
                </a:lnTo>
                <a:lnTo>
                  <a:pt x="10447782" y="2893441"/>
                </a:lnTo>
                <a:lnTo>
                  <a:pt x="10488803" y="2855468"/>
                </a:lnTo>
                <a:lnTo>
                  <a:pt x="10518732" y="2820006"/>
                </a:lnTo>
                <a:lnTo>
                  <a:pt x="10546910" y="2782746"/>
                </a:lnTo>
                <a:lnTo>
                  <a:pt x="10573264" y="2743771"/>
                </a:lnTo>
                <a:lnTo>
                  <a:pt x="10597718" y="2703166"/>
                </a:lnTo>
                <a:lnTo>
                  <a:pt x="10620198" y="2661013"/>
                </a:lnTo>
                <a:lnTo>
                  <a:pt x="10640628" y="2617397"/>
                </a:lnTo>
                <a:lnTo>
                  <a:pt x="10658935" y="2572400"/>
                </a:lnTo>
                <a:lnTo>
                  <a:pt x="10675043" y="2526107"/>
                </a:lnTo>
                <a:lnTo>
                  <a:pt x="10688878" y="2478601"/>
                </a:lnTo>
                <a:lnTo>
                  <a:pt x="10700365" y="2429966"/>
                </a:lnTo>
                <a:lnTo>
                  <a:pt x="10709429" y="2380284"/>
                </a:lnTo>
                <a:lnTo>
                  <a:pt x="10715996" y="2329641"/>
                </a:lnTo>
                <a:lnTo>
                  <a:pt x="10719991" y="2278119"/>
                </a:lnTo>
                <a:lnTo>
                  <a:pt x="10721340" y="2225802"/>
                </a:lnTo>
                <a:lnTo>
                  <a:pt x="10719991" y="2173484"/>
                </a:lnTo>
                <a:lnTo>
                  <a:pt x="10715996" y="2121962"/>
                </a:lnTo>
                <a:lnTo>
                  <a:pt x="10709429" y="2071319"/>
                </a:lnTo>
                <a:lnTo>
                  <a:pt x="10700365" y="2021637"/>
                </a:lnTo>
                <a:lnTo>
                  <a:pt x="10688878" y="1973002"/>
                </a:lnTo>
                <a:lnTo>
                  <a:pt x="10675043" y="1925496"/>
                </a:lnTo>
                <a:lnTo>
                  <a:pt x="10658935" y="1879203"/>
                </a:lnTo>
                <a:lnTo>
                  <a:pt x="10640628" y="1834206"/>
                </a:lnTo>
                <a:lnTo>
                  <a:pt x="10620198" y="1790590"/>
                </a:lnTo>
                <a:lnTo>
                  <a:pt x="10597718" y="1748437"/>
                </a:lnTo>
                <a:lnTo>
                  <a:pt x="10573264" y="1707832"/>
                </a:lnTo>
                <a:lnTo>
                  <a:pt x="10546910" y="1668857"/>
                </a:lnTo>
                <a:lnTo>
                  <a:pt x="10518732" y="1631597"/>
                </a:lnTo>
                <a:lnTo>
                  <a:pt x="10488803" y="1596136"/>
                </a:lnTo>
                <a:lnTo>
                  <a:pt x="10447782" y="1558163"/>
                </a:lnTo>
                <a:lnTo>
                  <a:pt x="10488803" y="1520063"/>
                </a:lnTo>
                <a:lnTo>
                  <a:pt x="10518732" y="1484626"/>
                </a:lnTo>
                <a:lnTo>
                  <a:pt x="10546910" y="1447388"/>
                </a:lnTo>
                <a:lnTo>
                  <a:pt x="10573264" y="1408432"/>
                </a:lnTo>
                <a:lnTo>
                  <a:pt x="10597718" y="1367842"/>
                </a:lnTo>
                <a:lnTo>
                  <a:pt x="10620198" y="1325702"/>
                </a:lnTo>
                <a:lnTo>
                  <a:pt x="10640628" y="1282095"/>
                </a:lnTo>
                <a:lnTo>
                  <a:pt x="10658935" y="1237107"/>
                </a:lnTo>
                <a:lnTo>
                  <a:pt x="10675043" y="1190819"/>
                </a:lnTo>
                <a:lnTo>
                  <a:pt x="10688878" y="1143317"/>
                </a:lnTo>
                <a:lnTo>
                  <a:pt x="10700365" y="1094685"/>
                </a:lnTo>
                <a:lnTo>
                  <a:pt x="10709429" y="1045005"/>
                </a:lnTo>
                <a:lnTo>
                  <a:pt x="10715996" y="994362"/>
                </a:lnTo>
                <a:lnTo>
                  <a:pt x="10719991" y="942841"/>
                </a:lnTo>
                <a:lnTo>
                  <a:pt x="10721340" y="890524"/>
                </a:lnTo>
                <a:lnTo>
                  <a:pt x="10720083" y="839985"/>
                </a:lnTo>
                <a:lnTo>
                  <a:pt x="10716357" y="790187"/>
                </a:lnTo>
                <a:lnTo>
                  <a:pt x="10710229" y="741205"/>
                </a:lnTo>
                <a:lnTo>
                  <a:pt x="10701766" y="693113"/>
                </a:lnTo>
                <a:lnTo>
                  <a:pt x="10691035" y="645986"/>
                </a:lnTo>
                <a:lnTo>
                  <a:pt x="10678104" y="599900"/>
                </a:lnTo>
                <a:lnTo>
                  <a:pt x="10663039" y="554930"/>
                </a:lnTo>
                <a:lnTo>
                  <a:pt x="10645907" y="511151"/>
                </a:lnTo>
                <a:lnTo>
                  <a:pt x="10626775" y="468639"/>
                </a:lnTo>
                <a:lnTo>
                  <a:pt x="10605711" y="427467"/>
                </a:lnTo>
                <a:lnTo>
                  <a:pt x="10582781" y="387713"/>
                </a:lnTo>
                <a:lnTo>
                  <a:pt x="10558052" y="349449"/>
                </a:lnTo>
                <a:lnTo>
                  <a:pt x="10531592" y="312753"/>
                </a:lnTo>
                <a:lnTo>
                  <a:pt x="10503468" y="277698"/>
                </a:lnTo>
                <a:lnTo>
                  <a:pt x="10473746" y="244360"/>
                </a:lnTo>
                <a:lnTo>
                  <a:pt x="10442494" y="212815"/>
                </a:lnTo>
                <a:lnTo>
                  <a:pt x="10409779" y="183137"/>
                </a:lnTo>
                <a:lnTo>
                  <a:pt x="10375667" y="155401"/>
                </a:lnTo>
                <a:lnTo>
                  <a:pt x="10340226" y="129683"/>
                </a:lnTo>
                <a:lnTo>
                  <a:pt x="10303523" y="106057"/>
                </a:lnTo>
                <a:lnTo>
                  <a:pt x="10265625" y="84600"/>
                </a:lnTo>
                <a:lnTo>
                  <a:pt x="10226599" y="65385"/>
                </a:lnTo>
                <a:lnTo>
                  <a:pt x="10186512" y="48489"/>
                </a:lnTo>
                <a:lnTo>
                  <a:pt x="10145431" y="33986"/>
                </a:lnTo>
                <a:lnTo>
                  <a:pt x="10103423" y="21951"/>
                </a:lnTo>
                <a:lnTo>
                  <a:pt x="10060555" y="12460"/>
                </a:lnTo>
                <a:lnTo>
                  <a:pt x="10016894" y="5588"/>
                </a:lnTo>
                <a:lnTo>
                  <a:pt x="9972508" y="1409"/>
                </a:lnTo>
                <a:lnTo>
                  <a:pt x="9927463" y="0"/>
                </a:lnTo>
                <a:close/>
              </a:path>
            </a:pathLst>
          </a:custGeom>
          <a:solidFill>
            <a:srgbClr val="FFFFFF">
              <a:alpha val="67057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296797" y="2405888"/>
            <a:ext cx="9598405" cy="5137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rgbClr val="001F5F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974217" y="3625951"/>
            <a:ext cx="10243565" cy="14884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1995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bg object 17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EBF8FF">
              <a:alpha val="52940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bg object 18"/>
          <p:cNvSpPr/>
          <p:nvPr/>
        </p:nvSpPr>
        <p:spPr>
          <a:xfrm>
            <a:off x="7264907" y="5836919"/>
            <a:ext cx="4927092" cy="102107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bg object 19"/>
          <p:cNvSpPr/>
          <p:nvPr/>
        </p:nvSpPr>
        <p:spPr>
          <a:xfrm>
            <a:off x="0" y="0"/>
            <a:ext cx="1333499" cy="9159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bg object 20"/>
          <p:cNvSpPr/>
          <p:nvPr/>
        </p:nvSpPr>
        <p:spPr>
          <a:xfrm>
            <a:off x="8343900" y="5250179"/>
            <a:ext cx="3848100" cy="160781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bg object 21"/>
          <p:cNvSpPr/>
          <p:nvPr/>
        </p:nvSpPr>
        <p:spPr>
          <a:xfrm>
            <a:off x="6894576" y="966216"/>
            <a:ext cx="5153025" cy="2705100"/>
          </a:xfrm>
          <a:custGeom>
            <a:avLst/>
            <a:gdLst/>
            <a:ahLst/>
            <a:cxnLst/>
            <a:rect l="l" t="t" r="r" b="b"/>
            <a:pathLst>
              <a:path w="5153025" h="2705100">
                <a:moveTo>
                  <a:pt x="4951222" y="0"/>
                </a:moveTo>
                <a:lnTo>
                  <a:pt x="201422" y="0"/>
                </a:lnTo>
                <a:lnTo>
                  <a:pt x="148049" y="5620"/>
                </a:lnTo>
                <a:lnTo>
                  <a:pt x="99981" y="21467"/>
                </a:lnTo>
                <a:lnTo>
                  <a:pt x="59182" y="46021"/>
                </a:lnTo>
                <a:lnTo>
                  <a:pt x="27610" y="77761"/>
                </a:lnTo>
                <a:lnTo>
                  <a:pt x="7229" y="115167"/>
                </a:lnTo>
                <a:lnTo>
                  <a:pt x="0" y="156718"/>
                </a:lnTo>
                <a:lnTo>
                  <a:pt x="0" y="2548382"/>
                </a:lnTo>
                <a:lnTo>
                  <a:pt x="7229" y="2589932"/>
                </a:lnTo>
                <a:lnTo>
                  <a:pt x="27610" y="2627338"/>
                </a:lnTo>
                <a:lnTo>
                  <a:pt x="59181" y="2659078"/>
                </a:lnTo>
                <a:lnTo>
                  <a:pt x="99981" y="2683632"/>
                </a:lnTo>
                <a:lnTo>
                  <a:pt x="148049" y="2699479"/>
                </a:lnTo>
                <a:lnTo>
                  <a:pt x="201422" y="2705100"/>
                </a:lnTo>
                <a:lnTo>
                  <a:pt x="4951476" y="2705100"/>
                </a:lnTo>
                <a:lnTo>
                  <a:pt x="5004847" y="2699479"/>
                </a:lnTo>
                <a:lnTo>
                  <a:pt x="5052906" y="2683632"/>
                </a:lnTo>
                <a:lnTo>
                  <a:pt x="5093684" y="2659078"/>
                </a:lnTo>
                <a:lnTo>
                  <a:pt x="5125212" y="2627338"/>
                </a:lnTo>
                <a:lnTo>
                  <a:pt x="5145521" y="2589932"/>
                </a:lnTo>
                <a:lnTo>
                  <a:pt x="5152644" y="2548382"/>
                </a:lnTo>
                <a:lnTo>
                  <a:pt x="5152644" y="156718"/>
                </a:lnTo>
                <a:lnTo>
                  <a:pt x="5145414" y="115167"/>
                </a:lnTo>
                <a:lnTo>
                  <a:pt x="5125033" y="77761"/>
                </a:lnTo>
                <a:lnTo>
                  <a:pt x="5093462" y="46021"/>
                </a:lnTo>
                <a:lnTo>
                  <a:pt x="5052662" y="21467"/>
                </a:lnTo>
                <a:lnTo>
                  <a:pt x="5004594" y="5620"/>
                </a:lnTo>
                <a:lnTo>
                  <a:pt x="4951222" y="0"/>
                </a:lnTo>
                <a:close/>
              </a:path>
            </a:pathLst>
          </a:custGeom>
          <a:solidFill>
            <a:srgbClr val="DEB1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bg object 22"/>
          <p:cNvSpPr/>
          <p:nvPr/>
        </p:nvSpPr>
        <p:spPr>
          <a:xfrm>
            <a:off x="7112508" y="1135380"/>
            <a:ext cx="4716780" cy="2367280"/>
          </a:xfrm>
          <a:custGeom>
            <a:avLst/>
            <a:gdLst/>
            <a:ahLst/>
            <a:cxnLst/>
            <a:rect l="l" t="t" r="r" b="b"/>
            <a:pathLst>
              <a:path w="4716780" h="2367279">
                <a:moveTo>
                  <a:pt x="4716780" y="0"/>
                </a:moveTo>
                <a:lnTo>
                  <a:pt x="0" y="0"/>
                </a:lnTo>
                <a:lnTo>
                  <a:pt x="0" y="2366772"/>
                </a:lnTo>
                <a:lnTo>
                  <a:pt x="4716780" y="2366772"/>
                </a:lnTo>
                <a:lnTo>
                  <a:pt x="471678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bg object 23"/>
          <p:cNvSpPr/>
          <p:nvPr/>
        </p:nvSpPr>
        <p:spPr>
          <a:xfrm>
            <a:off x="6877939" y="952550"/>
            <a:ext cx="5186045" cy="2733040"/>
          </a:xfrm>
          <a:custGeom>
            <a:avLst/>
            <a:gdLst/>
            <a:ahLst/>
            <a:cxnLst/>
            <a:rect l="l" t="t" r="r" b="b"/>
            <a:pathLst>
              <a:path w="5186045" h="2733040">
                <a:moveTo>
                  <a:pt x="249809" y="452196"/>
                </a:moveTo>
                <a:lnTo>
                  <a:pt x="244221" y="442201"/>
                </a:lnTo>
                <a:lnTo>
                  <a:pt x="232181" y="438861"/>
                </a:lnTo>
                <a:lnTo>
                  <a:pt x="220192" y="442201"/>
                </a:lnTo>
                <a:lnTo>
                  <a:pt x="214757" y="452196"/>
                </a:lnTo>
                <a:lnTo>
                  <a:pt x="214757" y="2482926"/>
                </a:lnTo>
                <a:lnTo>
                  <a:pt x="220230" y="2492933"/>
                </a:lnTo>
                <a:lnTo>
                  <a:pt x="232283" y="2496261"/>
                </a:lnTo>
                <a:lnTo>
                  <a:pt x="244322" y="2492933"/>
                </a:lnTo>
                <a:lnTo>
                  <a:pt x="249809" y="2482926"/>
                </a:lnTo>
                <a:lnTo>
                  <a:pt x="249809" y="452196"/>
                </a:lnTo>
                <a:close/>
              </a:path>
              <a:path w="5186045" h="2733040">
                <a:moveTo>
                  <a:pt x="3790086" y="185889"/>
                </a:moveTo>
                <a:lnTo>
                  <a:pt x="3785819" y="176453"/>
                </a:lnTo>
                <a:lnTo>
                  <a:pt x="3773043" y="172161"/>
                </a:lnTo>
                <a:lnTo>
                  <a:pt x="245491" y="172161"/>
                </a:lnTo>
                <a:lnTo>
                  <a:pt x="232702" y="176453"/>
                </a:lnTo>
                <a:lnTo>
                  <a:pt x="228434" y="185877"/>
                </a:lnTo>
                <a:lnTo>
                  <a:pt x="232702" y="195313"/>
                </a:lnTo>
                <a:lnTo>
                  <a:pt x="245491" y="199593"/>
                </a:lnTo>
                <a:lnTo>
                  <a:pt x="3773043" y="199593"/>
                </a:lnTo>
                <a:lnTo>
                  <a:pt x="3785819" y="195313"/>
                </a:lnTo>
                <a:lnTo>
                  <a:pt x="3790086" y="185889"/>
                </a:lnTo>
                <a:close/>
              </a:path>
              <a:path w="5186045" h="2733040">
                <a:moveTo>
                  <a:pt x="4881207" y="2719679"/>
                </a:moveTo>
                <a:lnTo>
                  <a:pt x="4877282" y="2710929"/>
                </a:lnTo>
                <a:lnTo>
                  <a:pt x="4867846" y="2707754"/>
                </a:lnTo>
                <a:lnTo>
                  <a:pt x="4865497" y="2706954"/>
                </a:lnTo>
                <a:lnTo>
                  <a:pt x="300990" y="2706954"/>
                </a:lnTo>
                <a:lnTo>
                  <a:pt x="236512" y="2707754"/>
                </a:lnTo>
                <a:lnTo>
                  <a:pt x="203949" y="2706636"/>
                </a:lnTo>
                <a:lnTo>
                  <a:pt x="125869" y="2687853"/>
                </a:lnTo>
                <a:lnTo>
                  <a:pt x="87109" y="2664472"/>
                </a:lnTo>
                <a:lnTo>
                  <a:pt x="57734" y="2634221"/>
                </a:lnTo>
                <a:lnTo>
                  <a:pt x="39052" y="2598826"/>
                </a:lnTo>
                <a:lnTo>
                  <a:pt x="32423" y="2560269"/>
                </a:lnTo>
                <a:lnTo>
                  <a:pt x="32321" y="210007"/>
                </a:lnTo>
                <a:lnTo>
                  <a:pt x="32270" y="191287"/>
                </a:lnTo>
                <a:lnTo>
                  <a:pt x="36068" y="150025"/>
                </a:lnTo>
                <a:lnTo>
                  <a:pt x="49949" y="110782"/>
                </a:lnTo>
                <a:lnTo>
                  <a:pt x="80137" y="74498"/>
                </a:lnTo>
                <a:lnTo>
                  <a:pt x="120802" y="48920"/>
                </a:lnTo>
                <a:lnTo>
                  <a:pt x="167195" y="33896"/>
                </a:lnTo>
                <a:lnTo>
                  <a:pt x="217462" y="26809"/>
                </a:lnTo>
                <a:lnTo>
                  <a:pt x="269798" y="25019"/>
                </a:lnTo>
                <a:lnTo>
                  <a:pt x="373380" y="26746"/>
                </a:lnTo>
                <a:lnTo>
                  <a:pt x="378574" y="25019"/>
                </a:lnTo>
                <a:lnTo>
                  <a:pt x="268516" y="0"/>
                </a:lnTo>
                <a:lnTo>
                  <a:pt x="215900" y="1663"/>
                </a:lnTo>
                <a:lnTo>
                  <a:pt x="164871" y="8077"/>
                </a:lnTo>
                <a:lnTo>
                  <a:pt x="116776" y="21590"/>
                </a:lnTo>
                <a:lnTo>
                  <a:pt x="72898" y="44526"/>
                </a:lnTo>
                <a:lnTo>
                  <a:pt x="40817" y="72136"/>
                </a:lnTo>
                <a:lnTo>
                  <a:pt x="18059" y="104063"/>
                </a:lnTo>
                <a:lnTo>
                  <a:pt x="0" y="176352"/>
                </a:lnTo>
                <a:lnTo>
                  <a:pt x="0" y="2560269"/>
                </a:lnTo>
                <a:lnTo>
                  <a:pt x="6311" y="2601366"/>
                </a:lnTo>
                <a:lnTo>
                  <a:pt x="23774" y="2638234"/>
                </a:lnTo>
                <a:lnTo>
                  <a:pt x="50990" y="2670124"/>
                </a:lnTo>
                <a:lnTo>
                  <a:pt x="86550" y="2696260"/>
                </a:lnTo>
                <a:lnTo>
                  <a:pt x="129070" y="2715869"/>
                </a:lnTo>
                <a:lnTo>
                  <a:pt x="177139" y="2728201"/>
                </a:lnTo>
                <a:lnTo>
                  <a:pt x="229362" y="2732481"/>
                </a:lnTo>
                <a:lnTo>
                  <a:pt x="4865497" y="2732481"/>
                </a:lnTo>
                <a:lnTo>
                  <a:pt x="4877282" y="2728442"/>
                </a:lnTo>
                <a:lnTo>
                  <a:pt x="4881207" y="2719679"/>
                </a:lnTo>
                <a:close/>
              </a:path>
              <a:path w="5186045" h="2733040">
                <a:moveTo>
                  <a:pt x="4972685" y="180797"/>
                </a:moveTo>
                <a:lnTo>
                  <a:pt x="4968976" y="172415"/>
                </a:lnTo>
                <a:lnTo>
                  <a:pt x="4960366" y="168186"/>
                </a:lnTo>
                <a:lnTo>
                  <a:pt x="4950028" y="168071"/>
                </a:lnTo>
                <a:lnTo>
                  <a:pt x="4941189" y="172034"/>
                </a:lnTo>
                <a:lnTo>
                  <a:pt x="4018915" y="172034"/>
                </a:lnTo>
                <a:lnTo>
                  <a:pt x="4006126" y="176352"/>
                </a:lnTo>
                <a:lnTo>
                  <a:pt x="4001859" y="185826"/>
                </a:lnTo>
                <a:lnTo>
                  <a:pt x="4006126" y="195287"/>
                </a:lnTo>
                <a:lnTo>
                  <a:pt x="4018915" y="199593"/>
                </a:lnTo>
                <a:lnTo>
                  <a:pt x="4937252" y="199593"/>
                </a:lnTo>
                <a:lnTo>
                  <a:pt x="4937252" y="1774266"/>
                </a:lnTo>
                <a:lnTo>
                  <a:pt x="4942776" y="1784273"/>
                </a:lnTo>
                <a:lnTo>
                  <a:pt x="4954968" y="1787601"/>
                </a:lnTo>
                <a:lnTo>
                  <a:pt x="4967148" y="1784273"/>
                </a:lnTo>
                <a:lnTo>
                  <a:pt x="4972685" y="1774266"/>
                </a:lnTo>
                <a:lnTo>
                  <a:pt x="4972685" y="180797"/>
                </a:lnTo>
                <a:close/>
              </a:path>
              <a:path w="5186045" h="2733040">
                <a:moveTo>
                  <a:pt x="4978184" y="2538184"/>
                </a:moveTo>
                <a:lnTo>
                  <a:pt x="4973066" y="2531313"/>
                </a:lnTo>
                <a:lnTo>
                  <a:pt x="4973066" y="2227529"/>
                </a:lnTo>
                <a:lnTo>
                  <a:pt x="4967503" y="2217610"/>
                </a:lnTo>
                <a:lnTo>
                  <a:pt x="4955286" y="2214295"/>
                </a:lnTo>
                <a:lnTo>
                  <a:pt x="4943056" y="2217610"/>
                </a:lnTo>
                <a:lnTo>
                  <a:pt x="4937506" y="2227529"/>
                </a:lnTo>
                <a:lnTo>
                  <a:pt x="4937506" y="2528138"/>
                </a:lnTo>
                <a:lnTo>
                  <a:pt x="775843" y="2528138"/>
                </a:lnTo>
                <a:lnTo>
                  <a:pt x="763054" y="2532456"/>
                </a:lnTo>
                <a:lnTo>
                  <a:pt x="758786" y="2541930"/>
                </a:lnTo>
                <a:lnTo>
                  <a:pt x="763054" y="2551392"/>
                </a:lnTo>
                <a:lnTo>
                  <a:pt x="775843" y="2555697"/>
                </a:lnTo>
                <a:lnTo>
                  <a:pt x="4961890" y="2555697"/>
                </a:lnTo>
                <a:lnTo>
                  <a:pt x="4972545" y="2552916"/>
                </a:lnTo>
                <a:lnTo>
                  <a:pt x="4977993" y="2546223"/>
                </a:lnTo>
                <a:lnTo>
                  <a:pt x="4978184" y="2538184"/>
                </a:lnTo>
                <a:close/>
              </a:path>
              <a:path w="5186045" h="2733040">
                <a:moveTo>
                  <a:pt x="5185918" y="172288"/>
                </a:moveTo>
                <a:lnTo>
                  <a:pt x="5178082" y="127927"/>
                </a:lnTo>
                <a:lnTo>
                  <a:pt x="5156619" y="87071"/>
                </a:lnTo>
                <a:lnTo>
                  <a:pt x="5122570" y="51854"/>
                </a:lnTo>
                <a:lnTo>
                  <a:pt x="5076952" y="24333"/>
                </a:lnTo>
                <a:lnTo>
                  <a:pt x="5037823" y="10909"/>
                </a:lnTo>
                <a:lnTo>
                  <a:pt x="4997907" y="4140"/>
                </a:lnTo>
                <a:lnTo>
                  <a:pt x="4957051" y="1765"/>
                </a:lnTo>
                <a:lnTo>
                  <a:pt x="4915154" y="1473"/>
                </a:lnTo>
                <a:lnTo>
                  <a:pt x="449580" y="1473"/>
                </a:lnTo>
                <a:lnTo>
                  <a:pt x="438010" y="5232"/>
                </a:lnTo>
                <a:lnTo>
                  <a:pt x="434213" y="13843"/>
                </a:lnTo>
                <a:lnTo>
                  <a:pt x="438213" y="22529"/>
                </a:lnTo>
                <a:lnTo>
                  <a:pt x="450088" y="26492"/>
                </a:lnTo>
                <a:lnTo>
                  <a:pt x="4957572" y="26492"/>
                </a:lnTo>
                <a:lnTo>
                  <a:pt x="5009502" y="31445"/>
                </a:lnTo>
                <a:lnTo>
                  <a:pt x="5056136" y="45580"/>
                </a:lnTo>
                <a:lnTo>
                  <a:pt x="5095659" y="67919"/>
                </a:lnTo>
                <a:lnTo>
                  <a:pt x="5126240" y="97409"/>
                </a:lnTo>
                <a:lnTo>
                  <a:pt x="5146052" y="133057"/>
                </a:lnTo>
                <a:lnTo>
                  <a:pt x="5153279" y="173812"/>
                </a:lnTo>
                <a:lnTo>
                  <a:pt x="5153507" y="367487"/>
                </a:lnTo>
                <a:lnTo>
                  <a:pt x="5153317" y="464261"/>
                </a:lnTo>
                <a:lnTo>
                  <a:pt x="5153279" y="2538806"/>
                </a:lnTo>
                <a:lnTo>
                  <a:pt x="5158371" y="2548026"/>
                </a:lnTo>
                <a:lnTo>
                  <a:pt x="5169598" y="2551099"/>
                </a:lnTo>
                <a:lnTo>
                  <a:pt x="5180812" y="2548026"/>
                </a:lnTo>
                <a:lnTo>
                  <a:pt x="5185918" y="2538806"/>
                </a:lnTo>
                <a:lnTo>
                  <a:pt x="5185918" y="172288"/>
                </a:lnTo>
                <a:close/>
              </a:path>
            </a:pathLst>
          </a:custGeom>
          <a:solidFill>
            <a:srgbClr val="1A1A1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400" b="1" i="0">
                <a:solidFill>
                  <a:srgbClr val="001F5F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400" b="1" i="0">
                <a:solidFill>
                  <a:srgbClr val="001F5F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400" b="1" i="0">
                <a:solidFill>
                  <a:srgbClr val="001F5F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jpg"/><Relationship Id="rId8" Type="http://schemas.openxmlformats.org/officeDocument/2006/relationships/image" Target="../media/image2.png"/><Relationship Id="rId9" Type="http://schemas.openxmlformats.org/officeDocument/2006/relationships/image" Target="../media/image3.png"/><Relationship Id="rId10" Type="http://schemas.openxmlformats.org/officeDocument/2006/relationships/image" Target="../media/image4.png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1995" cy="6858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bg object 17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EBF8FF">
              <a:alpha val="52940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bg object 18"/>
          <p:cNvSpPr/>
          <p:nvPr/>
        </p:nvSpPr>
        <p:spPr>
          <a:xfrm>
            <a:off x="7264907" y="5836919"/>
            <a:ext cx="4927092" cy="102107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bg object 19"/>
          <p:cNvSpPr/>
          <p:nvPr/>
        </p:nvSpPr>
        <p:spPr>
          <a:xfrm>
            <a:off x="0" y="0"/>
            <a:ext cx="1333499" cy="91592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bg object 20"/>
          <p:cNvSpPr/>
          <p:nvPr/>
        </p:nvSpPr>
        <p:spPr>
          <a:xfrm>
            <a:off x="8343900" y="5250179"/>
            <a:ext cx="3848100" cy="160781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78941" y="2132152"/>
            <a:ext cx="10834116" cy="24955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400" b="1" i="0">
                <a:solidFill>
                  <a:srgbClr val="001F5F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png"/><Relationship Id="rId3" Type="http://schemas.openxmlformats.org/officeDocument/2006/relationships/image" Target="../media/image15.png"/><Relationship Id="rId4" Type="http://schemas.openxmlformats.org/officeDocument/2006/relationships/image" Target="../media/image7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3.jp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7.jpg"/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4.pn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0.jpg"/><Relationship Id="rId3" Type="http://schemas.openxmlformats.org/officeDocument/2006/relationships/image" Target="../media/image51.jpg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2.jpg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7.jpg"/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53.png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4.png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5.jpg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6.jpg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7.jp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image" Target="../media/image21.jpg"/><Relationship Id="rId5" Type="http://schemas.openxmlformats.org/officeDocument/2006/relationships/image" Target="../media/image22.png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8.png"/><Relationship Id="rId3" Type="http://schemas.openxmlformats.org/officeDocument/2006/relationships/image" Target="../media/image25.png"/><Relationship Id="rId4" Type="http://schemas.openxmlformats.org/officeDocument/2006/relationships/image" Target="../media/image59.png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6" Type="http://schemas.openxmlformats.org/officeDocument/2006/relationships/image" Target="../media/image64.png"/><Relationship Id="rId7" Type="http://schemas.openxmlformats.org/officeDocument/2006/relationships/image" Target="../media/image65.png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Relationship Id="rId4" Type="http://schemas.openxmlformats.org/officeDocument/2006/relationships/image" Target="../media/image17.png"/><Relationship Id="rId5" Type="http://schemas.openxmlformats.org/officeDocument/2006/relationships/image" Target="../media/image31.png"/><Relationship Id="rId6" Type="http://schemas.openxmlformats.org/officeDocument/2006/relationships/image" Target="../media/image66.pn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jp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jp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26.png"/><Relationship Id="rId9" Type="http://schemas.openxmlformats.org/officeDocument/2006/relationships/image" Target="../media/image28.jp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Relationship Id="rId4" Type="http://schemas.openxmlformats.org/officeDocument/2006/relationships/image" Target="../media/image17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8" Type="http://schemas.openxmlformats.org/officeDocument/2006/relationships/image" Target="../media/image34.pn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7.jpg"/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0" y="0"/>
              <a:ext cx="5526023" cy="685799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0" y="4015739"/>
              <a:ext cx="12191999" cy="284225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3509771" y="586740"/>
              <a:ext cx="8301228" cy="499719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0" y="3110483"/>
              <a:ext cx="8973311" cy="374751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5343144" y="1661160"/>
              <a:ext cx="6573011" cy="427939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34923" y="292988"/>
            <a:ext cx="11657330" cy="6565265"/>
            <a:chOff x="534923" y="292988"/>
            <a:chExt cx="11657330" cy="6565265"/>
          </a:xfrm>
        </p:grpSpPr>
        <p:sp>
          <p:nvSpPr>
            <p:cNvPr id="3" name="object 3"/>
            <p:cNvSpPr/>
            <p:nvPr/>
          </p:nvSpPr>
          <p:spPr>
            <a:xfrm>
              <a:off x="553973" y="602741"/>
              <a:ext cx="11305540" cy="5998845"/>
            </a:xfrm>
            <a:custGeom>
              <a:avLst/>
              <a:gdLst/>
              <a:ahLst/>
              <a:cxnLst/>
              <a:rect l="l" t="t" r="r" b="b"/>
              <a:pathLst>
                <a:path w="11305540" h="5998845">
                  <a:moveTo>
                    <a:pt x="10305288" y="0"/>
                  </a:moveTo>
                  <a:lnTo>
                    <a:pt x="999744" y="0"/>
                  </a:lnTo>
                  <a:lnTo>
                    <a:pt x="951306" y="1152"/>
                  </a:lnTo>
                  <a:lnTo>
                    <a:pt x="903463" y="4576"/>
                  </a:lnTo>
                  <a:lnTo>
                    <a:pt x="856268" y="10217"/>
                  </a:lnTo>
                  <a:lnTo>
                    <a:pt x="809772" y="18024"/>
                  </a:lnTo>
                  <a:lnTo>
                    <a:pt x="764028" y="27945"/>
                  </a:lnTo>
                  <a:lnTo>
                    <a:pt x="719088" y="39927"/>
                  </a:lnTo>
                  <a:lnTo>
                    <a:pt x="675006" y="53918"/>
                  </a:lnTo>
                  <a:lnTo>
                    <a:pt x="631832" y="69866"/>
                  </a:lnTo>
                  <a:lnTo>
                    <a:pt x="589620" y="87717"/>
                  </a:lnTo>
                  <a:lnTo>
                    <a:pt x="548422" y="107421"/>
                  </a:lnTo>
                  <a:lnTo>
                    <a:pt x="508290" y="128924"/>
                  </a:lnTo>
                  <a:lnTo>
                    <a:pt x="469276" y="152174"/>
                  </a:lnTo>
                  <a:lnTo>
                    <a:pt x="431434" y="177118"/>
                  </a:lnTo>
                  <a:lnTo>
                    <a:pt x="394815" y="203706"/>
                  </a:lnTo>
                  <a:lnTo>
                    <a:pt x="359472" y="231883"/>
                  </a:lnTo>
                  <a:lnTo>
                    <a:pt x="325456" y="261598"/>
                  </a:lnTo>
                  <a:lnTo>
                    <a:pt x="292822" y="292798"/>
                  </a:lnTo>
                  <a:lnTo>
                    <a:pt x="261620" y="325431"/>
                  </a:lnTo>
                  <a:lnTo>
                    <a:pt x="231903" y="359445"/>
                  </a:lnTo>
                  <a:lnTo>
                    <a:pt x="203725" y="394788"/>
                  </a:lnTo>
                  <a:lnTo>
                    <a:pt x="177136" y="431406"/>
                  </a:lnTo>
                  <a:lnTo>
                    <a:pt x="152189" y="469248"/>
                  </a:lnTo>
                  <a:lnTo>
                    <a:pt x="128937" y="508262"/>
                  </a:lnTo>
                  <a:lnTo>
                    <a:pt x="107433" y="548394"/>
                  </a:lnTo>
                  <a:lnTo>
                    <a:pt x="87727" y="589593"/>
                  </a:lnTo>
                  <a:lnTo>
                    <a:pt x="69874" y="631806"/>
                  </a:lnTo>
                  <a:lnTo>
                    <a:pt x="53925" y="674981"/>
                  </a:lnTo>
                  <a:lnTo>
                    <a:pt x="39932" y="719066"/>
                  </a:lnTo>
                  <a:lnTo>
                    <a:pt x="27949" y="764008"/>
                  </a:lnTo>
                  <a:lnTo>
                    <a:pt x="18027" y="809754"/>
                  </a:lnTo>
                  <a:lnTo>
                    <a:pt x="10218" y="856254"/>
                  </a:lnTo>
                  <a:lnTo>
                    <a:pt x="4576" y="903453"/>
                  </a:lnTo>
                  <a:lnTo>
                    <a:pt x="1152" y="951301"/>
                  </a:lnTo>
                  <a:lnTo>
                    <a:pt x="0" y="999744"/>
                  </a:lnTo>
                  <a:lnTo>
                    <a:pt x="0" y="4998694"/>
                  </a:lnTo>
                  <a:lnTo>
                    <a:pt x="1152" y="5047134"/>
                  </a:lnTo>
                  <a:lnTo>
                    <a:pt x="4576" y="5094979"/>
                  </a:lnTo>
                  <a:lnTo>
                    <a:pt x="10218" y="5142176"/>
                  </a:lnTo>
                  <a:lnTo>
                    <a:pt x="18027" y="5188674"/>
                  </a:lnTo>
                  <a:lnTo>
                    <a:pt x="27949" y="5234419"/>
                  </a:lnTo>
                  <a:lnTo>
                    <a:pt x="39932" y="5279360"/>
                  </a:lnTo>
                  <a:lnTo>
                    <a:pt x="53925" y="5323445"/>
                  </a:lnTo>
                  <a:lnTo>
                    <a:pt x="69874" y="5366620"/>
                  </a:lnTo>
                  <a:lnTo>
                    <a:pt x="87727" y="5408833"/>
                  </a:lnTo>
                  <a:lnTo>
                    <a:pt x="107433" y="5450032"/>
                  </a:lnTo>
                  <a:lnTo>
                    <a:pt x="128937" y="5490165"/>
                  </a:lnTo>
                  <a:lnTo>
                    <a:pt x="152189" y="5529180"/>
                  </a:lnTo>
                  <a:lnTo>
                    <a:pt x="177136" y="5567023"/>
                  </a:lnTo>
                  <a:lnTo>
                    <a:pt x="203725" y="5603643"/>
                  </a:lnTo>
                  <a:lnTo>
                    <a:pt x="231903" y="5638987"/>
                  </a:lnTo>
                  <a:lnTo>
                    <a:pt x="261620" y="5673003"/>
                  </a:lnTo>
                  <a:lnTo>
                    <a:pt x="292822" y="5705638"/>
                  </a:lnTo>
                  <a:lnTo>
                    <a:pt x="325456" y="5736840"/>
                  </a:lnTo>
                  <a:lnTo>
                    <a:pt x="359472" y="5766557"/>
                  </a:lnTo>
                  <a:lnTo>
                    <a:pt x="394815" y="5794737"/>
                  </a:lnTo>
                  <a:lnTo>
                    <a:pt x="431434" y="5821326"/>
                  </a:lnTo>
                  <a:lnTo>
                    <a:pt x="469276" y="5846273"/>
                  </a:lnTo>
                  <a:lnTo>
                    <a:pt x="508290" y="5869525"/>
                  </a:lnTo>
                  <a:lnTo>
                    <a:pt x="548422" y="5891030"/>
                  </a:lnTo>
                  <a:lnTo>
                    <a:pt x="589620" y="5910735"/>
                  </a:lnTo>
                  <a:lnTo>
                    <a:pt x="631832" y="5928589"/>
                  </a:lnTo>
                  <a:lnTo>
                    <a:pt x="675006" y="5944538"/>
                  </a:lnTo>
                  <a:lnTo>
                    <a:pt x="719088" y="5958530"/>
                  </a:lnTo>
                  <a:lnTo>
                    <a:pt x="764028" y="5970514"/>
                  </a:lnTo>
                  <a:lnTo>
                    <a:pt x="809772" y="5980436"/>
                  </a:lnTo>
                  <a:lnTo>
                    <a:pt x="856268" y="5988245"/>
                  </a:lnTo>
                  <a:lnTo>
                    <a:pt x="903463" y="5993887"/>
                  </a:lnTo>
                  <a:lnTo>
                    <a:pt x="951306" y="5997311"/>
                  </a:lnTo>
                  <a:lnTo>
                    <a:pt x="999744" y="5998464"/>
                  </a:lnTo>
                  <a:lnTo>
                    <a:pt x="10305288" y="5998464"/>
                  </a:lnTo>
                  <a:lnTo>
                    <a:pt x="10353730" y="5997311"/>
                  </a:lnTo>
                  <a:lnTo>
                    <a:pt x="10401578" y="5993887"/>
                  </a:lnTo>
                  <a:lnTo>
                    <a:pt x="10448777" y="5988245"/>
                  </a:lnTo>
                  <a:lnTo>
                    <a:pt x="10495277" y="5980436"/>
                  </a:lnTo>
                  <a:lnTo>
                    <a:pt x="10541023" y="5970514"/>
                  </a:lnTo>
                  <a:lnTo>
                    <a:pt x="10585965" y="5958530"/>
                  </a:lnTo>
                  <a:lnTo>
                    <a:pt x="10630050" y="5944538"/>
                  </a:lnTo>
                  <a:lnTo>
                    <a:pt x="10673225" y="5928589"/>
                  </a:lnTo>
                  <a:lnTo>
                    <a:pt x="10715438" y="5910735"/>
                  </a:lnTo>
                  <a:lnTo>
                    <a:pt x="10756637" y="5891030"/>
                  </a:lnTo>
                  <a:lnTo>
                    <a:pt x="10796769" y="5869525"/>
                  </a:lnTo>
                  <a:lnTo>
                    <a:pt x="10835783" y="5846273"/>
                  </a:lnTo>
                  <a:lnTo>
                    <a:pt x="10873625" y="5821326"/>
                  </a:lnTo>
                  <a:lnTo>
                    <a:pt x="10910243" y="5794737"/>
                  </a:lnTo>
                  <a:lnTo>
                    <a:pt x="10945586" y="5766557"/>
                  </a:lnTo>
                  <a:lnTo>
                    <a:pt x="10979600" y="5736840"/>
                  </a:lnTo>
                  <a:lnTo>
                    <a:pt x="11012233" y="5705638"/>
                  </a:lnTo>
                  <a:lnTo>
                    <a:pt x="11043433" y="5673003"/>
                  </a:lnTo>
                  <a:lnTo>
                    <a:pt x="11073148" y="5638987"/>
                  </a:lnTo>
                  <a:lnTo>
                    <a:pt x="11101325" y="5603643"/>
                  </a:lnTo>
                  <a:lnTo>
                    <a:pt x="11127913" y="5567023"/>
                  </a:lnTo>
                  <a:lnTo>
                    <a:pt x="11152857" y="5529180"/>
                  </a:lnTo>
                  <a:lnTo>
                    <a:pt x="11176107" y="5490165"/>
                  </a:lnTo>
                  <a:lnTo>
                    <a:pt x="11197610" y="5450032"/>
                  </a:lnTo>
                  <a:lnTo>
                    <a:pt x="11217314" y="5408833"/>
                  </a:lnTo>
                  <a:lnTo>
                    <a:pt x="11235165" y="5366620"/>
                  </a:lnTo>
                  <a:lnTo>
                    <a:pt x="11251113" y="5323445"/>
                  </a:lnTo>
                  <a:lnTo>
                    <a:pt x="11265104" y="5279360"/>
                  </a:lnTo>
                  <a:lnTo>
                    <a:pt x="11277086" y="5234419"/>
                  </a:lnTo>
                  <a:lnTo>
                    <a:pt x="11287007" y="5188674"/>
                  </a:lnTo>
                  <a:lnTo>
                    <a:pt x="11294814" y="5142176"/>
                  </a:lnTo>
                  <a:lnTo>
                    <a:pt x="11300455" y="5094979"/>
                  </a:lnTo>
                  <a:lnTo>
                    <a:pt x="11303879" y="5047134"/>
                  </a:lnTo>
                  <a:lnTo>
                    <a:pt x="11305032" y="4998694"/>
                  </a:lnTo>
                  <a:lnTo>
                    <a:pt x="11305032" y="999744"/>
                  </a:lnTo>
                  <a:lnTo>
                    <a:pt x="11303879" y="951301"/>
                  </a:lnTo>
                  <a:lnTo>
                    <a:pt x="11300455" y="903453"/>
                  </a:lnTo>
                  <a:lnTo>
                    <a:pt x="11294814" y="856254"/>
                  </a:lnTo>
                  <a:lnTo>
                    <a:pt x="11287007" y="809754"/>
                  </a:lnTo>
                  <a:lnTo>
                    <a:pt x="11277086" y="764008"/>
                  </a:lnTo>
                  <a:lnTo>
                    <a:pt x="11265104" y="719066"/>
                  </a:lnTo>
                  <a:lnTo>
                    <a:pt x="11251113" y="674981"/>
                  </a:lnTo>
                  <a:lnTo>
                    <a:pt x="11235165" y="631806"/>
                  </a:lnTo>
                  <a:lnTo>
                    <a:pt x="11217314" y="589593"/>
                  </a:lnTo>
                  <a:lnTo>
                    <a:pt x="11197610" y="548394"/>
                  </a:lnTo>
                  <a:lnTo>
                    <a:pt x="11176107" y="508262"/>
                  </a:lnTo>
                  <a:lnTo>
                    <a:pt x="11152857" y="469248"/>
                  </a:lnTo>
                  <a:lnTo>
                    <a:pt x="11127913" y="431406"/>
                  </a:lnTo>
                  <a:lnTo>
                    <a:pt x="11101325" y="394788"/>
                  </a:lnTo>
                  <a:lnTo>
                    <a:pt x="11073148" y="359445"/>
                  </a:lnTo>
                  <a:lnTo>
                    <a:pt x="11043433" y="325431"/>
                  </a:lnTo>
                  <a:lnTo>
                    <a:pt x="11012233" y="292798"/>
                  </a:lnTo>
                  <a:lnTo>
                    <a:pt x="10979600" y="261598"/>
                  </a:lnTo>
                  <a:lnTo>
                    <a:pt x="10945586" y="231883"/>
                  </a:lnTo>
                  <a:lnTo>
                    <a:pt x="10910243" y="203706"/>
                  </a:lnTo>
                  <a:lnTo>
                    <a:pt x="10873625" y="177118"/>
                  </a:lnTo>
                  <a:lnTo>
                    <a:pt x="10835783" y="152174"/>
                  </a:lnTo>
                  <a:lnTo>
                    <a:pt x="10796769" y="128924"/>
                  </a:lnTo>
                  <a:lnTo>
                    <a:pt x="10756637" y="107421"/>
                  </a:lnTo>
                  <a:lnTo>
                    <a:pt x="10715438" y="87717"/>
                  </a:lnTo>
                  <a:lnTo>
                    <a:pt x="10673225" y="69866"/>
                  </a:lnTo>
                  <a:lnTo>
                    <a:pt x="10630050" y="53918"/>
                  </a:lnTo>
                  <a:lnTo>
                    <a:pt x="10585965" y="39927"/>
                  </a:lnTo>
                  <a:lnTo>
                    <a:pt x="10541023" y="27945"/>
                  </a:lnTo>
                  <a:lnTo>
                    <a:pt x="10495277" y="18024"/>
                  </a:lnTo>
                  <a:lnTo>
                    <a:pt x="10448777" y="10217"/>
                  </a:lnTo>
                  <a:lnTo>
                    <a:pt x="10401578" y="4576"/>
                  </a:lnTo>
                  <a:lnTo>
                    <a:pt x="10353730" y="1152"/>
                  </a:lnTo>
                  <a:lnTo>
                    <a:pt x="1030528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553973" y="602741"/>
              <a:ext cx="11305540" cy="5998845"/>
            </a:xfrm>
            <a:custGeom>
              <a:avLst/>
              <a:gdLst/>
              <a:ahLst/>
              <a:cxnLst/>
              <a:rect l="l" t="t" r="r" b="b"/>
              <a:pathLst>
                <a:path w="11305540" h="5998845">
                  <a:moveTo>
                    <a:pt x="0" y="999744"/>
                  </a:moveTo>
                  <a:lnTo>
                    <a:pt x="1152" y="951301"/>
                  </a:lnTo>
                  <a:lnTo>
                    <a:pt x="4576" y="903453"/>
                  </a:lnTo>
                  <a:lnTo>
                    <a:pt x="10218" y="856254"/>
                  </a:lnTo>
                  <a:lnTo>
                    <a:pt x="18027" y="809754"/>
                  </a:lnTo>
                  <a:lnTo>
                    <a:pt x="27949" y="764008"/>
                  </a:lnTo>
                  <a:lnTo>
                    <a:pt x="39932" y="719066"/>
                  </a:lnTo>
                  <a:lnTo>
                    <a:pt x="53925" y="674981"/>
                  </a:lnTo>
                  <a:lnTo>
                    <a:pt x="69874" y="631806"/>
                  </a:lnTo>
                  <a:lnTo>
                    <a:pt x="87727" y="589593"/>
                  </a:lnTo>
                  <a:lnTo>
                    <a:pt x="107433" y="548394"/>
                  </a:lnTo>
                  <a:lnTo>
                    <a:pt x="128937" y="508262"/>
                  </a:lnTo>
                  <a:lnTo>
                    <a:pt x="152189" y="469248"/>
                  </a:lnTo>
                  <a:lnTo>
                    <a:pt x="177136" y="431406"/>
                  </a:lnTo>
                  <a:lnTo>
                    <a:pt x="203725" y="394788"/>
                  </a:lnTo>
                  <a:lnTo>
                    <a:pt x="231903" y="359445"/>
                  </a:lnTo>
                  <a:lnTo>
                    <a:pt x="261620" y="325431"/>
                  </a:lnTo>
                  <a:lnTo>
                    <a:pt x="292822" y="292798"/>
                  </a:lnTo>
                  <a:lnTo>
                    <a:pt x="325456" y="261598"/>
                  </a:lnTo>
                  <a:lnTo>
                    <a:pt x="359472" y="231883"/>
                  </a:lnTo>
                  <a:lnTo>
                    <a:pt x="394815" y="203706"/>
                  </a:lnTo>
                  <a:lnTo>
                    <a:pt x="431434" y="177118"/>
                  </a:lnTo>
                  <a:lnTo>
                    <a:pt x="469276" y="152174"/>
                  </a:lnTo>
                  <a:lnTo>
                    <a:pt x="508290" y="128924"/>
                  </a:lnTo>
                  <a:lnTo>
                    <a:pt x="548422" y="107421"/>
                  </a:lnTo>
                  <a:lnTo>
                    <a:pt x="589620" y="87717"/>
                  </a:lnTo>
                  <a:lnTo>
                    <a:pt x="631832" y="69866"/>
                  </a:lnTo>
                  <a:lnTo>
                    <a:pt x="675006" y="53918"/>
                  </a:lnTo>
                  <a:lnTo>
                    <a:pt x="719088" y="39927"/>
                  </a:lnTo>
                  <a:lnTo>
                    <a:pt x="764028" y="27945"/>
                  </a:lnTo>
                  <a:lnTo>
                    <a:pt x="809772" y="18024"/>
                  </a:lnTo>
                  <a:lnTo>
                    <a:pt x="856268" y="10217"/>
                  </a:lnTo>
                  <a:lnTo>
                    <a:pt x="903463" y="4576"/>
                  </a:lnTo>
                  <a:lnTo>
                    <a:pt x="951306" y="1152"/>
                  </a:lnTo>
                  <a:lnTo>
                    <a:pt x="999744" y="0"/>
                  </a:lnTo>
                  <a:lnTo>
                    <a:pt x="10305288" y="0"/>
                  </a:lnTo>
                  <a:lnTo>
                    <a:pt x="10353730" y="1152"/>
                  </a:lnTo>
                  <a:lnTo>
                    <a:pt x="10401578" y="4576"/>
                  </a:lnTo>
                  <a:lnTo>
                    <a:pt x="10448777" y="10217"/>
                  </a:lnTo>
                  <a:lnTo>
                    <a:pt x="10495277" y="18024"/>
                  </a:lnTo>
                  <a:lnTo>
                    <a:pt x="10541023" y="27945"/>
                  </a:lnTo>
                  <a:lnTo>
                    <a:pt x="10585965" y="39927"/>
                  </a:lnTo>
                  <a:lnTo>
                    <a:pt x="10630050" y="53918"/>
                  </a:lnTo>
                  <a:lnTo>
                    <a:pt x="10673225" y="69866"/>
                  </a:lnTo>
                  <a:lnTo>
                    <a:pt x="10715438" y="87717"/>
                  </a:lnTo>
                  <a:lnTo>
                    <a:pt x="10756637" y="107421"/>
                  </a:lnTo>
                  <a:lnTo>
                    <a:pt x="10796769" y="128924"/>
                  </a:lnTo>
                  <a:lnTo>
                    <a:pt x="10835783" y="152174"/>
                  </a:lnTo>
                  <a:lnTo>
                    <a:pt x="10873625" y="177118"/>
                  </a:lnTo>
                  <a:lnTo>
                    <a:pt x="10910243" y="203706"/>
                  </a:lnTo>
                  <a:lnTo>
                    <a:pt x="10945586" y="231883"/>
                  </a:lnTo>
                  <a:lnTo>
                    <a:pt x="10979600" y="261598"/>
                  </a:lnTo>
                  <a:lnTo>
                    <a:pt x="11012233" y="292798"/>
                  </a:lnTo>
                  <a:lnTo>
                    <a:pt x="11043433" y="325431"/>
                  </a:lnTo>
                  <a:lnTo>
                    <a:pt x="11073148" y="359445"/>
                  </a:lnTo>
                  <a:lnTo>
                    <a:pt x="11101325" y="394788"/>
                  </a:lnTo>
                  <a:lnTo>
                    <a:pt x="11127913" y="431406"/>
                  </a:lnTo>
                  <a:lnTo>
                    <a:pt x="11152857" y="469248"/>
                  </a:lnTo>
                  <a:lnTo>
                    <a:pt x="11176107" y="508262"/>
                  </a:lnTo>
                  <a:lnTo>
                    <a:pt x="11197610" y="548394"/>
                  </a:lnTo>
                  <a:lnTo>
                    <a:pt x="11217314" y="589593"/>
                  </a:lnTo>
                  <a:lnTo>
                    <a:pt x="11235165" y="631806"/>
                  </a:lnTo>
                  <a:lnTo>
                    <a:pt x="11251113" y="674981"/>
                  </a:lnTo>
                  <a:lnTo>
                    <a:pt x="11265104" y="719066"/>
                  </a:lnTo>
                  <a:lnTo>
                    <a:pt x="11277086" y="764008"/>
                  </a:lnTo>
                  <a:lnTo>
                    <a:pt x="11287007" y="809754"/>
                  </a:lnTo>
                  <a:lnTo>
                    <a:pt x="11294814" y="856254"/>
                  </a:lnTo>
                  <a:lnTo>
                    <a:pt x="11300455" y="903453"/>
                  </a:lnTo>
                  <a:lnTo>
                    <a:pt x="11303879" y="951301"/>
                  </a:lnTo>
                  <a:lnTo>
                    <a:pt x="11305032" y="999744"/>
                  </a:lnTo>
                  <a:lnTo>
                    <a:pt x="11305032" y="4998694"/>
                  </a:lnTo>
                  <a:lnTo>
                    <a:pt x="11303879" y="5047134"/>
                  </a:lnTo>
                  <a:lnTo>
                    <a:pt x="11300455" y="5094979"/>
                  </a:lnTo>
                  <a:lnTo>
                    <a:pt x="11294814" y="5142176"/>
                  </a:lnTo>
                  <a:lnTo>
                    <a:pt x="11287007" y="5188674"/>
                  </a:lnTo>
                  <a:lnTo>
                    <a:pt x="11277086" y="5234419"/>
                  </a:lnTo>
                  <a:lnTo>
                    <a:pt x="11265104" y="5279360"/>
                  </a:lnTo>
                  <a:lnTo>
                    <a:pt x="11251113" y="5323445"/>
                  </a:lnTo>
                  <a:lnTo>
                    <a:pt x="11235165" y="5366620"/>
                  </a:lnTo>
                  <a:lnTo>
                    <a:pt x="11217314" y="5408833"/>
                  </a:lnTo>
                  <a:lnTo>
                    <a:pt x="11197610" y="5450032"/>
                  </a:lnTo>
                  <a:lnTo>
                    <a:pt x="11176107" y="5490165"/>
                  </a:lnTo>
                  <a:lnTo>
                    <a:pt x="11152857" y="5529180"/>
                  </a:lnTo>
                  <a:lnTo>
                    <a:pt x="11127913" y="5567023"/>
                  </a:lnTo>
                  <a:lnTo>
                    <a:pt x="11101325" y="5603643"/>
                  </a:lnTo>
                  <a:lnTo>
                    <a:pt x="11073148" y="5638987"/>
                  </a:lnTo>
                  <a:lnTo>
                    <a:pt x="11043433" y="5673003"/>
                  </a:lnTo>
                  <a:lnTo>
                    <a:pt x="11012233" y="5705638"/>
                  </a:lnTo>
                  <a:lnTo>
                    <a:pt x="10979600" y="5736840"/>
                  </a:lnTo>
                  <a:lnTo>
                    <a:pt x="10945586" y="5766557"/>
                  </a:lnTo>
                  <a:lnTo>
                    <a:pt x="10910243" y="5794737"/>
                  </a:lnTo>
                  <a:lnTo>
                    <a:pt x="10873625" y="5821326"/>
                  </a:lnTo>
                  <a:lnTo>
                    <a:pt x="10835783" y="5846273"/>
                  </a:lnTo>
                  <a:lnTo>
                    <a:pt x="10796769" y="5869525"/>
                  </a:lnTo>
                  <a:lnTo>
                    <a:pt x="10756637" y="5891030"/>
                  </a:lnTo>
                  <a:lnTo>
                    <a:pt x="10715438" y="5910735"/>
                  </a:lnTo>
                  <a:lnTo>
                    <a:pt x="10673225" y="5928589"/>
                  </a:lnTo>
                  <a:lnTo>
                    <a:pt x="10630050" y="5944538"/>
                  </a:lnTo>
                  <a:lnTo>
                    <a:pt x="10585965" y="5958530"/>
                  </a:lnTo>
                  <a:lnTo>
                    <a:pt x="10541023" y="5970514"/>
                  </a:lnTo>
                  <a:lnTo>
                    <a:pt x="10495277" y="5980436"/>
                  </a:lnTo>
                  <a:lnTo>
                    <a:pt x="10448777" y="5988245"/>
                  </a:lnTo>
                  <a:lnTo>
                    <a:pt x="10401578" y="5993887"/>
                  </a:lnTo>
                  <a:lnTo>
                    <a:pt x="10353730" y="5997311"/>
                  </a:lnTo>
                  <a:lnTo>
                    <a:pt x="10305288" y="5998464"/>
                  </a:lnTo>
                  <a:lnTo>
                    <a:pt x="999744" y="5998464"/>
                  </a:lnTo>
                  <a:lnTo>
                    <a:pt x="951306" y="5997311"/>
                  </a:lnTo>
                  <a:lnTo>
                    <a:pt x="903463" y="5993887"/>
                  </a:lnTo>
                  <a:lnTo>
                    <a:pt x="856268" y="5988245"/>
                  </a:lnTo>
                  <a:lnTo>
                    <a:pt x="809772" y="5980436"/>
                  </a:lnTo>
                  <a:lnTo>
                    <a:pt x="764028" y="5970514"/>
                  </a:lnTo>
                  <a:lnTo>
                    <a:pt x="719088" y="5958530"/>
                  </a:lnTo>
                  <a:lnTo>
                    <a:pt x="675006" y="5944538"/>
                  </a:lnTo>
                  <a:lnTo>
                    <a:pt x="631832" y="5928589"/>
                  </a:lnTo>
                  <a:lnTo>
                    <a:pt x="589620" y="5910735"/>
                  </a:lnTo>
                  <a:lnTo>
                    <a:pt x="548422" y="5891030"/>
                  </a:lnTo>
                  <a:lnTo>
                    <a:pt x="508290" y="5869525"/>
                  </a:lnTo>
                  <a:lnTo>
                    <a:pt x="469276" y="5846273"/>
                  </a:lnTo>
                  <a:lnTo>
                    <a:pt x="431434" y="5821326"/>
                  </a:lnTo>
                  <a:lnTo>
                    <a:pt x="394815" y="5794737"/>
                  </a:lnTo>
                  <a:lnTo>
                    <a:pt x="359472" y="5766557"/>
                  </a:lnTo>
                  <a:lnTo>
                    <a:pt x="325456" y="5736840"/>
                  </a:lnTo>
                  <a:lnTo>
                    <a:pt x="292822" y="5705638"/>
                  </a:lnTo>
                  <a:lnTo>
                    <a:pt x="261620" y="5673003"/>
                  </a:lnTo>
                  <a:lnTo>
                    <a:pt x="231903" y="5638987"/>
                  </a:lnTo>
                  <a:lnTo>
                    <a:pt x="203725" y="5603643"/>
                  </a:lnTo>
                  <a:lnTo>
                    <a:pt x="177136" y="5567023"/>
                  </a:lnTo>
                  <a:lnTo>
                    <a:pt x="152189" y="5529180"/>
                  </a:lnTo>
                  <a:lnTo>
                    <a:pt x="128937" y="5490165"/>
                  </a:lnTo>
                  <a:lnTo>
                    <a:pt x="107433" y="5450032"/>
                  </a:lnTo>
                  <a:lnTo>
                    <a:pt x="87727" y="5408833"/>
                  </a:lnTo>
                  <a:lnTo>
                    <a:pt x="69874" y="5366620"/>
                  </a:lnTo>
                  <a:lnTo>
                    <a:pt x="53925" y="5323445"/>
                  </a:lnTo>
                  <a:lnTo>
                    <a:pt x="39932" y="5279360"/>
                  </a:lnTo>
                  <a:lnTo>
                    <a:pt x="27949" y="5234419"/>
                  </a:lnTo>
                  <a:lnTo>
                    <a:pt x="18027" y="5188674"/>
                  </a:lnTo>
                  <a:lnTo>
                    <a:pt x="10218" y="5142176"/>
                  </a:lnTo>
                  <a:lnTo>
                    <a:pt x="4576" y="5094979"/>
                  </a:lnTo>
                  <a:lnTo>
                    <a:pt x="1152" y="5047134"/>
                  </a:lnTo>
                  <a:lnTo>
                    <a:pt x="0" y="4998694"/>
                  </a:lnTo>
                  <a:lnTo>
                    <a:pt x="0" y="999744"/>
                  </a:lnTo>
                  <a:close/>
                </a:path>
              </a:pathLst>
            </a:custGeom>
            <a:ln w="38100">
              <a:solidFill>
                <a:srgbClr val="795C41"/>
              </a:solidFill>
              <a:prstDash val="lg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046987" y="321563"/>
              <a:ext cx="10373995" cy="1123315"/>
            </a:xfrm>
            <a:custGeom>
              <a:avLst/>
              <a:gdLst/>
              <a:ahLst/>
              <a:cxnLst/>
              <a:rect l="l" t="t" r="r" b="b"/>
              <a:pathLst>
                <a:path w="10373995" h="1123315">
                  <a:moveTo>
                    <a:pt x="10186669" y="0"/>
                  </a:moveTo>
                  <a:lnTo>
                    <a:pt x="187198" y="0"/>
                  </a:lnTo>
                  <a:lnTo>
                    <a:pt x="137436" y="6687"/>
                  </a:lnTo>
                  <a:lnTo>
                    <a:pt x="92719" y="25559"/>
                  </a:lnTo>
                  <a:lnTo>
                    <a:pt x="54832" y="54832"/>
                  </a:lnTo>
                  <a:lnTo>
                    <a:pt x="25559" y="92719"/>
                  </a:lnTo>
                  <a:lnTo>
                    <a:pt x="6687" y="137436"/>
                  </a:lnTo>
                  <a:lnTo>
                    <a:pt x="0" y="187197"/>
                  </a:lnTo>
                  <a:lnTo>
                    <a:pt x="0" y="935989"/>
                  </a:lnTo>
                  <a:lnTo>
                    <a:pt x="6687" y="985751"/>
                  </a:lnTo>
                  <a:lnTo>
                    <a:pt x="25559" y="1030468"/>
                  </a:lnTo>
                  <a:lnTo>
                    <a:pt x="54832" y="1068355"/>
                  </a:lnTo>
                  <a:lnTo>
                    <a:pt x="92719" y="1097628"/>
                  </a:lnTo>
                  <a:lnTo>
                    <a:pt x="137436" y="1116500"/>
                  </a:lnTo>
                  <a:lnTo>
                    <a:pt x="187198" y="1123187"/>
                  </a:lnTo>
                  <a:lnTo>
                    <a:pt x="10186669" y="1123187"/>
                  </a:lnTo>
                  <a:lnTo>
                    <a:pt x="10236431" y="1116500"/>
                  </a:lnTo>
                  <a:lnTo>
                    <a:pt x="10281148" y="1097628"/>
                  </a:lnTo>
                  <a:lnTo>
                    <a:pt x="10319035" y="1068355"/>
                  </a:lnTo>
                  <a:lnTo>
                    <a:pt x="10348308" y="1030468"/>
                  </a:lnTo>
                  <a:lnTo>
                    <a:pt x="10367180" y="985751"/>
                  </a:lnTo>
                  <a:lnTo>
                    <a:pt x="10373867" y="935989"/>
                  </a:lnTo>
                  <a:lnTo>
                    <a:pt x="10373867" y="187197"/>
                  </a:lnTo>
                  <a:lnTo>
                    <a:pt x="10367180" y="137436"/>
                  </a:lnTo>
                  <a:lnTo>
                    <a:pt x="10348308" y="92719"/>
                  </a:lnTo>
                  <a:lnTo>
                    <a:pt x="10319035" y="54832"/>
                  </a:lnTo>
                  <a:lnTo>
                    <a:pt x="10281148" y="25559"/>
                  </a:lnTo>
                  <a:lnTo>
                    <a:pt x="10236431" y="6687"/>
                  </a:lnTo>
                  <a:lnTo>
                    <a:pt x="10186669" y="0"/>
                  </a:lnTo>
                  <a:close/>
                </a:path>
              </a:pathLst>
            </a:custGeom>
            <a:solidFill>
              <a:srgbClr val="CCFFC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046987" y="321563"/>
              <a:ext cx="10373995" cy="1123315"/>
            </a:xfrm>
            <a:custGeom>
              <a:avLst/>
              <a:gdLst/>
              <a:ahLst/>
              <a:cxnLst/>
              <a:rect l="l" t="t" r="r" b="b"/>
              <a:pathLst>
                <a:path w="10373995" h="1123315">
                  <a:moveTo>
                    <a:pt x="0" y="187197"/>
                  </a:moveTo>
                  <a:lnTo>
                    <a:pt x="6687" y="137436"/>
                  </a:lnTo>
                  <a:lnTo>
                    <a:pt x="25559" y="92719"/>
                  </a:lnTo>
                  <a:lnTo>
                    <a:pt x="54832" y="54832"/>
                  </a:lnTo>
                  <a:lnTo>
                    <a:pt x="92719" y="25559"/>
                  </a:lnTo>
                  <a:lnTo>
                    <a:pt x="137436" y="6687"/>
                  </a:lnTo>
                  <a:lnTo>
                    <a:pt x="187198" y="0"/>
                  </a:lnTo>
                  <a:lnTo>
                    <a:pt x="10186669" y="0"/>
                  </a:lnTo>
                  <a:lnTo>
                    <a:pt x="10236431" y="6687"/>
                  </a:lnTo>
                  <a:lnTo>
                    <a:pt x="10281148" y="25559"/>
                  </a:lnTo>
                  <a:lnTo>
                    <a:pt x="10319035" y="54832"/>
                  </a:lnTo>
                  <a:lnTo>
                    <a:pt x="10348308" y="92719"/>
                  </a:lnTo>
                  <a:lnTo>
                    <a:pt x="10367180" y="137436"/>
                  </a:lnTo>
                  <a:lnTo>
                    <a:pt x="10373867" y="187197"/>
                  </a:lnTo>
                  <a:lnTo>
                    <a:pt x="10373867" y="935989"/>
                  </a:lnTo>
                  <a:lnTo>
                    <a:pt x="10367180" y="985751"/>
                  </a:lnTo>
                  <a:lnTo>
                    <a:pt x="10348308" y="1030468"/>
                  </a:lnTo>
                  <a:lnTo>
                    <a:pt x="10319035" y="1068355"/>
                  </a:lnTo>
                  <a:lnTo>
                    <a:pt x="10281148" y="1097628"/>
                  </a:lnTo>
                  <a:lnTo>
                    <a:pt x="10236431" y="1116500"/>
                  </a:lnTo>
                  <a:lnTo>
                    <a:pt x="10186669" y="1123187"/>
                  </a:lnTo>
                  <a:lnTo>
                    <a:pt x="187198" y="1123187"/>
                  </a:lnTo>
                  <a:lnTo>
                    <a:pt x="137436" y="1116500"/>
                  </a:lnTo>
                  <a:lnTo>
                    <a:pt x="92719" y="1097628"/>
                  </a:lnTo>
                  <a:lnTo>
                    <a:pt x="54832" y="1068355"/>
                  </a:lnTo>
                  <a:lnTo>
                    <a:pt x="25559" y="1030468"/>
                  </a:lnTo>
                  <a:lnTo>
                    <a:pt x="6687" y="985751"/>
                  </a:lnTo>
                  <a:lnTo>
                    <a:pt x="0" y="935989"/>
                  </a:lnTo>
                  <a:lnTo>
                    <a:pt x="0" y="187197"/>
                  </a:lnTo>
                  <a:close/>
                </a:path>
              </a:pathLst>
            </a:custGeom>
            <a:ln w="571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4738115" y="1557527"/>
              <a:ext cx="5759195" cy="486156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1124711" y="1895855"/>
              <a:ext cx="2628900" cy="666115"/>
            </a:xfrm>
            <a:custGeom>
              <a:avLst/>
              <a:gdLst/>
              <a:ahLst/>
              <a:cxnLst/>
              <a:rect l="l" t="t" r="r" b="b"/>
              <a:pathLst>
                <a:path w="2628900" h="666114">
                  <a:moveTo>
                    <a:pt x="2517902" y="0"/>
                  </a:moveTo>
                  <a:lnTo>
                    <a:pt x="110997" y="0"/>
                  </a:lnTo>
                  <a:lnTo>
                    <a:pt x="67792" y="8717"/>
                  </a:lnTo>
                  <a:lnTo>
                    <a:pt x="32510" y="32496"/>
                  </a:lnTo>
                  <a:lnTo>
                    <a:pt x="8722" y="67776"/>
                  </a:lnTo>
                  <a:lnTo>
                    <a:pt x="0" y="110998"/>
                  </a:lnTo>
                  <a:lnTo>
                    <a:pt x="0" y="554990"/>
                  </a:lnTo>
                  <a:lnTo>
                    <a:pt x="8722" y="598211"/>
                  </a:lnTo>
                  <a:lnTo>
                    <a:pt x="32510" y="633491"/>
                  </a:lnTo>
                  <a:lnTo>
                    <a:pt x="67792" y="657270"/>
                  </a:lnTo>
                  <a:lnTo>
                    <a:pt x="110997" y="665988"/>
                  </a:lnTo>
                  <a:lnTo>
                    <a:pt x="2517902" y="665988"/>
                  </a:lnTo>
                  <a:lnTo>
                    <a:pt x="2561123" y="657270"/>
                  </a:lnTo>
                  <a:lnTo>
                    <a:pt x="2596403" y="633491"/>
                  </a:lnTo>
                  <a:lnTo>
                    <a:pt x="2620182" y="598211"/>
                  </a:lnTo>
                  <a:lnTo>
                    <a:pt x="2628900" y="554990"/>
                  </a:lnTo>
                  <a:lnTo>
                    <a:pt x="2628900" y="110998"/>
                  </a:lnTo>
                  <a:lnTo>
                    <a:pt x="2620182" y="67776"/>
                  </a:lnTo>
                  <a:lnTo>
                    <a:pt x="2596403" y="32496"/>
                  </a:lnTo>
                  <a:lnTo>
                    <a:pt x="2561123" y="8717"/>
                  </a:lnTo>
                  <a:lnTo>
                    <a:pt x="2517902" y="0"/>
                  </a:lnTo>
                  <a:close/>
                </a:path>
              </a:pathLst>
            </a:custGeom>
            <a:solidFill>
              <a:srgbClr val="FFCC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1124711" y="1895855"/>
              <a:ext cx="2628900" cy="666115"/>
            </a:xfrm>
            <a:custGeom>
              <a:avLst/>
              <a:gdLst/>
              <a:ahLst/>
              <a:cxnLst/>
              <a:rect l="l" t="t" r="r" b="b"/>
              <a:pathLst>
                <a:path w="2628900" h="666114">
                  <a:moveTo>
                    <a:pt x="0" y="110998"/>
                  </a:moveTo>
                  <a:lnTo>
                    <a:pt x="8722" y="67776"/>
                  </a:lnTo>
                  <a:lnTo>
                    <a:pt x="32510" y="32496"/>
                  </a:lnTo>
                  <a:lnTo>
                    <a:pt x="67792" y="8717"/>
                  </a:lnTo>
                  <a:lnTo>
                    <a:pt x="110997" y="0"/>
                  </a:lnTo>
                  <a:lnTo>
                    <a:pt x="2517902" y="0"/>
                  </a:lnTo>
                  <a:lnTo>
                    <a:pt x="2561123" y="8717"/>
                  </a:lnTo>
                  <a:lnTo>
                    <a:pt x="2596403" y="32496"/>
                  </a:lnTo>
                  <a:lnTo>
                    <a:pt x="2620182" y="67776"/>
                  </a:lnTo>
                  <a:lnTo>
                    <a:pt x="2628900" y="110998"/>
                  </a:lnTo>
                  <a:lnTo>
                    <a:pt x="2628900" y="554990"/>
                  </a:lnTo>
                  <a:lnTo>
                    <a:pt x="2620182" y="598211"/>
                  </a:lnTo>
                  <a:lnTo>
                    <a:pt x="2596403" y="633491"/>
                  </a:lnTo>
                  <a:lnTo>
                    <a:pt x="2561123" y="657270"/>
                  </a:lnTo>
                  <a:lnTo>
                    <a:pt x="2517902" y="665988"/>
                  </a:lnTo>
                  <a:lnTo>
                    <a:pt x="110997" y="665988"/>
                  </a:lnTo>
                  <a:lnTo>
                    <a:pt x="67792" y="657270"/>
                  </a:lnTo>
                  <a:lnTo>
                    <a:pt x="32510" y="633491"/>
                  </a:lnTo>
                  <a:lnTo>
                    <a:pt x="8722" y="598211"/>
                  </a:lnTo>
                  <a:lnTo>
                    <a:pt x="0" y="554990"/>
                  </a:lnTo>
                  <a:lnTo>
                    <a:pt x="0" y="110998"/>
                  </a:lnTo>
                  <a:close/>
                </a:path>
              </a:pathLst>
            </a:custGeom>
            <a:ln w="57149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1133855" y="3009899"/>
              <a:ext cx="2628900" cy="668020"/>
            </a:xfrm>
            <a:custGeom>
              <a:avLst/>
              <a:gdLst/>
              <a:ahLst/>
              <a:cxnLst/>
              <a:rect l="l" t="t" r="r" b="b"/>
              <a:pathLst>
                <a:path w="2628900" h="668020">
                  <a:moveTo>
                    <a:pt x="2517647" y="0"/>
                  </a:moveTo>
                  <a:lnTo>
                    <a:pt x="111252" y="0"/>
                  </a:lnTo>
                  <a:lnTo>
                    <a:pt x="67947" y="8739"/>
                  </a:lnTo>
                  <a:lnTo>
                    <a:pt x="32585" y="32575"/>
                  </a:lnTo>
                  <a:lnTo>
                    <a:pt x="8742" y="67937"/>
                  </a:lnTo>
                  <a:lnTo>
                    <a:pt x="0" y="111251"/>
                  </a:lnTo>
                  <a:lnTo>
                    <a:pt x="0" y="556260"/>
                  </a:lnTo>
                  <a:lnTo>
                    <a:pt x="8742" y="599574"/>
                  </a:lnTo>
                  <a:lnTo>
                    <a:pt x="32585" y="634936"/>
                  </a:lnTo>
                  <a:lnTo>
                    <a:pt x="67947" y="658772"/>
                  </a:lnTo>
                  <a:lnTo>
                    <a:pt x="111252" y="667512"/>
                  </a:lnTo>
                  <a:lnTo>
                    <a:pt x="2517647" y="667512"/>
                  </a:lnTo>
                  <a:lnTo>
                    <a:pt x="2560962" y="658772"/>
                  </a:lnTo>
                  <a:lnTo>
                    <a:pt x="2596324" y="634936"/>
                  </a:lnTo>
                  <a:lnTo>
                    <a:pt x="2620160" y="599574"/>
                  </a:lnTo>
                  <a:lnTo>
                    <a:pt x="2628899" y="556260"/>
                  </a:lnTo>
                  <a:lnTo>
                    <a:pt x="2628899" y="111251"/>
                  </a:lnTo>
                  <a:lnTo>
                    <a:pt x="2620160" y="67937"/>
                  </a:lnTo>
                  <a:lnTo>
                    <a:pt x="2596324" y="32575"/>
                  </a:lnTo>
                  <a:lnTo>
                    <a:pt x="2560962" y="8739"/>
                  </a:lnTo>
                  <a:lnTo>
                    <a:pt x="2517647" y="0"/>
                  </a:lnTo>
                  <a:close/>
                </a:path>
              </a:pathLst>
            </a:custGeom>
            <a:solidFill>
              <a:srgbClr val="E1EFD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1133855" y="3009899"/>
              <a:ext cx="2628900" cy="668020"/>
            </a:xfrm>
            <a:custGeom>
              <a:avLst/>
              <a:gdLst/>
              <a:ahLst/>
              <a:cxnLst/>
              <a:rect l="l" t="t" r="r" b="b"/>
              <a:pathLst>
                <a:path w="2628900" h="668020">
                  <a:moveTo>
                    <a:pt x="0" y="111251"/>
                  </a:moveTo>
                  <a:lnTo>
                    <a:pt x="8742" y="67937"/>
                  </a:lnTo>
                  <a:lnTo>
                    <a:pt x="32585" y="32575"/>
                  </a:lnTo>
                  <a:lnTo>
                    <a:pt x="67947" y="8739"/>
                  </a:lnTo>
                  <a:lnTo>
                    <a:pt x="111252" y="0"/>
                  </a:lnTo>
                  <a:lnTo>
                    <a:pt x="2517647" y="0"/>
                  </a:lnTo>
                  <a:lnTo>
                    <a:pt x="2560962" y="8739"/>
                  </a:lnTo>
                  <a:lnTo>
                    <a:pt x="2596324" y="32575"/>
                  </a:lnTo>
                  <a:lnTo>
                    <a:pt x="2620160" y="67937"/>
                  </a:lnTo>
                  <a:lnTo>
                    <a:pt x="2628899" y="111251"/>
                  </a:lnTo>
                  <a:lnTo>
                    <a:pt x="2628899" y="556260"/>
                  </a:lnTo>
                  <a:lnTo>
                    <a:pt x="2620160" y="599574"/>
                  </a:lnTo>
                  <a:lnTo>
                    <a:pt x="2596324" y="634936"/>
                  </a:lnTo>
                  <a:lnTo>
                    <a:pt x="2560962" y="658772"/>
                  </a:lnTo>
                  <a:lnTo>
                    <a:pt x="2517647" y="667512"/>
                  </a:lnTo>
                  <a:lnTo>
                    <a:pt x="111252" y="667512"/>
                  </a:lnTo>
                  <a:lnTo>
                    <a:pt x="67947" y="658772"/>
                  </a:lnTo>
                  <a:lnTo>
                    <a:pt x="32585" y="634936"/>
                  </a:lnTo>
                  <a:lnTo>
                    <a:pt x="8742" y="599574"/>
                  </a:lnTo>
                  <a:lnTo>
                    <a:pt x="0" y="556260"/>
                  </a:lnTo>
                  <a:lnTo>
                    <a:pt x="0" y="111251"/>
                  </a:lnTo>
                  <a:close/>
                </a:path>
              </a:pathLst>
            </a:custGeom>
            <a:ln w="571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1104900" y="4076699"/>
              <a:ext cx="2628900" cy="668020"/>
            </a:xfrm>
            <a:custGeom>
              <a:avLst/>
              <a:gdLst/>
              <a:ahLst/>
              <a:cxnLst/>
              <a:rect l="l" t="t" r="r" b="b"/>
              <a:pathLst>
                <a:path w="2628900" h="668020">
                  <a:moveTo>
                    <a:pt x="2517648" y="0"/>
                  </a:moveTo>
                  <a:lnTo>
                    <a:pt x="111252" y="0"/>
                  </a:lnTo>
                  <a:lnTo>
                    <a:pt x="67947" y="8739"/>
                  </a:lnTo>
                  <a:lnTo>
                    <a:pt x="32585" y="32575"/>
                  </a:lnTo>
                  <a:lnTo>
                    <a:pt x="8742" y="67937"/>
                  </a:lnTo>
                  <a:lnTo>
                    <a:pt x="0" y="111251"/>
                  </a:lnTo>
                  <a:lnTo>
                    <a:pt x="0" y="556260"/>
                  </a:lnTo>
                  <a:lnTo>
                    <a:pt x="8742" y="599574"/>
                  </a:lnTo>
                  <a:lnTo>
                    <a:pt x="32585" y="634936"/>
                  </a:lnTo>
                  <a:lnTo>
                    <a:pt x="67947" y="658772"/>
                  </a:lnTo>
                  <a:lnTo>
                    <a:pt x="111252" y="667512"/>
                  </a:lnTo>
                  <a:lnTo>
                    <a:pt x="2517648" y="667512"/>
                  </a:lnTo>
                  <a:lnTo>
                    <a:pt x="2560962" y="658772"/>
                  </a:lnTo>
                  <a:lnTo>
                    <a:pt x="2596324" y="634936"/>
                  </a:lnTo>
                  <a:lnTo>
                    <a:pt x="2620160" y="599574"/>
                  </a:lnTo>
                  <a:lnTo>
                    <a:pt x="2628900" y="556260"/>
                  </a:lnTo>
                  <a:lnTo>
                    <a:pt x="2628900" y="111251"/>
                  </a:lnTo>
                  <a:lnTo>
                    <a:pt x="2620160" y="67937"/>
                  </a:lnTo>
                  <a:lnTo>
                    <a:pt x="2596324" y="32575"/>
                  </a:lnTo>
                  <a:lnTo>
                    <a:pt x="2560962" y="8739"/>
                  </a:lnTo>
                  <a:lnTo>
                    <a:pt x="2517648" y="0"/>
                  </a:lnTo>
                  <a:close/>
                </a:path>
              </a:pathLst>
            </a:custGeom>
            <a:solidFill>
              <a:srgbClr val="DF99A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1104900" y="4076699"/>
              <a:ext cx="2628900" cy="668020"/>
            </a:xfrm>
            <a:custGeom>
              <a:avLst/>
              <a:gdLst/>
              <a:ahLst/>
              <a:cxnLst/>
              <a:rect l="l" t="t" r="r" b="b"/>
              <a:pathLst>
                <a:path w="2628900" h="668020">
                  <a:moveTo>
                    <a:pt x="0" y="111251"/>
                  </a:moveTo>
                  <a:lnTo>
                    <a:pt x="8742" y="67937"/>
                  </a:lnTo>
                  <a:lnTo>
                    <a:pt x="32585" y="32575"/>
                  </a:lnTo>
                  <a:lnTo>
                    <a:pt x="67947" y="8739"/>
                  </a:lnTo>
                  <a:lnTo>
                    <a:pt x="111252" y="0"/>
                  </a:lnTo>
                  <a:lnTo>
                    <a:pt x="2517648" y="0"/>
                  </a:lnTo>
                  <a:lnTo>
                    <a:pt x="2560962" y="8739"/>
                  </a:lnTo>
                  <a:lnTo>
                    <a:pt x="2596324" y="32575"/>
                  </a:lnTo>
                  <a:lnTo>
                    <a:pt x="2620160" y="67937"/>
                  </a:lnTo>
                  <a:lnTo>
                    <a:pt x="2628900" y="111251"/>
                  </a:lnTo>
                  <a:lnTo>
                    <a:pt x="2628900" y="556260"/>
                  </a:lnTo>
                  <a:lnTo>
                    <a:pt x="2620160" y="599574"/>
                  </a:lnTo>
                  <a:lnTo>
                    <a:pt x="2596324" y="634936"/>
                  </a:lnTo>
                  <a:lnTo>
                    <a:pt x="2560962" y="658772"/>
                  </a:lnTo>
                  <a:lnTo>
                    <a:pt x="2517648" y="667512"/>
                  </a:lnTo>
                  <a:lnTo>
                    <a:pt x="111252" y="667512"/>
                  </a:lnTo>
                  <a:lnTo>
                    <a:pt x="67947" y="658772"/>
                  </a:lnTo>
                  <a:lnTo>
                    <a:pt x="32585" y="634936"/>
                  </a:lnTo>
                  <a:lnTo>
                    <a:pt x="8742" y="599574"/>
                  </a:lnTo>
                  <a:lnTo>
                    <a:pt x="0" y="556260"/>
                  </a:lnTo>
                  <a:lnTo>
                    <a:pt x="0" y="111251"/>
                  </a:lnTo>
                  <a:close/>
                </a:path>
              </a:pathLst>
            </a:custGeom>
            <a:ln w="571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1095755" y="5181599"/>
              <a:ext cx="2628900" cy="668020"/>
            </a:xfrm>
            <a:custGeom>
              <a:avLst/>
              <a:gdLst/>
              <a:ahLst/>
              <a:cxnLst/>
              <a:rect l="l" t="t" r="r" b="b"/>
              <a:pathLst>
                <a:path w="2628900" h="668020">
                  <a:moveTo>
                    <a:pt x="2517647" y="0"/>
                  </a:moveTo>
                  <a:lnTo>
                    <a:pt x="111252" y="0"/>
                  </a:lnTo>
                  <a:lnTo>
                    <a:pt x="67947" y="8739"/>
                  </a:lnTo>
                  <a:lnTo>
                    <a:pt x="32585" y="32575"/>
                  </a:lnTo>
                  <a:lnTo>
                    <a:pt x="8742" y="67937"/>
                  </a:lnTo>
                  <a:lnTo>
                    <a:pt x="0" y="111252"/>
                  </a:lnTo>
                  <a:lnTo>
                    <a:pt x="0" y="556260"/>
                  </a:lnTo>
                  <a:lnTo>
                    <a:pt x="8742" y="599564"/>
                  </a:lnTo>
                  <a:lnTo>
                    <a:pt x="32585" y="634926"/>
                  </a:lnTo>
                  <a:lnTo>
                    <a:pt x="67947" y="658769"/>
                  </a:lnTo>
                  <a:lnTo>
                    <a:pt x="111252" y="667512"/>
                  </a:lnTo>
                  <a:lnTo>
                    <a:pt x="2517647" y="667512"/>
                  </a:lnTo>
                  <a:lnTo>
                    <a:pt x="2560962" y="658769"/>
                  </a:lnTo>
                  <a:lnTo>
                    <a:pt x="2596324" y="634926"/>
                  </a:lnTo>
                  <a:lnTo>
                    <a:pt x="2620160" y="599564"/>
                  </a:lnTo>
                  <a:lnTo>
                    <a:pt x="2628899" y="556260"/>
                  </a:lnTo>
                  <a:lnTo>
                    <a:pt x="2628899" y="111252"/>
                  </a:lnTo>
                  <a:lnTo>
                    <a:pt x="2620160" y="67937"/>
                  </a:lnTo>
                  <a:lnTo>
                    <a:pt x="2596324" y="32575"/>
                  </a:lnTo>
                  <a:lnTo>
                    <a:pt x="2560962" y="8739"/>
                  </a:lnTo>
                  <a:lnTo>
                    <a:pt x="2517647" y="0"/>
                  </a:lnTo>
                  <a:close/>
                </a:path>
              </a:pathLst>
            </a:custGeom>
            <a:solidFill>
              <a:srgbClr val="BCD6E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1095755" y="5181599"/>
              <a:ext cx="2628900" cy="668020"/>
            </a:xfrm>
            <a:custGeom>
              <a:avLst/>
              <a:gdLst/>
              <a:ahLst/>
              <a:cxnLst/>
              <a:rect l="l" t="t" r="r" b="b"/>
              <a:pathLst>
                <a:path w="2628900" h="668020">
                  <a:moveTo>
                    <a:pt x="0" y="111252"/>
                  </a:moveTo>
                  <a:lnTo>
                    <a:pt x="8742" y="67937"/>
                  </a:lnTo>
                  <a:lnTo>
                    <a:pt x="32585" y="32575"/>
                  </a:lnTo>
                  <a:lnTo>
                    <a:pt x="67947" y="8739"/>
                  </a:lnTo>
                  <a:lnTo>
                    <a:pt x="111252" y="0"/>
                  </a:lnTo>
                  <a:lnTo>
                    <a:pt x="2517647" y="0"/>
                  </a:lnTo>
                  <a:lnTo>
                    <a:pt x="2560962" y="8739"/>
                  </a:lnTo>
                  <a:lnTo>
                    <a:pt x="2596324" y="32575"/>
                  </a:lnTo>
                  <a:lnTo>
                    <a:pt x="2620160" y="67937"/>
                  </a:lnTo>
                  <a:lnTo>
                    <a:pt x="2628899" y="111252"/>
                  </a:lnTo>
                  <a:lnTo>
                    <a:pt x="2628899" y="556260"/>
                  </a:lnTo>
                  <a:lnTo>
                    <a:pt x="2620160" y="599564"/>
                  </a:lnTo>
                  <a:lnTo>
                    <a:pt x="2596324" y="634926"/>
                  </a:lnTo>
                  <a:lnTo>
                    <a:pt x="2560962" y="658769"/>
                  </a:lnTo>
                  <a:lnTo>
                    <a:pt x="2517647" y="667512"/>
                  </a:lnTo>
                  <a:lnTo>
                    <a:pt x="111252" y="667512"/>
                  </a:lnTo>
                  <a:lnTo>
                    <a:pt x="67947" y="658769"/>
                  </a:lnTo>
                  <a:lnTo>
                    <a:pt x="32585" y="634926"/>
                  </a:lnTo>
                  <a:lnTo>
                    <a:pt x="8742" y="599564"/>
                  </a:lnTo>
                  <a:lnTo>
                    <a:pt x="0" y="556260"/>
                  </a:lnTo>
                  <a:lnTo>
                    <a:pt x="0" y="111252"/>
                  </a:lnTo>
                  <a:close/>
                </a:path>
              </a:pathLst>
            </a:custGeom>
            <a:ln w="571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" name="object 16"/>
          <p:cNvSpPr txBox="1"/>
          <p:nvPr/>
        </p:nvSpPr>
        <p:spPr>
          <a:xfrm>
            <a:off x="1126642" y="329565"/>
            <a:ext cx="10212705" cy="54178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 spc="-254" b="1">
                <a:solidFill>
                  <a:srgbClr val="001F5F"/>
                </a:solidFill>
                <a:latin typeface="Arial"/>
                <a:cs typeface="Arial"/>
              </a:rPr>
              <a:t>Hãy </a:t>
            </a:r>
            <a:r>
              <a:rPr dirty="0" sz="3000" spc="-220" b="1">
                <a:solidFill>
                  <a:srgbClr val="001F5F"/>
                </a:solidFill>
                <a:latin typeface="Arial"/>
                <a:cs typeface="Arial"/>
              </a:rPr>
              <a:t>quan sát </a:t>
            </a:r>
            <a:r>
              <a:rPr dirty="0" sz="3000" spc="-195" b="1">
                <a:solidFill>
                  <a:srgbClr val="001F5F"/>
                </a:solidFill>
                <a:latin typeface="Arial"/>
                <a:cs typeface="Arial"/>
              </a:rPr>
              <a:t>hình </a:t>
            </a:r>
            <a:r>
              <a:rPr dirty="0" sz="3000" spc="-150" b="1">
                <a:solidFill>
                  <a:srgbClr val="001F5F"/>
                </a:solidFill>
                <a:latin typeface="Arial"/>
                <a:cs typeface="Arial"/>
              </a:rPr>
              <a:t>1 </a:t>
            </a:r>
            <a:r>
              <a:rPr dirty="0" sz="3000" spc="-245" b="1">
                <a:solidFill>
                  <a:srgbClr val="001F5F"/>
                </a:solidFill>
                <a:latin typeface="Arial"/>
                <a:cs typeface="Arial"/>
              </a:rPr>
              <a:t>và </a:t>
            </a:r>
            <a:r>
              <a:rPr dirty="0" sz="3000" spc="-290" b="1">
                <a:solidFill>
                  <a:srgbClr val="001F5F"/>
                </a:solidFill>
                <a:latin typeface="Arial"/>
                <a:cs typeface="Arial"/>
              </a:rPr>
              <a:t>cho </a:t>
            </a:r>
            <a:r>
              <a:rPr dirty="0" sz="3000" spc="-120" b="1">
                <a:solidFill>
                  <a:srgbClr val="001F5F"/>
                </a:solidFill>
                <a:latin typeface="Arial"/>
                <a:cs typeface="Arial"/>
              </a:rPr>
              <a:t>biết </a:t>
            </a:r>
            <a:r>
              <a:rPr dirty="0" sz="3000" spc="-180" b="1">
                <a:solidFill>
                  <a:srgbClr val="001F5F"/>
                </a:solidFill>
                <a:latin typeface="Arial"/>
                <a:cs typeface="Arial"/>
              </a:rPr>
              <a:t>hoa, </a:t>
            </a:r>
            <a:r>
              <a:rPr dirty="0" sz="3000" spc="-310" b="1">
                <a:solidFill>
                  <a:srgbClr val="001F5F"/>
                </a:solidFill>
                <a:latin typeface="Arial"/>
                <a:cs typeface="Arial"/>
              </a:rPr>
              <a:t>cây </a:t>
            </a:r>
            <a:r>
              <a:rPr dirty="0" sz="3000" spc="-275" b="1">
                <a:solidFill>
                  <a:srgbClr val="001F5F"/>
                </a:solidFill>
                <a:latin typeface="Arial"/>
                <a:cs typeface="Arial"/>
              </a:rPr>
              <a:t>cảnh </a:t>
            </a:r>
            <a:r>
              <a:rPr dirty="0" sz="3000" spc="-254" b="1">
                <a:solidFill>
                  <a:srgbClr val="001F5F"/>
                </a:solidFill>
                <a:latin typeface="Arial"/>
                <a:cs typeface="Arial"/>
              </a:rPr>
              <a:t>được </a:t>
            </a:r>
            <a:r>
              <a:rPr dirty="0" sz="3000" spc="-275" b="1">
                <a:solidFill>
                  <a:srgbClr val="001F5F"/>
                </a:solidFill>
                <a:latin typeface="Arial"/>
                <a:cs typeface="Arial"/>
              </a:rPr>
              <a:t>dùng</a:t>
            </a:r>
            <a:r>
              <a:rPr dirty="0" sz="3000" spc="-240" b="1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dirty="0" sz="3000" spc="-150" b="1">
                <a:solidFill>
                  <a:srgbClr val="001F5F"/>
                </a:solidFill>
                <a:latin typeface="Arial"/>
                <a:cs typeface="Arial"/>
              </a:rPr>
              <a:t>để</a:t>
            </a:r>
            <a:endParaRPr sz="3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3000" spc="-190" b="1">
                <a:solidFill>
                  <a:srgbClr val="001F5F"/>
                </a:solidFill>
                <a:latin typeface="Arial"/>
                <a:cs typeface="Arial"/>
              </a:rPr>
              <a:t>trang </a:t>
            </a:r>
            <a:r>
              <a:rPr dirty="0" sz="3000" spc="-55" b="1">
                <a:solidFill>
                  <a:srgbClr val="001F5F"/>
                </a:solidFill>
                <a:latin typeface="Arial"/>
                <a:cs typeface="Arial"/>
              </a:rPr>
              <a:t>trí </a:t>
            </a:r>
            <a:r>
              <a:rPr dirty="0" sz="3000" spc="-235" b="1">
                <a:solidFill>
                  <a:srgbClr val="001F5F"/>
                </a:solidFill>
                <a:latin typeface="Arial"/>
                <a:cs typeface="Arial"/>
              </a:rPr>
              <a:t>ở </a:t>
            </a:r>
            <a:r>
              <a:rPr dirty="0" sz="3000" spc="-265" b="1">
                <a:solidFill>
                  <a:srgbClr val="001F5F"/>
                </a:solidFill>
                <a:latin typeface="Arial"/>
                <a:cs typeface="Arial"/>
              </a:rPr>
              <a:t>những </a:t>
            </a:r>
            <a:r>
              <a:rPr dirty="0" sz="3000" spc="-190" b="1">
                <a:solidFill>
                  <a:srgbClr val="001F5F"/>
                </a:solidFill>
                <a:latin typeface="Arial"/>
                <a:cs typeface="Arial"/>
              </a:rPr>
              <a:t>nơi </a:t>
            </a:r>
            <a:r>
              <a:rPr dirty="0" sz="3000" spc="-210" b="1">
                <a:solidFill>
                  <a:srgbClr val="001F5F"/>
                </a:solidFill>
                <a:latin typeface="Arial"/>
                <a:cs typeface="Arial"/>
              </a:rPr>
              <a:t>nào </a:t>
            </a:r>
            <a:r>
              <a:rPr dirty="0" sz="3000" spc="-265" b="1">
                <a:solidFill>
                  <a:srgbClr val="001F5F"/>
                </a:solidFill>
                <a:latin typeface="Arial"/>
                <a:cs typeface="Arial"/>
              </a:rPr>
              <a:t>bằng </a:t>
            </a:r>
            <a:r>
              <a:rPr dirty="0" sz="3000" spc="-320" b="1">
                <a:solidFill>
                  <a:srgbClr val="001F5F"/>
                </a:solidFill>
                <a:latin typeface="Arial"/>
                <a:cs typeface="Arial"/>
              </a:rPr>
              <a:t>cách </a:t>
            </a:r>
            <a:r>
              <a:rPr dirty="0" sz="3000" spc="-350" b="1">
                <a:solidFill>
                  <a:srgbClr val="001F5F"/>
                </a:solidFill>
                <a:latin typeface="Arial"/>
                <a:cs typeface="Arial"/>
              </a:rPr>
              <a:t>sử </a:t>
            </a:r>
            <a:r>
              <a:rPr dirty="0" sz="3000" spc="-275" b="1">
                <a:solidFill>
                  <a:srgbClr val="001F5F"/>
                </a:solidFill>
                <a:latin typeface="Arial"/>
                <a:cs typeface="Arial"/>
              </a:rPr>
              <a:t>dụng </a:t>
            </a:r>
            <a:r>
              <a:rPr dirty="0" sz="3000" spc="-345" b="1">
                <a:solidFill>
                  <a:srgbClr val="001F5F"/>
                </a:solidFill>
                <a:latin typeface="Arial"/>
                <a:cs typeface="Arial"/>
              </a:rPr>
              <a:t>các </a:t>
            </a:r>
            <a:r>
              <a:rPr dirty="0" sz="3000" spc="-114" b="1">
                <a:solidFill>
                  <a:srgbClr val="001F5F"/>
                </a:solidFill>
                <a:latin typeface="Arial"/>
                <a:cs typeface="Arial"/>
              </a:rPr>
              <a:t>thẻ </a:t>
            </a:r>
            <a:r>
              <a:rPr dirty="0" sz="3000" spc="-254" b="1">
                <a:solidFill>
                  <a:srgbClr val="001F5F"/>
                </a:solidFill>
                <a:latin typeface="Arial"/>
                <a:cs typeface="Arial"/>
              </a:rPr>
              <a:t>gợi</a:t>
            </a:r>
            <a:r>
              <a:rPr dirty="0" sz="3000" spc="180" b="1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dirty="0" sz="3000" spc="-250" b="1">
                <a:solidFill>
                  <a:srgbClr val="001F5F"/>
                </a:solidFill>
                <a:latin typeface="Arial"/>
                <a:cs typeface="Arial"/>
              </a:rPr>
              <a:t>ý</a:t>
            </a:r>
            <a:endParaRPr sz="3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3000">
              <a:latin typeface="Arial"/>
              <a:cs typeface="Arial"/>
            </a:endParaRPr>
          </a:p>
          <a:p>
            <a:pPr algn="r" marL="402590" marR="7820659" indent="-402590">
              <a:lnSpc>
                <a:spcPct val="100000"/>
              </a:lnSpc>
              <a:spcBef>
                <a:spcPts val="2090"/>
              </a:spcBef>
              <a:buAutoNum type="arabicPeriod"/>
              <a:tabLst>
                <a:tab pos="402590" algn="l"/>
              </a:tabLst>
            </a:pPr>
            <a:r>
              <a:rPr dirty="0" sz="3200" spc="-229">
                <a:solidFill>
                  <a:srgbClr val="171616"/>
                </a:solidFill>
                <a:latin typeface="Arial"/>
                <a:cs typeface="Arial"/>
              </a:rPr>
              <a:t>Trường</a:t>
            </a:r>
            <a:r>
              <a:rPr dirty="0" sz="3200" spc="-260">
                <a:solidFill>
                  <a:srgbClr val="171616"/>
                </a:solidFill>
                <a:latin typeface="Arial"/>
                <a:cs typeface="Arial"/>
              </a:rPr>
              <a:t> </a:t>
            </a:r>
            <a:r>
              <a:rPr dirty="0" sz="3200" spc="-150">
                <a:solidFill>
                  <a:srgbClr val="171616"/>
                </a:solidFill>
                <a:latin typeface="Arial"/>
                <a:cs typeface="Arial"/>
              </a:rPr>
              <a:t>học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171616"/>
              </a:buClr>
              <a:buFont typeface="Arial"/>
              <a:buAutoNum type="arabicPeriod"/>
            </a:pPr>
            <a:endParaRPr sz="4250">
              <a:latin typeface="Arial"/>
              <a:cs typeface="Arial"/>
            </a:endParaRPr>
          </a:p>
          <a:p>
            <a:pPr algn="r" marL="402590" marR="7870825" indent="-402590">
              <a:lnSpc>
                <a:spcPct val="100000"/>
              </a:lnSpc>
              <a:buAutoNum type="arabicPeriod"/>
              <a:tabLst>
                <a:tab pos="402590" algn="l"/>
              </a:tabLst>
            </a:pPr>
            <a:r>
              <a:rPr dirty="0" sz="3200" spc="-270">
                <a:solidFill>
                  <a:srgbClr val="171616"/>
                </a:solidFill>
                <a:latin typeface="Arial"/>
                <a:cs typeface="Arial"/>
              </a:rPr>
              <a:t>Công</a:t>
            </a:r>
            <a:r>
              <a:rPr dirty="0" sz="3200" spc="-250">
                <a:solidFill>
                  <a:srgbClr val="171616"/>
                </a:solidFill>
                <a:latin typeface="Arial"/>
                <a:cs typeface="Arial"/>
              </a:rPr>
              <a:t> </a:t>
            </a:r>
            <a:r>
              <a:rPr dirty="0" sz="3200" spc="-105">
                <a:solidFill>
                  <a:srgbClr val="171616"/>
                </a:solidFill>
                <a:latin typeface="Arial"/>
                <a:cs typeface="Arial"/>
              </a:rPr>
              <a:t>viên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Clr>
                <a:srgbClr val="171616"/>
              </a:buClr>
              <a:buFont typeface="Arial"/>
              <a:buAutoNum type="arabicPeriod"/>
            </a:pPr>
            <a:endParaRPr sz="3950">
              <a:latin typeface="Arial"/>
              <a:cs typeface="Arial"/>
            </a:endParaRPr>
          </a:p>
          <a:p>
            <a:pPr algn="r" marL="402590" marR="7774940" indent="-402590">
              <a:lnSpc>
                <a:spcPct val="100000"/>
              </a:lnSpc>
              <a:spcBef>
                <a:spcPts val="5"/>
              </a:spcBef>
              <a:buAutoNum type="arabicPeriod"/>
              <a:tabLst>
                <a:tab pos="402590" algn="l"/>
              </a:tabLst>
            </a:pPr>
            <a:r>
              <a:rPr dirty="0" sz="3200" spc="-229">
                <a:solidFill>
                  <a:srgbClr val="171616"/>
                </a:solidFill>
                <a:latin typeface="Arial"/>
                <a:cs typeface="Arial"/>
              </a:rPr>
              <a:t>Đường</a:t>
            </a:r>
            <a:r>
              <a:rPr dirty="0" sz="3200" spc="-260">
                <a:solidFill>
                  <a:srgbClr val="171616"/>
                </a:solidFill>
                <a:latin typeface="Arial"/>
                <a:cs typeface="Arial"/>
              </a:rPr>
              <a:t> </a:t>
            </a:r>
            <a:r>
              <a:rPr dirty="0" sz="3200" spc="-100">
                <a:solidFill>
                  <a:srgbClr val="171616"/>
                </a:solidFill>
                <a:latin typeface="Arial"/>
                <a:cs typeface="Arial"/>
              </a:rPr>
              <a:t>phố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Clr>
                <a:srgbClr val="171616"/>
              </a:buClr>
              <a:buFont typeface="Arial"/>
              <a:buAutoNum type="arabicPeriod"/>
            </a:pPr>
            <a:endParaRPr sz="4200">
              <a:latin typeface="Arial"/>
              <a:cs typeface="Arial"/>
            </a:endParaRPr>
          </a:p>
          <a:p>
            <a:pPr algn="r" marL="402590" marR="7841615" indent="-402590">
              <a:lnSpc>
                <a:spcPct val="100000"/>
              </a:lnSpc>
              <a:spcBef>
                <a:spcPts val="5"/>
              </a:spcBef>
              <a:buAutoNum type="arabicPeriod"/>
              <a:tabLst>
                <a:tab pos="402590" algn="l"/>
              </a:tabLst>
            </a:pPr>
            <a:r>
              <a:rPr dirty="0" sz="3200" spc="-285">
                <a:solidFill>
                  <a:srgbClr val="171616"/>
                </a:solidFill>
                <a:latin typeface="Arial"/>
                <a:cs typeface="Arial"/>
              </a:rPr>
              <a:t>Văn</a:t>
            </a:r>
            <a:r>
              <a:rPr dirty="0" sz="3200" spc="-250">
                <a:solidFill>
                  <a:srgbClr val="171616"/>
                </a:solidFill>
                <a:latin typeface="Arial"/>
                <a:cs typeface="Arial"/>
              </a:rPr>
              <a:t> </a:t>
            </a:r>
            <a:r>
              <a:rPr dirty="0" sz="3200" spc="-135">
                <a:solidFill>
                  <a:srgbClr val="171616"/>
                </a:solidFill>
                <a:latin typeface="Arial"/>
                <a:cs typeface="Arial"/>
              </a:rPr>
              <a:t>phòng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2191999" cy="685799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0" y="4447031"/>
              <a:ext cx="12191999" cy="241096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5166360" y="182878"/>
              <a:ext cx="5858255" cy="666749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653795" y="2881883"/>
              <a:ext cx="8674608" cy="162763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44370" y="1553337"/>
            <a:ext cx="5117465" cy="148907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3200" spc="-275"/>
              <a:t>Hãy </a:t>
            </a:r>
            <a:r>
              <a:rPr dirty="0" sz="3200" spc="-250"/>
              <a:t>chia </a:t>
            </a:r>
            <a:r>
              <a:rPr dirty="0" sz="3200" spc="-335"/>
              <a:t>sẻ </a:t>
            </a:r>
            <a:r>
              <a:rPr dirty="0" sz="3200" spc="-215"/>
              <a:t>với </a:t>
            </a:r>
            <a:r>
              <a:rPr dirty="0" sz="3200" spc="-225"/>
              <a:t>bạn </a:t>
            </a:r>
            <a:r>
              <a:rPr dirty="0" sz="3200" spc="-235"/>
              <a:t>về </a:t>
            </a:r>
            <a:r>
              <a:rPr dirty="0" sz="3200" spc="-280"/>
              <a:t>những  </a:t>
            </a:r>
            <a:r>
              <a:rPr dirty="0" sz="3200" spc="-195"/>
              <a:t>nơi </a:t>
            </a:r>
            <a:r>
              <a:rPr dirty="0" sz="3200" spc="-270"/>
              <a:t>được </a:t>
            </a:r>
            <a:r>
              <a:rPr dirty="0" sz="3200" spc="-200"/>
              <a:t>trang </a:t>
            </a:r>
            <a:r>
              <a:rPr dirty="0" sz="3200" spc="-55"/>
              <a:t>trí </a:t>
            </a:r>
            <a:r>
              <a:rPr dirty="0" sz="3200" spc="-285"/>
              <a:t>bằng </a:t>
            </a:r>
            <a:r>
              <a:rPr dirty="0" sz="3200" spc="-185"/>
              <a:t>hoa,  </a:t>
            </a:r>
            <a:r>
              <a:rPr dirty="0" sz="3200" spc="-330"/>
              <a:t>cây </a:t>
            </a:r>
            <a:r>
              <a:rPr dirty="0" sz="3200" spc="-285"/>
              <a:t>cảnh </a:t>
            </a:r>
            <a:r>
              <a:rPr dirty="0" sz="3200" spc="-225"/>
              <a:t>mà </a:t>
            </a:r>
            <a:r>
              <a:rPr dirty="0" sz="3200" spc="-210"/>
              <a:t>em</a:t>
            </a:r>
            <a:r>
              <a:rPr dirty="0" sz="3200" spc="114"/>
              <a:t> </a:t>
            </a:r>
            <a:r>
              <a:rPr dirty="0" sz="3200" spc="-125"/>
              <a:t>biết</a:t>
            </a:r>
            <a:endParaRPr sz="3200"/>
          </a:p>
        </p:txBody>
      </p:sp>
      <p:grpSp>
        <p:nvGrpSpPr>
          <p:cNvPr id="3" name="object 3"/>
          <p:cNvGrpSpPr/>
          <p:nvPr/>
        </p:nvGrpSpPr>
        <p:grpSpPr>
          <a:xfrm>
            <a:off x="1101953" y="1551805"/>
            <a:ext cx="660400" cy="857885"/>
            <a:chOff x="1101953" y="1551805"/>
            <a:chExt cx="660400" cy="857885"/>
          </a:xfrm>
        </p:grpSpPr>
        <p:sp>
          <p:nvSpPr>
            <p:cNvPr id="4" name="object 4"/>
            <p:cNvSpPr/>
            <p:nvPr/>
          </p:nvSpPr>
          <p:spPr>
            <a:xfrm>
              <a:off x="1301703" y="1618027"/>
              <a:ext cx="421005" cy="772795"/>
            </a:xfrm>
            <a:custGeom>
              <a:avLst/>
              <a:gdLst/>
              <a:ahLst/>
              <a:cxnLst/>
              <a:rect l="l" t="t" r="r" b="b"/>
              <a:pathLst>
                <a:path w="421005" h="772794">
                  <a:moveTo>
                    <a:pt x="399470" y="385778"/>
                  </a:moveTo>
                  <a:lnTo>
                    <a:pt x="198927" y="385778"/>
                  </a:lnTo>
                  <a:lnTo>
                    <a:pt x="194687" y="440386"/>
                  </a:lnTo>
                  <a:lnTo>
                    <a:pt x="191186" y="494425"/>
                  </a:lnTo>
                  <a:lnTo>
                    <a:pt x="189094" y="548187"/>
                  </a:lnTo>
                  <a:lnTo>
                    <a:pt x="189123" y="601287"/>
                  </a:lnTo>
                  <a:lnTo>
                    <a:pt x="191976" y="653509"/>
                  </a:lnTo>
                  <a:lnTo>
                    <a:pt x="198354" y="704638"/>
                  </a:lnTo>
                  <a:lnTo>
                    <a:pt x="208960" y="754459"/>
                  </a:lnTo>
                  <a:lnTo>
                    <a:pt x="252744" y="772636"/>
                  </a:lnTo>
                  <a:lnTo>
                    <a:pt x="278362" y="758549"/>
                  </a:lnTo>
                  <a:lnTo>
                    <a:pt x="291383" y="732615"/>
                  </a:lnTo>
                  <a:lnTo>
                    <a:pt x="289478" y="729440"/>
                  </a:lnTo>
                  <a:lnTo>
                    <a:pt x="287573" y="726392"/>
                  </a:lnTo>
                  <a:lnTo>
                    <a:pt x="291891" y="723725"/>
                  </a:lnTo>
                  <a:lnTo>
                    <a:pt x="294177" y="717883"/>
                  </a:lnTo>
                  <a:lnTo>
                    <a:pt x="302813" y="712422"/>
                  </a:lnTo>
                  <a:lnTo>
                    <a:pt x="303194" y="703532"/>
                  </a:lnTo>
                  <a:lnTo>
                    <a:pt x="337384" y="601090"/>
                  </a:lnTo>
                  <a:lnTo>
                    <a:pt x="354227" y="549322"/>
                  </a:lnTo>
                  <a:lnTo>
                    <a:pt x="370238" y="497434"/>
                  </a:lnTo>
                  <a:lnTo>
                    <a:pt x="384919" y="445611"/>
                  </a:lnTo>
                  <a:lnTo>
                    <a:pt x="397771" y="394035"/>
                  </a:lnTo>
                  <a:lnTo>
                    <a:pt x="399470" y="385778"/>
                  </a:lnTo>
                  <a:close/>
                </a:path>
                <a:path w="421005" h="772794">
                  <a:moveTo>
                    <a:pt x="228719" y="44952"/>
                  </a:moveTo>
                  <a:lnTo>
                    <a:pt x="210945" y="48513"/>
                  </a:lnTo>
                  <a:lnTo>
                    <a:pt x="195290" y="57195"/>
                  </a:lnTo>
                  <a:lnTo>
                    <a:pt x="186481" y="70437"/>
                  </a:lnTo>
                  <a:lnTo>
                    <a:pt x="182163" y="73231"/>
                  </a:lnTo>
                  <a:lnTo>
                    <a:pt x="131553" y="101928"/>
                  </a:lnTo>
                  <a:lnTo>
                    <a:pt x="90869" y="135689"/>
                  </a:lnTo>
                  <a:lnTo>
                    <a:pt x="59127" y="173641"/>
                  </a:lnTo>
                  <a:lnTo>
                    <a:pt x="35338" y="214908"/>
                  </a:lnTo>
                  <a:lnTo>
                    <a:pt x="18518" y="258617"/>
                  </a:lnTo>
                  <a:lnTo>
                    <a:pt x="7679" y="303894"/>
                  </a:lnTo>
                  <a:lnTo>
                    <a:pt x="1835" y="349863"/>
                  </a:lnTo>
                  <a:lnTo>
                    <a:pt x="0" y="395652"/>
                  </a:lnTo>
                  <a:lnTo>
                    <a:pt x="1186" y="440386"/>
                  </a:lnTo>
                  <a:lnTo>
                    <a:pt x="4409" y="483191"/>
                  </a:lnTo>
                  <a:lnTo>
                    <a:pt x="8681" y="523192"/>
                  </a:lnTo>
                  <a:lnTo>
                    <a:pt x="17476" y="538370"/>
                  </a:lnTo>
                  <a:lnTo>
                    <a:pt x="33796" y="543940"/>
                  </a:lnTo>
                  <a:lnTo>
                    <a:pt x="53687" y="540819"/>
                  </a:lnTo>
                  <a:lnTo>
                    <a:pt x="108934" y="495399"/>
                  </a:lnTo>
                  <a:lnTo>
                    <a:pt x="141444" y="459279"/>
                  </a:lnTo>
                  <a:lnTo>
                    <a:pt x="171263" y="422445"/>
                  </a:lnTo>
                  <a:lnTo>
                    <a:pt x="198927" y="385778"/>
                  </a:lnTo>
                  <a:lnTo>
                    <a:pt x="399470" y="385778"/>
                  </a:lnTo>
                  <a:lnTo>
                    <a:pt x="408296" y="342890"/>
                  </a:lnTo>
                  <a:lnTo>
                    <a:pt x="414397" y="302847"/>
                  </a:lnTo>
                  <a:lnTo>
                    <a:pt x="303067" y="302847"/>
                  </a:lnTo>
                  <a:lnTo>
                    <a:pt x="306123" y="284716"/>
                  </a:lnTo>
                  <a:lnTo>
                    <a:pt x="311467" y="258994"/>
                  </a:lnTo>
                  <a:lnTo>
                    <a:pt x="311322" y="258778"/>
                  </a:lnTo>
                  <a:lnTo>
                    <a:pt x="311830" y="249888"/>
                  </a:lnTo>
                  <a:lnTo>
                    <a:pt x="314116" y="244046"/>
                  </a:lnTo>
                  <a:lnTo>
                    <a:pt x="314477" y="243823"/>
                  </a:lnTo>
                  <a:lnTo>
                    <a:pt x="316910" y="229441"/>
                  </a:lnTo>
                  <a:lnTo>
                    <a:pt x="319276" y="218249"/>
                  </a:lnTo>
                  <a:lnTo>
                    <a:pt x="316783" y="210105"/>
                  </a:lnTo>
                  <a:lnTo>
                    <a:pt x="311053" y="204009"/>
                  </a:lnTo>
                  <a:lnTo>
                    <a:pt x="303702" y="198961"/>
                  </a:lnTo>
                  <a:lnTo>
                    <a:pt x="315593" y="155197"/>
                  </a:lnTo>
                  <a:lnTo>
                    <a:pt x="325292" y="111553"/>
                  </a:lnTo>
                  <a:lnTo>
                    <a:pt x="332992" y="68337"/>
                  </a:lnTo>
                  <a:lnTo>
                    <a:pt x="335941" y="47069"/>
                  </a:lnTo>
                  <a:lnTo>
                    <a:pt x="243885" y="47069"/>
                  </a:lnTo>
                  <a:lnTo>
                    <a:pt x="228719" y="44952"/>
                  </a:lnTo>
                  <a:close/>
                </a:path>
                <a:path w="421005" h="772794">
                  <a:moveTo>
                    <a:pt x="399254" y="166639"/>
                  </a:moveTo>
                  <a:lnTo>
                    <a:pt x="356915" y="178260"/>
                  </a:lnTo>
                  <a:lnTo>
                    <a:pt x="330626" y="203533"/>
                  </a:lnTo>
                  <a:lnTo>
                    <a:pt x="332658" y="206581"/>
                  </a:lnTo>
                  <a:lnTo>
                    <a:pt x="330245" y="212423"/>
                  </a:lnTo>
                  <a:lnTo>
                    <a:pt x="327789" y="218249"/>
                  </a:lnTo>
                  <a:lnTo>
                    <a:pt x="325546" y="223980"/>
                  </a:lnTo>
                  <a:lnTo>
                    <a:pt x="323133" y="229822"/>
                  </a:lnTo>
                  <a:lnTo>
                    <a:pt x="320847" y="235537"/>
                  </a:lnTo>
                  <a:lnTo>
                    <a:pt x="318434" y="241379"/>
                  </a:lnTo>
                  <a:lnTo>
                    <a:pt x="314477" y="243823"/>
                  </a:lnTo>
                  <a:lnTo>
                    <a:pt x="313855" y="247501"/>
                  </a:lnTo>
                  <a:lnTo>
                    <a:pt x="311467" y="258994"/>
                  </a:lnTo>
                  <a:lnTo>
                    <a:pt x="313354" y="261826"/>
                  </a:lnTo>
                  <a:lnTo>
                    <a:pt x="310961" y="272379"/>
                  </a:lnTo>
                  <a:lnTo>
                    <a:pt x="305446" y="292361"/>
                  </a:lnTo>
                  <a:lnTo>
                    <a:pt x="303067" y="302847"/>
                  </a:lnTo>
                  <a:lnTo>
                    <a:pt x="414397" y="302847"/>
                  </a:lnTo>
                  <a:lnTo>
                    <a:pt x="416001" y="292294"/>
                  </a:lnTo>
                  <a:lnTo>
                    <a:pt x="420370" y="242630"/>
                  </a:lnTo>
                  <a:lnTo>
                    <a:pt x="420923" y="193881"/>
                  </a:lnTo>
                  <a:lnTo>
                    <a:pt x="414619" y="175795"/>
                  </a:lnTo>
                  <a:lnTo>
                    <a:pt x="399254" y="166639"/>
                  </a:lnTo>
                  <a:close/>
                </a:path>
                <a:path w="421005" h="772794">
                  <a:moveTo>
                    <a:pt x="308274" y="0"/>
                  </a:moveTo>
                  <a:lnTo>
                    <a:pt x="282660" y="10519"/>
                  </a:lnTo>
                  <a:lnTo>
                    <a:pt x="265475" y="33480"/>
                  </a:lnTo>
                  <a:lnTo>
                    <a:pt x="258602" y="35425"/>
                  </a:lnTo>
                  <a:lnTo>
                    <a:pt x="253252" y="37988"/>
                  </a:lnTo>
                  <a:lnTo>
                    <a:pt x="248616" y="41695"/>
                  </a:lnTo>
                  <a:lnTo>
                    <a:pt x="243885" y="47069"/>
                  </a:lnTo>
                  <a:lnTo>
                    <a:pt x="335941" y="47069"/>
                  </a:lnTo>
                  <a:lnTo>
                    <a:pt x="338881" y="25860"/>
                  </a:lnTo>
                  <a:lnTo>
                    <a:pt x="330841" y="4316"/>
                  </a:lnTo>
                  <a:lnTo>
                    <a:pt x="308274" y="0"/>
                  </a:lnTo>
                  <a:close/>
                </a:path>
              </a:pathLst>
            </a:custGeom>
            <a:solidFill>
              <a:srgbClr val="F8E46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325117" y="1572799"/>
              <a:ext cx="436880" cy="836930"/>
            </a:xfrm>
            <a:custGeom>
              <a:avLst/>
              <a:gdLst/>
              <a:ahLst/>
              <a:cxnLst/>
              <a:rect l="l" t="t" r="r" b="b"/>
              <a:pathLst>
                <a:path w="436880" h="836930">
                  <a:moveTo>
                    <a:pt x="222974" y="448913"/>
                  </a:moveTo>
                  <a:lnTo>
                    <a:pt x="174625" y="448913"/>
                  </a:lnTo>
                  <a:lnTo>
                    <a:pt x="176311" y="501110"/>
                  </a:lnTo>
                  <a:lnTo>
                    <a:pt x="176355" y="563467"/>
                  </a:lnTo>
                  <a:lnTo>
                    <a:pt x="175732" y="614584"/>
                  </a:lnTo>
                  <a:lnTo>
                    <a:pt x="175269" y="665784"/>
                  </a:lnTo>
                  <a:lnTo>
                    <a:pt x="175885" y="719908"/>
                  </a:lnTo>
                  <a:lnTo>
                    <a:pt x="178537" y="773585"/>
                  </a:lnTo>
                  <a:lnTo>
                    <a:pt x="184150" y="826611"/>
                  </a:lnTo>
                  <a:lnTo>
                    <a:pt x="190005" y="834769"/>
                  </a:lnTo>
                  <a:lnTo>
                    <a:pt x="200421" y="836818"/>
                  </a:lnTo>
                  <a:lnTo>
                    <a:pt x="212671" y="832844"/>
                  </a:lnTo>
                  <a:lnTo>
                    <a:pt x="224028" y="822928"/>
                  </a:lnTo>
                  <a:lnTo>
                    <a:pt x="253369" y="778153"/>
                  </a:lnTo>
                  <a:lnTo>
                    <a:pt x="266257" y="754602"/>
                  </a:lnTo>
                  <a:lnTo>
                    <a:pt x="223138" y="754602"/>
                  </a:lnTo>
                  <a:lnTo>
                    <a:pt x="220727" y="703255"/>
                  </a:lnTo>
                  <a:lnTo>
                    <a:pt x="220641" y="651566"/>
                  </a:lnTo>
                  <a:lnTo>
                    <a:pt x="221849" y="599737"/>
                  </a:lnTo>
                  <a:lnTo>
                    <a:pt x="223316" y="547970"/>
                  </a:lnTo>
                  <a:lnTo>
                    <a:pt x="223989" y="498062"/>
                  </a:lnTo>
                  <a:lnTo>
                    <a:pt x="223892" y="491031"/>
                  </a:lnTo>
                  <a:lnTo>
                    <a:pt x="222974" y="448913"/>
                  </a:lnTo>
                  <a:close/>
                </a:path>
                <a:path w="436880" h="836930">
                  <a:moveTo>
                    <a:pt x="434284" y="197453"/>
                  </a:moveTo>
                  <a:lnTo>
                    <a:pt x="395350" y="197453"/>
                  </a:lnTo>
                  <a:lnTo>
                    <a:pt x="391433" y="242679"/>
                  </a:lnTo>
                  <a:lnTo>
                    <a:pt x="384076" y="289095"/>
                  </a:lnTo>
                  <a:lnTo>
                    <a:pt x="373776" y="336153"/>
                  </a:lnTo>
                  <a:lnTo>
                    <a:pt x="361032" y="383305"/>
                  </a:lnTo>
                  <a:lnTo>
                    <a:pt x="346341" y="430007"/>
                  </a:lnTo>
                  <a:lnTo>
                    <a:pt x="330200" y="475710"/>
                  </a:lnTo>
                  <a:lnTo>
                    <a:pt x="316272" y="521416"/>
                  </a:lnTo>
                  <a:lnTo>
                    <a:pt x="301455" y="567799"/>
                  </a:lnTo>
                  <a:lnTo>
                    <a:pt x="285242" y="614584"/>
                  </a:lnTo>
                  <a:lnTo>
                    <a:pt x="267123" y="661497"/>
                  </a:lnTo>
                  <a:lnTo>
                    <a:pt x="246591" y="708261"/>
                  </a:lnTo>
                  <a:lnTo>
                    <a:pt x="223138" y="754602"/>
                  </a:lnTo>
                  <a:lnTo>
                    <a:pt x="266257" y="754602"/>
                  </a:lnTo>
                  <a:lnTo>
                    <a:pt x="300392" y="685025"/>
                  </a:lnTo>
                  <a:lnTo>
                    <a:pt x="319429" y="637471"/>
                  </a:lnTo>
                  <a:lnTo>
                    <a:pt x="336387" y="589790"/>
                  </a:lnTo>
                  <a:lnTo>
                    <a:pt x="351944" y="542383"/>
                  </a:lnTo>
                  <a:lnTo>
                    <a:pt x="366775" y="495649"/>
                  </a:lnTo>
                  <a:lnTo>
                    <a:pt x="380696" y="447806"/>
                  </a:lnTo>
                  <a:lnTo>
                    <a:pt x="394303" y="399463"/>
                  </a:lnTo>
                  <a:lnTo>
                    <a:pt x="407004" y="350851"/>
                  </a:lnTo>
                  <a:lnTo>
                    <a:pt x="418205" y="302201"/>
                  </a:lnTo>
                  <a:lnTo>
                    <a:pt x="427313" y="253745"/>
                  </a:lnTo>
                  <a:lnTo>
                    <a:pt x="433736" y="205713"/>
                  </a:lnTo>
                  <a:lnTo>
                    <a:pt x="434284" y="197453"/>
                  </a:lnTo>
                  <a:close/>
                </a:path>
                <a:path w="436880" h="836930">
                  <a:moveTo>
                    <a:pt x="318881" y="0"/>
                  </a:moveTo>
                  <a:lnTo>
                    <a:pt x="251180" y="32290"/>
                  </a:lnTo>
                  <a:lnTo>
                    <a:pt x="204945" y="61572"/>
                  </a:lnTo>
                  <a:lnTo>
                    <a:pt x="160924" y="93281"/>
                  </a:lnTo>
                  <a:lnTo>
                    <a:pt x="120936" y="128186"/>
                  </a:lnTo>
                  <a:lnTo>
                    <a:pt x="86798" y="167056"/>
                  </a:lnTo>
                  <a:lnTo>
                    <a:pt x="60325" y="210661"/>
                  </a:lnTo>
                  <a:lnTo>
                    <a:pt x="42338" y="255654"/>
                  </a:lnTo>
                  <a:lnTo>
                    <a:pt x="32257" y="303339"/>
                  </a:lnTo>
                  <a:lnTo>
                    <a:pt x="28749" y="352500"/>
                  </a:lnTo>
                  <a:lnTo>
                    <a:pt x="30479" y="401923"/>
                  </a:lnTo>
                  <a:lnTo>
                    <a:pt x="20341" y="441469"/>
                  </a:lnTo>
                  <a:lnTo>
                    <a:pt x="12144" y="481409"/>
                  </a:lnTo>
                  <a:lnTo>
                    <a:pt x="5494" y="521991"/>
                  </a:lnTo>
                  <a:lnTo>
                    <a:pt x="0" y="563467"/>
                  </a:lnTo>
                  <a:lnTo>
                    <a:pt x="3603" y="573718"/>
                  </a:lnTo>
                  <a:lnTo>
                    <a:pt x="13398" y="577659"/>
                  </a:lnTo>
                  <a:lnTo>
                    <a:pt x="25860" y="575075"/>
                  </a:lnTo>
                  <a:lnTo>
                    <a:pt x="37465" y="565753"/>
                  </a:lnTo>
                  <a:lnTo>
                    <a:pt x="68361" y="534263"/>
                  </a:lnTo>
                  <a:lnTo>
                    <a:pt x="101886" y="506952"/>
                  </a:lnTo>
                  <a:lnTo>
                    <a:pt x="48640" y="506952"/>
                  </a:lnTo>
                  <a:lnTo>
                    <a:pt x="50926" y="501110"/>
                  </a:lnTo>
                  <a:lnTo>
                    <a:pt x="49021" y="498062"/>
                  </a:lnTo>
                  <a:lnTo>
                    <a:pt x="51434" y="492220"/>
                  </a:lnTo>
                  <a:lnTo>
                    <a:pt x="57062" y="491031"/>
                  </a:lnTo>
                  <a:lnTo>
                    <a:pt x="63404" y="487378"/>
                  </a:lnTo>
                  <a:lnTo>
                    <a:pt x="78796" y="427037"/>
                  </a:lnTo>
                  <a:lnTo>
                    <a:pt x="80632" y="379126"/>
                  </a:lnTo>
                  <a:lnTo>
                    <a:pt x="81170" y="330989"/>
                  </a:lnTo>
                  <a:lnTo>
                    <a:pt x="85078" y="281767"/>
                  </a:lnTo>
                  <a:lnTo>
                    <a:pt x="97028" y="230600"/>
                  </a:lnTo>
                  <a:lnTo>
                    <a:pt x="116922" y="188653"/>
                  </a:lnTo>
                  <a:lnTo>
                    <a:pt x="149776" y="150297"/>
                  </a:lnTo>
                  <a:lnTo>
                    <a:pt x="191695" y="115312"/>
                  </a:lnTo>
                  <a:lnTo>
                    <a:pt x="238784" y="83479"/>
                  </a:lnTo>
                  <a:lnTo>
                    <a:pt x="287147" y="54578"/>
                  </a:lnTo>
                  <a:lnTo>
                    <a:pt x="334614" y="54578"/>
                  </a:lnTo>
                  <a:lnTo>
                    <a:pt x="332994" y="12668"/>
                  </a:lnTo>
                  <a:lnTo>
                    <a:pt x="327800" y="3952"/>
                  </a:lnTo>
                  <a:lnTo>
                    <a:pt x="318881" y="0"/>
                  </a:lnTo>
                  <a:close/>
                </a:path>
                <a:path w="436880" h="836930">
                  <a:moveTo>
                    <a:pt x="203739" y="385317"/>
                  </a:moveTo>
                  <a:lnTo>
                    <a:pt x="191730" y="386849"/>
                  </a:lnTo>
                  <a:lnTo>
                    <a:pt x="181482" y="392906"/>
                  </a:lnTo>
                  <a:lnTo>
                    <a:pt x="149850" y="423066"/>
                  </a:lnTo>
                  <a:lnTo>
                    <a:pt x="115776" y="451119"/>
                  </a:lnTo>
                  <a:lnTo>
                    <a:pt x="81345" y="478577"/>
                  </a:lnTo>
                  <a:lnTo>
                    <a:pt x="48640" y="506952"/>
                  </a:lnTo>
                  <a:lnTo>
                    <a:pt x="101886" y="506952"/>
                  </a:lnTo>
                  <a:lnTo>
                    <a:pt x="102997" y="506047"/>
                  </a:lnTo>
                  <a:lnTo>
                    <a:pt x="139156" y="478474"/>
                  </a:lnTo>
                  <a:lnTo>
                    <a:pt x="174625" y="448913"/>
                  </a:lnTo>
                  <a:lnTo>
                    <a:pt x="222974" y="448913"/>
                  </a:lnTo>
                  <a:lnTo>
                    <a:pt x="222899" y="445432"/>
                  </a:lnTo>
                  <a:lnTo>
                    <a:pt x="218947" y="395065"/>
                  </a:lnTo>
                  <a:lnTo>
                    <a:pt x="213987" y="388119"/>
                  </a:lnTo>
                  <a:lnTo>
                    <a:pt x="203739" y="385317"/>
                  </a:lnTo>
                  <a:close/>
                </a:path>
                <a:path w="436880" h="836930">
                  <a:moveTo>
                    <a:pt x="334614" y="54578"/>
                  </a:moveTo>
                  <a:lnTo>
                    <a:pt x="287147" y="54578"/>
                  </a:lnTo>
                  <a:lnTo>
                    <a:pt x="286367" y="105894"/>
                  </a:lnTo>
                  <a:lnTo>
                    <a:pt x="281479" y="157829"/>
                  </a:lnTo>
                  <a:lnTo>
                    <a:pt x="270662" y="211097"/>
                  </a:lnTo>
                  <a:lnTo>
                    <a:pt x="252094" y="266414"/>
                  </a:lnTo>
                  <a:lnTo>
                    <a:pt x="252192" y="277820"/>
                  </a:lnTo>
                  <a:lnTo>
                    <a:pt x="260683" y="284702"/>
                  </a:lnTo>
                  <a:lnTo>
                    <a:pt x="274151" y="285202"/>
                  </a:lnTo>
                  <a:lnTo>
                    <a:pt x="289178" y="277463"/>
                  </a:lnTo>
                  <a:lnTo>
                    <a:pt x="315323" y="255871"/>
                  </a:lnTo>
                  <a:lnTo>
                    <a:pt x="341550" y="236267"/>
                  </a:lnTo>
                  <a:lnTo>
                    <a:pt x="368135" y="217259"/>
                  </a:lnTo>
                  <a:lnTo>
                    <a:pt x="373187" y="213582"/>
                  </a:lnTo>
                  <a:lnTo>
                    <a:pt x="315213" y="213582"/>
                  </a:lnTo>
                  <a:lnTo>
                    <a:pt x="326225" y="163026"/>
                  </a:lnTo>
                  <a:lnTo>
                    <a:pt x="332724" y="112506"/>
                  </a:lnTo>
                  <a:lnTo>
                    <a:pt x="334912" y="62295"/>
                  </a:lnTo>
                  <a:lnTo>
                    <a:pt x="334614" y="54578"/>
                  </a:lnTo>
                  <a:close/>
                </a:path>
                <a:path w="436880" h="836930">
                  <a:moveTo>
                    <a:pt x="426354" y="143954"/>
                  </a:moveTo>
                  <a:lnTo>
                    <a:pt x="415466" y="145764"/>
                  </a:lnTo>
                  <a:lnTo>
                    <a:pt x="403732" y="153384"/>
                  </a:lnTo>
                  <a:lnTo>
                    <a:pt x="382240" y="169433"/>
                  </a:lnTo>
                  <a:lnTo>
                    <a:pt x="360187" y="184626"/>
                  </a:lnTo>
                  <a:lnTo>
                    <a:pt x="337778" y="199247"/>
                  </a:lnTo>
                  <a:lnTo>
                    <a:pt x="315213" y="213582"/>
                  </a:lnTo>
                  <a:lnTo>
                    <a:pt x="373187" y="213582"/>
                  </a:lnTo>
                  <a:lnTo>
                    <a:pt x="395350" y="197453"/>
                  </a:lnTo>
                  <a:lnTo>
                    <a:pt x="434284" y="197453"/>
                  </a:lnTo>
                  <a:lnTo>
                    <a:pt x="436880" y="158337"/>
                  </a:lnTo>
                  <a:lnTo>
                    <a:pt x="434218" y="148097"/>
                  </a:lnTo>
                  <a:lnTo>
                    <a:pt x="426354" y="143954"/>
                  </a:lnTo>
                  <a:close/>
                </a:path>
              </a:pathLst>
            </a:custGeom>
            <a:solidFill>
              <a:srgbClr val="44424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101953" y="1790938"/>
              <a:ext cx="169146" cy="6707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1192885" y="1634898"/>
              <a:ext cx="104899" cy="113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1326260" y="1551805"/>
              <a:ext cx="71627" cy="1223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/>
          <p:nvPr/>
        </p:nvSpPr>
        <p:spPr>
          <a:xfrm>
            <a:off x="1938649" y="1677116"/>
            <a:ext cx="138932" cy="11404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6925056" y="2523744"/>
            <a:ext cx="5053584" cy="310286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04444" y="466344"/>
            <a:ext cx="5725667" cy="35783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791337" y="4438269"/>
            <a:ext cx="5046980" cy="725170"/>
            <a:chOff x="791337" y="4438269"/>
            <a:chExt cx="5046980" cy="725170"/>
          </a:xfrm>
        </p:grpSpPr>
        <p:sp>
          <p:nvSpPr>
            <p:cNvPr id="4" name="object 4"/>
            <p:cNvSpPr/>
            <p:nvPr/>
          </p:nvSpPr>
          <p:spPr>
            <a:xfrm>
              <a:off x="819912" y="4466844"/>
              <a:ext cx="4989830" cy="668020"/>
            </a:xfrm>
            <a:custGeom>
              <a:avLst/>
              <a:gdLst/>
              <a:ahLst/>
              <a:cxnLst/>
              <a:rect l="l" t="t" r="r" b="b"/>
              <a:pathLst>
                <a:path w="4989830" h="668020">
                  <a:moveTo>
                    <a:pt x="4878324" y="0"/>
                  </a:moveTo>
                  <a:lnTo>
                    <a:pt x="111251" y="0"/>
                  </a:lnTo>
                  <a:lnTo>
                    <a:pt x="67947" y="8739"/>
                  </a:lnTo>
                  <a:lnTo>
                    <a:pt x="32585" y="32575"/>
                  </a:lnTo>
                  <a:lnTo>
                    <a:pt x="8742" y="67937"/>
                  </a:lnTo>
                  <a:lnTo>
                    <a:pt x="0" y="111251"/>
                  </a:lnTo>
                  <a:lnTo>
                    <a:pt x="0" y="556259"/>
                  </a:lnTo>
                  <a:lnTo>
                    <a:pt x="8742" y="599574"/>
                  </a:lnTo>
                  <a:lnTo>
                    <a:pt x="32585" y="634936"/>
                  </a:lnTo>
                  <a:lnTo>
                    <a:pt x="67947" y="658772"/>
                  </a:lnTo>
                  <a:lnTo>
                    <a:pt x="111251" y="667511"/>
                  </a:lnTo>
                  <a:lnTo>
                    <a:pt x="4878324" y="667511"/>
                  </a:lnTo>
                  <a:lnTo>
                    <a:pt x="4921638" y="658772"/>
                  </a:lnTo>
                  <a:lnTo>
                    <a:pt x="4957000" y="634936"/>
                  </a:lnTo>
                  <a:lnTo>
                    <a:pt x="4980836" y="599574"/>
                  </a:lnTo>
                  <a:lnTo>
                    <a:pt x="4989576" y="556259"/>
                  </a:lnTo>
                  <a:lnTo>
                    <a:pt x="4989576" y="111251"/>
                  </a:lnTo>
                  <a:lnTo>
                    <a:pt x="4980836" y="67937"/>
                  </a:lnTo>
                  <a:lnTo>
                    <a:pt x="4957000" y="32575"/>
                  </a:lnTo>
                  <a:lnTo>
                    <a:pt x="4921638" y="8739"/>
                  </a:lnTo>
                  <a:lnTo>
                    <a:pt x="4878324" y="0"/>
                  </a:lnTo>
                  <a:close/>
                </a:path>
              </a:pathLst>
            </a:custGeom>
            <a:solidFill>
              <a:srgbClr val="E1EFD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819912" y="4466844"/>
              <a:ext cx="4989830" cy="668020"/>
            </a:xfrm>
            <a:custGeom>
              <a:avLst/>
              <a:gdLst/>
              <a:ahLst/>
              <a:cxnLst/>
              <a:rect l="l" t="t" r="r" b="b"/>
              <a:pathLst>
                <a:path w="4989830" h="668020">
                  <a:moveTo>
                    <a:pt x="0" y="111251"/>
                  </a:moveTo>
                  <a:lnTo>
                    <a:pt x="8742" y="67937"/>
                  </a:lnTo>
                  <a:lnTo>
                    <a:pt x="32585" y="32575"/>
                  </a:lnTo>
                  <a:lnTo>
                    <a:pt x="67947" y="8739"/>
                  </a:lnTo>
                  <a:lnTo>
                    <a:pt x="111251" y="0"/>
                  </a:lnTo>
                  <a:lnTo>
                    <a:pt x="4878324" y="0"/>
                  </a:lnTo>
                  <a:lnTo>
                    <a:pt x="4921638" y="8739"/>
                  </a:lnTo>
                  <a:lnTo>
                    <a:pt x="4957000" y="32575"/>
                  </a:lnTo>
                  <a:lnTo>
                    <a:pt x="4980836" y="67937"/>
                  </a:lnTo>
                  <a:lnTo>
                    <a:pt x="4989576" y="111251"/>
                  </a:lnTo>
                  <a:lnTo>
                    <a:pt x="4989576" y="556259"/>
                  </a:lnTo>
                  <a:lnTo>
                    <a:pt x="4980836" y="599574"/>
                  </a:lnTo>
                  <a:lnTo>
                    <a:pt x="4957000" y="634936"/>
                  </a:lnTo>
                  <a:lnTo>
                    <a:pt x="4921638" y="658772"/>
                  </a:lnTo>
                  <a:lnTo>
                    <a:pt x="4878324" y="667511"/>
                  </a:lnTo>
                  <a:lnTo>
                    <a:pt x="111251" y="667511"/>
                  </a:lnTo>
                  <a:lnTo>
                    <a:pt x="67947" y="658772"/>
                  </a:lnTo>
                  <a:lnTo>
                    <a:pt x="32585" y="634936"/>
                  </a:lnTo>
                  <a:lnTo>
                    <a:pt x="8742" y="599574"/>
                  </a:lnTo>
                  <a:lnTo>
                    <a:pt x="0" y="556259"/>
                  </a:lnTo>
                  <a:lnTo>
                    <a:pt x="0" y="111251"/>
                  </a:lnTo>
                  <a:close/>
                </a:path>
              </a:pathLst>
            </a:custGeom>
            <a:ln w="57149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/>
          <p:nvPr/>
        </p:nvSpPr>
        <p:spPr>
          <a:xfrm>
            <a:off x="1275080" y="4502277"/>
            <a:ext cx="4078604" cy="5435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3400" spc="-340" b="1">
                <a:solidFill>
                  <a:srgbClr val="171616"/>
                </a:solidFill>
                <a:latin typeface="Arial"/>
                <a:cs typeface="Arial"/>
              </a:rPr>
              <a:t>Trung </a:t>
            </a:r>
            <a:r>
              <a:rPr dirty="0" sz="3400" spc="-160" b="1">
                <a:solidFill>
                  <a:srgbClr val="171616"/>
                </a:solidFill>
                <a:latin typeface="Arial"/>
                <a:cs typeface="Arial"/>
              </a:rPr>
              <a:t>tâm </a:t>
            </a:r>
            <a:r>
              <a:rPr dirty="0" sz="3400" spc="-245" b="1">
                <a:solidFill>
                  <a:srgbClr val="171616"/>
                </a:solidFill>
                <a:latin typeface="Arial"/>
                <a:cs typeface="Arial"/>
              </a:rPr>
              <a:t>thương</a:t>
            </a:r>
            <a:r>
              <a:rPr dirty="0" sz="3400" spc="-75" b="1">
                <a:solidFill>
                  <a:srgbClr val="171616"/>
                </a:solidFill>
                <a:latin typeface="Arial"/>
                <a:cs typeface="Arial"/>
              </a:rPr>
              <a:t> </a:t>
            </a:r>
            <a:r>
              <a:rPr dirty="0" sz="3400" spc="-204" b="1">
                <a:solidFill>
                  <a:srgbClr val="171616"/>
                </a:solidFill>
                <a:latin typeface="Arial"/>
                <a:cs typeface="Arial"/>
              </a:rPr>
              <a:t>mại</a:t>
            </a:r>
            <a:endParaRPr sz="34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960107" y="600455"/>
            <a:ext cx="4651248" cy="34823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8" name="object 8"/>
          <p:cNvGrpSpPr/>
          <p:nvPr/>
        </p:nvGrpSpPr>
        <p:grpSpPr>
          <a:xfrm>
            <a:off x="7810881" y="4323969"/>
            <a:ext cx="2894965" cy="725170"/>
            <a:chOff x="7810881" y="4323969"/>
            <a:chExt cx="2894965" cy="725170"/>
          </a:xfrm>
        </p:grpSpPr>
        <p:sp>
          <p:nvSpPr>
            <p:cNvPr id="9" name="object 9"/>
            <p:cNvSpPr/>
            <p:nvPr/>
          </p:nvSpPr>
          <p:spPr>
            <a:xfrm>
              <a:off x="7839456" y="4352544"/>
              <a:ext cx="2837815" cy="668020"/>
            </a:xfrm>
            <a:custGeom>
              <a:avLst/>
              <a:gdLst/>
              <a:ahLst/>
              <a:cxnLst/>
              <a:rect l="l" t="t" r="r" b="b"/>
              <a:pathLst>
                <a:path w="2837815" h="668020">
                  <a:moveTo>
                    <a:pt x="2726436" y="0"/>
                  </a:moveTo>
                  <a:lnTo>
                    <a:pt x="111251" y="0"/>
                  </a:lnTo>
                  <a:lnTo>
                    <a:pt x="67937" y="8739"/>
                  </a:lnTo>
                  <a:lnTo>
                    <a:pt x="32575" y="32575"/>
                  </a:lnTo>
                  <a:lnTo>
                    <a:pt x="8739" y="67937"/>
                  </a:lnTo>
                  <a:lnTo>
                    <a:pt x="0" y="111251"/>
                  </a:lnTo>
                  <a:lnTo>
                    <a:pt x="0" y="556259"/>
                  </a:lnTo>
                  <a:lnTo>
                    <a:pt x="8739" y="599574"/>
                  </a:lnTo>
                  <a:lnTo>
                    <a:pt x="32575" y="634936"/>
                  </a:lnTo>
                  <a:lnTo>
                    <a:pt x="67937" y="658772"/>
                  </a:lnTo>
                  <a:lnTo>
                    <a:pt x="111251" y="667511"/>
                  </a:lnTo>
                  <a:lnTo>
                    <a:pt x="2726436" y="667511"/>
                  </a:lnTo>
                  <a:lnTo>
                    <a:pt x="2769750" y="658772"/>
                  </a:lnTo>
                  <a:lnTo>
                    <a:pt x="2805112" y="634936"/>
                  </a:lnTo>
                  <a:lnTo>
                    <a:pt x="2828948" y="599574"/>
                  </a:lnTo>
                  <a:lnTo>
                    <a:pt x="2837688" y="556259"/>
                  </a:lnTo>
                  <a:lnTo>
                    <a:pt x="2837688" y="111251"/>
                  </a:lnTo>
                  <a:lnTo>
                    <a:pt x="2828948" y="67937"/>
                  </a:lnTo>
                  <a:lnTo>
                    <a:pt x="2805112" y="32575"/>
                  </a:lnTo>
                  <a:lnTo>
                    <a:pt x="2769750" y="8739"/>
                  </a:lnTo>
                  <a:lnTo>
                    <a:pt x="2726436" y="0"/>
                  </a:lnTo>
                  <a:close/>
                </a:path>
              </a:pathLst>
            </a:custGeom>
            <a:solidFill>
              <a:srgbClr val="E1EFD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7839456" y="4352544"/>
              <a:ext cx="2837815" cy="668020"/>
            </a:xfrm>
            <a:custGeom>
              <a:avLst/>
              <a:gdLst/>
              <a:ahLst/>
              <a:cxnLst/>
              <a:rect l="l" t="t" r="r" b="b"/>
              <a:pathLst>
                <a:path w="2837815" h="668020">
                  <a:moveTo>
                    <a:pt x="0" y="111251"/>
                  </a:moveTo>
                  <a:lnTo>
                    <a:pt x="8739" y="67937"/>
                  </a:lnTo>
                  <a:lnTo>
                    <a:pt x="32575" y="32575"/>
                  </a:lnTo>
                  <a:lnTo>
                    <a:pt x="67937" y="8739"/>
                  </a:lnTo>
                  <a:lnTo>
                    <a:pt x="111251" y="0"/>
                  </a:lnTo>
                  <a:lnTo>
                    <a:pt x="2726436" y="0"/>
                  </a:lnTo>
                  <a:lnTo>
                    <a:pt x="2769750" y="8739"/>
                  </a:lnTo>
                  <a:lnTo>
                    <a:pt x="2805112" y="32575"/>
                  </a:lnTo>
                  <a:lnTo>
                    <a:pt x="2828948" y="67937"/>
                  </a:lnTo>
                  <a:lnTo>
                    <a:pt x="2837688" y="111251"/>
                  </a:lnTo>
                  <a:lnTo>
                    <a:pt x="2837688" y="556259"/>
                  </a:lnTo>
                  <a:lnTo>
                    <a:pt x="2828948" y="599574"/>
                  </a:lnTo>
                  <a:lnTo>
                    <a:pt x="2805112" y="634936"/>
                  </a:lnTo>
                  <a:lnTo>
                    <a:pt x="2769750" y="658772"/>
                  </a:lnTo>
                  <a:lnTo>
                    <a:pt x="2726436" y="667511"/>
                  </a:lnTo>
                  <a:lnTo>
                    <a:pt x="111251" y="667511"/>
                  </a:lnTo>
                  <a:lnTo>
                    <a:pt x="67937" y="658772"/>
                  </a:lnTo>
                  <a:lnTo>
                    <a:pt x="32575" y="634936"/>
                  </a:lnTo>
                  <a:lnTo>
                    <a:pt x="8739" y="599574"/>
                  </a:lnTo>
                  <a:lnTo>
                    <a:pt x="0" y="556259"/>
                  </a:lnTo>
                  <a:lnTo>
                    <a:pt x="0" y="111251"/>
                  </a:lnTo>
                  <a:close/>
                </a:path>
              </a:pathLst>
            </a:custGeom>
            <a:ln w="571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/>
          <p:cNvSpPr txBox="1"/>
          <p:nvPr/>
        </p:nvSpPr>
        <p:spPr>
          <a:xfrm>
            <a:off x="8747252" y="4387977"/>
            <a:ext cx="1123315" cy="5435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3400" spc="-229" b="1">
                <a:solidFill>
                  <a:srgbClr val="171616"/>
                </a:solidFill>
                <a:latin typeface="Arial"/>
                <a:cs typeface="Arial"/>
              </a:rPr>
              <a:t>Nhà</a:t>
            </a:r>
            <a:r>
              <a:rPr dirty="0" sz="3400" spc="-280" b="1">
                <a:solidFill>
                  <a:srgbClr val="171616"/>
                </a:solidFill>
                <a:latin typeface="Arial"/>
                <a:cs typeface="Arial"/>
              </a:rPr>
              <a:t> </a:t>
            </a:r>
            <a:r>
              <a:rPr dirty="0" sz="3400" spc="-270" b="1">
                <a:solidFill>
                  <a:srgbClr val="171616"/>
                </a:solidFill>
                <a:latin typeface="Arial"/>
                <a:cs typeface="Arial"/>
              </a:rPr>
              <a:t>ở</a:t>
            </a:r>
            <a:endParaRPr sz="3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05811" y="524255"/>
            <a:ext cx="7620000" cy="42854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4924425" y="5029580"/>
            <a:ext cx="3286760" cy="723265"/>
            <a:chOff x="4924425" y="5029580"/>
            <a:chExt cx="3286760" cy="723265"/>
          </a:xfrm>
        </p:grpSpPr>
        <p:sp>
          <p:nvSpPr>
            <p:cNvPr id="4" name="object 4"/>
            <p:cNvSpPr/>
            <p:nvPr/>
          </p:nvSpPr>
          <p:spPr>
            <a:xfrm>
              <a:off x="4953000" y="5058155"/>
              <a:ext cx="3229610" cy="666115"/>
            </a:xfrm>
            <a:custGeom>
              <a:avLst/>
              <a:gdLst/>
              <a:ahLst/>
              <a:cxnLst/>
              <a:rect l="l" t="t" r="r" b="b"/>
              <a:pathLst>
                <a:path w="3229609" h="666114">
                  <a:moveTo>
                    <a:pt x="3118357" y="0"/>
                  </a:moveTo>
                  <a:lnTo>
                    <a:pt x="110998" y="0"/>
                  </a:lnTo>
                  <a:lnTo>
                    <a:pt x="67776" y="8717"/>
                  </a:lnTo>
                  <a:lnTo>
                    <a:pt x="32496" y="32496"/>
                  </a:lnTo>
                  <a:lnTo>
                    <a:pt x="8717" y="67776"/>
                  </a:lnTo>
                  <a:lnTo>
                    <a:pt x="0" y="110998"/>
                  </a:lnTo>
                  <a:lnTo>
                    <a:pt x="0" y="554990"/>
                  </a:lnTo>
                  <a:lnTo>
                    <a:pt x="8717" y="598195"/>
                  </a:lnTo>
                  <a:lnTo>
                    <a:pt x="32496" y="633477"/>
                  </a:lnTo>
                  <a:lnTo>
                    <a:pt x="67776" y="657265"/>
                  </a:lnTo>
                  <a:lnTo>
                    <a:pt x="110998" y="665988"/>
                  </a:lnTo>
                  <a:lnTo>
                    <a:pt x="3118357" y="665988"/>
                  </a:lnTo>
                  <a:lnTo>
                    <a:pt x="3161579" y="657265"/>
                  </a:lnTo>
                  <a:lnTo>
                    <a:pt x="3196859" y="633477"/>
                  </a:lnTo>
                  <a:lnTo>
                    <a:pt x="3220638" y="598195"/>
                  </a:lnTo>
                  <a:lnTo>
                    <a:pt x="3229355" y="554990"/>
                  </a:lnTo>
                  <a:lnTo>
                    <a:pt x="3229355" y="110998"/>
                  </a:lnTo>
                  <a:lnTo>
                    <a:pt x="3220638" y="67776"/>
                  </a:lnTo>
                  <a:lnTo>
                    <a:pt x="3196859" y="32496"/>
                  </a:lnTo>
                  <a:lnTo>
                    <a:pt x="3161579" y="8717"/>
                  </a:lnTo>
                  <a:lnTo>
                    <a:pt x="3118357" y="0"/>
                  </a:lnTo>
                  <a:close/>
                </a:path>
              </a:pathLst>
            </a:custGeom>
            <a:solidFill>
              <a:srgbClr val="E1EFD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4953000" y="5058155"/>
              <a:ext cx="3229610" cy="666115"/>
            </a:xfrm>
            <a:custGeom>
              <a:avLst/>
              <a:gdLst/>
              <a:ahLst/>
              <a:cxnLst/>
              <a:rect l="l" t="t" r="r" b="b"/>
              <a:pathLst>
                <a:path w="3229609" h="666114">
                  <a:moveTo>
                    <a:pt x="0" y="110998"/>
                  </a:moveTo>
                  <a:lnTo>
                    <a:pt x="8717" y="67776"/>
                  </a:lnTo>
                  <a:lnTo>
                    <a:pt x="32496" y="32496"/>
                  </a:lnTo>
                  <a:lnTo>
                    <a:pt x="67776" y="8717"/>
                  </a:lnTo>
                  <a:lnTo>
                    <a:pt x="110998" y="0"/>
                  </a:lnTo>
                  <a:lnTo>
                    <a:pt x="3118357" y="0"/>
                  </a:lnTo>
                  <a:lnTo>
                    <a:pt x="3161579" y="8717"/>
                  </a:lnTo>
                  <a:lnTo>
                    <a:pt x="3196859" y="32496"/>
                  </a:lnTo>
                  <a:lnTo>
                    <a:pt x="3220638" y="67776"/>
                  </a:lnTo>
                  <a:lnTo>
                    <a:pt x="3229355" y="110998"/>
                  </a:lnTo>
                  <a:lnTo>
                    <a:pt x="3229355" y="554990"/>
                  </a:lnTo>
                  <a:lnTo>
                    <a:pt x="3220638" y="598195"/>
                  </a:lnTo>
                  <a:lnTo>
                    <a:pt x="3196859" y="633477"/>
                  </a:lnTo>
                  <a:lnTo>
                    <a:pt x="3161579" y="657265"/>
                  </a:lnTo>
                  <a:lnTo>
                    <a:pt x="3118357" y="665988"/>
                  </a:lnTo>
                  <a:lnTo>
                    <a:pt x="110998" y="665988"/>
                  </a:lnTo>
                  <a:lnTo>
                    <a:pt x="67776" y="657265"/>
                  </a:lnTo>
                  <a:lnTo>
                    <a:pt x="32496" y="633477"/>
                  </a:lnTo>
                  <a:lnTo>
                    <a:pt x="8717" y="598195"/>
                  </a:lnTo>
                  <a:lnTo>
                    <a:pt x="0" y="554990"/>
                  </a:lnTo>
                  <a:lnTo>
                    <a:pt x="0" y="110998"/>
                  </a:lnTo>
                  <a:close/>
                </a:path>
              </a:pathLst>
            </a:custGeom>
            <a:ln w="571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/>
          <p:nvPr/>
        </p:nvSpPr>
        <p:spPr>
          <a:xfrm>
            <a:off x="5437123" y="5092953"/>
            <a:ext cx="2263775" cy="5435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3400" spc="-265" b="1">
                <a:solidFill>
                  <a:srgbClr val="171616"/>
                </a:solidFill>
                <a:latin typeface="Arial"/>
                <a:cs typeface="Arial"/>
              </a:rPr>
              <a:t>Quán </a:t>
            </a:r>
            <a:r>
              <a:rPr dirty="0" sz="3400" spc="-360" b="1">
                <a:solidFill>
                  <a:srgbClr val="171616"/>
                </a:solidFill>
                <a:latin typeface="Arial"/>
                <a:cs typeface="Arial"/>
              </a:rPr>
              <a:t>cà</a:t>
            </a:r>
            <a:r>
              <a:rPr dirty="0" sz="3400" spc="-155" b="1">
                <a:solidFill>
                  <a:srgbClr val="171616"/>
                </a:solidFill>
                <a:latin typeface="Arial"/>
                <a:cs typeface="Arial"/>
              </a:rPr>
              <a:t> </a:t>
            </a:r>
            <a:r>
              <a:rPr dirty="0" sz="3400" spc="-235" b="1">
                <a:solidFill>
                  <a:srgbClr val="171616"/>
                </a:solidFill>
                <a:latin typeface="Arial"/>
                <a:cs typeface="Arial"/>
              </a:rPr>
              <a:t>phê</a:t>
            </a:r>
            <a:endParaRPr sz="3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2191999" cy="685799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0" y="4447031"/>
              <a:ext cx="12191999" cy="241096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5166360" y="182878"/>
              <a:ext cx="5858255" cy="666749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624583" y="2240279"/>
              <a:ext cx="8638032" cy="178612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56374" y="347648"/>
            <a:ext cx="11635740" cy="6510655"/>
            <a:chOff x="556374" y="347648"/>
            <a:chExt cx="11635740" cy="6510655"/>
          </a:xfrm>
        </p:grpSpPr>
        <p:sp>
          <p:nvSpPr>
            <p:cNvPr id="3" name="object 3"/>
            <p:cNvSpPr/>
            <p:nvPr/>
          </p:nvSpPr>
          <p:spPr>
            <a:xfrm>
              <a:off x="6711695" y="1167382"/>
              <a:ext cx="5480304" cy="558393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576071" y="367284"/>
              <a:ext cx="6248400" cy="3938270"/>
            </a:xfrm>
            <a:custGeom>
              <a:avLst/>
              <a:gdLst/>
              <a:ahLst/>
              <a:cxnLst/>
              <a:rect l="l" t="t" r="r" b="b"/>
              <a:pathLst>
                <a:path w="6248400" h="3938270">
                  <a:moveTo>
                    <a:pt x="6004179" y="0"/>
                  </a:moveTo>
                  <a:lnTo>
                    <a:pt x="244221" y="0"/>
                  </a:lnTo>
                  <a:lnTo>
                    <a:pt x="195163" y="4654"/>
                  </a:lnTo>
                  <a:lnTo>
                    <a:pt x="149397" y="17994"/>
                  </a:lnTo>
                  <a:lnTo>
                    <a:pt x="107922" y="39085"/>
                  </a:lnTo>
                  <a:lnTo>
                    <a:pt x="71742" y="66992"/>
                  </a:lnTo>
                  <a:lnTo>
                    <a:pt x="41857" y="100781"/>
                  </a:lnTo>
                  <a:lnTo>
                    <a:pt x="19271" y="139517"/>
                  </a:lnTo>
                  <a:lnTo>
                    <a:pt x="4984" y="182265"/>
                  </a:lnTo>
                  <a:lnTo>
                    <a:pt x="0" y="228091"/>
                  </a:lnTo>
                  <a:lnTo>
                    <a:pt x="0" y="3709924"/>
                  </a:lnTo>
                  <a:lnTo>
                    <a:pt x="4984" y="3755750"/>
                  </a:lnTo>
                  <a:lnTo>
                    <a:pt x="19271" y="3798498"/>
                  </a:lnTo>
                  <a:lnTo>
                    <a:pt x="41857" y="3837234"/>
                  </a:lnTo>
                  <a:lnTo>
                    <a:pt x="71742" y="3871023"/>
                  </a:lnTo>
                  <a:lnTo>
                    <a:pt x="107922" y="3898930"/>
                  </a:lnTo>
                  <a:lnTo>
                    <a:pt x="149397" y="3920021"/>
                  </a:lnTo>
                  <a:lnTo>
                    <a:pt x="195163" y="3933361"/>
                  </a:lnTo>
                  <a:lnTo>
                    <a:pt x="244221" y="3938016"/>
                  </a:lnTo>
                  <a:lnTo>
                    <a:pt x="6004433" y="3938016"/>
                  </a:lnTo>
                  <a:lnTo>
                    <a:pt x="6053504" y="3933361"/>
                  </a:lnTo>
                  <a:lnTo>
                    <a:pt x="6099274" y="3920021"/>
                  </a:lnTo>
                  <a:lnTo>
                    <a:pt x="6140740" y="3898930"/>
                  </a:lnTo>
                  <a:lnTo>
                    <a:pt x="6176898" y="3871023"/>
                  </a:lnTo>
                  <a:lnTo>
                    <a:pt x="6206747" y="3837234"/>
                  </a:lnTo>
                  <a:lnTo>
                    <a:pt x="6229282" y="3798498"/>
                  </a:lnTo>
                  <a:lnTo>
                    <a:pt x="6243501" y="3755750"/>
                  </a:lnTo>
                  <a:lnTo>
                    <a:pt x="6248400" y="3709924"/>
                  </a:lnTo>
                  <a:lnTo>
                    <a:pt x="6248400" y="228091"/>
                  </a:lnTo>
                  <a:lnTo>
                    <a:pt x="6243417" y="182265"/>
                  </a:lnTo>
                  <a:lnTo>
                    <a:pt x="6229135" y="139517"/>
                  </a:lnTo>
                  <a:lnTo>
                    <a:pt x="6206555" y="100781"/>
                  </a:lnTo>
                  <a:lnTo>
                    <a:pt x="6176676" y="66992"/>
                  </a:lnTo>
                  <a:lnTo>
                    <a:pt x="6140499" y="39085"/>
                  </a:lnTo>
                  <a:lnTo>
                    <a:pt x="6099024" y="17994"/>
                  </a:lnTo>
                  <a:lnTo>
                    <a:pt x="6053250" y="4654"/>
                  </a:lnTo>
                  <a:lnTo>
                    <a:pt x="6004179" y="0"/>
                  </a:lnTo>
                  <a:close/>
                </a:path>
              </a:pathLst>
            </a:custGeom>
            <a:solidFill>
              <a:srgbClr val="DEB1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839723" y="614172"/>
              <a:ext cx="5721350" cy="3444240"/>
            </a:xfrm>
            <a:custGeom>
              <a:avLst/>
              <a:gdLst/>
              <a:ahLst/>
              <a:cxnLst/>
              <a:rect l="l" t="t" r="r" b="b"/>
              <a:pathLst>
                <a:path w="5721350" h="3444240">
                  <a:moveTo>
                    <a:pt x="5721096" y="0"/>
                  </a:moveTo>
                  <a:lnTo>
                    <a:pt x="0" y="0"/>
                  </a:lnTo>
                  <a:lnTo>
                    <a:pt x="0" y="3444240"/>
                  </a:lnTo>
                  <a:lnTo>
                    <a:pt x="5721096" y="3444240"/>
                  </a:lnTo>
                  <a:lnTo>
                    <a:pt x="572109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556374" y="347649"/>
              <a:ext cx="6288405" cy="3976370"/>
            </a:xfrm>
            <a:custGeom>
              <a:avLst/>
              <a:gdLst/>
              <a:ahLst/>
              <a:cxnLst/>
              <a:rect l="l" t="t" r="r" b="b"/>
              <a:pathLst>
                <a:path w="6288405" h="3976370">
                  <a:moveTo>
                    <a:pt x="303161" y="656158"/>
                  </a:moveTo>
                  <a:lnTo>
                    <a:pt x="296379" y="641667"/>
                  </a:lnTo>
                  <a:lnTo>
                    <a:pt x="281724" y="636828"/>
                  </a:lnTo>
                  <a:lnTo>
                    <a:pt x="267119" y="641667"/>
                  </a:lnTo>
                  <a:lnTo>
                    <a:pt x="260477" y="656158"/>
                  </a:lnTo>
                  <a:lnTo>
                    <a:pt x="260477" y="3613734"/>
                  </a:lnTo>
                  <a:lnTo>
                    <a:pt x="267157" y="3628237"/>
                  </a:lnTo>
                  <a:lnTo>
                    <a:pt x="281825" y="3633076"/>
                  </a:lnTo>
                  <a:lnTo>
                    <a:pt x="296494" y="3628237"/>
                  </a:lnTo>
                  <a:lnTo>
                    <a:pt x="303161" y="3613734"/>
                  </a:lnTo>
                  <a:lnTo>
                    <a:pt x="303161" y="656158"/>
                  </a:lnTo>
                  <a:close/>
                </a:path>
                <a:path w="6288405" h="3976370">
                  <a:moveTo>
                    <a:pt x="4594707" y="269570"/>
                  </a:moveTo>
                  <a:lnTo>
                    <a:pt x="4589538" y="255955"/>
                  </a:lnTo>
                  <a:lnTo>
                    <a:pt x="4574044" y="249758"/>
                  </a:lnTo>
                  <a:lnTo>
                    <a:pt x="296443" y="249758"/>
                  </a:lnTo>
                  <a:lnTo>
                    <a:pt x="280898" y="255955"/>
                  </a:lnTo>
                  <a:lnTo>
                    <a:pt x="275717" y="269570"/>
                  </a:lnTo>
                  <a:lnTo>
                    <a:pt x="280898" y="283197"/>
                  </a:lnTo>
                  <a:lnTo>
                    <a:pt x="296443" y="289382"/>
                  </a:lnTo>
                  <a:lnTo>
                    <a:pt x="4574044" y="289382"/>
                  </a:lnTo>
                  <a:lnTo>
                    <a:pt x="4589538" y="283197"/>
                  </a:lnTo>
                  <a:lnTo>
                    <a:pt x="4594707" y="269570"/>
                  </a:lnTo>
                  <a:close/>
                </a:path>
                <a:path w="6288405" h="3976370">
                  <a:moveTo>
                    <a:pt x="5919101" y="3957243"/>
                  </a:moveTo>
                  <a:lnTo>
                    <a:pt x="5914339" y="3944505"/>
                  </a:lnTo>
                  <a:lnTo>
                    <a:pt x="5902947" y="3939908"/>
                  </a:lnTo>
                  <a:lnTo>
                    <a:pt x="5900051" y="3938727"/>
                  </a:lnTo>
                  <a:lnTo>
                    <a:pt x="364985" y="3938727"/>
                  </a:lnTo>
                  <a:lnTo>
                    <a:pt x="286804" y="3939908"/>
                  </a:lnTo>
                  <a:lnTo>
                    <a:pt x="247319" y="3938308"/>
                  </a:lnTo>
                  <a:lnTo>
                    <a:pt x="209435" y="3932504"/>
                  </a:lnTo>
                  <a:lnTo>
                    <a:pt x="161467" y="3915524"/>
                  </a:lnTo>
                  <a:lnTo>
                    <a:pt x="120129" y="3889552"/>
                  </a:lnTo>
                  <a:lnTo>
                    <a:pt x="86334" y="3856037"/>
                  </a:lnTo>
                  <a:lnTo>
                    <a:pt x="60972" y="3816464"/>
                  </a:lnTo>
                  <a:lnTo>
                    <a:pt x="44996" y="3772293"/>
                  </a:lnTo>
                  <a:lnTo>
                    <a:pt x="39319" y="3725240"/>
                  </a:lnTo>
                  <a:lnTo>
                    <a:pt x="39293" y="339928"/>
                  </a:lnTo>
                  <a:lnTo>
                    <a:pt x="39039" y="290563"/>
                  </a:lnTo>
                  <a:lnTo>
                    <a:pt x="40843" y="242011"/>
                  </a:lnTo>
                  <a:lnTo>
                    <a:pt x="48564" y="194970"/>
                  </a:lnTo>
                  <a:lnTo>
                    <a:pt x="66052" y="150152"/>
                  </a:lnTo>
                  <a:lnTo>
                    <a:pt x="97155" y="108280"/>
                  </a:lnTo>
                  <a:lnTo>
                    <a:pt x="133413" y="78765"/>
                  </a:lnTo>
                  <a:lnTo>
                    <a:pt x="173888" y="58445"/>
                  </a:lnTo>
                  <a:lnTo>
                    <a:pt x="217639" y="45720"/>
                  </a:lnTo>
                  <a:lnTo>
                    <a:pt x="263740" y="38938"/>
                  </a:lnTo>
                  <a:lnTo>
                    <a:pt x="311251" y="36512"/>
                  </a:lnTo>
                  <a:lnTo>
                    <a:pt x="359219" y="36779"/>
                  </a:lnTo>
                  <a:lnTo>
                    <a:pt x="406730" y="38138"/>
                  </a:lnTo>
                  <a:lnTo>
                    <a:pt x="452843" y="38938"/>
                  </a:lnTo>
                  <a:lnTo>
                    <a:pt x="357822" y="139"/>
                  </a:lnTo>
                  <a:lnTo>
                    <a:pt x="309626" y="0"/>
                  </a:lnTo>
                  <a:lnTo>
                    <a:pt x="261861" y="2311"/>
                  </a:lnTo>
                  <a:lnTo>
                    <a:pt x="215188" y="8483"/>
                  </a:lnTo>
                  <a:lnTo>
                    <a:pt x="170268" y="19989"/>
                  </a:lnTo>
                  <a:lnTo>
                    <a:pt x="127787" y="38252"/>
                  </a:lnTo>
                  <a:lnTo>
                    <a:pt x="88392" y="64719"/>
                  </a:lnTo>
                  <a:lnTo>
                    <a:pt x="49491" y="104851"/>
                  </a:lnTo>
                  <a:lnTo>
                    <a:pt x="21894" y="151333"/>
                  </a:lnTo>
                  <a:lnTo>
                    <a:pt x="5448" y="202488"/>
                  </a:lnTo>
                  <a:lnTo>
                    <a:pt x="0" y="256616"/>
                  </a:lnTo>
                  <a:lnTo>
                    <a:pt x="0" y="3725240"/>
                  </a:lnTo>
                  <a:lnTo>
                    <a:pt x="4749" y="3772293"/>
                  </a:lnTo>
                  <a:lnTo>
                    <a:pt x="17868" y="3815677"/>
                  </a:lnTo>
                  <a:lnTo>
                    <a:pt x="38608" y="3855034"/>
                  </a:lnTo>
                  <a:lnTo>
                    <a:pt x="66167" y="3889794"/>
                  </a:lnTo>
                  <a:lnTo>
                    <a:pt x="99733" y="3919397"/>
                  </a:lnTo>
                  <a:lnTo>
                    <a:pt x="138518" y="3943350"/>
                  </a:lnTo>
                  <a:lnTo>
                    <a:pt x="181724" y="3961104"/>
                  </a:lnTo>
                  <a:lnTo>
                    <a:pt x="228536" y="3972141"/>
                  </a:lnTo>
                  <a:lnTo>
                    <a:pt x="278193" y="3975938"/>
                  </a:lnTo>
                  <a:lnTo>
                    <a:pt x="5900051" y="3975938"/>
                  </a:lnTo>
                  <a:lnTo>
                    <a:pt x="5914339" y="3970020"/>
                  </a:lnTo>
                  <a:lnTo>
                    <a:pt x="5919101" y="3957243"/>
                  </a:lnTo>
                  <a:close/>
                </a:path>
                <a:path w="6288405" h="3976370">
                  <a:moveTo>
                    <a:pt x="6028829" y="262966"/>
                  </a:moveTo>
                  <a:lnTo>
                    <a:pt x="6024346" y="250748"/>
                  </a:lnTo>
                  <a:lnTo>
                    <a:pt x="6013894" y="244538"/>
                  </a:lnTo>
                  <a:lnTo>
                    <a:pt x="6001359" y="244309"/>
                  </a:lnTo>
                  <a:lnTo>
                    <a:pt x="5990602" y="250012"/>
                  </a:lnTo>
                  <a:lnTo>
                    <a:pt x="4873002" y="250012"/>
                  </a:lnTo>
                  <a:lnTo>
                    <a:pt x="4857496" y="256311"/>
                  </a:lnTo>
                  <a:lnTo>
                    <a:pt x="4852327" y="270154"/>
                  </a:lnTo>
                  <a:lnTo>
                    <a:pt x="4857496" y="283984"/>
                  </a:lnTo>
                  <a:lnTo>
                    <a:pt x="4873002" y="290271"/>
                  </a:lnTo>
                  <a:lnTo>
                    <a:pt x="5985776" y="290271"/>
                  </a:lnTo>
                  <a:lnTo>
                    <a:pt x="5985776" y="2581986"/>
                  </a:lnTo>
                  <a:lnTo>
                    <a:pt x="5992495" y="2596489"/>
                  </a:lnTo>
                  <a:lnTo>
                    <a:pt x="6007303" y="2601328"/>
                  </a:lnTo>
                  <a:lnTo>
                    <a:pt x="6022098" y="2596489"/>
                  </a:lnTo>
                  <a:lnTo>
                    <a:pt x="6028829" y="2581986"/>
                  </a:lnTo>
                  <a:lnTo>
                    <a:pt x="6028829" y="262966"/>
                  </a:lnTo>
                  <a:close/>
                </a:path>
                <a:path w="6288405" h="3976370">
                  <a:moveTo>
                    <a:pt x="6035726" y="3694353"/>
                  </a:moveTo>
                  <a:lnTo>
                    <a:pt x="6029464" y="3684346"/>
                  </a:lnTo>
                  <a:lnTo>
                    <a:pt x="6029464" y="3240989"/>
                  </a:lnTo>
                  <a:lnTo>
                    <a:pt x="6022733" y="3226422"/>
                  </a:lnTo>
                  <a:lnTo>
                    <a:pt x="6007938" y="3221558"/>
                  </a:lnTo>
                  <a:lnTo>
                    <a:pt x="5993130" y="3226422"/>
                  </a:lnTo>
                  <a:lnTo>
                    <a:pt x="5986399" y="3240989"/>
                  </a:lnTo>
                  <a:lnTo>
                    <a:pt x="5986399" y="3679647"/>
                  </a:lnTo>
                  <a:lnTo>
                    <a:pt x="941082" y="3679647"/>
                  </a:lnTo>
                  <a:lnTo>
                    <a:pt x="925576" y="3685946"/>
                  </a:lnTo>
                  <a:lnTo>
                    <a:pt x="920407" y="3699789"/>
                  </a:lnTo>
                  <a:lnTo>
                    <a:pt x="925576" y="3713619"/>
                  </a:lnTo>
                  <a:lnTo>
                    <a:pt x="941082" y="3719906"/>
                  </a:lnTo>
                  <a:lnTo>
                    <a:pt x="6015875" y="3719906"/>
                  </a:lnTo>
                  <a:lnTo>
                    <a:pt x="6028893" y="3715842"/>
                  </a:lnTo>
                  <a:lnTo>
                    <a:pt x="6035522" y="3706088"/>
                  </a:lnTo>
                  <a:lnTo>
                    <a:pt x="6035726" y="3694353"/>
                  </a:lnTo>
                  <a:close/>
                </a:path>
                <a:path w="6288405" h="3976370">
                  <a:moveTo>
                    <a:pt x="6287782" y="250012"/>
                  </a:moveTo>
                  <a:lnTo>
                    <a:pt x="6281559" y="198005"/>
                  </a:lnTo>
                  <a:lnTo>
                    <a:pt x="6264580" y="148907"/>
                  </a:lnTo>
                  <a:lnTo>
                    <a:pt x="6237478" y="104279"/>
                  </a:lnTo>
                  <a:lnTo>
                    <a:pt x="6200914" y="65671"/>
                  </a:lnTo>
                  <a:lnTo>
                    <a:pt x="6155575" y="34620"/>
                  </a:lnTo>
                  <a:lnTo>
                    <a:pt x="6108179" y="15062"/>
                  </a:lnTo>
                  <a:lnTo>
                    <a:pt x="6059792" y="5219"/>
                  </a:lnTo>
                  <a:lnTo>
                    <a:pt x="6010249" y="1765"/>
                  </a:lnTo>
                  <a:lnTo>
                    <a:pt x="5959348" y="1346"/>
                  </a:lnTo>
                  <a:lnTo>
                    <a:pt x="544309" y="1346"/>
                  </a:lnTo>
                  <a:lnTo>
                    <a:pt x="530275" y="6832"/>
                  </a:lnTo>
                  <a:lnTo>
                    <a:pt x="525665" y="19392"/>
                  </a:lnTo>
                  <a:lnTo>
                    <a:pt x="530491" y="32029"/>
                  </a:lnTo>
                  <a:lnTo>
                    <a:pt x="544842" y="37795"/>
                  </a:lnTo>
                  <a:lnTo>
                    <a:pt x="6010922" y="37795"/>
                  </a:lnTo>
                  <a:lnTo>
                    <a:pt x="6058636" y="41884"/>
                  </a:lnTo>
                  <a:lnTo>
                    <a:pt x="6103061" y="53708"/>
                  </a:lnTo>
                  <a:lnTo>
                    <a:pt x="6143269" y="72656"/>
                  </a:lnTo>
                  <a:lnTo>
                    <a:pt x="6178321" y="98094"/>
                  </a:lnTo>
                  <a:lnTo>
                    <a:pt x="6207277" y="129400"/>
                  </a:lnTo>
                  <a:lnTo>
                    <a:pt x="6229210" y="165963"/>
                  </a:lnTo>
                  <a:lnTo>
                    <a:pt x="6243193" y="207137"/>
                  </a:lnTo>
                  <a:lnTo>
                    <a:pt x="6248285" y="252298"/>
                  </a:lnTo>
                  <a:lnTo>
                    <a:pt x="6248438" y="294716"/>
                  </a:lnTo>
                  <a:lnTo>
                    <a:pt x="6248501" y="548144"/>
                  </a:lnTo>
                  <a:lnTo>
                    <a:pt x="6248349" y="646785"/>
                  </a:lnTo>
                  <a:lnTo>
                    <a:pt x="6248285" y="3694379"/>
                  </a:lnTo>
                  <a:lnTo>
                    <a:pt x="6254445" y="3707815"/>
                  </a:lnTo>
                  <a:lnTo>
                    <a:pt x="6268021" y="3712286"/>
                  </a:lnTo>
                  <a:lnTo>
                    <a:pt x="6281610" y="3707815"/>
                  </a:lnTo>
                  <a:lnTo>
                    <a:pt x="6287782" y="3694379"/>
                  </a:lnTo>
                  <a:lnTo>
                    <a:pt x="6287782" y="250012"/>
                  </a:lnTo>
                  <a:close/>
                </a:path>
              </a:pathLst>
            </a:custGeom>
            <a:solidFill>
              <a:srgbClr val="1A1A1A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960831" y="760603"/>
            <a:ext cx="5426710" cy="30734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95"/>
              </a:spcBef>
            </a:pPr>
            <a:r>
              <a:rPr dirty="0" sz="4000" spc="-330" b="0">
                <a:latin typeface="Arial"/>
                <a:cs typeface="Arial"/>
              </a:rPr>
              <a:t>Hãy </a:t>
            </a:r>
            <a:r>
              <a:rPr dirty="0" sz="4000" spc="-254" b="0">
                <a:latin typeface="Arial"/>
                <a:cs typeface="Arial"/>
              </a:rPr>
              <a:t>suy </a:t>
            </a:r>
            <a:r>
              <a:rPr dirty="0" sz="4000" spc="-200" b="0">
                <a:latin typeface="Arial"/>
                <a:cs typeface="Arial"/>
              </a:rPr>
              <a:t>nghĩ </a:t>
            </a:r>
            <a:r>
              <a:rPr dirty="0" sz="4000" spc="-290" b="0">
                <a:latin typeface="Arial"/>
                <a:cs typeface="Arial"/>
              </a:rPr>
              <a:t>và </a:t>
            </a:r>
            <a:r>
              <a:rPr dirty="0" sz="4000" spc="-180" b="0">
                <a:latin typeface="Arial"/>
                <a:cs typeface="Arial"/>
              </a:rPr>
              <a:t>chia </a:t>
            </a:r>
            <a:r>
              <a:rPr dirty="0" sz="4000" spc="-345" b="0">
                <a:latin typeface="Arial"/>
                <a:cs typeface="Arial"/>
              </a:rPr>
              <a:t>sẻ  </a:t>
            </a:r>
            <a:r>
              <a:rPr dirty="0" sz="4000" spc="-180" b="0">
                <a:latin typeface="Arial"/>
                <a:cs typeface="Arial"/>
              </a:rPr>
              <a:t>với </a:t>
            </a:r>
            <a:r>
              <a:rPr dirty="0" sz="4000" spc="-325" b="0">
                <a:latin typeface="Arial"/>
                <a:cs typeface="Arial"/>
              </a:rPr>
              <a:t>các </a:t>
            </a:r>
            <a:r>
              <a:rPr dirty="0" sz="4000" spc="-190" b="0">
                <a:latin typeface="Arial"/>
                <a:cs typeface="Arial"/>
              </a:rPr>
              <a:t>bạn </a:t>
            </a:r>
            <a:r>
              <a:rPr dirty="0" sz="4000" spc="-195" b="0">
                <a:latin typeface="Arial"/>
                <a:cs typeface="Arial"/>
              </a:rPr>
              <a:t>ý </a:t>
            </a:r>
            <a:r>
              <a:rPr dirty="0" sz="4000" spc="-165" b="0">
                <a:latin typeface="Arial"/>
                <a:cs typeface="Arial"/>
              </a:rPr>
              <a:t>tưởng </a:t>
            </a:r>
            <a:r>
              <a:rPr dirty="0" sz="4000" spc="-180" b="0">
                <a:latin typeface="Arial"/>
                <a:cs typeface="Arial"/>
              </a:rPr>
              <a:t>dùng  </a:t>
            </a:r>
            <a:r>
              <a:rPr dirty="0" sz="4000" spc="-170" b="0">
                <a:latin typeface="Arial"/>
                <a:cs typeface="Arial"/>
              </a:rPr>
              <a:t>hoa, </a:t>
            </a:r>
            <a:r>
              <a:rPr dirty="0" sz="4000" spc="-315" b="0">
                <a:latin typeface="Arial"/>
                <a:cs typeface="Arial"/>
              </a:rPr>
              <a:t>cây </a:t>
            </a:r>
            <a:r>
              <a:rPr dirty="0" sz="4000" spc="-229" b="0">
                <a:latin typeface="Arial"/>
                <a:cs typeface="Arial"/>
              </a:rPr>
              <a:t>cảnh </a:t>
            </a:r>
            <a:r>
              <a:rPr dirty="0" sz="4000" spc="-130" b="0">
                <a:latin typeface="Arial"/>
                <a:cs typeface="Arial"/>
              </a:rPr>
              <a:t>để </a:t>
            </a:r>
            <a:r>
              <a:rPr dirty="0" sz="4000" spc="-114" b="0">
                <a:latin typeface="Arial"/>
                <a:cs typeface="Arial"/>
              </a:rPr>
              <a:t>trang </a:t>
            </a:r>
            <a:r>
              <a:rPr dirty="0" sz="4000" spc="30" b="0">
                <a:latin typeface="Arial"/>
                <a:cs typeface="Arial"/>
              </a:rPr>
              <a:t>trí  </a:t>
            </a:r>
            <a:r>
              <a:rPr dirty="0" sz="4000" spc="-75" b="0">
                <a:latin typeface="Arial"/>
                <a:cs typeface="Arial"/>
              </a:rPr>
              <a:t>trong </a:t>
            </a:r>
            <a:r>
              <a:rPr dirty="0" sz="4000" spc="-265" b="0">
                <a:latin typeface="Arial"/>
                <a:cs typeface="Arial"/>
              </a:rPr>
              <a:t>căn </a:t>
            </a:r>
            <a:r>
              <a:rPr dirty="0" sz="4000" spc="-175" b="0">
                <a:latin typeface="Arial"/>
                <a:cs typeface="Arial"/>
              </a:rPr>
              <a:t>phòng </a:t>
            </a:r>
            <a:r>
              <a:rPr dirty="0" sz="4000" spc="-220" b="0">
                <a:latin typeface="Arial"/>
                <a:cs typeface="Arial"/>
              </a:rPr>
              <a:t>hoặc  </a:t>
            </a:r>
            <a:r>
              <a:rPr dirty="0" sz="4000" spc="-150" b="0">
                <a:latin typeface="Arial"/>
                <a:cs typeface="Arial"/>
              </a:rPr>
              <a:t>ngôi </a:t>
            </a:r>
            <a:r>
              <a:rPr dirty="0" sz="4000" spc="-190" b="0">
                <a:latin typeface="Arial"/>
                <a:cs typeface="Arial"/>
              </a:rPr>
              <a:t>nhà em </a:t>
            </a:r>
            <a:r>
              <a:rPr dirty="0" sz="4000" spc="-200" b="0">
                <a:latin typeface="Arial"/>
                <a:cs typeface="Arial"/>
              </a:rPr>
              <a:t>đang</a:t>
            </a:r>
            <a:r>
              <a:rPr dirty="0" sz="4000" spc="-330" b="0">
                <a:latin typeface="Arial"/>
                <a:cs typeface="Arial"/>
              </a:rPr>
              <a:t> </a:t>
            </a:r>
            <a:r>
              <a:rPr dirty="0" sz="4000" spc="-315" b="0">
                <a:latin typeface="Arial"/>
                <a:cs typeface="Arial"/>
              </a:rPr>
              <a:t>ở</a:t>
            </a:r>
            <a:endParaRPr sz="4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67711" y="490727"/>
            <a:ext cx="8004048" cy="45034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2524125" y="5124069"/>
            <a:ext cx="8029575" cy="1182370"/>
            <a:chOff x="2524125" y="5124069"/>
            <a:chExt cx="8029575" cy="1182370"/>
          </a:xfrm>
        </p:grpSpPr>
        <p:sp>
          <p:nvSpPr>
            <p:cNvPr id="4" name="object 4"/>
            <p:cNvSpPr/>
            <p:nvPr/>
          </p:nvSpPr>
          <p:spPr>
            <a:xfrm>
              <a:off x="2552700" y="5152644"/>
              <a:ext cx="7972425" cy="1125220"/>
            </a:xfrm>
            <a:custGeom>
              <a:avLst/>
              <a:gdLst/>
              <a:ahLst/>
              <a:cxnLst/>
              <a:rect l="l" t="t" r="r" b="b"/>
              <a:pathLst>
                <a:path w="7972425" h="1125220">
                  <a:moveTo>
                    <a:pt x="7784592" y="0"/>
                  </a:moveTo>
                  <a:lnTo>
                    <a:pt x="187451" y="0"/>
                  </a:lnTo>
                  <a:lnTo>
                    <a:pt x="137627" y="6697"/>
                  </a:lnTo>
                  <a:lnTo>
                    <a:pt x="92851" y="25597"/>
                  </a:lnTo>
                  <a:lnTo>
                    <a:pt x="54911" y="54911"/>
                  </a:lnTo>
                  <a:lnTo>
                    <a:pt x="25597" y="92851"/>
                  </a:lnTo>
                  <a:lnTo>
                    <a:pt x="6697" y="137627"/>
                  </a:lnTo>
                  <a:lnTo>
                    <a:pt x="0" y="187451"/>
                  </a:lnTo>
                  <a:lnTo>
                    <a:pt x="0" y="937259"/>
                  </a:lnTo>
                  <a:lnTo>
                    <a:pt x="6697" y="987093"/>
                  </a:lnTo>
                  <a:lnTo>
                    <a:pt x="25597" y="1031872"/>
                  </a:lnTo>
                  <a:lnTo>
                    <a:pt x="54911" y="1069809"/>
                  </a:lnTo>
                  <a:lnTo>
                    <a:pt x="92851" y="1099120"/>
                  </a:lnTo>
                  <a:lnTo>
                    <a:pt x="137627" y="1118016"/>
                  </a:lnTo>
                  <a:lnTo>
                    <a:pt x="187451" y="1124711"/>
                  </a:lnTo>
                  <a:lnTo>
                    <a:pt x="7784592" y="1124711"/>
                  </a:lnTo>
                  <a:lnTo>
                    <a:pt x="7834416" y="1118016"/>
                  </a:lnTo>
                  <a:lnTo>
                    <a:pt x="7879192" y="1099120"/>
                  </a:lnTo>
                  <a:lnTo>
                    <a:pt x="7917132" y="1069809"/>
                  </a:lnTo>
                  <a:lnTo>
                    <a:pt x="7946446" y="1031872"/>
                  </a:lnTo>
                  <a:lnTo>
                    <a:pt x="7965346" y="987093"/>
                  </a:lnTo>
                  <a:lnTo>
                    <a:pt x="7972044" y="937259"/>
                  </a:lnTo>
                  <a:lnTo>
                    <a:pt x="7972044" y="187451"/>
                  </a:lnTo>
                  <a:lnTo>
                    <a:pt x="7965346" y="137627"/>
                  </a:lnTo>
                  <a:lnTo>
                    <a:pt x="7946446" y="92851"/>
                  </a:lnTo>
                  <a:lnTo>
                    <a:pt x="7917132" y="54911"/>
                  </a:lnTo>
                  <a:lnTo>
                    <a:pt x="7879192" y="25597"/>
                  </a:lnTo>
                  <a:lnTo>
                    <a:pt x="7834416" y="6697"/>
                  </a:lnTo>
                  <a:lnTo>
                    <a:pt x="7784592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2552700" y="5152644"/>
              <a:ext cx="7972425" cy="1125220"/>
            </a:xfrm>
            <a:custGeom>
              <a:avLst/>
              <a:gdLst/>
              <a:ahLst/>
              <a:cxnLst/>
              <a:rect l="l" t="t" r="r" b="b"/>
              <a:pathLst>
                <a:path w="7972425" h="1125220">
                  <a:moveTo>
                    <a:pt x="0" y="187451"/>
                  </a:moveTo>
                  <a:lnTo>
                    <a:pt x="6697" y="137627"/>
                  </a:lnTo>
                  <a:lnTo>
                    <a:pt x="25597" y="92851"/>
                  </a:lnTo>
                  <a:lnTo>
                    <a:pt x="54911" y="54911"/>
                  </a:lnTo>
                  <a:lnTo>
                    <a:pt x="92851" y="25597"/>
                  </a:lnTo>
                  <a:lnTo>
                    <a:pt x="137627" y="6697"/>
                  </a:lnTo>
                  <a:lnTo>
                    <a:pt x="187451" y="0"/>
                  </a:lnTo>
                  <a:lnTo>
                    <a:pt x="7784592" y="0"/>
                  </a:lnTo>
                  <a:lnTo>
                    <a:pt x="7834416" y="6697"/>
                  </a:lnTo>
                  <a:lnTo>
                    <a:pt x="7879192" y="25597"/>
                  </a:lnTo>
                  <a:lnTo>
                    <a:pt x="7917132" y="54911"/>
                  </a:lnTo>
                  <a:lnTo>
                    <a:pt x="7946446" y="92851"/>
                  </a:lnTo>
                  <a:lnTo>
                    <a:pt x="7965346" y="137627"/>
                  </a:lnTo>
                  <a:lnTo>
                    <a:pt x="7972044" y="187451"/>
                  </a:lnTo>
                  <a:lnTo>
                    <a:pt x="7972044" y="937259"/>
                  </a:lnTo>
                  <a:lnTo>
                    <a:pt x="7965346" y="987093"/>
                  </a:lnTo>
                  <a:lnTo>
                    <a:pt x="7946446" y="1031872"/>
                  </a:lnTo>
                  <a:lnTo>
                    <a:pt x="7917132" y="1069809"/>
                  </a:lnTo>
                  <a:lnTo>
                    <a:pt x="7879192" y="1099120"/>
                  </a:lnTo>
                  <a:lnTo>
                    <a:pt x="7834416" y="1118016"/>
                  </a:lnTo>
                  <a:lnTo>
                    <a:pt x="7784592" y="1124711"/>
                  </a:lnTo>
                  <a:lnTo>
                    <a:pt x="187451" y="1124711"/>
                  </a:lnTo>
                  <a:lnTo>
                    <a:pt x="137627" y="1118016"/>
                  </a:lnTo>
                  <a:lnTo>
                    <a:pt x="92851" y="1099120"/>
                  </a:lnTo>
                  <a:lnTo>
                    <a:pt x="54911" y="1069809"/>
                  </a:lnTo>
                  <a:lnTo>
                    <a:pt x="25597" y="1031872"/>
                  </a:lnTo>
                  <a:lnTo>
                    <a:pt x="6697" y="987093"/>
                  </a:lnTo>
                  <a:lnTo>
                    <a:pt x="0" y="937259"/>
                  </a:lnTo>
                  <a:lnTo>
                    <a:pt x="0" y="187451"/>
                  </a:lnTo>
                  <a:close/>
                </a:path>
              </a:pathLst>
            </a:custGeom>
            <a:ln w="571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/>
          <p:nvPr/>
        </p:nvSpPr>
        <p:spPr>
          <a:xfrm>
            <a:off x="3078860" y="5157927"/>
            <a:ext cx="6922134" cy="10617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553210" marR="5080" indent="-1541145">
              <a:lnSpc>
                <a:spcPct val="100000"/>
              </a:lnSpc>
              <a:spcBef>
                <a:spcPts val="95"/>
              </a:spcBef>
            </a:pPr>
            <a:r>
              <a:rPr dirty="0" sz="3400" spc="-165" b="1">
                <a:solidFill>
                  <a:srgbClr val="171616"/>
                </a:solidFill>
                <a:latin typeface="Arial"/>
                <a:cs typeface="Arial"/>
              </a:rPr>
              <a:t>Đặt </a:t>
            </a:r>
            <a:r>
              <a:rPr dirty="0" sz="3400" spc="-245" b="1">
                <a:solidFill>
                  <a:srgbClr val="171616"/>
                </a:solidFill>
                <a:latin typeface="Arial"/>
                <a:cs typeface="Arial"/>
              </a:rPr>
              <a:t>hoa </a:t>
            </a:r>
            <a:r>
              <a:rPr dirty="0" sz="3400" spc="-270" b="1">
                <a:solidFill>
                  <a:srgbClr val="171616"/>
                </a:solidFill>
                <a:latin typeface="Arial"/>
                <a:cs typeface="Arial"/>
              </a:rPr>
              <a:t>vào chai </a:t>
            </a:r>
            <a:r>
              <a:rPr dirty="0" sz="3400" spc="-300" b="1">
                <a:solidFill>
                  <a:srgbClr val="171616"/>
                </a:solidFill>
                <a:latin typeface="Arial"/>
                <a:cs typeface="Arial"/>
              </a:rPr>
              <a:t>hoặc </a:t>
            </a:r>
            <a:r>
              <a:rPr dirty="0" sz="3400" spc="-185" b="1">
                <a:solidFill>
                  <a:srgbClr val="171616"/>
                </a:solidFill>
                <a:latin typeface="Arial"/>
                <a:cs typeface="Arial"/>
              </a:rPr>
              <a:t>lọ </a:t>
            </a:r>
            <a:r>
              <a:rPr dirty="0" sz="3400" spc="-275" b="1">
                <a:solidFill>
                  <a:srgbClr val="171616"/>
                </a:solidFill>
                <a:latin typeface="Arial"/>
                <a:cs typeface="Arial"/>
              </a:rPr>
              <a:t>và </a:t>
            </a:r>
            <a:r>
              <a:rPr dirty="0" sz="3400" spc="-140" b="1">
                <a:solidFill>
                  <a:srgbClr val="171616"/>
                </a:solidFill>
                <a:latin typeface="Arial"/>
                <a:cs typeface="Arial"/>
              </a:rPr>
              <a:t>treo </a:t>
            </a:r>
            <a:r>
              <a:rPr dirty="0" sz="3400" spc="-345" b="1">
                <a:solidFill>
                  <a:srgbClr val="171616"/>
                </a:solidFill>
                <a:latin typeface="Arial"/>
                <a:cs typeface="Arial"/>
              </a:rPr>
              <a:t>chúng  </a:t>
            </a:r>
            <a:r>
              <a:rPr dirty="0" sz="3400" spc="-300" b="1">
                <a:solidFill>
                  <a:srgbClr val="171616"/>
                </a:solidFill>
                <a:latin typeface="Arial"/>
                <a:cs typeface="Arial"/>
              </a:rPr>
              <a:t>bằng </a:t>
            </a:r>
            <a:r>
              <a:rPr dirty="0" sz="3400" spc="-270" b="1">
                <a:solidFill>
                  <a:srgbClr val="171616"/>
                </a:solidFill>
                <a:latin typeface="Arial"/>
                <a:cs typeface="Arial"/>
              </a:rPr>
              <a:t>dây </a:t>
            </a:r>
            <a:r>
              <a:rPr dirty="0" sz="3400" spc="-140" b="1">
                <a:solidFill>
                  <a:srgbClr val="171616"/>
                </a:solidFill>
                <a:latin typeface="Arial"/>
                <a:cs typeface="Arial"/>
              </a:rPr>
              <a:t>trên</a:t>
            </a:r>
            <a:r>
              <a:rPr dirty="0" sz="3400" spc="15" b="1">
                <a:solidFill>
                  <a:srgbClr val="171616"/>
                </a:solidFill>
                <a:latin typeface="Arial"/>
                <a:cs typeface="Arial"/>
              </a:rPr>
              <a:t> </a:t>
            </a:r>
            <a:r>
              <a:rPr dirty="0" sz="3400" spc="-210" b="1">
                <a:solidFill>
                  <a:srgbClr val="171616"/>
                </a:solidFill>
                <a:latin typeface="Arial"/>
                <a:cs typeface="Arial"/>
              </a:rPr>
              <a:t>tường.</a:t>
            </a:r>
            <a:endParaRPr sz="3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524125" y="5124069"/>
            <a:ext cx="9667875" cy="1734185"/>
            <a:chOff x="2524125" y="5124069"/>
            <a:chExt cx="9667875" cy="1734185"/>
          </a:xfrm>
        </p:grpSpPr>
        <p:sp>
          <p:nvSpPr>
            <p:cNvPr id="3" name="object 3"/>
            <p:cNvSpPr/>
            <p:nvPr/>
          </p:nvSpPr>
          <p:spPr>
            <a:xfrm>
              <a:off x="2552700" y="5152644"/>
              <a:ext cx="7972425" cy="1125220"/>
            </a:xfrm>
            <a:custGeom>
              <a:avLst/>
              <a:gdLst/>
              <a:ahLst/>
              <a:cxnLst/>
              <a:rect l="l" t="t" r="r" b="b"/>
              <a:pathLst>
                <a:path w="7972425" h="1125220">
                  <a:moveTo>
                    <a:pt x="7784592" y="0"/>
                  </a:moveTo>
                  <a:lnTo>
                    <a:pt x="187451" y="0"/>
                  </a:lnTo>
                  <a:lnTo>
                    <a:pt x="137627" y="6697"/>
                  </a:lnTo>
                  <a:lnTo>
                    <a:pt x="92851" y="25597"/>
                  </a:lnTo>
                  <a:lnTo>
                    <a:pt x="54911" y="54911"/>
                  </a:lnTo>
                  <a:lnTo>
                    <a:pt x="25597" y="92851"/>
                  </a:lnTo>
                  <a:lnTo>
                    <a:pt x="6697" y="137627"/>
                  </a:lnTo>
                  <a:lnTo>
                    <a:pt x="0" y="187451"/>
                  </a:lnTo>
                  <a:lnTo>
                    <a:pt x="0" y="937259"/>
                  </a:lnTo>
                  <a:lnTo>
                    <a:pt x="6697" y="987093"/>
                  </a:lnTo>
                  <a:lnTo>
                    <a:pt x="25597" y="1031872"/>
                  </a:lnTo>
                  <a:lnTo>
                    <a:pt x="54911" y="1069809"/>
                  </a:lnTo>
                  <a:lnTo>
                    <a:pt x="92851" y="1099120"/>
                  </a:lnTo>
                  <a:lnTo>
                    <a:pt x="137627" y="1118016"/>
                  </a:lnTo>
                  <a:lnTo>
                    <a:pt x="187451" y="1124711"/>
                  </a:lnTo>
                  <a:lnTo>
                    <a:pt x="7784592" y="1124711"/>
                  </a:lnTo>
                  <a:lnTo>
                    <a:pt x="7834416" y="1118016"/>
                  </a:lnTo>
                  <a:lnTo>
                    <a:pt x="7879192" y="1099120"/>
                  </a:lnTo>
                  <a:lnTo>
                    <a:pt x="7917132" y="1069809"/>
                  </a:lnTo>
                  <a:lnTo>
                    <a:pt x="7946446" y="1031872"/>
                  </a:lnTo>
                  <a:lnTo>
                    <a:pt x="7965346" y="987093"/>
                  </a:lnTo>
                  <a:lnTo>
                    <a:pt x="7972044" y="937259"/>
                  </a:lnTo>
                  <a:lnTo>
                    <a:pt x="7972044" y="187451"/>
                  </a:lnTo>
                  <a:lnTo>
                    <a:pt x="7965346" y="137627"/>
                  </a:lnTo>
                  <a:lnTo>
                    <a:pt x="7946446" y="92851"/>
                  </a:lnTo>
                  <a:lnTo>
                    <a:pt x="7917132" y="54911"/>
                  </a:lnTo>
                  <a:lnTo>
                    <a:pt x="7879192" y="25597"/>
                  </a:lnTo>
                  <a:lnTo>
                    <a:pt x="7834416" y="6697"/>
                  </a:lnTo>
                  <a:lnTo>
                    <a:pt x="7784592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2552700" y="5152644"/>
              <a:ext cx="7972425" cy="1125220"/>
            </a:xfrm>
            <a:custGeom>
              <a:avLst/>
              <a:gdLst/>
              <a:ahLst/>
              <a:cxnLst/>
              <a:rect l="l" t="t" r="r" b="b"/>
              <a:pathLst>
                <a:path w="7972425" h="1125220">
                  <a:moveTo>
                    <a:pt x="0" y="187451"/>
                  </a:moveTo>
                  <a:lnTo>
                    <a:pt x="6697" y="137627"/>
                  </a:lnTo>
                  <a:lnTo>
                    <a:pt x="25597" y="92851"/>
                  </a:lnTo>
                  <a:lnTo>
                    <a:pt x="54911" y="54911"/>
                  </a:lnTo>
                  <a:lnTo>
                    <a:pt x="92851" y="25597"/>
                  </a:lnTo>
                  <a:lnTo>
                    <a:pt x="137627" y="6697"/>
                  </a:lnTo>
                  <a:lnTo>
                    <a:pt x="187451" y="0"/>
                  </a:lnTo>
                  <a:lnTo>
                    <a:pt x="7784592" y="0"/>
                  </a:lnTo>
                  <a:lnTo>
                    <a:pt x="7834416" y="6697"/>
                  </a:lnTo>
                  <a:lnTo>
                    <a:pt x="7879192" y="25597"/>
                  </a:lnTo>
                  <a:lnTo>
                    <a:pt x="7917132" y="54911"/>
                  </a:lnTo>
                  <a:lnTo>
                    <a:pt x="7946446" y="92851"/>
                  </a:lnTo>
                  <a:lnTo>
                    <a:pt x="7965346" y="137627"/>
                  </a:lnTo>
                  <a:lnTo>
                    <a:pt x="7972044" y="187451"/>
                  </a:lnTo>
                  <a:lnTo>
                    <a:pt x="7972044" y="937259"/>
                  </a:lnTo>
                  <a:lnTo>
                    <a:pt x="7965346" y="987093"/>
                  </a:lnTo>
                  <a:lnTo>
                    <a:pt x="7946446" y="1031872"/>
                  </a:lnTo>
                  <a:lnTo>
                    <a:pt x="7917132" y="1069809"/>
                  </a:lnTo>
                  <a:lnTo>
                    <a:pt x="7879192" y="1099120"/>
                  </a:lnTo>
                  <a:lnTo>
                    <a:pt x="7834416" y="1118016"/>
                  </a:lnTo>
                  <a:lnTo>
                    <a:pt x="7784592" y="1124711"/>
                  </a:lnTo>
                  <a:lnTo>
                    <a:pt x="187451" y="1124711"/>
                  </a:lnTo>
                  <a:lnTo>
                    <a:pt x="137627" y="1118016"/>
                  </a:lnTo>
                  <a:lnTo>
                    <a:pt x="92851" y="1099120"/>
                  </a:lnTo>
                  <a:lnTo>
                    <a:pt x="54911" y="1069809"/>
                  </a:lnTo>
                  <a:lnTo>
                    <a:pt x="25597" y="1031872"/>
                  </a:lnTo>
                  <a:lnTo>
                    <a:pt x="6697" y="987093"/>
                  </a:lnTo>
                  <a:lnTo>
                    <a:pt x="0" y="937259"/>
                  </a:lnTo>
                  <a:lnTo>
                    <a:pt x="0" y="187451"/>
                  </a:lnTo>
                  <a:close/>
                </a:path>
              </a:pathLst>
            </a:custGeom>
            <a:ln w="571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/>
          <p:nvPr/>
        </p:nvSpPr>
        <p:spPr>
          <a:xfrm>
            <a:off x="3020948" y="5331663"/>
            <a:ext cx="7044055" cy="6965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480" b="1">
                <a:solidFill>
                  <a:srgbClr val="171616"/>
                </a:solidFill>
                <a:latin typeface="Arial"/>
                <a:cs typeface="Arial"/>
              </a:rPr>
              <a:t>Tạo </a:t>
            </a:r>
            <a:r>
              <a:rPr dirty="0" sz="4400" spc="-225" b="1">
                <a:solidFill>
                  <a:srgbClr val="171616"/>
                </a:solidFill>
                <a:latin typeface="Arial"/>
                <a:cs typeface="Arial"/>
              </a:rPr>
              <a:t>tranh </a:t>
            </a:r>
            <a:r>
              <a:rPr dirty="0" sz="4400" spc="-450" b="1">
                <a:solidFill>
                  <a:srgbClr val="171616"/>
                </a:solidFill>
                <a:latin typeface="Arial"/>
                <a:cs typeface="Arial"/>
              </a:rPr>
              <a:t>cây </a:t>
            </a:r>
            <a:r>
              <a:rPr dirty="0" sz="4400" spc="-390" b="1">
                <a:solidFill>
                  <a:srgbClr val="171616"/>
                </a:solidFill>
                <a:latin typeface="Arial"/>
                <a:cs typeface="Arial"/>
              </a:rPr>
              <a:t>cảnh </a:t>
            </a:r>
            <a:r>
              <a:rPr dirty="0" sz="4400" spc="-175" b="1">
                <a:solidFill>
                  <a:srgbClr val="171616"/>
                </a:solidFill>
                <a:latin typeface="Arial"/>
                <a:cs typeface="Arial"/>
              </a:rPr>
              <a:t>treo</a:t>
            </a:r>
            <a:r>
              <a:rPr dirty="0" sz="4400" spc="365" b="1">
                <a:solidFill>
                  <a:srgbClr val="171616"/>
                </a:solidFill>
                <a:latin typeface="Arial"/>
                <a:cs typeface="Arial"/>
              </a:rPr>
              <a:t> </a:t>
            </a:r>
            <a:r>
              <a:rPr dirty="0" sz="4400" spc="-310" b="1">
                <a:solidFill>
                  <a:srgbClr val="171616"/>
                </a:solidFill>
                <a:latin typeface="Arial"/>
                <a:cs typeface="Arial"/>
              </a:rPr>
              <a:t>tường</a:t>
            </a:r>
            <a:endParaRPr sz="44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810000" y="143255"/>
            <a:ext cx="4791456" cy="47899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82011" y="123444"/>
            <a:ext cx="6914388" cy="46101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2524125" y="5124069"/>
            <a:ext cx="7011670" cy="1182370"/>
            <a:chOff x="2524125" y="5124069"/>
            <a:chExt cx="7011670" cy="1182370"/>
          </a:xfrm>
        </p:grpSpPr>
        <p:sp>
          <p:nvSpPr>
            <p:cNvPr id="4" name="object 4"/>
            <p:cNvSpPr/>
            <p:nvPr/>
          </p:nvSpPr>
          <p:spPr>
            <a:xfrm>
              <a:off x="2552700" y="5152644"/>
              <a:ext cx="6954520" cy="1125220"/>
            </a:xfrm>
            <a:custGeom>
              <a:avLst/>
              <a:gdLst/>
              <a:ahLst/>
              <a:cxnLst/>
              <a:rect l="l" t="t" r="r" b="b"/>
              <a:pathLst>
                <a:path w="6954520" h="1125220">
                  <a:moveTo>
                    <a:pt x="6766559" y="0"/>
                  </a:moveTo>
                  <a:lnTo>
                    <a:pt x="187451" y="0"/>
                  </a:lnTo>
                  <a:lnTo>
                    <a:pt x="137627" y="6697"/>
                  </a:lnTo>
                  <a:lnTo>
                    <a:pt x="92851" y="25597"/>
                  </a:lnTo>
                  <a:lnTo>
                    <a:pt x="54911" y="54911"/>
                  </a:lnTo>
                  <a:lnTo>
                    <a:pt x="25597" y="92851"/>
                  </a:lnTo>
                  <a:lnTo>
                    <a:pt x="6697" y="137627"/>
                  </a:lnTo>
                  <a:lnTo>
                    <a:pt x="0" y="187451"/>
                  </a:lnTo>
                  <a:lnTo>
                    <a:pt x="0" y="937259"/>
                  </a:lnTo>
                  <a:lnTo>
                    <a:pt x="6697" y="987093"/>
                  </a:lnTo>
                  <a:lnTo>
                    <a:pt x="25597" y="1031872"/>
                  </a:lnTo>
                  <a:lnTo>
                    <a:pt x="54911" y="1069809"/>
                  </a:lnTo>
                  <a:lnTo>
                    <a:pt x="92851" y="1099120"/>
                  </a:lnTo>
                  <a:lnTo>
                    <a:pt x="137627" y="1118016"/>
                  </a:lnTo>
                  <a:lnTo>
                    <a:pt x="187451" y="1124711"/>
                  </a:lnTo>
                  <a:lnTo>
                    <a:pt x="6766559" y="1124711"/>
                  </a:lnTo>
                  <a:lnTo>
                    <a:pt x="6816384" y="1118016"/>
                  </a:lnTo>
                  <a:lnTo>
                    <a:pt x="6861160" y="1099120"/>
                  </a:lnTo>
                  <a:lnTo>
                    <a:pt x="6899100" y="1069809"/>
                  </a:lnTo>
                  <a:lnTo>
                    <a:pt x="6928414" y="1031872"/>
                  </a:lnTo>
                  <a:lnTo>
                    <a:pt x="6947314" y="987093"/>
                  </a:lnTo>
                  <a:lnTo>
                    <a:pt x="6954011" y="937259"/>
                  </a:lnTo>
                  <a:lnTo>
                    <a:pt x="6954011" y="187451"/>
                  </a:lnTo>
                  <a:lnTo>
                    <a:pt x="6947314" y="137627"/>
                  </a:lnTo>
                  <a:lnTo>
                    <a:pt x="6928414" y="92851"/>
                  </a:lnTo>
                  <a:lnTo>
                    <a:pt x="6899100" y="54911"/>
                  </a:lnTo>
                  <a:lnTo>
                    <a:pt x="6861160" y="25597"/>
                  </a:lnTo>
                  <a:lnTo>
                    <a:pt x="6816384" y="6697"/>
                  </a:lnTo>
                  <a:lnTo>
                    <a:pt x="6766559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2552700" y="5152644"/>
              <a:ext cx="6954520" cy="1125220"/>
            </a:xfrm>
            <a:custGeom>
              <a:avLst/>
              <a:gdLst/>
              <a:ahLst/>
              <a:cxnLst/>
              <a:rect l="l" t="t" r="r" b="b"/>
              <a:pathLst>
                <a:path w="6954520" h="1125220">
                  <a:moveTo>
                    <a:pt x="0" y="187451"/>
                  </a:moveTo>
                  <a:lnTo>
                    <a:pt x="6697" y="137627"/>
                  </a:lnTo>
                  <a:lnTo>
                    <a:pt x="25597" y="92851"/>
                  </a:lnTo>
                  <a:lnTo>
                    <a:pt x="54911" y="54911"/>
                  </a:lnTo>
                  <a:lnTo>
                    <a:pt x="92851" y="25597"/>
                  </a:lnTo>
                  <a:lnTo>
                    <a:pt x="137627" y="6697"/>
                  </a:lnTo>
                  <a:lnTo>
                    <a:pt x="187451" y="0"/>
                  </a:lnTo>
                  <a:lnTo>
                    <a:pt x="6766559" y="0"/>
                  </a:lnTo>
                  <a:lnTo>
                    <a:pt x="6816384" y="6697"/>
                  </a:lnTo>
                  <a:lnTo>
                    <a:pt x="6861160" y="25597"/>
                  </a:lnTo>
                  <a:lnTo>
                    <a:pt x="6899100" y="54911"/>
                  </a:lnTo>
                  <a:lnTo>
                    <a:pt x="6928414" y="92851"/>
                  </a:lnTo>
                  <a:lnTo>
                    <a:pt x="6947314" y="137627"/>
                  </a:lnTo>
                  <a:lnTo>
                    <a:pt x="6954011" y="187451"/>
                  </a:lnTo>
                  <a:lnTo>
                    <a:pt x="6954011" y="937259"/>
                  </a:lnTo>
                  <a:lnTo>
                    <a:pt x="6947314" y="987093"/>
                  </a:lnTo>
                  <a:lnTo>
                    <a:pt x="6928414" y="1031872"/>
                  </a:lnTo>
                  <a:lnTo>
                    <a:pt x="6899100" y="1069809"/>
                  </a:lnTo>
                  <a:lnTo>
                    <a:pt x="6861160" y="1099120"/>
                  </a:lnTo>
                  <a:lnTo>
                    <a:pt x="6816384" y="1118016"/>
                  </a:lnTo>
                  <a:lnTo>
                    <a:pt x="6766559" y="1124711"/>
                  </a:lnTo>
                  <a:lnTo>
                    <a:pt x="187451" y="1124711"/>
                  </a:lnTo>
                  <a:lnTo>
                    <a:pt x="137627" y="1118016"/>
                  </a:lnTo>
                  <a:lnTo>
                    <a:pt x="92851" y="1099120"/>
                  </a:lnTo>
                  <a:lnTo>
                    <a:pt x="54911" y="1069809"/>
                  </a:lnTo>
                  <a:lnTo>
                    <a:pt x="25597" y="1031872"/>
                  </a:lnTo>
                  <a:lnTo>
                    <a:pt x="6697" y="987093"/>
                  </a:lnTo>
                  <a:lnTo>
                    <a:pt x="0" y="937259"/>
                  </a:lnTo>
                  <a:lnTo>
                    <a:pt x="0" y="187451"/>
                  </a:lnTo>
                  <a:close/>
                </a:path>
              </a:pathLst>
            </a:custGeom>
            <a:ln w="571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592829" y="5331663"/>
            <a:ext cx="4875530" cy="69659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440">
                <a:solidFill>
                  <a:srgbClr val="171616"/>
                </a:solidFill>
              </a:rPr>
              <a:t>Trồng </a:t>
            </a:r>
            <a:r>
              <a:rPr dirty="0" sz="4400" spc="-450">
                <a:solidFill>
                  <a:srgbClr val="171616"/>
                </a:solidFill>
              </a:rPr>
              <a:t>cây </a:t>
            </a:r>
            <a:r>
              <a:rPr dirty="0" sz="4400" spc="-295">
                <a:solidFill>
                  <a:srgbClr val="171616"/>
                </a:solidFill>
              </a:rPr>
              <a:t>bên </a:t>
            </a:r>
            <a:r>
              <a:rPr dirty="0" sz="4400" spc="-405">
                <a:solidFill>
                  <a:srgbClr val="171616"/>
                </a:solidFill>
              </a:rPr>
              <a:t>cửa</a:t>
            </a:r>
            <a:r>
              <a:rPr dirty="0" sz="4400" spc="185">
                <a:solidFill>
                  <a:srgbClr val="171616"/>
                </a:solidFill>
              </a:rPr>
              <a:t> </a:t>
            </a:r>
            <a:r>
              <a:rPr dirty="0" sz="4400" spc="-515">
                <a:solidFill>
                  <a:srgbClr val="171616"/>
                </a:solidFill>
              </a:rPr>
              <a:t>sổ</a:t>
            </a:r>
            <a:endParaRPr sz="44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536191"/>
            <a:ext cx="2305811" cy="49941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305811" y="390143"/>
            <a:ext cx="8814816" cy="10119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343911" y="1676400"/>
            <a:ext cx="2542032" cy="35524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5" name="object 5"/>
          <p:cNvGrpSpPr/>
          <p:nvPr/>
        </p:nvGrpSpPr>
        <p:grpSpPr>
          <a:xfrm>
            <a:off x="5617845" y="2197989"/>
            <a:ext cx="6520815" cy="1034415"/>
            <a:chOff x="5617845" y="2197989"/>
            <a:chExt cx="6520815" cy="1034415"/>
          </a:xfrm>
        </p:grpSpPr>
        <p:sp>
          <p:nvSpPr>
            <p:cNvPr id="6" name="object 6"/>
            <p:cNvSpPr/>
            <p:nvPr/>
          </p:nvSpPr>
          <p:spPr>
            <a:xfrm>
              <a:off x="5646420" y="2226564"/>
              <a:ext cx="6463665" cy="977265"/>
            </a:xfrm>
            <a:custGeom>
              <a:avLst/>
              <a:gdLst/>
              <a:ahLst/>
              <a:cxnLst/>
              <a:rect l="l" t="t" r="r" b="b"/>
              <a:pathLst>
                <a:path w="6463665" h="977264">
                  <a:moveTo>
                    <a:pt x="6300470" y="0"/>
                  </a:moveTo>
                  <a:lnTo>
                    <a:pt x="162813" y="0"/>
                  </a:lnTo>
                  <a:lnTo>
                    <a:pt x="119532" y="5816"/>
                  </a:lnTo>
                  <a:lnTo>
                    <a:pt x="80640" y="22229"/>
                  </a:lnTo>
                  <a:lnTo>
                    <a:pt x="47688" y="47688"/>
                  </a:lnTo>
                  <a:lnTo>
                    <a:pt x="22229" y="80640"/>
                  </a:lnTo>
                  <a:lnTo>
                    <a:pt x="5816" y="119532"/>
                  </a:lnTo>
                  <a:lnTo>
                    <a:pt x="0" y="162813"/>
                  </a:lnTo>
                  <a:lnTo>
                    <a:pt x="0" y="814070"/>
                  </a:lnTo>
                  <a:lnTo>
                    <a:pt x="5816" y="857351"/>
                  </a:lnTo>
                  <a:lnTo>
                    <a:pt x="22229" y="896243"/>
                  </a:lnTo>
                  <a:lnTo>
                    <a:pt x="47688" y="929195"/>
                  </a:lnTo>
                  <a:lnTo>
                    <a:pt x="80640" y="954654"/>
                  </a:lnTo>
                  <a:lnTo>
                    <a:pt x="119532" y="971067"/>
                  </a:lnTo>
                  <a:lnTo>
                    <a:pt x="162813" y="976884"/>
                  </a:lnTo>
                  <a:lnTo>
                    <a:pt x="6300470" y="976884"/>
                  </a:lnTo>
                  <a:lnTo>
                    <a:pt x="6343751" y="971067"/>
                  </a:lnTo>
                  <a:lnTo>
                    <a:pt x="6382643" y="954654"/>
                  </a:lnTo>
                  <a:lnTo>
                    <a:pt x="6415595" y="929195"/>
                  </a:lnTo>
                  <a:lnTo>
                    <a:pt x="6441054" y="896243"/>
                  </a:lnTo>
                  <a:lnTo>
                    <a:pt x="6457467" y="857351"/>
                  </a:lnTo>
                  <a:lnTo>
                    <a:pt x="6463283" y="814070"/>
                  </a:lnTo>
                  <a:lnTo>
                    <a:pt x="6463283" y="162813"/>
                  </a:lnTo>
                  <a:lnTo>
                    <a:pt x="6457467" y="119532"/>
                  </a:lnTo>
                  <a:lnTo>
                    <a:pt x="6441054" y="80640"/>
                  </a:lnTo>
                  <a:lnTo>
                    <a:pt x="6415595" y="47688"/>
                  </a:lnTo>
                  <a:lnTo>
                    <a:pt x="6382643" y="22229"/>
                  </a:lnTo>
                  <a:lnTo>
                    <a:pt x="6343751" y="5816"/>
                  </a:lnTo>
                  <a:lnTo>
                    <a:pt x="6300470" y="0"/>
                  </a:lnTo>
                  <a:close/>
                </a:path>
              </a:pathLst>
            </a:custGeom>
            <a:solidFill>
              <a:srgbClr val="FFFFC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5646420" y="2226564"/>
              <a:ext cx="6463665" cy="977265"/>
            </a:xfrm>
            <a:custGeom>
              <a:avLst/>
              <a:gdLst/>
              <a:ahLst/>
              <a:cxnLst/>
              <a:rect l="l" t="t" r="r" b="b"/>
              <a:pathLst>
                <a:path w="6463665" h="977264">
                  <a:moveTo>
                    <a:pt x="0" y="162813"/>
                  </a:moveTo>
                  <a:lnTo>
                    <a:pt x="5816" y="119532"/>
                  </a:lnTo>
                  <a:lnTo>
                    <a:pt x="22229" y="80640"/>
                  </a:lnTo>
                  <a:lnTo>
                    <a:pt x="47688" y="47688"/>
                  </a:lnTo>
                  <a:lnTo>
                    <a:pt x="80640" y="22229"/>
                  </a:lnTo>
                  <a:lnTo>
                    <a:pt x="119532" y="5816"/>
                  </a:lnTo>
                  <a:lnTo>
                    <a:pt x="162813" y="0"/>
                  </a:lnTo>
                  <a:lnTo>
                    <a:pt x="6300470" y="0"/>
                  </a:lnTo>
                  <a:lnTo>
                    <a:pt x="6343751" y="5816"/>
                  </a:lnTo>
                  <a:lnTo>
                    <a:pt x="6382643" y="22229"/>
                  </a:lnTo>
                  <a:lnTo>
                    <a:pt x="6415595" y="47688"/>
                  </a:lnTo>
                  <a:lnTo>
                    <a:pt x="6441054" y="80640"/>
                  </a:lnTo>
                  <a:lnTo>
                    <a:pt x="6457467" y="119532"/>
                  </a:lnTo>
                  <a:lnTo>
                    <a:pt x="6463283" y="162813"/>
                  </a:lnTo>
                  <a:lnTo>
                    <a:pt x="6463283" y="814070"/>
                  </a:lnTo>
                  <a:lnTo>
                    <a:pt x="6457467" y="857351"/>
                  </a:lnTo>
                  <a:lnTo>
                    <a:pt x="6441054" y="896243"/>
                  </a:lnTo>
                  <a:lnTo>
                    <a:pt x="6415595" y="929195"/>
                  </a:lnTo>
                  <a:lnTo>
                    <a:pt x="6382643" y="954654"/>
                  </a:lnTo>
                  <a:lnTo>
                    <a:pt x="6343751" y="971067"/>
                  </a:lnTo>
                  <a:lnTo>
                    <a:pt x="6300470" y="976884"/>
                  </a:lnTo>
                  <a:lnTo>
                    <a:pt x="162813" y="976884"/>
                  </a:lnTo>
                  <a:lnTo>
                    <a:pt x="119532" y="971067"/>
                  </a:lnTo>
                  <a:lnTo>
                    <a:pt x="80640" y="954654"/>
                  </a:lnTo>
                  <a:lnTo>
                    <a:pt x="47688" y="929195"/>
                  </a:lnTo>
                  <a:lnTo>
                    <a:pt x="22229" y="896243"/>
                  </a:lnTo>
                  <a:lnTo>
                    <a:pt x="5816" y="857351"/>
                  </a:lnTo>
                  <a:lnTo>
                    <a:pt x="0" y="814070"/>
                  </a:lnTo>
                  <a:lnTo>
                    <a:pt x="0" y="162813"/>
                  </a:lnTo>
                  <a:close/>
                </a:path>
              </a:pathLst>
            </a:custGeom>
            <a:ln w="57150">
              <a:solidFill>
                <a:srgbClr val="CC66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6481953" y="2399233"/>
            <a:ext cx="5250180" cy="57467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315" b="0">
                <a:solidFill>
                  <a:srgbClr val="000000"/>
                </a:solidFill>
                <a:latin typeface="Arial"/>
                <a:cs typeface="Arial"/>
              </a:rPr>
              <a:t>Xem </a:t>
            </a:r>
            <a:r>
              <a:rPr dirty="0" sz="3600" spc="-114" b="0">
                <a:solidFill>
                  <a:srgbClr val="000000"/>
                </a:solidFill>
                <a:latin typeface="Arial"/>
                <a:cs typeface="Arial"/>
              </a:rPr>
              <a:t>video </a:t>
            </a:r>
            <a:r>
              <a:rPr dirty="0" sz="3600" spc="-250" b="0">
                <a:solidFill>
                  <a:srgbClr val="000000"/>
                </a:solidFill>
                <a:latin typeface="Arial"/>
                <a:cs typeface="Arial"/>
              </a:rPr>
              <a:t>và </a:t>
            </a:r>
            <a:r>
              <a:rPr dirty="0" sz="3600" spc="-35" b="0">
                <a:solidFill>
                  <a:srgbClr val="000000"/>
                </a:solidFill>
                <a:latin typeface="Arial"/>
                <a:cs typeface="Arial"/>
              </a:rPr>
              <a:t>trả </a:t>
            </a:r>
            <a:r>
              <a:rPr dirty="0" sz="3600" spc="-75" b="0">
                <a:solidFill>
                  <a:srgbClr val="000000"/>
                </a:solidFill>
                <a:latin typeface="Arial"/>
                <a:cs typeface="Arial"/>
              </a:rPr>
              <a:t>lời </a:t>
            </a:r>
            <a:r>
              <a:rPr dirty="0" sz="3600" spc="-229" b="0">
                <a:solidFill>
                  <a:srgbClr val="000000"/>
                </a:solidFill>
                <a:latin typeface="Arial"/>
                <a:cs typeface="Arial"/>
              </a:rPr>
              <a:t>câu</a:t>
            </a:r>
            <a:r>
              <a:rPr dirty="0" sz="3600" spc="-455" b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dirty="0" sz="3600" spc="-75" b="0">
                <a:solidFill>
                  <a:srgbClr val="000000"/>
                </a:solidFill>
                <a:latin typeface="Arial"/>
                <a:cs typeface="Arial"/>
              </a:rPr>
              <a:t>hỏi.</a:t>
            </a:r>
            <a:endParaRPr sz="36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885944" y="1676400"/>
            <a:ext cx="1312164" cy="131216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67738" y="547139"/>
            <a:ext cx="7234555" cy="3976370"/>
            <a:chOff x="1467738" y="547139"/>
            <a:chExt cx="7234555" cy="3976370"/>
          </a:xfrm>
        </p:grpSpPr>
        <p:sp>
          <p:nvSpPr>
            <p:cNvPr id="3" name="object 3"/>
            <p:cNvSpPr/>
            <p:nvPr/>
          </p:nvSpPr>
          <p:spPr>
            <a:xfrm>
              <a:off x="1488947" y="566928"/>
              <a:ext cx="7190740" cy="3938270"/>
            </a:xfrm>
            <a:custGeom>
              <a:avLst/>
              <a:gdLst/>
              <a:ahLst/>
              <a:cxnLst/>
              <a:rect l="l" t="t" r="r" b="b"/>
              <a:pathLst>
                <a:path w="7190740" h="3938270">
                  <a:moveTo>
                    <a:pt x="6909181" y="0"/>
                  </a:moveTo>
                  <a:lnTo>
                    <a:pt x="281051" y="0"/>
                  </a:lnTo>
                  <a:lnTo>
                    <a:pt x="230705" y="3691"/>
                  </a:lnTo>
                  <a:lnTo>
                    <a:pt x="183249" y="14327"/>
                  </a:lnTo>
                  <a:lnTo>
                    <a:pt x="139493" y="31251"/>
                  </a:lnTo>
                  <a:lnTo>
                    <a:pt x="100245" y="53807"/>
                  </a:lnTo>
                  <a:lnTo>
                    <a:pt x="66317" y="81339"/>
                  </a:lnTo>
                  <a:lnTo>
                    <a:pt x="38518" y="113189"/>
                  </a:lnTo>
                  <a:lnTo>
                    <a:pt x="17659" y="148703"/>
                  </a:lnTo>
                  <a:lnTo>
                    <a:pt x="4549" y="187222"/>
                  </a:lnTo>
                  <a:lnTo>
                    <a:pt x="0" y="228092"/>
                  </a:lnTo>
                  <a:lnTo>
                    <a:pt x="0" y="3709924"/>
                  </a:lnTo>
                  <a:lnTo>
                    <a:pt x="4549" y="3750793"/>
                  </a:lnTo>
                  <a:lnTo>
                    <a:pt x="17659" y="3789312"/>
                  </a:lnTo>
                  <a:lnTo>
                    <a:pt x="38518" y="3824826"/>
                  </a:lnTo>
                  <a:lnTo>
                    <a:pt x="66317" y="3856676"/>
                  </a:lnTo>
                  <a:lnTo>
                    <a:pt x="100245" y="3884208"/>
                  </a:lnTo>
                  <a:lnTo>
                    <a:pt x="139493" y="3906764"/>
                  </a:lnTo>
                  <a:lnTo>
                    <a:pt x="183249" y="3923688"/>
                  </a:lnTo>
                  <a:lnTo>
                    <a:pt x="230705" y="3934324"/>
                  </a:lnTo>
                  <a:lnTo>
                    <a:pt x="281051" y="3938016"/>
                  </a:lnTo>
                  <a:lnTo>
                    <a:pt x="6909561" y="3938016"/>
                  </a:lnTo>
                  <a:lnTo>
                    <a:pt x="6959902" y="3934324"/>
                  </a:lnTo>
                  <a:lnTo>
                    <a:pt x="7007344" y="3923688"/>
                  </a:lnTo>
                  <a:lnTo>
                    <a:pt x="7051077" y="3906764"/>
                  </a:lnTo>
                  <a:lnTo>
                    <a:pt x="7090292" y="3884208"/>
                  </a:lnTo>
                  <a:lnTo>
                    <a:pt x="7124178" y="3856676"/>
                  </a:lnTo>
                  <a:lnTo>
                    <a:pt x="7151925" y="3824826"/>
                  </a:lnTo>
                  <a:lnTo>
                    <a:pt x="7172723" y="3789312"/>
                  </a:lnTo>
                  <a:lnTo>
                    <a:pt x="7185762" y="3750793"/>
                  </a:lnTo>
                  <a:lnTo>
                    <a:pt x="7190232" y="3709924"/>
                  </a:lnTo>
                  <a:lnTo>
                    <a:pt x="7190232" y="228092"/>
                  </a:lnTo>
                  <a:lnTo>
                    <a:pt x="7185682" y="187222"/>
                  </a:lnTo>
                  <a:lnTo>
                    <a:pt x="7172572" y="148703"/>
                  </a:lnTo>
                  <a:lnTo>
                    <a:pt x="7151713" y="113189"/>
                  </a:lnTo>
                  <a:lnTo>
                    <a:pt x="7123914" y="81339"/>
                  </a:lnTo>
                  <a:lnTo>
                    <a:pt x="7089986" y="53807"/>
                  </a:lnTo>
                  <a:lnTo>
                    <a:pt x="7050738" y="31251"/>
                  </a:lnTo>
                  <a:lnTo>
                    <a:pt x="7006982" y="14327"/>
                  </a:lnTo>
                  <a:lnTo>
                    <a:pt x="6959526" y="3691"/>
                  </a:lnTo>
                  <a:lnTo>
                    <a:pt x="6909181" y="0"/>
                  </a:lnTo>
                  <a:close/>
                </a:path>
              </a:pathLst>
            </a:custGeom>
            <a:solidFill>
              <a:srgbClr val="DEB1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793747" y="813815"/>
              <a:ext cx="6582409" cy="3444240"/>
            </a:xfrm>
            <a:custGeom>
              <a:avLst/>
              <a:gdLst/>
              <a:ahLst/>
              <a:cxnLst/>
              <a:rect l="l" t="t" r="r" b="b"/>
              <a:pathLst>
                <a:path w="6582409" h="3444240">
                  <a:moveTo>
                    <a:pt x="6582156" y="0"/>
                  </a:moveTo>
                  <a:lnTo>
                    <a:pt x="0" y="0"/>
                  </a:lnTo>
                  <a:lnTo>
                    <a:pt x="0" y="3444239"/>
                  </a:lnTo>
                  <a:lnTo>
                    <a:pt x="6582156" y="3444239"/>
                  </a:lnTo>
                  <a:lnTo>
                    <a:pt x="65821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467739" y="547141"/>
              <a:ext cx="7234555" cy="3976370"/>
            </a:xfrm>
            <a:custGeom>
              <a:avLst/>
              <a:gdLst/>
              <a:ahLst/>
              <a:cxnLst/>
              <a:rect l="l" t="t" r="r" b="b"/>
              <a:pathLst>
                <a:path w="7234555" h="3976370">
                  <a:moveTo>
                    <a:pt x="348869" y="657834"/>
                  </a:moveTo>
                  <a:lnTo>
                    <a:pt x="340893" y="643343"/>
                  </a:lnTo>
                  <a:lnTo>
                    <a:pt x="323621" y="638505"/>
                  </a:lnTo>
                  <a:lnTo>
                    <a:pt x="306387" y="643343"/>
                  </a:lnTo>
                  <a:lnTo>
                    <a:pt x="298577" y="657834"/>
                  </a:lnTo>
                  <a:lnTo>
                    <a:pt x="298577" y="3613886"/>
                  </a:lnTo>
                  <a:lnTo>
                    <a:pt x="306425" y="3628390"/>
                  </a:lnTo>
                  <a:lnTo>
                    <a:pt x="323723" y="3633228"/>
                  </a:lnTo>
                  <a:lnTo>
                    <a:pt x="341007" y="3628390"/>
                  </a:lnTo>
                  <a:lnTo>
                    <a:pt x="348869" y="3613886"/>
                  </a:lnTo>
                  <a:lnTo>
                    <a:pt x="348869" y="657834"/>
                  </a:lnTo>
                  <a:close/>
                </a:path>
                <a:path w="7234555" h="3976370">
                  <a:moveTo>
                    <a:pt x="5286654" y="270484"/>
                  </a:moveTo>
                  <a:lnTo>
                    <a:pt x="5280672" y="256349"/>
                  </a:lnTo>
                  <a:lnTo>
                    <a:pt x="5262753" y="249910"/>
                  </a:lnTo>
                  <a:lnTo>
                    <a:pt x="340741" y="249910"/>
                  </a:lnTo>
                  <a:lnTo>
                    <a:pt x="322808" y="256349"/>
                  </a:lnTo>
                  <a:lnTo>
                    <a:pt x="316826" y="270484"/>
                  </a:lnTo>
                  <a:lnTo>
                    <a:pt x="322808" y="284632"/>
                  </a:lnTo>
                  <a:lnTo>
                    <a:pt x="340741" y="291058"/>
                  </a:lnTo>
                  <a:lnTo>
                    <a:pt x="5262753" y="291058"/>
                  </a:lnTo>
                  <a:lnTo>
                    <a:pt x="5280672" y="284632"/>
                  </a:lnTo>
                  <a:lnTo>
                    <a:pt x="5286654" y="270484"/>
                  </a:lnTo>
                  <a:close/>
                </a:path>
                <a:path w="7234555" h="3976370">
                  <a:moveTo>
                    <a:pt x="6810654" y="3957396"/>
                  </a:moveTo>
                  <a:lnTo>
                    <a:pt x="6805155" y="3944658"/>
                  </a:lnTo>
                  <a:lnTo>
                    <a:pt x="6792011" y="3940060"/>
                  </a:lnTo>
                  <a:lnTo>
                    <a:pt x="6788658" y="3938879"/>
                  </a:lnTo>
                  <a:lnTo>
                    <a:pt x="419989" y="3938879"/>
                  </a:lnTo>
                  <a:lnTo>
                    <a:pt x="330034" y="3940060"/>
                  </a:lnTo>
                  <a:lnTo>
                    <a:pt x="284607" y="3938460"/>
                  </a:lnTo>
                  <a:lnTo>
                    <a:pt x="241046" y="3932656"/>
                  </a:lnTo>
                  <a:lnTo>
                    <a:pt x="193281" y="3918686"/>
                  </a:lnTo>
                  <a:lnTo>
                    <a:pt x="151003" y="3897947"/>
                  </a:lnTo>
                  <a:lnTo>
                    <a:pt x="114896" y="3871379"/>
                  </a:lnTo>
                  <a:lnTo>
                    <a:pt x="85598" y="3839895"/>
                  </a:lnTo>
                  <a:lnTo>
                    <a:pt x="63779" y="3804412"/>
                  </a:lnTo>
                  <a:lnTo>
                    <a:pt x="50101" y="3765854"/>
                  </a:lnTo>
                  <a:lnTo>
                    <a:pt x="45237" y="3725392"/>
                  </a:lnTo>
                  <a:lnTo>
                    <a:pt x="45212" y="340080"/>
                  </a:lnTo>
                  <a:lnTo>
                    <a:pt x="44919" y="290715"/>
                  </a:lnTo>
                  <a:lnTo>
                    <a:pt x="47015" y="242163"/>
                  </a:lnTo>
                  <a:lnTo>
                    <a:pt x="55905" y="195122"/>
                  </a:lnTo>
                  <a:lnTo>
                    <a:pt x="76009" y="150304"/>
                  </a:lnTo>
                  <a:lnTo>
                    <a:pt x="111760" y="108432"/>
                  </a:lnTo>
                  <a:lnTo>
                    <a:pt x="148590" y="81711"/>
                  </a:lnTo>
                  <a:lnTo>
                    <a:pt x="189357" y="62395"/>
                  </a:lnTo>
                  <a:lnTo>
                    <a:pt x="233286" y="49364"/>
                  </a:lnTo>
                  <a:lnTo>
                    <a:pt x="279615" y="41478"/>
                  </a:lnTo>
                  <a:lnTo>
                    <a:pt x="327621" y="37579"/>
                  </a:lnTo>
                  <a:lnTo>
                    <a:pt x="376516" y="36525"/>
                  </a:lnTo>
                  <a:lnTo>
                    <a:pt x="425564" y="37198"/>
                  </a:lnTo>
                  <a:lnTo>
                    <a:pt x="474002" y="38430"/>
                  </a:lnTo>
                  <a:lnTo>
                    <a:pt x="521081" y="39090"/>
                  </a:lnTo>
                  <a:lnTo>
                    <a:pt x="528408" y="36525"/>
                  </a:lnTo>
                  <a:lnTo>
                    <a:pt x="537578" y="33324"/>
                  </a:lnTo>
                  <a:lnTo>
                    <a:pt x="543077" y="20624"/>
                  </a:lnTo>
                  <a:lnTo>
                    <a:pt x="537578" y="7912"/>
                  </a:lnTo>
                  <a:lnTo>
                    <a:pt x="521081" y="2133"/>
                  </a:lnTo>
                  <a:lnTo>
                    <a:pt x="374738" y="0"/>
                  </a:lnTo>
                  <a:lnTo>
                    <a:pt x="325615" y="1041"/>
                  </a:lnTo>
                  <a:lnTo>
                    <a:pt x="277228" y="4635"/>
                  </a:lnTo>
                  <a:lnTo>
                    <a:pt x="230111" y="11811"/>
                  </a:lnTo>
                  <a:lnTo>
                    <a:pt x="184797" y="23571"/>
                  </a:lnTo>
                  <a:lnTo>
                    <a:pt x="141820" y="40919"/>
                  </a:lnTo>
                  <a:lnTo>
                    <a:pt x="101727" y="64871"/>
                  </a:lnTo>
                  <a:lnTo>
                    <a:pt x="64858" y="96418"/>
                  </a:lnTo>
                  <a:lnTo>
                    <a:pt x="36347" y="132245"/>
                  </a:lnTo>
                  <a:lnTo>
                    <a:pt x="16090" y="171488"/>
                  </a:lnTo>
                  <a:lnTo>
                    <a:pt x="4000" y="213283"/>
                  </a:lnTo>
                  <a:lnTo>
                    <a:pt x="0" y="256768"/>
                  </a:lnTo>
                  <a:lnTo>
                    <a:pt x="0" y="3725392"/>
                  </a:lnTo>
                  <a:lnTo>
                    <a:pt x="4445" y="3767848"/>
                  </a:lnTo>
                  <a:lnTo>
                    <a:pt x="16789" y="3807460"/>
                  </a:lnTo>
                  <a:lnTo>
                    <a:pt x="36385" y="3843845"/>
                  </a:lnTo>
                  <a:lnTo>
                    <a:pt x="62560" y="3876624"/>
                  </a:lnTo>
                  <a:lnTo>
                    <a:pt x="94627" y="3905415"/>
                  </a:lnTo>
                  <a:lnTo>
                    <a:pt x="131927" y="3929837"/>
                  </a:lnTo>
                  <a:lnTo>
                    <a:pt x="173786" y="3949496"/>
                  </a:lnTo>
                  <a:lnTo>
                    <a:pt x="219532" y="3964025"/>
                  </a:lnTo>
                  <a:lnTo>
                    <a:pt x="268503" y="3973017"/>
                  </a:lnTo>
                  <a:lnTo>
                    <a:pt x="320040" y="3976090"/>
                  </a:lnTo>
                  <a:lnTo>
                    <a:pt x="6788658" y="3976090"/>
                  </a:lnTo>
                  <a:lnTo>
                    <a:pt x="6805155" y="3970172"/>
                  </a:lnTo>
                  <a:lnTo>
                    <a:pt x="6810654" y="3957396"/>
                  </a:lnTo>
                  <a:close/>
                </a:path>
                <a:path w="7234555" h="3976370">
                  <a:moveTo>
                    <a:pt x="6937121" y="263118"/>
                  </a:moveTo>
                  <a:lnTo>
                    <a:pt x="6931977" y="250901"/>
                  </a:lnTo>
                  <a:lnTo>
                    <a:pt x="6919938" y="244690"/>
                  </a:lnTo>
                  <a:lnTo>
                    <a:pt x="6905472" y="244462"/>
                  </a:lnTo>
                  <a:lnTo>
                    <a:pt x="6893052" y="250164"/>
                  </a:lnTo>
                  <a:lnTo>
                    <a:pt x="5606161" y="250164"/>
                  </a:lnTo>
                  <a:lnTo>
                    <a:pt x="5588228" y="256463"/>
                  </a:lnTo>
                  <a:lnTo>
                    <a:pt x="5582247" y="270294"/>
                  </a:lnTo>
                  <a:lnTo>
                    <a:pt x="5588228" y="284137"/>
                  </a:lnTo>
                  <a:lnTo>
                    <a:pt x="5606161" y="290423"/>
                  </a:lnTo>
                  <a:lnTo>
                    <a:pt x="6887591" y="290423"/>
                  </a:lnTo>
                  <a:lnTo>
                    <a:pt x="6887591" y="2583662"/>
                  </a:lnTo>
                  <a:lnTo>
                    <a:pt x="6895325" y="2598166"/>
                  </a:lnTo>
                  <a:lnTo>
                    <a:pt x="6912356" y="2603004"/>
                  </a:lnTo>
                  <a:lnTo>
                    <a:pt x="6929374" y="2598166"/>
                  </a:lnTo>
                  <a:lnTo>
                    <a:pt x="6937121" y="2583662"/>
                  </a:lnTo>
                  <a:lnTo>
                    <a:pt x="6937121" y="263118"/>
                  </a:lnTo>
                  <a:close/>
                </a:path>
                <a:path w="7234555" h="3976370">
                  <a:moveTo>
                    <a:pt x="6943941" y="3694506"/>
                  </a:moveTo>
                  <a:lnTo>
                    <a:pt x="6936740" y="3684498"/>
                  </a:lnTo>
                  <a:lnTo>
                    <a:pt x="6936740" y="3241141"/>
                  </a:lnTo>
                  <a:lnTo>
                    <a:pt x="6928993" y="3226574"/>
                  </a:lnTo>
                  <a:lnTo>
                    <a:pt x="6911962" y="3221710"/>
                  </a:lnTo>
                  <a:lnTo>
                    <a:pt x="6894944" y="3226574"/>
                  </a:lnTo>
                  <a:lnTo>
                    <a:pt x="6887210" y="3241141"/>
                  </a:lnTo>
                  <a:lnTo>
                    <a:pt x="6887210" y="3679799"/>
                  </a:lnTo>
                  <a:lnTo>
                    <a:pt x="1082929" y="3679799"/>
                  </a:lnTo>
                  <a:lnTo>
                    <a:pt x="1064996" y="3686098"/>
                  </a:lnTo>
                  <a:lnTo>
                    <a:pt x="1059014" y="3699941"/>
                  </a:lnTo>
                  <a:lnTo>
                    <a:pt x="1064996" y="3713772"/>
                  </a:lnTo>
                  <a:lnTo>
                    <a:pt x="1082929" y="3720058"/>
                  </a:lnTo>
                  <a:lnTo>
                    <a:pt x="6921119" y="3720058"/>
                  </a:lnTo>
                  <a:lnTo>
                    <a:pt x="6936054" y="3715994"/>
                  </a:lnTo>
                  <a:lnTo>
                    <a:pt x="6943687" y="3706241"/>
                  </a:lnTo>
                  <a:lnTo>
                    <a:pt x="6943941" y="3694506"/>
                  </a:lnTo>
                  <a:close/>
                </a:path>
                <a:path w="7234555" h="3976370">
                  <a:moveTo>
                    <a:pt x="7234174" y="251688"/>
                  </a:moveTo>
                  <a:lnTo>
                    <a:pt x="7229056" y="208191"/>
                  </a:lnTo>
                  <a:lnTo>
                    <a:pt x="7215264" y="166535"/>
                  </a:lnTo>
                  <a:lnTo>
                    <a:pt x="7193242" y="127609"/>
                  </a:lnTo>
                  <a:lnTo>
                    <a:pt x="7163409" y="92341"/>
                  </a:lnTo>
                  <a:lnTo>
                    <a:pt x="7126186" y="61607"/>
                  </a:lnTo>
                  <a:lnTo>
                    <a:pt x="7082028" y="36296"/>
                  </a:lnTo>
                  <a:lnTo>
                    <a:pt x="7038492" y="19773"/>
                  </a:lnTo>
                  <a:lnTo>
                    <a:pt x="6994258" y="9880"/>
                  </a:lnTo>
                  <a:lnTo>
                    <a:pt x="6949224" y="4940"/>
                  </a:lnTo>
                  <a:lnTo>
                    <a:pt x="6903288" y="3225"/>
                  </a:lnTo>
                  <a:lnTo>
                    <a:pt x="6856349" y="3022"/>
                  </a:lnTo>
                  <a:lnTo>
                    <a:pt x="626364" y="3022"/>
                  </a:lnTo>
                  <a:lnTo>
                    <a:pt x="610222" y="8509"/>
                  </a:lnTo>
                  <a:lnTo>
                    <a:pt x="604913" y="21056"/>
                  </a:lnTo>
                  <a:lnTo>
                    <a:pt x="610476" y="33705"/>
                  </a:lnTo>
                  <a:lnTo>
                    <a:pt x="626999" y="39471"/>
                  </a:lnTo>
                  <a:lnTo>
                    <a:pt x="6915658" y="39471"/>
                  </a:lnTo>
                  <a:lnTo>
                    <a:pt x="6970547" y="43561"/>
                  </a:lnTo>
                  <a:lnTo>
                    <a:pt x="7021665" y="55384"/>
                  </a:lnTo>
                  <a:lnTo>
                    <a:pt x="7067918" y="74333"/>
                  </a:lnTo>
                  <a:lnTo>
                    <a:pt x="7108228" y="99771"/>
                  </a:lnTo>
                  <a:lnTo>
                    <a:pt x="7141540" y="131076"/>
                  </a:lnTo>
                  <a:lnTo>
                    <a:pt x="7166775" y="167640"/>
                  </a:lnTo>
                  <a:lnTo>
                    <a:pt x="7182853" y="208813"/>
                  </a:lnTo>
                  <a:lnTo>
                    <a:pt x="7188708" y="253974"/>
                  </a:lnTo>
                  <a:lnTo>
                    <a:pt x="7188924" y="303288"/>
                  </a:lnTo>
                  <a:lnTo>
                    <a:pt x="7189038" y="500507"/>
                  </a:lnTo>
                  <a:lnTo>
                    <a:pt x="7188784" y="648462"/>
                  </a:lnTo>
                  <a:lnTo>
                    <a:pt x="7188708" y="3696055"/>
                  </a:lnTo>
                  <a:lnTo>
                    <a:pt x="7195807" y="3709492"/>
                  </a:lnTo>
                  <a:lnTo>
                    <a:pt x="7211441" y="3713962"/>
                  </a:lnTo>
                  <a:lnTo>
                    <a:pt x="7227062" y="3709492"/>
                  </a:lnTo>
                  <a:lnTo>
                    <a:pt x="7234174" y="3696055"/>
                  </a:lnTo>
                  <a:lnTo>
                    <a:pt x="7234174" y="251688"/>
                  </a:lnTo>
                  <a:close/>
                </a:path>
              </a:pathLst>
            </a:custGeom>
            <a:solidFill>
              <a:srgbClr val="1A1A1A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/>
          <p:nvPr/>
        </p:nvSpPr>
        <p:spPr>
          <a:xfrm>
            <a:off x="2155317" y="1042492"/>
            <a:ext cx="6102350" cy="295338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3200" spc="-195" b="1">
                <a:solidFill>
                  <a:srgbClr val="001F5F"/>
                </a:solidFill>
                <a:latin typeface="Arial"/>
                <a:cs typeface="Arial"/>
              </a:rPr>
              <a:t>Hoa, </a:t>
            </a:r>
            <a:r>
              <a:rPr dirty="0" sz="3200" spc="-330" b="1">
                <a:solidFill>
                  <a:srgbClr val="001F5F"/>
                </a:solidFill>
                <a:latin typeface="Arial"/>
                <a:cs typeface="Arial"/>
              </a:rPr>
              <a:t>cây </a:t>
            </a:r>
            <a:r>
              <a:rPr dirty="0" sz="3200" spc="-285" b="1">
                <a:solidFill>
                  <a:srgbClr val="001F5F"/>
                </a:solidFill>
                <a:latin typeface="Arial"/>
                <a:cs typeface="Arial"/>
              </a:rPr>
              <a:t>cảnh </a:t>
            </a:r>
            <a:r>
              <a:rPr dirty="0" sz="3200" spc="-275" b="1">
                <a:solidFill>
                  <a:srgbClr val="001F5F"/>
                </a:solidFill>
                <a:latin typeface="Arial"/>
                <a:cs typeface="Arial"/>
              </a:rPr>
              <a:t>được </a:t>
            </a:r>
            <a:r>
              <a:rPr dirty="0" sz="3200" spc="-295" b="1">
                <a:solidFill>
                  <a:srgbClr val="001F5F"/>
                </a:solidFill>
                <a:latin typeface="Arial"/>
                <a:cs typeface="Arial"/>
              </a:rPr>
              <a:t>dùng </a:t>
            </a:r>
            <a:r>
              <a:rPr dirty="0" sz="3200" spc="-204" b="1">
                <a:solidFill>
                  <a:srgbClr val="001F5F"/>
                </a:solidFill>
                <a:latin typeface="Arial"/>
                <a:cs typeface="Arial"/>
              </a:rPr>
              <a:t>trang </a:t>
            </a:r>
            <a:r>
              <a:rPr dirty="0" sz="3200" spc="-55" b="1">
                <a:solidFill>
                  <a:srgbClr val="001F5F"/>
                </a:solidFill>
                <a:latin typeface="Arial"/>
                <a:cs typeface="Arial"/>
              </a:rPr>
              <a:t>trí  </a:t>
            </a:r>
            <a:r>
              <a:rPr dirty="0" sz="3200" spc="-229" b="1">
                <a:solidFill>
                  <a:srgbClr val="001F5F"/>
                </a:solidFill>
                <a:latin typeface="Arial"/>
                <a:cs typeface="Arial"/>
              </a:rPr>
              <a:t>nhà </a:t>
            </a:r>
            <a:r>
              <a:rPr dirty="0" sz="3200" spc="-165" b="1">
                <a:solidFill>
                  <a:srgbClr val="001F5F"/>
                </a:solidFill>
                <a:latin typeface="Arial"/>
                <a:cs typeface="Arial"/>
              </a:rPr>
              <a:t>ở, </a:t>
            </a:r>
            <a:r>
              <a:rPr dirty="0" sz="3200" spc="-210" b="1">
                <a:solidFill>
                  <a:srgbClr val="001F5F"/>
                </a:solidFill>
                <a:latin typeface="Arial"/>
                <a:cs typeface="Arial"/>
              </a:rPr>
              <a:t>trường </a:t>
            </a:r>
            <a:r>
              <a:rPr dirty="0" sz="3200" spc="-245" b="1">
                <a:solidFill>
                  <a:srgbClr val="001F5F"/>
                </a:solidFill>
                <a:latin typeface="Arial"/>
                <a:cs typeface="Arial"/>
              </a:rPr>
              <a:t>học, </a:t>
            </a:r>
            <a:r>
              <a:rPr dirty="0" sz="3200" spc="-200" b="1">
                <a:solidFill>
                  <a:srgbClr val="001F5F"/>
                </a:solidFill>
                <a:latin typeface="Arial"/>
                <a:cs typeface="Arial"/>
              </a:rPr>
              <a:t>nơi </a:t>
            </a:r>
            <a:r>
              <a:rPr dirty="0" sz="3200" spc="-180" b="1">
                <a:solidFill>
                  <a:srgbClr val="001F5F"/>
                </a:solidFill>
                <a:latin typeface="Arial"/>
                <a:cs typeface="Arial"/>
              </a:rPr>
              <a:t>làm </a:t>
            </a:r>
            <a:r>
              <a:rPr dirty="0" sz="3200" spc="-215" b="1">
                <a:solidFill>
                  <a:srgbClr val="001F5F"/>
                </a:solidFill>
                <a:latin typeface="Arial"/>
                <a:cs typeface="Arial"/>
              </a:rPr>
              <a:t>việc,  </a:t>
            </a:r>
            <a:r>
              <a:rPr dirty="0" sz="3200" spc="-240" b="1">
                <a:solidFill>
                  <a:srgbClr val="001F5F"/>
                </a:solidFill>
                <a:latin typeface="Arial"/>
                <a:cs typeface="Arial"/>
              </a:rPr>
              <a:t>khu </a:t>
            </a:r>
            <a:r>
              <a:rPr dirty="0" sz="3200" spc="-204" b="1">
                <a:solidFill>
                  <a:srgbClr val="001F5F"/>
                </a:solidFill>
                <a:latin typeface="Arial"/>
                <a:cs typeface="Arial"/>
              </a:rPr>
              <a:t>vui </a:t>
            </a:r>
            <a:r>
              <a:rPr dirty="0" sz="3200" spc="-225" b="1">
                <a:solidFill>
                  <a:srgbClr val="001F5F"/>
                </a:solidFill>
                <a:latin typeface="Arial"/>
                <a:cs typeface="Arial"/>
              </a:rPr>
              <a:t>chơi, </a:t>
            </a:r>
            <a:r>
              <a:rPr dirty="0" sz="3200" spc="-265" b="1">
                <a:solidFill>
                  <a:srgbClr val="001F5F"/>
                </a:solidFill>
                <a:latin typeface="Arial"/>
                <a:cs typeface="Arial"/>
              </a:rPr>
              <a:t>đường </a:t>
            </a:r>
            <a:r>
              <a:rPr dirty="0" sz="3200" spc="-355" b="1">
                <a:solidFill>
                  <a:srgbClr val="001F5F"/>
                </a:solidFill>
                <a:latin typeface="Arial"/>
                <a:cs typeface="Arial"/>
              </a:rPr>
              <a:t>phố,… </a:t>
            </a:r>
            <a:r>
              <a:rPr dirty="0" sz="3200" spc="-290" b="1">
                <a:solidFill>
                  <a:srgbClr val="001F5F"/>
                </a:solidFill>
                <a:latin typeface="Arial"/>
                <a:cs typeface="Arial"/>
              </a:rPr>
              <a:t>mang  </a:t>
            </a:r>
            <a:r>
              <a:rPr dirty="0" sz="3200" spc="-135" b="1">
                <a:solidFill>
                  <a:srgbClr val="001F5F"/>
                </a:solidFill>
                <a:latin typeface="Arial"/>
                <a:cs typeface="Arial"/>
              </a:rPr>
              <a:t>lại </a:t>
            </a:r>
            <a:r>
              <a:rPr dirty="0" sz="3200" spc="-285" b="1">
                <a:solidFill>
                  <a:srgbClr val="001F5F"/>
                </a:solidFill>
                <a:latin typeface="Arial"/>
                <a:cs typeface="Arial"/>
              </a:rPr>
              <a:t>không </a:t>
            </a:r>
            <a:r>
              <a:rPr dirty="0" sz="3200" spc="-250" b="1">
                <a:solidFill>
                  <a:srgbClr val="001F5F"/>
                </a:solidFill>
                <a:latin typeface="Arial"/>
                <a:cs typeface="Arial"/>
              </a:rPr>
              <a:t>gian </a:t>
            </a:r>
            <a:r>
              <a:rPr dirty="0" sz="3200" spc="-125" b="1">
                <a:solidFill>
                  <a:srgbClr val="001F5F"/>
                </a:solidFill>
                <a:latin typeface="Arial"/>
                <a:cs typeface="Arial"/>
              </a:rPr>
              <a:t>mát, </a:t>
            </a:r>
            <a:r>
              <a:rPr dirty="0" sz="3200" spc="-195" b="1">
                <a:solidFill>
                  <a:srgbClr val="001F5F"/>
                </a:solidFill>
                <a:latin typeface="Arial"/>
                <a:cs typeface="Arial"/>
              </a:rPr>
              <a:t>nhiều </a:t>
            </a:r>
            <a:r>
              <a:rPr dirty="0" sz="3200" spc="-229" b="1">
                <a:solidFill>
                  <a:srgbClr val="001F5F"/>
                </a:solidFill>
                <a:latin typeface="Arial"/>
                <a:cs typeface="Arial"/>
              </a:rPr>
              <a:t>màu </a:t>
            </a:r>
            <a:r>
              <a:rPr dirty="0" sz="3200" spc="-310" b="1">
                <a:solidFill>
                  <a:srgbClr val="001F5F"/>
                </a:solidFill>
                <a:latin typeface="Arial"/>
                <a:cs typeface="Arial"/>
              </a:rPr>
              <a:t>sắc,  </a:t>
            </a:r>
            <a:r>
              <a:rPr dirty="0" sz="3200" spc="-280" b="1">
                <a:solidFill>
                  <a:srgbClr val="001F5F"/>
                </a:solidFill>
                <a:latin typeface="Arial"/>
                <a:cs typeface="Arial"/>
              </a:rPr>
              <a:t>hương </a:t>
            </a:r>
            <a:r>
              <a:rPr dirty="0" sz="3200" spc="-175" b="1">
                <a:solidFill>
                  <a:srgbClr val="001F5F"/>
                </a:solidFill>
                <a:latin typeface="Arial"/>
                <a:cs typeface="Arial"/>
              </a:rPr>
              <a:t>thơm </a:t>
            </a:r>
            <a:r>
              <a:rPr dirty="0" sz="3200" spc="-315" b="1">
                <a:solidFill>
                  <a:srgbClr val="001F5F"/>
                </a:solidFill>
                <a:latin typeface="Arial"/>
                <a:cs typeface="Arial"/>
              </a:rPr>
              <a:t>cho </a:t>
            </a:r>
            <a:r>
              <a:rPr dirty="0" sz="3200" spc="-310" b="1">
                <a:solidFill>
                  <a:srgbClr val="001F5F"/>
                </a:solidFill>
                <a:latin typeface="Arial"/>
                <a:cs typeface="Arial"/>
              </a:rPr>
              <a:t>con </a:t>
            </a:r>
            <a:r>
              <a:rPr dirty="0" sz="3200" spc="-229" b="1">
                <a:solidFill>
                  <a:srgbClr val="001F5F"/>
                </a:solidFill>
                <a:latin typeface="Arial"/>
                <a:cs typeface="Arial"/>
              </a:rPr>
              <a:t>người, </a:t>
            </a:r>
            <a:r>
              <a:rPr dirty="0" sz="3200" spc="-260" b="1">
                <a:solidFill>
                  <a:srgbClr val="001F5F"/>
                </a:solidFill>
                <a:latin typeface="Arial"/>
                <a:cs typeface="Arial"/>
              </a:rPr>
              <a:t>giúp  </a:t>
            </a:r>
            <a:r>
              <a:rPr dirty="0" sz="3200" spc="-310" b="1">
                <a:solidFill>
                  <a:srgbClr val="001F5F"/>
                </a:solidFill>
                <a:latin typeface="Arial"/>
                <a:cs typeface="Arial"/>
              </a:rPr>
              <a:t>con </a:t>
            </a:r>
            <a:r>
              <a:rPr dirty="0" sz="3200" spc="-254" b="1">
                <a:solidFill>
                  <a:srgbClr val="001F5F"/>
                </a:solidFill>
                <a:latin typeface="Arial"/>
                <a:cs typeface="Arial"/>
              </a:rPr>
              <a:t>người </a:t>
            </a:r>
            <a:r>
              <a:rPr dirty="0" sz="3200" spc="-310" b="1">
                <a:solidFill>
                  <a:srgbClr val="001F5F"/>
                </a:solidFill>
                <a:latin typeface="Arial"/>
                <a:cs typeface="Arial"/>
              </a:rPr>
              <a:t>gần </a:t>
            </a:r>
            <a:r>
              <a:rPr dirty="0" sz="3200" spc="-265" b="1">
                <a:solidFill>
                  <a:srgbClr val="001F5F"/>
                </a:solidFill>
                <a:latin typeface="Arial"/>
                <a:cs typeface="Arial"/>
              </a:rPr>
              <a:t>gũi </a:t>
            </a:r>
            <a:r>
              <a:rPr dirty="0" sz="3200" spc="-215" b="1">
                <a:solidFill>
                  <a:srgbClr val="001F5F"/>
                </a:solidFill>
                <a:latin typeface="Arial"/>
                <a:cs typeface="Arial"/>
              </a:rPr>
              <a:t>với </a:t>
            </a:r>
            <a:r>
              <a:rPr dirty="0" sz="3200" spc="-140" b="1">
                <a:solidFill>
                  <a:srgbClr val="001F5F"/>
                </a:solidFill>
                <a:latin typeface="Arial"/>
                <a:cs typeface="Arial"/>
              </a:rPr>
              <a:t>thiên</a:t>
            </a:r>
            <a:r>
              <a:rPr dirty="0" sz="3200" spc="250" b="1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dirty="0" sz="3200" spc="-175" b="1">
                <a:solidFill>
                  <a:srgbClr val="001F5F"/>
                </a:solidFill>
                <a:latin typeface="Arial"/>
                <a:cs typeface="Arial"/>
              </a:rPr>
              <a:t>nhiên.</a:t>
            </a:r>
            <a:endParaRPr sz="320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7775575" y="2283065"/>
            <a:ext cx="3285490" cy="3794760"/>
            <a:chOff x="7775575" y="2283065"/>
            <a:chExt cx="3285490" cy="3794760"/>
          </a:xfrm>
        </p:grpSpPr>
        <p:sp>
          <p:nvSpPr>
            <p:cNvPr id="8" name="object 8"/>
            <p:cNvSpPr/>
            <p:nvPr/>
          </p:nvSpPr>
          <p:spPr>
            <a:xfrm>
              <a:off x="7775575" y="2452123"/>
              <a:ext cx="3285470" cy="361339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9156319" y="3243833"/>
              <a:ext cx="1383792" cy="55778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8872982" y="2283065"/>
              <a:ext cx="2018792" cy="360485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8872759" y="6031992"/>
              <a:ext cx="2121535" cy="45720"/>
            </a:xfrm>
            <a:custGeom>
              <a:avLst/>
              <a:gdLst/>
              <a:ahLst/>
              <a:cxnLst/>
              <a:rect l="l" t="t" r="r" b="b"/>
              <a:pathLst>
                <a:path w="2121534" h="45720">
                  <a:moveTo>
                    <a:pt x="2110200" y="0"/>
                  </a:moveTo>
                  <a:lnTo>
                    <a:pt x="11144" y="0"/>
                  </a:lnTo>
                  <a:lnTo>
                    <a:pt x="2786" y="7143"/>
                  </a:lnTo>
                  <a:lnTo>
                    <a:pt x="0" y="22860"/>
                  </a:lnTo>
                  <a:lnTo>
                    <a:pt x="2786" y="38576"/>
                  </a:lnTo>
                  <a:lnTo>
                    <a:pt x="11144" y="45720"/>
                  </a:lnTo>
                  <a:lnTo>
                    <a:pt x="2110200" y="45720"/>
                  </a:lnTo>
                  <a:lnTo>
                    <a:pt x="2118558" y="38576"/>
                  </a:lnTo>
                  <a:lnTo>
                    <a:pt x="2121344" y="22860"/>
                  </a:lnTo>
                  <a:lnTo>
                    <a:pt x="2118558" y="7143"/>
                  </a:lnTo>
                  <a:lnTo>
                    <a:pt x="2110200" y="0"/>
                  </a:lnTo>
                  <a:close/>
                </a:path>
              </a:pathLst>
            </a:custGeom>
            <a:solidFill>
              <a:srgbClr val="1F1D29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741680">
              <a:lnSpc>
                <a:spcPct val="100000"/>
              </a:lnSpc>
              <a:spcBef>
                <a:spcPts val="105"/>
              </a:spcBef>
            </a:pPr>
            <a:r>
              <a:rPr dirty="0" spc="-175"/>
              <a:t>Nêu </a:t>
            </a:r>
            <a:r>
              <a:rPr dirty="0" spc="-180"/>
              <a:t>được </a:t>
            </a:r>
            <a:r>
              <a:rPr dirty="0" spc="-70"/>
              <a:t>lợi </a:t>
            </a:r>
            <a:r>
              <a:rPr dirty="0" spc="-170"/>
              <a:t>ích </a:t>
            </a:r>
            <a:r>
              <a:rPr dirty="0" spc="-200"/>
              <a:t>của </a:t>
            </a:r>
            <a:r>
              <a:rPr dirty="0" spc="-150"/>
              <a:t>hoa </a:t>
            </a:r>
            <a:r>
              <a:rPr dirty="0" spc="-225"/>
              <a:t>và </a:t>
            </a:r>
            <a:r>
              <a:rPr dirty="0" spc="-245"/>
              <a:t>cây </a:t>
            </a:r>
            <a:r>
              <a:rPr dirty="0" spc="-180"/>
              <a:t>cảnh </a:t>
            </a:r>
            <a:r>
              <a:rPr dirty="0" spc="-30"/>
              <a:t>đối </a:t>
            </a:r>
            <a:r>
              <a:rPr dirty="0" spc="-135"/>
              <a:t>với </a:t>
            </a:r>
            <a:r>
              <a:rPr dirty="0" spc="-85"/>
              <a:t>đời</a:t>
            </a:r>
            <a:r>
              <a:rPr dirty="0" spc="-245"/>
              <a:t> </a:t>
            </a:r>
            <a:r>
              <a:rPr dirty="0" spc="-210"/>
              <a:t>sống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026157" y="3625951"/>
            <a:ext cx="9191625" cy="14884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100"/>
              </a:spcBef>
            </a:pPr>
            <a:r>
              <a:rPr dirty="0" sz="3200" spc="-350">
                <a:solidFill>
                  <a:srgbClr val="001F5F"/>
                </a:solidFill>
                <a:latin typeface="Arial"/>
                <a:cs typeface="Arial"/>
              </a:rPr>
              <a:t>Có </a:t>
            </a:r>
            <a:r>
              <a:rPr dirty="0" sz="3200" spc="-175">
                <a:solidFill>
                  <a:srgbClr val="001F5F"/>
                </a:solidFill>
                <a:latin typeface="Arial"/>
                <a:cs typeface="Arial"/>
              </a:rPr>
              <a:t>hứng </a:t>
            </a:r>
            <a:r>
              <a:rPr dirty="0" sz="3200">
                <a:solidFill>
                  <a:srgbClr val="001F5F"/>
                </a:solidFill>
                <a:latin typeface="Arial"/>
                <a:cs typeface="Arial"/>
              </a:rPr>
              <a:t>thú </a:t>
            </a:r>
            <a:r>
              <a:rPr dirty="0" sz="3200" spc="-135">
                <a:solidFill>
                  <a:srgbClr val="001F5F"/>
                </a:solidFill>
                <a:latin typeface="Arial"/>
                <a:cs typeface="Arial"/>
              </a:rPr>
              <a:t>với </a:t>
            </a:r>
            <a:r>
              <a:rPr dirty="0" sz="3200" spc="-140">
                <a:solidFill>
                  <a:srgbClr val="001F5F"/>
                </a:solidFill>
                <a:latin typeface="Arial"/>
                <a:cs typeface="Arial"/>
              </a:rPr>
              <a:t>việc </a:t>
            </a:r>
            <a:r>
              <a:rPr dirty="0" sz="3200" spc="-60">
                <a:solidFill>
                  <a:srgbClr val="001F5F"/>
                </a:solidFill>
                <a:latin typeface="Arial"/>
                <a:cs typeface="Arial"/>
              </a:rPr>
              <a:t>trồng, </a:t>
            </a:r>
            <a:r>
              <a:rPr dirty="0" sz="3200" spc="-175">
                <a:solidFill>
                  <a:srgbClr val="001F5F"/>
                </a:solidFill>
                <a:latin typeface="Arial"/>
                <a:cs typeface="Arial"/>
              </a:rPr>
              <a:t>chăm </a:t>
            </a:r>
            <a:r>
              <a:rPr dirty="0" sz="3200" spc="-235">
                <a:solidFill>
                  <a:srgbClr val="001F5F"/>
                </a:solidFill>
                <a:latin typeface="Arial"/>
                <a:cs typeface="Arial"/>
              </a:rPr>
              <a:t>sóc </a:t>
            </a:r>
            <a:r>
              <a:rPr dirty="0" sz="3200" spc="-225">
                <a:solidFill>
                  <a:srgbClr val="001F5F"/>
                </a:solidFill>
                <a:latin typeface="Arial"/>
                <a:cs typeface="Arial"/>
              </a:rPr>
              <a:t>và </a:t>
            </a:r>
            <a:r>
              <a:rPr dirty="0" sz="3200" spc="-145">
                <a:solidFill>
                  <a:srgbClr val="001F5F"/>
                </a:solidFill>
                <a:latin typeface="Arial"/>
                <a:cs typeface="Arial"/>
              </a:rPr>
              <a:t>bảo </a:t>
            </a:r>
            <a:r>
              <a:rPr dirty="0" sz="3200" spc="-190">
                <a:solidFill>
                  <a:srgbClr val="001F5F"/>
                </a:solidFill>
                <a:latin typeface="Arial"/>
                <a:cs typeface="Arial"/>
              </a:rPr>
              <a:t>vệ </a:t>
            </a:r>
            <a:r>
              <a:rPr dirty="0" sz="3200" spc="-135">
                <a:solidFill>
                  <a:srgbClr val="001F5F"/>
                </a:solidFill>
                <a:latin typeface="Arial"/>
                <a:cs typeface="Arial"/>
              </a:rPr>
              <a:t>hoa,  </a:t>
            </a:r>
            <a:r>
              <a:rPr dirty="0" sz="3200" spc="-245">
                <a:solidFill>
                  <a:srgbClr val="001F5F"/>
                </a:solidFill>
                <a:latin typeface="Arial"/>
                <a:cs typeface="Arial"/>
              </a:rPr>
              <a:t>cây</a:t>
            </a:r>
            <a:r>
              <a:rPr dirty="0" sz="3200" spc="-175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dirty="0" sz="3200" spc="-180">
                <a:solidFill>
                  <a:srgbClr val="001F5F"/>
                </a:solidFill>
                <a:latin typeface="Arial"/>
                <a:cs typeface="Arial"/>
              </a:rPr>
              <a:t>cảnh</a:t>
            </a:r>
            <a:endParaRPr sz="32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014983" y="656844"/>
            <a:ext cx="10828020" cy="3843654"/>
            <a:chOff x="1014983" y="656844"/>
            <a:chExt cx="10828020" cy="3843654"/>
          </a:xfrm>
        </p:grpSpPr>
        <p:sp>
          <p:nvSpPr>
            <p:cNvPr id="5" name="object 5"/>
            <p:cNvSpPr/>
            <p:nvPr/>
          </p:nvSpPr>
          <p:spPr>
            <a:xfrm>
              <a:off x="1194815" y="2296667"/>
              <a:ext cx="742187" cy="72694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194815" y="3773423"/>
              <a:ext cx="742187" cy="72694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1014983" y="656844"/>
              <a:ext cx="10828020" cy="16764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91553" y="2391470"/>
            <a:ext cx="2541239" cy="270678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365128" y="2007727"/>
            <a:ext cx="110196" cy="2505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607891" y="1941528"/>
            <a:ext cx="128270" cy="335915"/>
          </a:xfrm>
          <a:custGeom>
            <a:avLst/>
            <a:gdLst/>
            <a:ahLst/>
            <a:cxnLst/>
            <a:rect l="l" t="t" r="r" b="b"/>
            <a:pathLst>
              <a:path w="128269" h="335914">
                <a:moveTo>
                  <a:pt x="103336" y="0"/>
                </a:moveTo>
                <a:lnTo>
                  <a:pt x="84183" y="4570"/>
                </a:lnTo>
                <a:lnTo>
                  <a:pt x="70411" y="19986"/>
                </a:lnTo>
                <a:lnTo>
                  <a:pt x="70411" y="30908"/>
                </a:lnTo>
                <a:lnTo>
                  <a:pt x="58981" y="30908"/>
                </a:lnTo>
                <a:lnTo>
                  <a:pt x="58981" y="36369"/>
                </a:lnTo>
                <a:lnTo>
                  <a:pt x="37646" y="80839"/>
                </a:lnTo>
                <a:lnTo>
                  <a:pt x="20124" y="126233"/>
                </a:lnTo>
                <a:lnTo>
                  <a:pt x="7371" y="172545"/>
                </a:lnTo>
                <a:lnTo>
                  <a:pt x="345" y="219767"/>
                </a:lnTo>
                <a:lnTo>
                  <a:pt x="0" y="267891"/>
                </a:lnTo>
                <a:lnTo>
                  <a:pt x="7292" y="316912"/>
                </a:lnTo>
                <a:lnTo>
                  <a:pt x="16117" y="331646"/>
                </a:lnTo>
                <a:lnTo>
                  <a:pt x="30263" y="335534"/>
                </a:lnTo>
                <a:lnTo>
                  <a:pt x="44386" y="330110"/>
                </a:lnTo>
                <a:lnTo>
                  <a:pt x="74580" y="268229"/>
                </a:lnTo>
                <a:lnTo>
                  <a:pt x="92843" y="220604"/>
                </a:lnTo>
                <a:lnTo>
                  <a:pt x="107606" y="173275"/>
                </a:lnTo>
                <a:lnTo>
                  <a:pt x="118549" y="125481"/>
                </a:lnTo>
                <a:lnTo>
                  <a:pt x="125350" y="76459"/>
                </a:lnTo>
                <a:lnTo>
                  <a:pt x="127688" y="25447"/>
                </a:lnTo>
                <a:lnTo>
                  <a:pt x="120346" y="6788"/>
                </a:lnTo>
                <a:lnTo>
                  <a:pt x="103336" y="0"/>
                </a:lnTo>
                <a:close/>
              </a:path>
            </a:pathLst>
          </a:custGeom>
          <a:solidFill>
            <a:srgbClr val="44424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2884253" y="2025088"/>
            <a:ext cx="171928" cy="2526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6" name="object 6"/>
          <p:cNvGrpSpPr/>
          <p:nvPr/>
        </p:nvGrpSpPr>
        <p:grpSpPr>
          <a:xfrm>
            <a:off x="1610486" y="208465"/>
            <a:ext cx="10269855" cy="1273810"/>
            <a:chOff x="1610486" y="208465"/>
            <a:chExt cx="10269855" cy="1273810"/>
          </a:xfrm>
        </p:grpSpPr>
        <p:sp>
          <p:nvSpPr>
            <p:cNvPr id="7" name="object 7"/>
            <p:cNvSpPr/>
            <p:nvPr/>
          </p:nvSpPr>
          <p:spPr>
            <a:xfrm>
              <a:off x="1621535" y="417575"/>
              <a:ext cx="8836914" cy="93345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1610486" y="406907"/>
              <a:ext cx="8810879" cy="90830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10460832" y="208465"/>
              <a:ext cx="1418937" cy="1273643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/>
          <p:cNvSpPr txBox="1"/>
          <p:nvPr/>
        </p:nvSpPr>
        <p:spPr>
          <a:xfrm>
            <a:off x="3467227" y="2003247"/>
            <a:ext cx="8328025" cy="234378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584200" marR="5080" indent="-572135">
              <a:lnSpc>
                <a:spcPct val="100000"/>
              </a:lnSpc>
              <a:spcBef>
                <a:spcPts val="105"/>
              </a:spcBef>
              <a:buFont typeface="Arial"/>
              <a:buChar char="-"/>
              <a:tabLst>
                <a:tab pos="584200" algn="l"/>
                <a:tab pos="584835" algn="l"/>
              </a:tabLst>
            </a:pPr>
            <a:r>
              <a:rPr dirty="0" sz="3800" spc="-25" b="1">
                <a:solidFill>
                  <a:srgbClr val="00AF50"/>
                </a:solidFill>
                <a:latin typeface="Times New Roman"/>
                <a:cs typeface="Times New Roman"/>
              </a:rPr>
              <a:t>Hãy</a:t>
            </a:r>
            <a:r>
              <a:rPr dirty="0" sz="3800" spc="-145" b="1">
                <a:solidFill>
                  <a:srgbClr val="00AF50"/>
                </a:solidFill>
                <a:latin typeface="Times New Roman"/>
                <a:cs typeface="Times New Roman"/>
              </a:rPr>
              <a:t> </a:t>
            </a:r>
            <a:r>
              <a:rPr dirty="0" sz="3800" spc="130" b="1">
                <a:solidFill>
                  <a:srgbClr val="00AF50"/>
                </a:solidFill>
                <a:latin typeface="Times New Roman"/>
                <a:cs typeface="Times New Roman"/>
              </a:rPr>
              <a:t>chia</a:t>
            </a:r>
            <a:r>
              <a:rPr dirty="0" sz="3800" spc="-125" b="1">
                <a:solidFill>
                  <a:srgbClr val="00AF50"/>
                </a:solidFill>
                <a:latin typeface="Times New Roman"/>
                <a:cs typeface="Times New Roman"/>
              </a:rPr>
              <a:t> </a:t>
            </a:r>
            <a:r>
              <a:rPr dirty="0" sz="3800" spc="295" b="1">
                <a:solidFill>
                  <a:srgbClr val="00AF50"/>
                </a:solidFill>
                <a:latin typeface="Times New Roman"/>
                <a:cs typeface="Times New Roman"/>
              </a:rPr>
              <a:t>sẻ</a:t>
            </a:r>
            <a:r>
              <a:rPr dirty="0" sz="3800" spc="-110" b="1">
                <a:solidFill>
                  <a:srgbClr val="00AF50"/>
                </a:solidFill>
                <a:latin typeface="Times New Roman"/>
                <a:cs typeface="Times New Roman"/>
              </a:rPr>
              <a:t> </a:t>
            </a:r>
            <a:r>
              <a:rPr dirty="0" sz="3800" spc="195" b="1">
                <a:solidFill>
                  <a:srgbClr val="00AF50"/>
                </a:solidFill>
                <a:latin typeface="Times New Roman"/>
                <a:cs typeface="Times New Roman"/>
              </a:rPr>
              <a:t>những</a:t>
            </a:r>
            <a:r>
              <a:rPr dirty="0" sz="3800" spc="-150" b="1">
                <a:solidFill>
                  <a:srgbClr val="00AF50"/>
                </a:solidFill>
                <a:latin typeface="Times New Roman"/>
                <a:cs typeface="Times New Roman"/>
              </a:rPr>
              <a:t> </a:t>
            </a:r>
            <a:r>
              <a:rPr dirty="0" sz="3800" spc="240" b="1">
                <a:solidFill>
                  <a:srgbClr val="00AF50"/>
                </a:solidFill>
                <a:latin typeface="Times New Roman"/>
                <a:cs typeface="Times New Roman"/>
              </a:rPr>
              <a:t>lợi</a:t>
            </a:r>
            <a:r>
              <a:rPr dirty="0" sz="3800" spc="-120" b="1">
                <a:solidFill>
                  <a:srgbClr val="00AF50"/>
                </a:solidFill>
                <a:latin typeface="Times New Roman"/>
                <a:cs typeface="Times New Roman"/>
              </a:rPr>
              <a:t> </a:t>
            </a:r>
            <a:r>
              <a:rPr dirty="0" sz="3800" spc="125" b="1">
                <a:solidFill>
                  <a:srgbClr val="00AF50"/>
                </a:solidFill>
                <a:latin typeface="Times New Roman"/>
                <a:cs typeface="Times New Roman"/>
              </a:rPr>
              <a:t>ích</a:t>
            </a:r>
            <a:r>
              <a:rPr dirty="0" sz="3800" spc="-120" b="1">
                <a:solidFill>
                  <a:srgbClr val="00AF50"/>
                </a:solidFill>
                <a:latin typeface="Times New Roman"/>
                <a:cs typeface="Times New Roman"/>
              </a:rPr>
              <a:t> </a:t>
            </a:r>
            <a:r>
              <a:rPr dirty="0" sz="3800" spc="165" b="1">
                <a:solidFill>
                  <a:srgbClr val="00AF50"/>
                </a:solidFill>
                <a:latin typeface="Times New Roman"/>
                <a:cs typeface="Times New Roman"/>
              </a:rPr>
              <a:t>về</a:t>
            </a:r>
            <a:r>
              <a:rPr dirty="0" sz="3800" spc="-120" b="1">
                <a:solidFill>
                  <a:srgbClr val="00AF50"/>
                </a:solidFill>
                <a:latin typeface="Times New Roman"/>
                <a:cs typeface="Times New Roman"/>
              </a:rPr>
              <a:t> </a:t>
            </a:r>
            <a:r>
              <a:rPr dirty="0" sz="3800" spc="80" b="1">
                <a:solidFill>
                  <a:srgbClr val="00AF50"/>
                </a:solidFill>
                <a:latin typeface="Times New Roman"/>
                <a:cs typeface="Times New Roman"/>
              </a:rPr>
              <a:t>cây</a:t>
            </a:r>
            <a:r>
              <a:rPr dirty="0" sz="3800" spc="-130" b="1">
                <a:solidFill>
                  <a:srgbClr val="00AF50"/>
                </a:solidFill>
                <a:latin typeface="Times New Roman"/>
                <a:cs typeface="Times New Roman"/>
              </a:rPr>
              <a:t> </a:t>
            </a:r>
            <a:r>
              <a:rPr dirty="0" sz="3800" spc="155" b="1">
                <a:solidFill>
                  <a:srgbClr val="00AF50"/>
                </a:solidFill>
                <a:latin typeface="Times New Roman"/>
                <a:cs typeface="Times New Roman"/>
              </a:rPr>
              <a:t>cối  </a:t>
            </a:r>
            <a:r>
              <a:rPr dirty="0" sz="3800" spc="175" b="1">
                <a:solidFill>
                  <a:srgbClr val="00AF50"/>
                </a:solidFill>
                <a:latin typeface="Times New Roman"/>
                <a:cs typeface="Times New Roman"/>
              </a:rPr>
              <a:t>mà </a:t>
            </a:r>
            <a:r>
              <a:rPr dirty="0" sz="3800" spc="145" b="1">
                <a:solidFill>
                  <a:srgbClr val="00AF50"/>
                </a:solidFill>
                <a:latin typeface="Times New Roman"/>
                <a:cs typeface="Times New Roman"/>
              </a:rPr>
              <a:t>bạn </a:t>
            </a:r>
            <a:r>
              <a:rPr dirty="0" sz="3800" spc="175" b="1">
                <a:solidFill>
                  <a:srgbClr val="00AF50"/>
                </a:solidFill>
                <a:latin typeface="Times New Roman"/>
                <a:cs typeface="Times New Roman"/>
              </a:rPr>
              <a:t>biết </a:t>
            </a:r>
            <a:r>
              <a:rPr dirty="0" sz="3800" spc="204" b="1">
                <a:solidFill>
                  <a:srgbClr val="00AF50"/>
                </a:solidFill>
                <a:latin typeface="Times New Roman"/>
                <a:cs typeface="Times New Roman"/>
              </a:rPr>
              <a:t>với </a:t>
            </a:r>
            <a:r>
              <a:rPr dirty="0" sz="3800" spc="240" b="1">
                <a:solidFill>
                  <a:srgbClr val="00AF50"/>
                </a:solidFill>
                <a:latin typeface="Times New Roman"/>
                <a:cs typeface="Times New Roman"/>
              </a:rPr>
              <a:t>người </a:t>
            </a:r>
            <a:r>
              <a:rPr dirty="0" sz="3800" spc="145" b="1">
                <a:solidFill>
                  <a:srgbClr val="00AF50"/>
                </a:solidFill>
                <a:latin typeface="Times New Roman"/>
                <a:cs typeface="Times New Roman"/>
              </a:rPr>
              <a:t>thân </a:t>
            </a:r>
            <a:r>
              <a:rPr dirty="0" sz="3800" spc="130" b="1">
                <a:solidFill>
                  <a:srgbClr val="00AF50"/>
                </a:solidFill>
                <a:latin typeface="Times New Roman"/>
                <a:cs typeface="Times New Roman"/>
              </a:rPr>
              <a:t>của  </a:t>
            </a:r>
            <a:r>
              <a:rPr dirty="0" sz="3800" spc="120" b="1">
                <a:solidFill>
                  <a:srgbClr val="00AF50"/>
                </a:solidFill>
                <a:latin typeface="Times New Roman"/>
                <a:cs typeface="Times New Roman"/>
              </a:rPr>
              <a:t>mình.</a:t>
            </a:r>
            <a:endParaRPr sz="3800">
              <a:latin typeface="Times New Roman"/>
              <a:cs typeface="Times New Roman"/>
            </a:endParaRPr>
          </a:p>
          <a:p>
            <a:pPr marL="584200" indent="-572135">
              <a:lnSpc>
                <a:spcPct val="100000"/>
              </a:lnSpc>
              <a:spcBef>
                <a:spcPts val="5"/>
              </a:spcBef>
              <a:buFont typeface="Arial"/>
              <a:buChar char="-"/>
              <a:tabLst>
                <a:tab pos="584200" algn="l"/>
                <a:tab pos="584835" algn="l"/>
              </a:tabLst>
            </a:pPr>
            <a:r>
              <a:rPr dirty="0" sz="3800" spc="5" b="1">
                <a:solidFill>
                  <a:srgbClr val="00AF50"/>
                </a:solidFill>
                <a:latin typeface="Times New Roman"/>
                <a:cs typeface="Times New Roman"/>
              </a:rPr>
              <a:t>Chuẩn</a:t>
            </a:r>
            <a:r>
              <a:rPr dirty="0" sz="3800" spc="-125" b="1">
                <a:solidFill>
                  <a:srgbClr val="00AF50"/>
                </a:solidFill>
                <a:latin typeface="Times New Roman"/>
                <a:cs typeface="Times New Roman"/>
              </a:rPr>
              <a:t> </a:t>
            </a:r>
            <a:r>
              <a:rPr dirty="0" sz="3800" spc="130" b="1">
                <a:solidFill>
                  <a:srgbClr val="00AF50"/>
                </a:solidFill>
                <a:latin typeface="Times New Roman"/>
                <a:cs typeface="Times New Roman"/>
              </a:rPr>
              <a:t>bị</a:t>
            </a:r>
            <a:r>
              <a:rPr dirty="0" sz="3800" spc="-105" b="1">
                <a:solidFill>
                  <a:srgbClr val="00AF50"/>
                </a:solidFill>
                <a:latin typeface="Times New Roman"/>
                <a:cs typeface="Times New Roman"/>
              </a:rPr>
              <a:t> </a:t>
            </a:r>
            <a:r>
              <a:rPr dirty="0" sz="3800" spc="130" b="1">
                <a:solidFill>
                  <a:srgbClr val="00AF50"/>
                </a:solidFill>
                <a:latin typeface="Times New Roman"/>
                <a:cs typeface="Times New Roman"/>
              </a:rPr>
              <a:t>bài</a:t>
            </a:r>
            <a:r>
              <a:rPr dirty="0" sz="3800" spc="-110" b="1">
                <a:solidFill>
                  <a:srgbClr val="00AF50"/>
                </a:solidFill>
                <a:latin typeface="Times New Roman"/>
                <a:cs typeface="Times New Roman"/>
              </a:rPr>
              <a:t> </a:t>
            </a:r>
            <a:r>
              <a:rPr dirty="0" sz="3800" spc="170" b="1">
                <a:solidFill>
                  <a:srgbClr val="00AF50"/>
                </a:solidFill>
                <a:latin typeface="Times New Roman"/>
                <a:cs typeface="Times New Roman"/>
              </a:rPr>
              <a:t>học</a:t>
            </a:r>
            <a:r>
              <a:rPr dirty="0" sz="3800" spc="-130" b="1">
                <a:solidFill>
                  <a:srgbClr val="00AF50"/>
                </a:solidFill>
                <a:latin typeface="Times New Roman"/>
                <a:cs typeface="Times New Roman"/>
              </a:rPr>
              <a:t> </a:t>
            </a:r>
            <a:r>
              <a:rPr dirty="0" sz="3800" spc="275" b="1">
                <a:solidFill>
                  <a:srgbClr val="00AF50"/>
                </a:solidFill>
                <a:latin typeface="Times New Roman"/>
                <a:cs typeface="Times New Roman"/>
              </a:rPr>
              <a:t>mới</a:t>
            </a:r>
            <a:r>
              <a:rPr dirty="0" sz="3800" spc="-110" b="1">
                <a:solidFill>
                  <a:srgbClr val="00AF50"/>
                </a:solidFill>
                <a:latin typeface="Times New Roman"/>
                <a:cs typeface="Times New Roman"/>
              </a:rPr>
              <a:t> </a:t>
            </a:r>
            <a:r>
              <a:rPr dirty="0" sz="3800" spc="165" b="1">
                <a:solidFill>
                  <a:srgbClr val="00AF50"/>
                </a:solidFill>
                <a:latin typeface="Times New Roman"/>
                <a:cs typeface="Times New Roman"/>
              </a:rPr>
              <a:t>nhé!</a:t>
            </a:r>
            <a:endParaRPr sz="3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0" y="0"/>
              <a:ext cx="5751575" cy="619658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0" y="2366771"/>
              <a:ext cx="10753343" cy="449122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0" y="658368"/>
              <a:ext cx="12191999" cy="554126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4055364" y="1164336"/>
              <a:ext cx="8136636" cy="335127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86967" y="498346"/>
            <a:ext cx="9563100" cy="63596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290307" y="1436369"/>
            <a:ext cx="4364355" cy="18542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95"/>
              </a:spcBef>
            </a:pPr>
            <a:r>
              <a:rPr dirty="0" sz="4000" spc="-280" b="0">
                <a:solidFill>
                  <a:srgbClr val="000000"/>
                </a:solidFill>
                <a:latin typeface="Arial"/>
                <a:cs typeface="Arial"/>
              </a:rPr>
              <a:t>Hoa </a:t>
            </a:r>
            <a:r>
              <a:rPr dirty="0" sz="4000" spc="-290" b="0">
                <a:solidFill>
                  <a:srgbClr val="000000"/>
                </a:solidFill>
                <a:latin typeface="Arial"/>
                <a:cs typeface="Arial"/>
              </a:rPr>
              <a:t>và </a:t>
            </a:r>
            <a:r>
              <a:rPr dirty="0" sz="4000" spc="-310" b="0">
                <a:solidFill>
                  <a:srgbClr val="000000"/>
                </a:solidFill>
                <a:latin typeface="Arial"/>
                <a:cs typeface="Arial"/>
              </a:rPr>
              <a:t>cây </a:t>
            </a:r>
            <a:r>
              <a:rPr dirty="0" sz="4000" spc="-235" b="0">
                <a:solidFill>
                  <a:srgbClr val="000000"/>
                </a:solidFill>
                <a:latin typeface="Arial"/>
                <a:cs typeface="Arial"/>
              </a:rPr>
              <a:t>cảnh </a:t>
            </a:r>
            <a:r>
              <a:rPr dirty="0" sz="4000" spc="-250" b="0">
                <a:solidFill>
                  <a:srgbClr val="000000"/>
                </a:solidFill>
                <a:latin typeface="Arial"/>
                <a:cs typeface="Arial"/>
              </a:rPr>
              <a:t>có  </a:t>
            </a:r>
            <a:r>
              <a:rPr dirty="0" sz="4000" spc="-45" b="0">
                <a:solidFill>
                  <a:srgbClr val="000000"/>
                </a:solidFill>
                <a:latin typeface="Arial"/>
                <a:cs typeface="Arial"/>
              </a:rPr>
              <a:t>thể </a:t>
            </a:r>
            <a:r>
              <a:rPr dirty="0" sz="4000" spc="-150" b="0">
                <a:solidFill>
                  <a:srgbClr val="000000"/>
                </a:solidFill>
                <a:latin typeface="Arial"/>
                <a:cs typeface="Arial"/>
              </a:rPr>
              <a:t>làm </a:t>
            </a:r>
            <a:r>
              <a:rPr dirty="0" sz="4000" spc="-90" b="0">
                <a:solidFill>
                  <a:srgbClr val="000000"/>
                </a:solidFill>
                <a:latin typeface="Arial"/>
                <a:cs typeface="Arial"/>
              </a:rPr>
              <a:t>thuốc </a:t>
            </a:r>
            <a:r>
              <a:rPr dirty="0" sz="4000" spc="-254" b="0">
                <a:solidFill>
                  <a:srgbClr val="000000"/>
                </a:solidFill>
                <a:latin typeface="Arial"/>
                <a:cs typeface="Arial"/>
              </a:rPr>
              <a:t>chữa  </a:t>
            </a:r>
            <a:r>
              <a:rPr dirty="0" sz="4000" spc="-155" b="0">
                <a:solidFill>
                  <a:srgbClr val="000000"/>
                </a:solidFill>
                <a:latin typeface="Arial"/>
                <a:cs typeface="Arial"/>
              </a:rPr>
              <a:t>bệnh </a:t>
            </a:r>
            <a:r>
              <a:rPr dirty="0" sz="4000" spc="-229" b="0">
                <a:solidFill>
                  <a:srgbClr val="000000"/>
                </a:solidFill>
                <a:latin typeface="Arial"/>
                <a:cs typeface="Arial"/>
              </a:rPr>
              <a:t>được</a:t>
            </a:r>
            <a:r>
              <a:rPr dirty="0" sz="4000" spc="-290" b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dirty="0" sz="4000" spc="-215" b="0">
                <a:solidFill>
                  <a:srgbClr val="000000"/>
                </a:solidFill>
                <a:latin typeface="Arial"/>
                <a:cs typeface="Arial"/>
              </a:rPr>
              <a:t>không?</a:t>
            </a:r>
            <a:endParaRPr sz="40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7644510" y="3581475"/>
            <a:ext cx="2880360" cy="2962910"/>
            <a:chOff x="7644510" y="3581475"/>
            <a:chExt cx="2880360" cy="2962910"/>
          </a:xfrm>
        </p:grpSpPr>
        <p:sp>
          <p:nvSpPr>
            <p:cNvPr id="4" name="object 4"/>
            <p:cNvSpPr/>
            <p:nvPr/>
          </p:nvSpPr>
          <p:spPr>
            <a:xfrm>
              <a:off x="7644510" y="3714058"/>
              <a:ext cx="2880171" cy="282085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8854312" y="4331843"/>
              <a:ext cx="1213103" cy="43586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8604630" y="3581475"/>
              <a:ext cx="1770713" cy="281411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8605996" y="6509004"/>
              <a:ext cx="1859914" cy="35560"/>
            </a:xfrm>
            <a:custGeom>
              <a:avLst/>
              <a:gdLst/>
              <a:ahLst/>
              <a:cxnLst/>
              <a:rect l="l" t="t" r="r" b="b"/>
              <a:pathLst>
                <a:path w="1859915" h="35559">
                  <a:moveTo>
                    <a:pt x="1849532" y="0"/>
                  </a:moveTo>
                  <a:lnTo>
                    <a:pt x="9810" y="0"/>
                  </a:lnTo>
                  <a:lnTo>
                    <a:pt x="2452" y="5476"/>
                  </a:lnTo>
                  <a:lnTo>
                    <a:pt x="0" y="17526"/>
                  </a:lnTo>
                  <a:lnTo>
                    <a:pt x="2452" y="29575"/>
                  </a:lnTo>
                  <a:lnTo>
                    <a:pt x="9810" y="35052"/>
                  </a:lnTo>
                  <a:lnTo>
                    <a:pt x="1849532" y="35052"/>
                  </a:lnTo>
                  <a:lnTo>
                    <a:pt x="1856890" y="29575"/>
                  </a:lnTo>
                  <a:lnTo>
                    <a:pt x="1859343" y="17526"/>
                  </a:lnTo>
                  <a:lnTo>
                    <a:pt x="1856890" y="5476"/>
                  </a:lnTo>
                  <a:lnTo>
                    <a:pt x="1849532" y="0"/>
                  </a:lnTo>
                  <a:close/>
                </a:path>
              </a:pathLst>
            </a:custGeom>
            <a:solidFill>
              <a:srgbClr val="1F1D29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8" name="object 8"/>
          <p:cNvGrpSpPr/>
          <p:nvPr/>
        </p:nvGrpSpPr>
        <p:grpSpPr>
          <a:xfrm>
            <a:off x="102107" y="4134611"/>
            <a:ext cx="6728459" cy="2333625"/>
            <a:chOff x="102107" y="4134611"/>
            <a:chExt cx="6728459" cy="2333625"/>
          </a:xfrm>
        </p:grpSpPr>
        <p:sp>
          <p:nvSpPr>
            <p:cNvPr id="9" name="object 9"/>
            <p:cNvSpPr/>
            <p:nvPr/>
          </p:nvSpPr>
          <p:spPr>
            <a:xfrm>
              <a:off x="121157" y="4153661"/>
              <a:ext cx="6690359" cy="2295525"/>
            </a:xfrm>
            <a:custGeom>
              <a:avLst/>
              <a:gdLst/>
              <a:ahLst/>
              <a:cxnLst/>
              <a:rect l="l" t="t" r="r" b="b"/>
              <a:pathLst>
                <a:path w="6690359" h="2295525">
                  <a:moveTo>
                    <a:pt x="5542788" y="0"/>
                  </a:moveTo>
                  <a:lnTo>
                    <a:pt x="1147572" y="0"/>
                  </a:lnTo>
                  <a:lnTo>
                    <a:pt x="1099062" y="1006"/>
                  </a:lnTo>
                  <a:lnTo>
                    <a:pt x="1051067" y="4000"/>
                  </a:lnTo>
                  <a:lnTo>
                    <a:pt x="1003624" y="8942"/>
                  </a:lnTo>
                  <a:lnTo>
                    <a:pt x="956774" y="15790"/>
                  </a:lnTo>
                  <a:lnTo>
                    <a:pt x="910556" y="24507"/>
                  </a:lnTo>
                  <a:lnTo>
                    <a:pt x="865011" y="35051"/>
                  </a:lnTo>
                  <a:lnTo>
                    <a:pt x="820179" y="47383"/>
                  </a:lnTo>
                  <a:lnTo>
                    <a:pt x="776098" y="61463"/>
                  </a:lnTo>
                  <a:lnTo>
                    <a:pt x="732810" y="77251"/>
                  </a:lnTo>
                  <a:lnTo>
                    <a:pt x="690353" y="94708"/>
                  </a:lnTo>
                  <a:lnTo>
                    <a:pt x="648768" y="113793"/>
                  </a:lnTo>
                  <a:lnTo>
                    <a:pt x="608095" y="134467"/>
                  </a:lnTo>
                  <a:lnTo>
                    <a:pt x="568372" y="156689"/>
                  </a:lnTo>
                  <a:lnTo>
                    <a:pt x="529641" y="180421"/>
                  </a:lnTo>
                  <a:lnTo>
                    <a:pt x="491941" y="205622"/>
                  </a:lnTo>
                  <a:lnTo>
                    <a:pt x="455312" y="232252"/>
                  </a:lnTo>
                  <a:lnTo>
                    <a:pt x="419794" y="260271"/>
                  </a:lnTo>
                  <a:lnTo>
                    <a:pt x="385426" y="289640"/>
                  </a:lnTo>
                  <a:lnTo>
                    <a:pt x="352248" y="320319"/>
                  </a:lnTo>
                  <a:lnTo>
                    <a:pt x="320300" y="352267"/>
                  </a:lnTo>
                  <a:lnTo>
                    <a:pt x="289622" y="385446"/>
                  </a:lnTo>
                  <a:lnTo>
                    <a:pt x="260255" y="419815"/>
                  </a:lnTo>
                  <a:lnTo>
                    <a:pt x="232236" y="455334"/>
                  </a:lnTo>
                  <a:lnTo>
                    <a:pt x="205608" y="491964"/>
                  </a:lnTo>
                  <a:lnTo>
                    <a:pt x="180408" y="529664"/>
                  </a:lnTo>
                  <a:lnTo>
                    <a:pt x="156678" y="568395"/>
                  </a:lnTo>
                  <a:lnTo>
                    <a:pt x="134457" y="608117"/>
                  </a:lnTo>
                  <a:lnTo>
                    <a:pt x="113784" y="648790"/>
                  </a:lnTo>
                  <a:lnTo>
                    <a:pt x="94700" y="690375"/>
                  </a:lnTo>
                  <a:lnTo>
                    <a:pt x="77245" y="732831"/>
                  </a:lnTo>
                  <a:lnTo>
                    <a:pt x="61458" y="776118"/>
                  </a:lnTo>
                  <a:lnTo>
                    <a:pt x="47379" y="820197"/>
                  </a:lnTo>
                  <a:lnTo>
                    <a:pt x="35048" y="865028"/>
                  </a:lnTo>
                  <a:lnTo>
                    <a:pt x="24505" y="910571"/>
                  </a:lnTo>
                  <a:lnTo>
                    <a:pt x="15789" y="956786"/>
                  </a:lnTo>
                  <a:lnTo>
                    <a:pt x="8941" y="1003634"/>
                  </a:lnTo>
                  <a:lnTo>
                    <a:pt x="4000" y="1051074"/>
                  </a:lnTo>
                  <a:lnTo>
                    <a:pt x="1006" y="1099066"/>
                  </a:lnTo>
                  <a:lnTo>
                    <a:pt x="0" y="1147572"/>
                  </a:lnTo>
                  <a:lnTo>
                    <a:pt x="1006" y="1196082"/>
                  </a:lnTo>
                  <a:lnTo>
                    <a:pt x="4000" y="1244078"/>
                  </a:lnTo>
                  <a:lnTo>
                    <a:pt x="8941" y="1291522"/>
                  </a:lnTo>
                  <a:lnTo>
                    <a:pt x="15790" y="1338373"/>
                  </a:lnTo>
                  <a:lnTo>
                    <a:pt x="24506" y="1384591"/>
                  </a:lnTo>
                  <a:lnTo>
                    <a:pt x="35049" y="1430137"/>
                  </a:lnTo>
                  <a:lnTo>
                    <a:pt x="47381" y="1474970"/>
                  </a:lnTo>
                  <a:lnTo>
                    <a:pt x="61460" y="1519051"/>
                  </a:lnTo>
                  <a:lnTo>
                    <a:pt x="77248" y="1562340"/>
                  </a:lnTo>
                  <a:lnTo>
                    <a:pt x="94704" y="1604797"/>
                  </a:lnTo>
                  <a:lnTo>
                    <a:pt x="113788" y="1646383"/>
                  </a:lnTo>
                  <a:lnTo>
                    <a:pt x="134461" y="1687057"/>
                  </a:lnTo>
                  <a:lnTo>
                    <a:pt x="156683" y="1726779"/>
                  </a:lnTo>
                  <a:lnTo>
                    <a:pt x="180415" y="1765511"/>
                  </a:lnTo>
                  <a:lnTo>
                    <a:pt x="205615" y="1803211"/>
                  </a:lnTo>
                  <a:lnTo>
                    <a:pt x="232244" y="1839841"/>
                  </a:lnTo>
                  <a:lnTo>
                    <a:pt x="260264" y="1875360"/>
                  </a:lnTo>
                  <a:lnTo>
                    <a:pt x="289632" y="1909728"/>
                  </a:lnTo>
                  <a:lnTo>
                    <a:pt x="320311" y="1942906"/>
                  </a:lnTo>
                  <a:lnTo>
                    <a:pt x="352260" y="1974854"/>
                  </a:lnTo>
                  <a:lnTo>
                    <a:pt x="385439" y="2005532"/>
                  </a:lnTo>
                  <a:lnTo>
                    <a:pt x="419808" y="2034900"/>
                  </a:lnTo>
                  <a:lnTo>
                    <a:pt x="455328" y="2062918"/>
                  </a:lnTo>
                  <a:lnTo>
                    <a:pt x="491959" y="2089547"/>
                  </a:lnTo>
                  <a:lnTo>
                    <a:pt x="529661" y="2114747"/>
                  </a:lnTo>
                  <a:lnTo>
                    <a:pt x="568394" y="2138477"/>
                  </a:lnTo>
                  <a:lnTo>
                    <a:pt x="608119" y="2160699"/>
                  </a:lnTo>
                  <a:lnTo>
                    <a:pt x="648795" y="2181371"/>
                  </a:lnTo>
                  <a:lnTo>
                    <a:pt x="690383" y="2200455"/>
                  </a:lnTo>
                  <a:lnTo>
                    <a:pt x="732844" y="2217911"/>
                  </a:lnTo>
                  <a:lnTo>
                    <a:pt x="776138" y="2233698"/>
                  </a:lnTo>
                  <a:lnTo>
                    <a:pt x="820225" y="2247777"/>
                  </a:lnTo>
                  <a:lnTo>
                    <a:pt x="865066" y="2260108"/>
                  </a:lnTo>
                  <a:lnTo>
                    <a:pt x="910623" y="2270651"/>
                  </a:lnTo>
                  <a:lnTo>
                    <a:pt x="956860" y="2279367"/>
                  </a:lnTo>
                  <a:lnTo>
                    <a:pt x="1003746" y="2286215"/>
                  </a:lnTo>
                  <a:lnTo>
                    <a:pt x="1051067" y="2291143"/>
                  </a:lnTo>
                  <a:lnTo>
                    <a:pt x="1099062" y="2294137"/>
                  </a:lnTo>
                  <a:lnTo>
                    <a:pt x="1147571" y="2295144"/>
                  </a:lnTo>
                  <a:lnTo>
                    <a:pt x="5542788" y="2295156"/>
                  </a:lnTo>
                  <a:lnTo>
                    <a:pt x="5591293" y="2294149"/>
                  </a:lnTo>
                  <a:lnTo>
                    <a:pt x="5639407" y="2291143"/>
                  </a:lnTo>
                  <a:lnTo>
                    <a:pt x="5686812" y="2286202"/>
                  </a:lnTo>
                  <a:lnTo>
                    <a:pt x="5733640" y="2279354"/>
                  </a:lnTo>
                  <a:lnTo>
                    <a:pt x="5779843" y="2270638"/>
                  </a:lnTo>
                  <a:lnTo>
                    <a:pt x="5825377" y="2260095"/>
                  </a:lnTo>
                  <a:lnTo>
                    <a:pt x="5870201" y="2247764"/>
                  </a:lnTo>
                  <a:lnTo>
                    <a:pt x="5914276" y="2233685"/>
                  </a:lnTo>
                  <a:lnTo>
                    <a:pt x="5957559" y="2217898"/>
                  </a:lnTo>
                  <a:lnTo>
                    <a:pt x="6000011" y="2200443"/>
                  </a:lnTo>
                  <a:lnTo>
                    <a:pt x="6041593" y="2181359"/>
                  </a:lnTo>
                  <a:lnTo>
                    <a:pt x="6082264" y="2160686"/>
                  </a:lnTo>
                  <a:lnTo>
                    <a:pt x="6121984" y="2138465"/>
                  </a:lnTo>
                  <a:lnTo>
                    <a:pt x="6160713" y="2114735"/>
                  </a:lnTo>
                  <a:lnTo>
                    <a:pt x="6198412" y="2089535"/>
                  </a:lnTo>
                  <a:lnTo>
                    <a:pt x="6235040" y="2062907"/>
                  </a:lnTo>
                  <a:lnTo>
                    <a:pt x="6270558" y="2034888"/>
                  </a:lnTo>
                  <a:lnTo>
                    <a:pt x="6304925" y="2005521"/>
                  </a:lnTo>
                  <a:lnTo>
                    <a:pt x="6338103" y="1974843"/>
                  </a:lnTo>
                  <a:lnTo>
                    <a:pt x="6370050" y="1942895"/>
                  </a:lnTo>
                  <a:lnTo>
                    <a:pt x="6400728" y="1909717"/>
                  </a:lnTo>
                  <a:lnTo>
                    <a:pt x="6430096" y="1875349"/>
                  </a:lnTo>
                  <a:lnTo>
                    <a:pt x="6458115" y="1839831"/>
                  </a:lnTo>
                  <a:lnTo>
                    <a:pt x="6484744" y="1803202"/>
                  </a:lnTo>
                  <a:lnTo>
                    <a:pt x="6509944" y="1765502"/>
                  </a:lnTo>
                  <a:lnTo>
                    <a:pt x="6533675" y="1726771"/>
                  </a:lnTo>
                  <a:lnTo>
                    <a:pt x="6555897" y="1687048"/>
                  </a:lnTo>
                  <a:lnTo>
                    <a:pt x="6576570" y="1646375"/>
                  </a:lnTo>
                  <a:lnTo>
                    <a:pt x="6595654" y="1604790"/>
                  </a:lnTo>
                  <a:lnTo>
                    <a:pt x="6613110" y="1562333"/>
                  </a:lnTo>
                  <a:lnTo>
                    <a:pt x="6628898" y="1519045"/>
                  </a:lnTo>
                  <a:lnTo>
                    <a:pt x="6642978" y="1474964"/>
                  </a:lnTo>
                  <a:lnTo>
                    <a:pt x="6655309" y="1430132"/>
                  </a:lnTo>
                  <a:lnTo>
                    <a:pt x="6665853" y="1384587"/>
                  </a:lnTo>
                  <a:lnTo>
                    <a:pt x="6674569" y="1338369"/>
                  </a:lnTo>
                  <a:lnTo>
                    <a:pt x="6681418" y="1291519"/>
                  </a:lnTo>
                  <a:lnTo>
                    <a:pt x="6686359" y="1244076"/>
                  </a:lnTo>
                  <a:lnTo>
                    <a:pt x="6689353" y="1196081"/>
                  </a:lnTo>
                  <a:lnTo>
                    <a:pt x="6690360" y="1147572"/>
                  </a:lnTo>
                  <a:lnTo>
                    <a:pt x="6689353" y="1099066"/>
                  </a:lnTo>
                  <a:lnTo>
                    <a:pt x="6686359" y="1051074"/>
                  </a:lnTo>
                  <a:lnTo>
                    <a:pt x="6681417" y="1003634"/>
                  </a:lnTo>
                  <a:lnTo>
                    <a:pt x="6674569" y="956786"/>
                  </a:lnTo>
                  <a:lnTo>
                    <a:pt x="6665852" y="910571"/>
                  </a:lnTo>
                  <a:lnTo>
                    <a:pt x="6655308" y="865028"/>
                  </a:lnTo>
                  <a:lnTo>
                    <a:pt x="6642976" y="820197"/>
                  </a:lnTo>
                  <a:lnTo>
                    <a:pt x="6628896" y="776118"/>
                  </a:lnTo>
                  <a:lnTo>
                    <a:pt x="6613108" y="732831"/>
                  </a:lnTo>
                  <a:lnTo>
                    <a:pt x="6595651" y="690375"/>
                  </a:lnTo>
                  <a:lnTo>
                    <a:pt x="6576566" y="648790"/>
                  </a:lnTo>
                  <a:lnTo>
                    <a:pt x="6555892" y="608117"/>
                  </a:lnTo>
                  <a:lnTo>
                    <a:pt x="6533670" y="568395"/>
                  </a:lnTo>
                  <a:lnTo>
                    <a:pt x="6509938" y="529664"/>
                  </a:lnTo>
                  <a:lnTo>
                    <a:pt x="6484737" y="491964"/>
                  </a:lnTo>
                  <a:lnTo>
                    <a:pt x="6458107" y="455334"/>
                  </a:lnTo>
                  <a:lnTo>
                    <a:pt x="6430088" y="419815"/>
                  </a:lnTo>
                  <a:lnTo>
                    <a:pt x="6400719" y="385446"/>
                  </a:lnTo>
                  <a:lnTo>
                    <a:pt x="6370040" y="352267"/>
                  </a:lnTo>
                  <a:lnTo>
                    <a:pt x="6338092" y="320319"/>
                  </a:lnTo>
                  <a:lnTo>
                    <a:pt x="6304913" y="289640"/>
                  </a:lnTo>
                  <a:lnTo>
                    <a:pt x="6270544" y="260271"/>
                  </a:lnTo>
                  <a:lnTo>
                    <a:pt x="6235025" y="232252"/>
                  </a:lnTo>
                  <a:lnTo>
                    <a:pt x="6198395" y="205622"/>
                  </a:lnTo>
                  <a:lnTo>
                    <a:pt x="6160695" y="180421"/>
                  </a:lnTo>
                  <a:lnTo>
                    <a:pt x="6121964" y="156689"/>
                  </a:lnTo>
                  <a:lnTo>
                    <a:pt x="6082242" y="134467"/>
                  </a:lnTo>
                  <a:lnTo>
                    <a:pt x="6041569" y="113793"/>
                  </a:lnTo>
                  <a:lnTo>
                    <a:pt x="5999984" y="94708"/>
                  </a:lnTo>
                  <a:lnTo>
                    <a:pt x="5957528" y="77251"/>
                  </a:lnTo>
                  <a:lnTo>
                    <a:pt x="5914241" y="61463"/>
                  </a:lnTo>
                  <a:lnTo>
                    <a:pt x="5870162" y="47383"/>
                  </a:lnTo>
                  <a:lnTo>
                    <a:pt x="5825331" y="35051"/>
                  </a:lnTo>
                  <a:lnTo>
                    <a:pt x="5779788" y="24507"/>
                  </a:lnTo>
                  <a:lnTo>
                    <a:pt x="5733573" y="15790"/>
                  </a:lnTo>
                  <a:lnTo>
                    <a:pt x="5686725" y="8942"/>
                  </a:lnTo>
                  <a:lnTo>
                    <a:pt x="5639285" y="4000"/>
                  </a:lnTo>
                  <a:lnTo>
                    <a:pt x="5591293" y="1006"/>
                  </a:lnTo>
                  <a:lnTo>
                    <a:pt x="5542788" y="0"/>
                  </a:lnTo>
                  <a:close/>
                </a:path>
              </a:pathLst>
            </a:custGeom>
            <a:solidFill>
              <a:srgbClr val="FFFFC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121157" y="4153661"/>
              <a:ext cx="6690359" cy="2295525"/>
            </a:xfrm>
            <a:custGeom>
              <a:avLst/>
              <a:gdLst/>
              <a:ahLst/>
              <a:cxnLst/>
              <a:rect l="l" t="t" r="r" b="b"/>
              <a:pathLst>
                <a:path w="6690359" h="2295525">
                  <a:moveTo>
                    <a:pt x="0" y="1147572"/>
                  </a:moveTo>
                  <a:lnTo>
                    <a:pt x="1006" y="1099066"/>
                  </a:lnTo>
                  <a:lnTo>
                    <a:pt x="4000" y="1051074"/>
                  </a:lnTo>
                  <a:lnTo>
                    <a:pt x="8941" y="1003634"/>
                  </a:lnTo>
                  <a:lnTo>
                    <a:pt x="15789" y="956786"/>
                  </a:lnTo>
                  <a:lnTo>
                    <a:pt x="24505" y="910571"/>
                  </a:lnTo>
                  <a:lnTo>
                    <a:pt x="35048" y="865028"/>
                  </a:lnTo>
                  <a:lnTo>
                    <a:pt x="47379" y="820197"/>
                  </a:lnTo>
                  <a:lnTo>
                    <a:pt x="61458" y="776118"/>
                  </a:lnTo>
                  <a:lnTo>
                    <a:pt x="77245" y="732831"/>
                  </a:lnTo>
                  <a:lnTo>
                    <a:pt x="94700" y="690375"/>
                  </a:lnTo>
                  <a:lnTo>
                    <a:pt x="113784" y="648790"/>
                  </a:lnTo>
                  <a:lnTo>
                    <a:pt x="134457" y="608117"/>
                  </a:lnTo>
                  <a:lnTo>
                    <a:pt x="156678" y="568395"/>
                  </a:lnTo>
                  <a:lnTo>
                    <a:pt x="180408" y="529664"/>
                  </a:lnTo>
                  <a:lnTo>
                    <a:pt x="205608" y="491964"/>
                  </a:lnTo>
                  <a:lnTo>
                    <a:pt x="232236" y="455334"/>
                  </a:lnTo>
                  <a:lnTo>
                    <a:pt x="260255" y="419815"/>
                  </a:lnTo>
                  <a:lnTo>
                    <a:pt x="289622" y="385446"/>
                  </a:lnTo>
                  <a:lnTo>
                    <a:pt x="320300" y="352267"/>
                  </a:lnTo>
                  <a:lnTo>
                    <a:pt x="352248" y="320319"/>
                  </a:lnTo>
                  <a:lnTo>
                    <a:pt x="385426" y="289640"/>
                  </a:lnTo>
                  <a:lnTo>
                    <a:pt x="419794" y="260271"/>
                  </a:lnTo>
                  <a:lnTo>
                    <a:pt x="455312" y="232252"/>
                  </a:lnTo>
                  <a:lnTo>
                    <a:pt x="491941" y="205622"/>
                  </a:lnTo>
                  <a:lnTo>
                    <a:pt x="529641" y="180421"/>
                  </a:lnTo>
                  <a:lnTo>
                    <a:pt x="568372" y="156689"/>
                  </a:lnTo>
                  <a:lnTo>
                    <a:pt x="608095" y="134467"/>
                  </a:lnTo>
                  <a:lnTo>
                    <a:pt x="648768" y="113793"/>
                  </a:lnTo>
                  <a:lnTo>
                    <a:pt x="690353" y="94708"/>
                  </a:lnTo>
                  <a:lnTo>
                    <a:pt x="732810" y="77251"/>
                  </a:lnTo>
                  <a:lnTo>
                    <a:pt x="776098" y="61463"/>
                  </a:lnTo>
                  <a:lnTo>
                    <a:pt x="820179" y="47383"/>
                  </a:lnTo>
                  <a:lnTo>
                    <a:pt x="865011" y="35051"/>
                  </a:lnTo>
                  <a:lnTo>
                    <a:pt x="910556" y="24507"/>
                  </a:lnTo>
                  <a:lnTo>
                    <a:pt x="956774" y="15790"/>
                  </a:lnTo>
                  <a:lnTo>
                    <a:pt x="1003624" y="8942"/>
                  </a:lnTo>
                  <a:lnTo>
                    <a:pt x="1051067" y="4000"/>
                  </a:lnTo>
                  <a:lnTo>
                    <a:pt x="1099062" y="1006"/>
                  </a:lnTo>
                  <a:lnTo>
                    <a:pt x="1147572" y="0"/>
                  </a:lnTo>
                  <a:lnTo>
                    <a:pt x="5542788" y="0"/>
                  </a:lnTo>
                  <a:lnTo>
                    <a:pt x="5591293" y="1006"/>
                  </a:lnTo>
                  <a:lnTo>
                    <a:pt x="5639285" y="4000"/>
                  </a:lnTo>
                  <a:lnTo>
                    <a:pt x="5686725" y="8942"/>
                  </a:lnTo>
                  <a:lnTo>
                    <a:pt x="5733573" y="15790"/>
                  </a:lnTo>
                  <a:lnTo>
                    <a:pt x="5779788" y="24507"/>
                  </a:lnTo>
                  <a:lnTo>
                    <a:pt x="5825331" y="35051"/>
                  </a:lnTo>
                  <a:lnTo>
                    <a:pt x="5870162" y="47383"/>
                  </a:lnTo>
                  <a:lnTo>
                    <a:pt x="5914241" y="61463"/>
                  </a:lnTo>
                  <a:lnTo>
                    <a:pt x="5957528" y="77251"/>
                  </a:lnTo>
                  <a:lnTo>
                    <a:pt x="5999984" y="94708"/>
                  </a:lnTo>
                  <a:lnTo>
                    <a:pt x="6041569" y="113793"/>
                  </a:lnTo>
                  <a:lnTo>
                    <a:pt x="6082242" y="134467"/>
                  </a:lnTo>
                  <a:lnTo>
                    <a:pt x="6121964" y="156689"/>
                  </a:lnTo>
                  <a:lnTo>
                    <a:pt x="6160695" y="180421"/>
                  </a:lnTo>
                  <a:lnTo>
                    <a:pt x="6198395" y="205622"/>
                  </a:lnTo>
                  <a:lnTo>
                    <a:pt x="6235025" y="232252"/>
                  </a:lnTo>
                  <a:lnTo>
                    <a:pt x="6270544" y="260271"/>
                  </a:lnTo>
                  <a:lnTo>
                    <a:pt x="6304913" y="289640"/>
                  </a:lnTo>
                  <a:lnTo>
                    <a:pt x="6338092" y="320319"/>
                  </a:lnTo>
                  <a:lnTo>
                    <a:pt x="6370040" y="352267"/>
                  </a:lnTo>
                  <a:lnTo>
                    <a:pt x="6400719" y="385446"/>
                  </a:lnTo>
                  <a:lnTo>
                    <a:pt x="6430088" y="419815"/>
                  </a:lnTo>
                  <a:lnTo>
                    <a:pt x="6458107" y="455334"/>
                  </a:lnTo>
                  <a:lnTo>
                    <a:pt x="6484737" y="491964"/>
                  </a:lnTo>
                  <a:lnTo>
                    <a:pt x="6509938" y="529664"/>
                  </a:lnTo>
                  <a:lnTo>
                    <a:pt x="6533670" y="568395"/>
                  </a:lnTo>
                  <a:lnTo>
                    <a:pt x="6555892" y="608117"/>
                  </a:lnTo>
                  <a:lnTo>
                    <a:pt x="6576566" y="648790"/>
                  </a:lnTo>
                  <a:lnTo>
                    <a:pt x="6595651" y="690375"/>
                  </a:lnTo>
                  <a:lnTo>
                    <a:pt x="6613108" y="732831"/>
                  </a:lnTo>
                  <a:lnTo>
                    <a:pt x="6628896" y="776118"/>
                  </a:lnTo>
                  <a:lnTo>
                    <a:pt x="6642976" y="820197"/>
                  </a:lnTo>
                  <a:lnTo>
                    <a:pt x="6655308" y="865028"/>
                  </a:lnTo>
                  <a:lnTo>
                    <a:pt x="6665852" y="910571"/>
                  </a:lnTo>
                  <a:lnTo>
                    <a:pt x="6674569" y="956786"/>
                  </a:lnTo>
                  <a:lnTo>
                    <a:pt x="6681417" y="1003634"/>
                  </a:lnTo>
                  <a:lnTo>
                    <a:pt x="6686359" y="1051074"/>
                  </a:lnTo>
                  <a:lnTo>
                    <a:pt x="6689353" y="1099066"/>
                  </a:lnTo>
                  <a:lnTo>
                    <a:pt x="6690360" y="1147572"/>
                  </a:lnTo>
                  <a:lnTo>
                    <a:pt x="6689353" y="1196082"/>
                  </a:lnTo>
                  <a:lnTo>
                    <a:pt x="6686359" y="1244078"/>
                  </a:lnTo>
                  <a:lnTo>
                    <a:pt x="6681417" y="1291522"/>
                  </a:lnTo>
                  <a:lnTo>
                    <a:pt x="6674569" y="1338373"/>
                  </a:lnTo>
                  <a:lnTo>
                    <a:pt x="6665852" y="1384591"/>
                  </a:lnTo>
                  <a:lnTo>
                    <a:pt x="6655308" y="1430137"/>
                  </a:lnTo>
                  <a:lnTo>
                    <a:pt x="6642976" y="1474970"/>
                  </a:lnTo>
                  <a:lnTo>
                    <a:pt x="6628896" y="1519051"/>
                  </a:lnTo>
                  <a:lnTo>
                    <a:pt x="6613108" y="1562340"/>
                  </a:lnTo>
                  <a:lnTo>
                    <a:pt x="6595651" y="1604797"/>
                  </a:lnTo>
                  <a:lnTo>
                    <a:pt x="6576566" y="1646383"/>
                  </a:lnTo>
                  <a:lnTo>
                    <a:pt x="6555892" y="1687057"/>
                  </a:lnTo>
                  <a:lnTo>
                    <a:pt x="6533670" y="1726779"/>
                  </a:lnTo>
                  <a:lnTo>
                    <a:pt x="6509938" y="1765511"/>
                  </a:lnTo>
                  <a:lnTo>
                    <a:pt x="6484737" y="1803211"/>
                  </a:lnTo>
                  <a:lnTo>
                    <a:pt x="6458107" y="1839841"/>
                  </a:lnTo>
                  <a:lnTo>
                    <a:pt x="6430088" y="1875360"/>
                  </a:lnTo>
                  <a:lnTo>
                    <a:pt x="6400719" y="1909728"/>
                  </a:lnTo>
                  <a:lnTo>
                    <a:pt x="6370040" y="1942906"/>
                  </a:lnTo>
                  <a:lnTo>
                    <a:pt x="6338092" y="1974854"/>
                  </a:lnTo>
                  <a:lnTo>
                    <a:pt x="6304913" y="2005532"/>
                  </a:lnTo>
                  <a:lnTo>
                    <a:pt x="6270544" y="2034900"/>
                  </a:lnTo>
                  <a:lnTo>
                    <a:pt x="6235025" y="2062918"/>
                  </a:lnTo>
                  <a:lnTo>
                    <a:pt x="6198395" y="2089547"/>
                  </a:lnTo>
                  <a:lnTo>
                    <a:pt x="6160695" y="2114747"/>
                  </a:lnTo>
                  <a:lnTo>
                    <a:pt x="6121964" y="2138477"/>
                  </a:lnTo>
                  <a:lnTo>
                    <a:pt x="6082242" y="2160699"/>
                  </a:lnTo>
                  <a:lnTo>
                    <a:pt x="6041569" y="2181371"/>
                  </a:lnTo>
                  <a:lnTo>
                    <a:pt x="5999984" y="2200455"/>
                  </a:lnTo>
                  <a:lnTo>
                    <a:pt x="5957528" y="2217911"/>
                  </a:lnTo>
                  <a:lnTo>
                    <a:pt x="5914241" y="2233698"/>
                  </a:lnTo>
                  <a:lnTo>
                    <a:pt x="5870162" y="2247777"/>
                  </a:lnTo>
                  <a:lnTo>
                    <a:pt x="5825331" y="2260108"/>
                  </a:lnTo>
                  <a:lnTo>
                    <a:pt x="5779788" y="2270651"/>
                  </a:lnTo>
                  <a:lnTo>
                    <a:pt x="5733573" y="2279367"/>
                  </a:lnTo>
                  <a:lnTo>
                    <a:pt x="5686725" y="2286215"/>
                  </a:lnTo>
                  <a:lnTo>
                    <a:pt x="5639285" y="2291156"/>
                  </a:lnTo>
                  <a:lnTo>
                    <a:pt x="5591293" y="2294149"/>
                  </a:lnTo>
                  <a:lnTo>
                    <a:pt x="5542788" y="2295156"/>
                  </a:lnTo>
                  <a:lnTo>
                    <a:pt x="1147572" y="2295144"/>
                  </a:lnTo>
                  <a:lnTo>
                    <a:pt x="1099062" y="2294137"/>
                  </a:lnTo>
                  <a:lnTo>
                    <a:pt x="1051067" y="2291143"/>
                  </a:lnTo>
                  <a:lnTo>
                    <a:pt x="1003624" y="2286202"/>
                  </a:lnTo>
                  <a:lnTo>
                    <a:pt x="956774" y="2279354"/>
                  </a:lnTo>
                  <a:lnTo>
                    <a:pt x="910556" y="2270638"/>
                  </a:lnTo>
                  <a:lnTo>
                    <a:pt x="865011" y="2260095"/>
                  </a:lnTo>
                  <a:lnTo>
                    <a:pt x="820179" y="2247764"/>
                  </a:lnTo>
                  <a:lnTo>
                    <a:pt x="776098" y="2233685"/>
                  </a:lnTo>
                  <a:lnTo>
                    <a:pt x="732810" y="2217898"/>
                  </a:lnTo>
                  <a:lnTo>
                    <a:pt x="690353" y="2200443"/>
                  </a:lnTo>
                  <a:lnTo>
                    <a:pt x="648768" y="2181359"/>
                  </a:lnTo>
                  <a:lnTo>
                    <a:pt x="608095" y="2160686"/>
                  </a:lnTo>
                  <a:lnTo>
                    <a:pt x="568372" y="2138465"/>
                  </a:lnTo>
                  <a:lnTo>
                    <a:pt x="529641" y="2114735"/>
                  </a:lnTo>
                  <a:lnTo>
                    <a:pt x="491941" y="2089535"/>
                  </a:lnTo>
                  <a:lnTo>
                    <a:pt x="455312" y="2062907"/>
                  </a:lnTo>
                  <a:lnTo>
                    <a:pt x="419794" y="2034888"/>
                  </a:lnTo>
                  <a:lnTo>
                    <a:pt x="385426" y="2005521"/>
                  </a:lnTo>
                  <a:lnTo>
                    <a:pt x="352248" y="1974843"/>
                  </a:lnTo>
                  <a:lnTo>
                    <a:pt x="320300" y="1942895"/>
                  </a:lnTo>
                  <a:lnTo>
                    <a:pt x="289622" y="1909717"/>
                  </a:lnTo>
                  <a:lnTo>
                    <a:pt x="260255" y="1875349"/>
                  </a:lnTo>
                  <a:lnTo>
                    <a:pt x="232236" y="1839831"/>
                  </a:lnTo>
                  <a:lnTo>
                    <a:pt x="205608" y="1803202"/>
                  </a:lnTo>
                  <a:lnTo>
                    <a:pt x="180408" y="1765502"/>
                  </a:lnTo>
                  <a:lnTo>
                    <a:pt x="156678" y="1726771"/>
                  </a:lnTo>
                  <a:lnTo>
                    <a:pt x="134457" y="1687048"/>
                  </a:lnTo>
                  <a:lnTo>
                    <a:pt x="113784" y="1646375"/>
                  </a:lnTo>
                  <a:lnTo>
                    <a:pt x="94700" y="1604790"/>
                  </a:lnTo>
                  <a:lnTo>
                    <a:pt x="77245" y="1562333"/>
                  </a:lnTo>
                  <a:lnTo>
                    <a:pt x="61458" y="1519045"/>
                  </a:lnTo>
                  <a:lnTo>
                    <a:pt x="47379" y="1474964"/>
                  </a:lnTo>
                  <a:lnTo>
                    <a:pt x="35048" y="1430132"/>
                  </a:lnTo>
                  <a:lnTo>
                    <a:pt x="24505" y="1384587"/>
                  </a:lnTo>
                  <a:lnTo>
                    <a:pt x="15789" y="1338369"/>
                  </a:lnTo>
                  <a:lnTo>
                    <a:pt x="8941" y="1291519"/>
                  </a:lnTo>
                  <a:lnTo>
                    <a:pt x="4000" y="1244076"/>
                  </a:lnTo>
                  <a:lnTo>
                    <a:pt x="1006" y="1196081"/>
                  </a:lnTo>
                  <a:lnTo>
                    <a:pt x="0" y="1147572"/>
                  </a:lnTo>
                  <a:close/>
                </a:path>
              </a:pathLst>
            </a:custGeom>
            <a:ln w="38100">
              <a:solidFill>
                <a:srgbClr val="7E5F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/>
          <p:cNvSpPr txBox="1"/>
          <p:nvPr/>
        </p:nvSpPr>
        <p:spPr>
          <a:xfrm>
            <a:off x="363727" y="4350257"/>
            <a:ext cx="6202045" cy="1854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173355">
              <a:lnSpc>
                <a:spcPct val="100000"/>
              </a:lnSpc>
              <a:spcBef>
                <a:spcPts val="100"/>
              </a:spcBef>
            </a:pPr>
            <a:r>
              <a:rPr dirty="0" sz="3000" spc="-25" b="1">
                <a:solidFill>
                  <a:srgbClr val="001F5F"/>
                </a:solidFill>
                <a:latin typeface="Arial"/>
                <a:cs typeface="Arial"/>
              </a:rPr>
              <a:t>Một </a:t>
            </a:r>
            <a:r>
              <a:rPr dirty="0" sz="3000" spc="-350" b="1">
                <a:solidFill>
                  <a:srgbClr val="001F5F"/>
                </a:solidFill>
                <a:latin typeface="Arial"/>
                <a:cs typeface="Arial"/>
              </a:rPr>
              <a:t>số </a:t>
            </a:r>
            <a:r>
              <a:rPr dirty="0" sz="3000" spc="-155" b="1">
                <a:solidFill>
                  <a:srgbClr val="001F5F"/>
                </a:solidFill>
                <a:latin typeface="Arial"/>
                <a:cs typeface="Arial"/>
              </a:rPr>
              <a:t>loại </a:t>
            </a:r>
            <a:r>
              <a:rPr dirty="0" sz="3000" spc="-175" b="1">
                <a:solidFill>
                  <a:srgbClr val="001F5F"/>
                </a:solidFill>
                <a:latin typeface="Arial"/>
                <a:cs typeface="Arial"/>
              </a:rPr>
              <a:t>hoa, </a:t>
            </a:r>
            <a:r>
              <a:rPr dirty="0" sz="3000" spc="-310" b="1">
                <a:solidFill>
                  <a:srgbClr val="001F5F"/>
                </a:solidFill>
                <a:latin typeface="Arial"/>
                <a:cs typeface="Arial"/>
              </a:rPr>
              <a:t>cây </a:t>
            </a:r>
            <a:r>
              <a:rPr dirty="0" sz="3000" spc="-270" b="1">
                <a:solidFill>
                  <a:srgbClr val="001F5F"/>
                </a:solidFill>
                <a:latin typeface="Arial"/>
                <a:cs typeface="Arial"/>
              </a:rPr>
              <a:t>cảnh </a:t>
            </a:r>
            <a:r>
              <a:rPr dirty="0" sz="3000" spc="-254" b="1">
                <a:solidFill>
                  <a:srgbClr val="001F5F"/>
                </a:solidFill>
                <a:latin typeface="Arial"/>
                <a:cs typeface="Arial"/>
              </a:rPr>
              <a:t>được </a:t>
            </a:r>
            <a:r>
              <a:rPr dirty="0" sz="3000" spc="-275" b="1">
                <a:solidFill>
                  <a:srgbClr val="001F5F"/>
                </a:solidFill>
                <a:latin typeface="Arial"/>
                <a:cs typeface="Arial"/>
              </a:rPr>
              <a:t>dùng  </a:t>
            </a:r>
            <a:r>
              <a:rPr dirty="0" sz="3000" spc="-195" b="1">
                <a:solidFill>
                  <a:srgbClr val="001F5F"/>
                </a:solidFill>
                <a:latin typeface="Arial"/>
                <a:cs typeface="Arial"/>
              </a:rPr>
              <a:t>trong </a:t>
            </a:r>
            <a:r>
              <a:rPr dirty="0" sz="3000" spc="-280" b="1">
                <a:solidFill>
                  <a:srgbClr val="001F5F"/>
                </a:solidFill>
                <a:latin typeface="Arial"/>
                <a:cs typeface="Arial"/>
              </a:rPr>
              <a:t>Đông </a:t>
            </a:r>
            <a:r>
              <a:rPr dirty="0" sz="3000" spc="-250" b="1">
                <a:solidFill>
                  <a:srgbClr val="001F5F"/>
                </a:solidFill>
                <a:latin typeface="Arial"/>
                <a:cs typeface="Arial"/>
              </a:rPr>
              <a:t>y </a:t>
            </a:r>
            <a:r>
              <a:rPr dirty="0" sz="3000" spc="-229" b="1">
                <a:solidFill>
                  <a:srgbClr val="001F5F"/>
                </a:solidFill>
                <a:latin typeface="Arial"/>
                <a:cs typeface="Arial"/>
              </a:rPr>
              <a:t>như </a:t>
            </a:r>
            <a:r>
              <a:rPr dirty="0" sz="3000" spc="-270" b="1">
                <a:solidFill>
                  <a:srgbClr val="001F5F"/>
                </a:solidFill>
                <a:latin typeface="Arial"/>
                <a:cs typeface="Arial"/>
              </a:rPr>
              <a:t>những </a:t>
            </a:r>
            <a:r>
              <a:rPr dirty="0" sz="3000" spc="-155" b="1">
                <a:solidFill>
                  <a:srgbClr val="001F5F"/>
                </a:solidFill>
                <a:latin typeface="Arial"/>
                <a:cs typeface="Arial"/>
              </a:rPr>
              <a:t>loại </a:t>
            </a:r>
            <a:r>
              <a:rPr dirty="0" sz="3000" spc="-275" b="1">
                <a:solidFill>
                  <a:srgbClr val="001F5F"/>
                </a:solidFill>
                <a:latin typeface="Arial"/>
                <a:cs typeface="Arial"/>
              </a:rPr>
              <a:t>dược </a:t>
            </a:r>
            <a:r>
              <a:rPr dirty="0" sz="3000" spc="-150" b="1">
                <a:solidFill>
                  <a:srgbClr val="001F5F"/>
                </a:solidFill>
                <a:latin typeface="Arial"/>
                <a:cs typeface="Arial"/>
              </a:rPr>
              <a:t>liệu  </a:t>
            </a:r>
            <a:r>
              <a:rPr dirty="0" sz="3000" spc="-229" b="1">
                <a:solidFill>
                  <a:srgbClr val="001F5F"/>
                </a:solidFill>
                <a:latin typeface="Arial"/>
                <a:cs typeface="Arial"/>
              </a:rPr>
              <a:t>quý </a:t>
            </a:r>
            <a:r>
              <a:rPr dirty="0" sz="3000" spc="-320" b="1">
                <a:solidFill>
                  <a:srgbClr val="001F5F"/>
                </a:solidFill>
                <a:latin typeface="Arial"/>
                <a:cs typeface="Arial"/>
              </a:rPr>
              <a:t>có </a:t>
            </a:r>
            <a:r>
              <a:rPr dirty="0" sz="3000" spc="-195" b="1">
                <a:solidFill>
                  <a:srgbClr val="001F5F"/>
                </a:solidFill>
                <a:latin typeface="Arial"/>
                <a:cs typeface="Arial"/>
              </a:rPr>
              <a:t>tác </a:t>
            </a:r>
            <a:r>
              <a:rPr dirty="0" sz="3000" spc="-275" b="1">
                <a:solidFill>
                  <a:srgbClr val="001F5F"/>
                </a:solidFill>
                <a:latin typeface="Arial"/>
                <a:cs typeface="Arial"/>
              </a:rPr>
              <a:t>dụng </a:t>
            </a:r>
            <a:r>
              <a:rPr dirty="0" sz="3000" spc="-175" b="1">
                <a:solidFill>
                  <a:srgbClr val="001F5F"/>
                </a:solidFill>
                <a:latin typeface="Arial"/>
                <a:cs typeface="Arial"/>
              </a:rPr>
              <a:t>làm </a:t>
            </a:r>
            <a:r>
              <a:rPr dirty="0" sz="3000" spc="-210" b="1">
                <a:solidFill>
                  <a:srgbClr val="001F5F"/>
                </a:solidFill>
                <a:latin typeface="Arial"/>
                <a:cs typeface="Arial"/>
              </a:rPr>
              <a:t>thuốc </a:t>
            </a:r>
            <a:r>
              <a:rPr dirty="0" sz="3000" spc="-114" b="1">
                <a:solidFill>
                  <a:srgbClr val="001F5F"/>
                </a:solidFill>
                <a:latin typeface="Arial"/>
                <a:cs typeface="Arial"/>
              </a:rPr>
              <a:t>rất </a:t>
            </a:r>
            <a:r>
              <a:rPr dirty="0" sz="3000" spc="-225" b="1">
                <a:solidFill>
                  <a:srgbClr val="001F5F"/>
                </a:solidFill>
                <a:latin typeface="Arial"/>
                <a:cs typeface="Arial"/>
              </a:rPr>
              <a:t>hữu</a:t>
            </a:r>
            <a:r>
              <a:rPr dirty="0" sz="3000" spc="130" b="1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dirty="0" sz="3000" spc="-200" b="1">
                <a:solidFill>
                  <a:srgbClr val="001F5F"/>
                </a:solidFill>
                <a:latin typeface="Arial"/>
                <a:cs typeface="Arial"/>
              </a:rPr>
              <a:t>ích,</a:t>
            </a:r>
            <a:endParaRPr sz="3000">
              <a:latin typeface="Arial"/>
              <a:cs typeface="Arial"/>
            </a:endParaRPr>
          </a:p>
          <a:p>
            <a:pPr marL="1393190">
              <a:lnSpc>
                <a:spcPct val="100000"/>
              </a:lnSpc>
            </a:pPr>
            <a:r>
              <a:rPr dirty="0" sz="3000" spc="-210" b="1">
                <a:solidFill>
                  <a:srgbClr val="001F5F"/>
                </a:solidFill>
                <a:latin typeface="Arial"/>
                <a:cs typeface="Arial"/>
              </a:rPr>
              <a:t>an </a:t>
            </a:r>
            <a:r>
              <a:rPr dirty="0" sz="3000" spc="-155" b="1">
                <a:solidFill>
                  <a:srgbClr val="001F5F"/>
                </a:solidFill>
                <a:latin typeface="Arial"/>
                <a:cs typeface="Arial"/>
              </a:rPr>
              <a:t>toàn </a:t>
            </a:r>
            <a:r>
              <a:rPr dirty="0" sz="3000" spc="-204" b="1">
                <a:solidFill>
                  <a:srgbClr val="001F5F"/>
                </a:solidFill>
                <a:latin typeface="Arial"/>
                <a:cs typeface="Arial"/>
              </a:rPr>
              <a:t>với </a:t>
            </a:r>
            <a:r>
              <a:rPr dirty="0" sz="3000" spc="-375" b="1">
                <a:solidFill>
                  <a:srgbClr val="001F5F"/>
                </a:solidFill>
                <a:latin typeface="Arial"/>
                <a:cs typeface="Arial"/>
              </a:rPr>
              <a:t>sức</a:t>
            </a:r>
            <a:r>
              <a:rPr dirty="0" sz="3000" spc="-100" b="1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dirty="0" sz="3000" spc="-175" b="1">
                <a:solidFill>
                  <a:srgbClr val="001F5F"/>
                </a:solidFill>
                <a:latin typeface="Arial"/>
                <a:cs typeface="Arial"/>
              </a:rPr>
              <a:t>khỏe.</a:t>
            </a:r>
            <a:endParaRPr sz="30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075944" y="135636"/>
            <a:ext cx="5038344" cy="37322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1995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EBF8FF">
              <a:alpha val="52940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264907" y="5836919"/>
            <a:ext cx="4927092" cy="102107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0" y="0"/>
            <a:ext cx="1333499" cy="9159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8343900" y="5250179"/>
            <a:ext cx="3848100" cy="160781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7" name="object 7"/>
          <p:cNvGrpSpPr/>
          <p:nvPr/>
        </p:nvGrpSpPr>
        <p:grpSpPr>
          <a:xfrm>
            <a:off x="6877939" y="952542"/>
            <a:ext cx="5186045" cy="2733040"/>
            <a:chOff x="6877939" y="952542"/>
            <a:chExt cx="5186045" cy="2733040"/>
          </a:xfrm>
        </p:grpSpPr>
        <p:sp>
          <p:nvSpPr>
            <p:cNvPr id="8" name="object 8"/>
            <p:cNvSpPr/>
            <p:nvPr/>
          </p:nvSpPr>
          <p:spPr>
            <a:xfrm>
              <a:off x="6894576" y="966216"/>
              <a:ext cx="5153025" cy="2705100"/>
            </a:xfrm>
            <a:custGeom>
              <a:avLst/>
              <a:gdLst/>
              <a:ahLst/>
              <a:cxnLst/>
              <a:rect l="l" t="t" r="r" b="b"/>
              <a:pathLst>
                <a:path w="5153025" h="2705100">
                  <a:moveTo>
                    <a:pt x="4951222" y="0"/>
                  </a:moveTo>
                  <a:lnTo>
                    <a:pt x="201422" y="0"/>
                  </a:lnTo>
                  <a:lnTo>
                    <a:pt x="148049" y="5620"/>
                  </a:lnTo>
                  <a:lnTo>
                    <a:pt x="99981" y="21467"/>
                  </a:lnTo>
                  <a:lnTo>
                    <a:pt x="59182" y="46021"/>
                  </a:lnTo>
                  <a:lnTo>
                    <a:pt x="27610" y="77761"/>
                  </a:lnTo>
                  <a:lnTo>
                    <a:pt x="7229" y="115167"/>
                  </a:lnTo>
                  <a:lnTo>
                    <a:pt x="0" y="156718"/>
                  </a:lnTo>
                  <a:lnTo>
                    <a:pt x="0" y="2548382"/>
                  </a:lnTo>
                  <a:lnTo>
                    <a:pt x="7229" y="2589932"/>
                  </a:lnTo>
                  <a:lnTo>
                    <a:pt x="27610" y="2627338"/>
                  </a:lnTo>
                  <a:lnTo>
                    <a:pt x="59181" y="2659078"/>
                  </a:lnTo>
                  <a:lnTo>
                    <a:pt x="99981" y="2683632"/>
                  </a:lnTo>
                  <a:lnTo>
                    <a:pt x="148049" y="2699479"/>
                  </a:lnTo>
                  <a:lnTo>
                    <a:pt x="201422" y="2705100"/>
                  </a:lnTo>
                  <a:lnTo>
                    <a:pt x="4951476" y="2705100"/>
                  </a:lnTo>
                  <a:lnTo>
                    <a:pt x="5004847" y="2699479"/>
                  </a:lnTo>
                  <a:lnTo>
                    <a:pt x="5052906" y="2683632"/>
                  </a:lnTo>
                  <a:lnTo>
                    <a:pt x="5093684" y="2659078"/>
                  </a:lnTo>
                  <a:lnTo>
                    <a:pt x="5125212" y="2627338"/>
                  </a:lnTo>
                  <a:lnTo>
                    <a:pt x="5145521" y="2589932"/>
                  </a:lnTo>
                  <a:lnTo>
                    <a:pt x="5152644" y="2548382"/>
                  </a:lnTo>
                  <a:lnTo>
                    <a:pt x="5152644" y="156718"/>
                  </a:lnTo>
                  <a:lnTo>
                    <a:pt x="5145414" y="115167"/>
                  </a:lnTo>
                  <a:lnTo>
                    <a:pt x="5125033" y="77761"/>
                  </a:lnTo>
                  <a:lnTo>
                    <a:pt x="5093462" y="46021"/>
                  </a:lnTo>
                  <a:lnTo>
                    <a:pt x="5052662" y="21467"/>
                  </a:lnTo>
                  <a:lnTo>
                    <a:pt x="5004594" y="5620"/>
                  </a:lnTo>
                  <a:lnTo>
                    <a:pt x="4951222" y="0"/>
                  </a:lnTo>
                  <a:close/>
                </a:path>
              </a:pathLst>
            </a:custGeom>
            <a:solidFill>
              <a:srgbClr val="DEB1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7112508" y="1135380"/>
              <a:ext cx="4716780" cy="2367280"/>
            </a:xfrm>
            <a:custGeom>
              <a:avLst/>
              <a:gdLst/>
              <a:ahLst/>
              <a:cxnLst/>
              <a:rect l="l" t="t" r="r" b="b"/>
              <a:pathLst>
                <a:path w="4716780" h="2367279">
                  <a:moveTo>
                    <a:pt x="4716780" y="0"/>
                  </a:moveTo>
                  <a:lnTo>
                    <a:pt x="0" y="0"/>
                  </a:lnTo>
                  <a:lnTo>
                    <a:pt x="0" y="2366772"/>
                  </a:lnTo>
                  <a:lnTo>
                    <a:pt x="4716780" y="2366772"/>
                  </a:lnTo>
                  <a:lnTo>
                    <a:pt x="471678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6877939" y="952550"/>
              <a:ext cx="5186045" cy="2733040"/>
            </a:xfrm>
            <a:custGeom>
              <a:avLst/>
              <a:gdLst/>
              <a:ahLst/>
              <a:cxnLst/>
              <a:rect l="l" t="t" r="r" b="b"/>
              <a:pathLst>
                <a:path w="5186045" h="2733040">
                  <a:moveTo>
                    <a:pt x="249809" y="452196"/>
                  </a:moveTo>
                  <a:lnTo>
                    <a:pt x="244221" y="442201"/>
                  </a:lnTo>
                  <a:lnTo>
                    <a:pt x="232181" y="438861"/>
                  </a:lnTo>
                  <a:lnTo>
                    <a:pt x="220192" y="442201"/>
                  </a:lnTo>
                  <a:lnTo>
                    <a:pt x="214757" y="452196"/>
                  </a:lnTo>
                  <a:lnTo>
                    <a:pt x="214757" y="2482926"/>
                  </a:lnTo>
                  <a:lnTo>
                    <a:pt x="220230" y="2492933"/>
                  </a:lnTo>
                  <a:lnTo>
                    <a:pt x="232283" y="2496261"/>
                  </a:lnTo>
                  <a:lnTo>
                    <a:pt x="244322" y="2492933"/>
                  </a:lnTo>
                  <a:lnTo>
                    <a:pt x="249809" y="2482926"/>
                  </a:lnTo>
                  <a:lnTo>
                    <a:pt x="249809" y="452196"/>
                  </a:lnTo>
                  <a:close/>
                </a:path>
                <a:path w="5186045" h="2733040">
                  <a:moveTo>
                    <a:pt x="3790086" y="185889"/>
                  </a:moveTo>
                  <a:lnTo>
                    <a:pt x="3785819" y="176453"/>
                  </a:lnTo>
                  <a:lnTo>
                    <a:pt x="3773043" y="172161"/>
                  </a:lnTo>
                  <a:lnTo>
                    <a:pt x="245491" y="172161"/>
                  </a:lnTo>
                  <a:lnTo>
                    <a:pt x="232702" y="176453"/>
                  </a:lnTo>
                  <a:lnTo>
                    <a:pt x="228434" y="185877"/>
                  </a:lnTo>
                  <a:lnTo>
                    <a:pt x="232702" y="195313"/>
                  </a:lnTo>
                  <a:lnTo>
                    <a:pt x="245491" y="199593"/>
                  </a:lnTo>
                  <a:lnTo>
                    <a:pt x="3773043" y="199593"/>
                  </a:lnTo>
                  <a:lnTo>
                    <a:pt x="3785819" y="195313"/>
                  </a:lnTo>
                  <a:lnTo>
                    <a:pt x="3790086" y="185889"/>
                  </a:lnTo>
                  <a:close/>
                </a:path>
                <a:path w="5186045" h="2733040">
                  <a:moveTo>
                    <a:pt x="4881207" y="2719679"/>
                  </a:moveTo>
                  <a:lnTo>
                    <a:pt x="4877282" y="2710929"/>
                  </a:lnTo>
                  <a:lnTo>
                    <a:pt x="4867846" y="2707754"/>
                  </a:lnTo>
                  <a:lnTo>
                    <a:pt x="4865497" y="2706954"/>
                  </a:lnTo>
                  <a:lnTo>
                    <a:pt x="300990" y="2706954"/>
                  </a:lnTo>
                  <a:lnTo>
                    <a:pt x="236512" y="2707754"/>
                  </a:lnTo>
                  <a:lnTo>
                    <a:pt x="203949" y="2706636"/>
                  </a:lnTo>
                  <a:lnTo>
                    <a:pt x="125869" y="2687853"/>
                  </a:lnTo>
                  <a:lnTo>
                    <a:pt x="87109" y="2664472"/>
                  </a:lnTo>
                  <a:lnTo>
                    <a:pt x="57734" y="2634221"/>
                  </a:lnTo>
                  <a:lnTo>
                    <a:pt x="39052" y="2598826"/>
                  </a:lnTo>
                  <a:lnTo>
                    <a:pt x="32423" y="2560269"/>
                  </a:lnTo>
                  <a:lnTo>
                    <a:pt x="32321" y="210007"/>
                  </a:lnTo>
                  <a:lnTo>
                    <a:pt x="32270" y="191287"/>
                  </a:lnTo>
                  <a:lnTo>
                    <a:pt x="36068" y="150025"/>
                  </a:lnTo>
                  <a:lnTo>
                    <a:pt x="49949" y="110782"/>
                  </a:lnTo>
                  <a:lnTo>
                    <a:pt x="80137" y="74498"/>
                  </a:lnTo>
                  <a:lnTo>
                    <a:pt x="120802" y="48920"/>
                  </a:lnTo>
                  <a:lnTo>
                    <a:pt x="167195" y="33896"/>
                  </a:lnTo>
                  <a:lnTo>
                    <a:pt x="217462" y="26809"/>
                  </a:lnTo>
                  <a:lnTo>
                    <a:pt x="269798" y="25019"/>
                  </a:lnTo>
                  <a:lnTo>
                    <a:pt x="373380" y="26746"/>
                  </a:lnTo>
                  <a:lnTo>
                    <a:pt x="378574" y="25019"/>
                  </a:lnTo>
                  <a:lnTo>
                    <a:pt x="268516" y="0"/>
                  </a:lnTo>
                  <a:lnTo>
                    <a:pt x="215900" y="1663"/>
                  </a:lnTo>
                  <a:lnTo>
                    <a:pt x="164871" y="8077"/>
                  </a:lnTo>
                  <a:lnTo>
                    <a:pt x="116776" y="21590"/>
                  </a:lnTo>
                  <a:lnTo>
                    <a:pt x="72898" y="44526"/>
                  </a:lnTo>
                  <a:lnTo>
                    <a:pt x="40817" y="72136"/>
                  </a:lnTo>
                  <a:lnTo>
                    <a:pt x="18059" y="104063"/>
                  </a:lnTo>
                  <a:lnTo>
                    <a:pt x="0" y="176352"/>
                  </a:lnTo>
                  <a:lnTo>
                    <a:pt x="0" y="2560269"/>
                  </a:lnTo>
                  <a:lnTo>
                    <a:pt x="6311" y="2601366"/>
                  </a:lnTo>
                  <a:lnTo>
                    <a:pt x="23774" y="2638234"/>
                  </a:lnTo>
                  <a:lnTo>
                    <a:pt x="50990" y="2670124"/>
                  </a:lnTo>
                  <a:lnTo>
                    <a:pt x="86550" y="2696260"/>
                  </a:lnTo>
                  <a:lnTo>
                    <a:pt x="129070" y="2715869"/>
                  </a:lnTo>
                  <a:lnTo>
                    <a:pt x="177139" y="2728201"/>
                  </a:lnTo>
                  <a:lnTo>
                    <a:pt x="229362" y="2732481"/>
                  </a:lnTo>
                  <a:lnTo>
                    <a:pt x="4865497" y="2732481"/>
                  </a:lnTo>
                  <a:lnTo>
                    <a:pt x="4877282" y="2728442"/>
                  </a:lnTo>
                  <a:lnTo>
                    <a:pt x="4881207" y="2719679"/>
                  </a:lnTo>
                  <a:close/>
                </a:path>
                <a:path w="5186045" h="2733040">
                  <a:moveTo>
                    <a:pt x="4972685" y="180797"/>
                  </a:moveTo>
                  <a:lnTo>
                    <a:pt x="4968976" y="172415"/>
                  </a:lnTo>
                  <a:lnTo>
                    <a:pt x="4960366" y="168186"/>
                  </a:lnTo>
                  <a:lnTo>
                    <a:pt x="4950028" y="168071"/>
                  </a:lnTo>
                  <a:lnTo>
                    <a:pt x="4941189" y="172034"/>
                  </a:lnTo>
                  <a:lnTo>
                    <a:pt x="4018915" y="172034"/>
                  </a:lnTo>
                  <a:lnTo>
                    <a:pt x="4006126" y="176352"/>
                  </a:lnTo>
                  <a:lnTo>
                    <a:pt x="4001859" y="185826"/>
                  </a:lnTo>
                  <a:lnTo>
                    <a:pt x="4006126" y="195287"/>
                  </a:lnTo>
                  <a:lnTo>
                    <a:pt x="4018915" y="199593"/>
                  </a:lnTo>
                  <a:lnTo>
                    <a:pt x="4937252" y="199593"/>
                  </a:lnTo>
                  <a:lnTo>
                    <a:pt x="4937252" y="1774266"/>
                  </a:lnTo>
                  <a:lnTo>
                    <a:pt x="4942776" y="1784273"/>
                  </a:lnTo>
                  <a:lnTo>
                    <a:pt x="4954968" y="1787601"/>
                  </a:lnTo>
                  <a:lnTo>
                    <a:pt x="4967148" y="1784273"/>
                  </a:lnTo>
                  <a:lnTo>
                    <a:pt x="4972685" y="1774266"/>
                  </a:lnTo>
                  <a:lnTo>
                    <a:pt x="4972685" y="180797"/>
                  </a:lnTo>
                  <a:close/>
                </a:path>
                <a:path w="5186045" h="2733040">
                  <a:moveTo>
                    <a:pt x="4978184" y="2538184"/>
                  </a:moveTo>
                  <a:lnTo>
                    <a:pt x="4973066" y="2531313"/>
                  </a:lnTo>
                  <a:lnTo>
                    <a:pt x="4973066" y="2227529"/>
                  </a:lnTo>
                  <a:lnTo>
                    <a:pt x="4967503" y="2217610"/>
                  </a:lnTo>
                  <a:lnTo>
                    <a:pt x="4955286" y="2214295"/>
                  </a:lnTo>
                  <a:lnTo>
                    <a:pt x="4943056" y="2217610"/>
                  </a:lnTo>
                  <a:lnTo>
                    <a:pt x="4937506" y="2227529"/>
                  </a:lnTo>
                  <a:lnTo>
                    <a:pt x="4937506" y="2528138"/>
                  </a:lnTo>
                  <a:lnTo>
                    <a:pt x="775843" y="2528138"/>
                  </a:lnTo>
                  <a:lnTo>
                    <a:pt x="763054" y="2532456"/>
                  </a:lnTo>
                  <a:lnTo>
                    <a:pt x="758786" y="2541930"/>
                  </a:lnTo>
                  <a:lnTo>
                    <a:pt x="763054" y="2551392"/>
                  </a:lnTo>
                  <a:lnTo>
                    <a:pt x="775843" y="2555697"/>
                  </a:lnTo>
                  <a:lnTo>
                    <a:pt x="4961890" y="2555697"/>
                  </a:lnTo>
                  <a:lnTo>
                    <a:pt x="4972545" y="2552916"/>
                  </a:lnTo>
                  <a:lnTo>
                    <a:pt x="4977993" y="2546223"/>
                  </a:lnTo>
                  <a:lnTo>
                    <a:pt x="4978184" y="2538184"/>
                  </a:lnTo>
                  <a:close/>
                </a:path>
                <a:path w="5186045" h="2733040">
                  <a:moveTo>
                    <a:pt x="5185918" y="172288"/>
                  </a:moveTo>
                  <a:lnTo>
                    <a:pt x="5178082" y="127927"/>
                  </a:lnTo>
                  <a:lnTo>
                    <a:pt x="5156619" y="87071"/>
                  </a:lnTo>
                  <a:lnTo>
                    <a:pt x="5122570" y="51854"/>
                  </a:lnTo>
                  <a:lnTo>
                    <a:pt x="5076952" y="24333"/>
                  </a:lnTo>
                  <a:lnTo>
                    <a:pt x="5037823" y="10909"/>
                  </a:lnTo>
                  <a:lnTo>
                    <a:pt x="4997907" y="4140"/>
                  </a:lnTo>
                  <a:lnTo>
                    <a:pt x="4957051" y="1765"/>
                  </a:lnTo>
                  <a:lnTo>
                    <a:pt x="4915154" y="1473"/>
                  </a:lnTo>
                  <a:lnTo>
                    <a:pt x="449580" y="1473"/>
                  </a:lnTo>
                  <a:lnTo>
                    <a:pt x="438010" y="5232"/>
                  </a:lnTo>
                  <a:lnTo>
                    <a:pt x="434213" y="13843"/>
                  </a:lnTo>
                  <a:lnTo>
                    <a:pt x="438213" y="22529"/>
                  </a:lnTo>
                  <a:lnTo>
                    <a:pt x="450088" y="26492"/>
                  </a:lnTo>
                  <a:lnTo>
                    <a:pt x="4957572" y="26492"/>
                  </a:lnTo>
                  <a:lnTo>
                    <a:pt x="5009502" y="31445"/>
                  </a:lnTo>
                  <a:lnTo>
                    <a:pt x="5056136" y="45580"/>
                  </a:lnTo>
                  <a:lnTo>
                    <a:pt x="5095659" y="67919"/>
                  </a:lnTo>
                  <a:lnTo>
                    <a:pt x="5126240" y="97409"/>
                  </a:lnTo>
                  <a:lnTo>
                    <a:pt x="5146052" y="133057"/>
                  </a:lnTo>
                  <a:lnTo>
                    <a:pt x="5153279" y="173812"/>
                  </a:lnTo>
                  <a:lnTo>
                    <a:pt x="5153507" y="367487"/>
                  </a:lnTo>
                  <a:lnTo>
                    <a:pt x="5153317" y="464261"/>
                  </a:lnTo>
                  <a:lnTo>
                    <a:pt x="5153279" y="2538806"/>
                  </a:lnTo>
                  <a:lnTo>
                    <a:pt x="5158371" y="2548026"/>
                  </a:lnTo>
                  <a:lnTo>
                    <a:pt x="5169598" y="2551099"/>
                  </a:lnTo>
                  <a:lnTo>
                    <a:pt x="5180812" y="2548026"/>
                  </a:lnTo>
                  <a:lnTo>
                    <a:pt x="5185918" y="2538806"/>
                  </a:lnTo>
                  <a:lnTo>
                    <a:pt x="5185918" y="172288"/>
                  </a:lnTo>
                  <a:close/>
                </a:path>
              </a:pathLst>
            </a:custGeom>
            <a:solidFill>
              <a:srgbClr val="1A1A1A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/>
          <p:cNvSpPr txBox="1"/>
          <p:nvPr/>
        </p:nvSpPr>
        <p:spPr>
          <a:xfrm>
            <a:off x="7290307" y="1436369"/>
            <a:ext cx="4364355" cy="18542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95"/>
              </a:spcBef>
            </a:pPr>
            <a:r>
              <a:rPr dirty="0" sz="4000" spc="-245">
                <a:latin typeface="Arial"/>
                <a:cs typeface="Arial"/>
              </a:rPr>
              <a:t>Người </a:t>
            </a:r>
            <a:r>
              <a:rPr dirty="0" sz="4000" spc="-65">
                <a:latin typeface="Arial"/>
                <a:cs typeface="Arial"/>
              </a:rPr>
              <a:t>ta </a:t>
            </a:r>
            <a:r>
              <a:rPr dirty="0" sz="4000" spc="-365">
                <a:latin typeface="Arial"/>
                <a:cs typeface="Arial"/>
              </a:rPr>
              <a:t>sử </a:t>
            </a:r>
            <a:r>
              <a:rPr dirty="0" sz="4000" spc="-180">
                <a:latin typeface="Arial"/>
                <a:cs typeface="Arial"/>
              </a:rPr>
              <a:t>dụng  </a:t>
            </a:r>
            <a:r>
              <a:rPr dirty="0" sz="4000" spc="-204">
                <a:latin typeface="Arial"/>
                <a:cs typeface="Arial"/>
              </a:rPr>
              <a:t>nguyên </a:t>
            </a:r>
            <a:r>
              <a:rPr dirty="0" sz="4000" spc="-80">
                <a:latin typeface="Arial"/>
                <a:cs typeface="Arial"/>
              </a:rPr>
              <a:t>liệu </a:t>
            </a:r>
            <a:r>
              <a:rPr dirty="0" sz="4000" spc="-270">
                <a:latin typeface="Arial"/>
                <a:cs typeface="Arial"/>
              </a:rPr>
              <a:t>gì </a:t>
            </a:r>
            <a:r>
              <a:rPr dirty="0" sz="4000" spc="-130">
                <a:latin typeface="Arial"/>
                <a:cs typeface="Arial"/>
              </a:rPr>
              <a:t>để</a:t>
            </a:r>
            <a:r>
              <a:rPr dirty="0" sz="4000" spc="-220">
                <a:latin typeface="Arial"/>
                <a:cs typeface="Arial"/>
              </a:rPr>
              <a:t> </a:t>
            </a:r>
            <a:r>
              <a:rPr dirty="0" sz="4000" spc="-295">
                <a:latin typeface="Arial"/>
                <a:cs typeface="Arial"/>
              </a:rPr>
              <a:t>sản  </a:t>
            </a:r>
            <a:r>
              <a:rPr dirty="0" sz="4000" spc="-140">
                <a:latin typeface="Arial"/>
                <a:cs typeface="Arial"/>
              </a:rPr>
              <a:t>xuất </a:t>
            </a:r>
            <a:r>
              <a:rPr dirty="0" sz="4000" spc="-170">
                <a:latin typeface="Arial"/>
                <a:cs typeface="Arial"/>
              </a:rPr>
              <a:t>ra </a:t>
            </a:r>
            <a:r>
              <a:rPr dirty="0" sz="4000" spc="-254">
                <a:latin typeface="Arial"/>
                <a:cs typeface="Arial"/>
              </a:rPr>
              <a:t>nước</a:t>
            </a:r>
            <a:r>
              <a:rPr dirty="0" sz="4000" spc="-355">
                <a:latin typeface="Arial"/>
                <a:cs typeface="Arial"/>
              </a:rPr>
              <a:t> </a:t>
            </a:r>
            <a:r>
              <a:rPr dirty="0" sz="4000" spc="-235">
                <a:latin typeface="Arial"/>
                <a:cs typeface="Arial"/>
              </a:rPr>
              <a:t>hoa?</a:t>
            </a:r>
            <a:endParaRPr sz="4000">
              <a:latin typeface="Arial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7644510" y="3581475"/>
            <a:ext cx="2880360" cy="2962910"/>
            <a:chOff x="7644510" y="3581475"/>
            <a:chExt cx="2880360" cy="2962910"/>
          </a:xfrm>
        </p:grpSpPr>
        <p:sp>
          <p:nvSpPr>
            <p:cNvPr id="13" name="object 13"/>
            <p:cNvSpPr/>
            <p:nvPr/>
          </p:nvSpPr>
          <p:spPr>
            <a:xfrm>
              <a:off x="7644510" y="3714058"/>
              <a:ext cx="2880171" cy="282085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8854312" y="4331843"/>
              <a:ext cx="1213103" cy="435863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8604630" y="3581475"/>
              <a:ext cx="1770713" cy="2814117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8605996" y="6509004"/>
              <a:ext cx="1859914" cy="35560"/>
            </a:xfrm>
            <a:custGeom>
              <a:avLst/>
              <a:gdLst/>
              <a:ahLst/>
              <a:cxnLst/>
              <a:rect l="l" t="t" r="r" b="b"/>
              <a:pathLst>
                <a:path w="1859915" h="35559">
                  <a:moveTo>
                    <a:pt x="1849532" y="0"/>
                  </a:moveTo>
                  <a:lnTo>
                    <a:pt x="9810" y="0"/>
                  </a:lnTo>
                  <a:lnTo>
                    <a:pt x="2452" y="5476"/>
                  </a:lnTo>
                  <a:lnTo>
                    <a:pt x="0" y="17526"/>
                  </a:lnTo>
                  <a:lnTo>
                    <a:pt x="2452" y="29575"/>
                  </a:lnTo>
                  <a:lnTo>
                    <a:pt x="9810" y="35052"/>
                  </a:lnTo>
                  <a:lnTo>
                    <a:pt x="1849532" y="35052"/>
                  </a:lnTo>
                  <a:lnTo>
                    <a:pt x="1856890" y="29575"/>
                  </a:lnTo>
                  <a:lnTo>
                    <a:pt x="1859343" y="17526"/>
                  </a:lnTo>
                  <a:lnTo>
                    <a:pt x="1856890" y="5476"/>
                  </a:lnTo>
                  <a:lnTo>
                    <a:pt x="1849532" y="0"/>
                  </a:lnTo>
                  <a:close/>
                </a:path>
              </a:pathLst>
            </a:custGeom>
            <a:solidFill>
              <a:srgbClr val="1F1D29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7" name="object 17"/>
          <p:cNvGrpSpPr/>
          <p:nvPr/>
        </p:nvGrpSpPr>
        <p:grpSpPr>
          <a:xfrm>
            <a:off x="102107" y="4134611"/>
            <a:ext cx="6728459" cy="2333625"/>
            <a:chOff x="102107" y="4134611"/>
            <a:chExt cx="6728459" cy="2333625"/>
          </a:xfrm>
        </p:grpSpPr>
        <p:sp>
          <p:nvSpPr>
            <p:cNvPr id="18" name="object 18"/>
            <p:cNvSpPr/>
            <p:nvPr/>
          </p:nvSpPr>
          <p:spPr>
            <a:xfrm>
              <a:off x="121157" y="4153661"/>
              <a:ext cx="6690359" cy="2295525"/>
            </a:xfrm>
            <a:custGeom>
              <a:avLst/>
              <a:gdLst/>
              <a:ahLst/>
              <a:cxnLst/>
              <a:rect l="l" t="t" r="r" b="b"/>
              <a:pathLst>
                <a:path w="6690359" h="2295525">
                  <a:moveTo>
                    <a:pt x="5542788" y="0"/>
                  </a:moveTo>
                  <a:lnTo>
                    <a:pt x="1147572" y="0"/>
                  </a:lnTo>
                  <a:lnTo>
                    <a:pt x="1099062" y="1006"/>
                  </a:lnTo>
                  <a:lnTo>
                    <a:pt x="1051067" y="4000"/>
                  </a:lnTo>
                  <a:lnTo>
                    <a:pt x="1003624" y="8942"/>
                  </a:lnTo>
                  <a:lnTo>
                    <a:pt x="956774" y="15790"/>
                  </a:lnTo>
                  <a:lnTo>
                    <a:pt x="910556" y="24507"/>
                  </a:lnTo>
                  <a:lnTo>
                    <a:pt x="865011" y="35051"/>
                  </a:lnTo>
                  <a:lnTo>
                    <a:pt x="820179" y="47383"/>
                  </a:lnTo>
                  <a:lnTo>
                    <a:pt x="776098" y="61463"/>
                  </a:lnTo>
                  <a:lnTo>
                    <a:pt x="732810" y="77251"/>
                  </a:lnTo>
                  <a:lnTo>
                    <a:pt x="690353" y="94708"/>
                  </a:lnTo>
                  <a:lnTo>
                    <a:pt x="648768" y="113793"/>
                  </a:lnTo>
                  <a:lnTo>
                    <a:pt x="608095" y="134467"/>
                  </a:lnTo>
                  <a:lnTo>
                    <a:pt x="568372" y="156689"/>
                  </a:lnTo>
                  <a:lnTo>
                    <a:pt x="529641" y="180421"/>
                  </a:lnTo>
                  <a:lnTo>
                    <a:pt x="491941" y="205622"/>
                  </a:lnTo>
                  <a:lnTo>
                    <a:pt x="455312" y="232252"/>
                  </a:lnTo>
                  <a:lnTo>
                    <a:pt x="419794" y="260271"/>
                  </a:lnTo>
                  <a:lnTo>
                    <a:pt x="385426" y="289640"/>
                  </a:lnTo>
                  <a:lnTo>
                    <a:pt x="352248" y="320319"/>
                  </a:lnTo>
                  <a:lnTo>
                    <a:pt x="320300" y="352267"/>
                  </a:lnTo>
                  <a:lnTo>
                    <a:pt x="289622" y="385446"/>
                  </a:lnTo>
                  <a:lnTo>
                    <a:pt x="260255" y="419815"/>
                  </a:lnTo>
                  <a:lnTo>
                    <a:pt x="232236" y="455334"/>
                  </a:lnTo>
                  <a:lnTo>
                    <a:pt x="205608" y="491964"/>
                  </a:lnTo>
                  <a:lnTo>
                    <a:pt x="180408" y="529664"/>
                  </a:lnTo>
                  <a:lnTo>
                    <a:pt x="156678" y="568395"/>
                  </a:lnTo>
                  <a:lnTo>
                    <a:pt x="134457" y="608117"/>
                  </a:lnTo>
                  <a:lnTo>
                    <a:pt x="113784" y="648790"/>
                  </a:lnTo>
                  <a:lnTo>
                    <a:pt x="94700" y="690375"/>
                  </a:lnTo>
                  <a:lnTo>
                    <a:pt x="77245" y="732831"/>
                  </a:lnTo>
                  <a:lnTo>
                    <a:pt x="61458" y="776118"/>
                  </a:lnTo>
                  <a:lnTo>
                    <a:pt x="47379" y="820197"/>
                  </a:lnTo>
                  <a:lnTo>
                    <a:pt x="35048" y="865028"/>
                  </a:lnTo>
                  <a:lnTo>
                    <a:pt x="24505" y="910571"/>
                  </a:lnTo>
                  <a:lnTo>
                    <a:pt x="15789" y="956786"/>
                  </a:lnTo>
                  <a:lnTo>
                    <a:pt x="8941" y="1003634"/>
                  </a:lnTo>
                  <a:lnTo>
                    <a:pt x="4000" y="1051074"/>
                  </a:lnTo>
                  <a:lnTo>
                    <a:pt x="1006" y="1099066"/>
                  </a:lnTo>
                  <a:lnTo>
                    <a:pt x="0" y="1147572"/>
                  </a:lnTo>
                  <a:lnTo>
                    <a:pt x="1006" y="1196082"/>
                  </a:lnTo>
                  <a:lnTo>
                    <a:pt x="4000" y="1244078"/>
                  </a:lnTo>
                  <a:lnTo>
                    <a:pt x="8941" y="1291522"/>
                  </a:lnTo>
                  <a:lnTo>
                    <a:pt x="15790" y="1338373"/>
                  </a:lnTo>
                  <a:lnTo>
                    <a:pt x="24506" y="1384591"/>
                  </a:lnTo>
                  <a:lnTo>
                    <a:pt x="35049" y="1430137"/>
                  </a:lnTo>
                  <a:lnTo>
                    <a:pt x="47381" y="1474970"/>
                  </a:lnTo>
                  <a:lnTo>
                    <a:pt x="61460" y="1519051"/>
                  </a:lnTo>
                  <a:lnTo>
                    <a:pt x="77248" y="1562340"/>
                  </a:lnTo>
                  <a:lnTo>
                    <a:pt x="94704" y="1604797"/>
                  </a:lnTo>
                  <a:lnTo>
                    <a:pt x="113788" y="1646383"/>
                  </a:lnTo>
                  <a:lnTo>
                    <a:pt x="134461" y="1687057"/>
                  </a:lnTo>
                  <a:lnTo>
                    <a:pt x="156683" y="1726779"/>
                  </a:lnTo>
                  <a:lnTo>
                    <a:pt x="180415" y="1765511"/>
                  </a:lnTo>
                  <a:lnTo>
                    <a:pt x="205615" y="1803211"/>
                  </a:lnTo>
                  <a:lnTo>
                    <a:pt x="232244" y="1839841"/>
                  </a:lnTo>
                  <a:lnTo>
                    <a:pt x="260264" y="1875360"/>
                  </a:lnTo>
                  <a:lnTo>
                    <a:pt x="289632" y="1909728"/>
                  </a:lnTo>
                  <a:lnTo>
                    <a:pt x="320311" y="1942906"/>
                  </a:lnTo>
                  <a:lnTo>
                    <a:pt x="352260" y="1974854"/>
                  </a:lnTo>
                  <a:lnTo>
                    <a:pt x="385439" y="2005532"/>
                  </a:lnTo>
                  <a:lnTo>
                    <a:pt x="419808" y="2034900"/>
                  </a:lnTo>
                  <a:lnTo>
                    <a:pt x="455328" y="2062918"/>
                  </a:lnTo>
                  <a:lnTo>
                    <a:pt x="491959" y="2089547"/>
                  </a:lnTo>
                  <a:lnTo>
                    <a:pt x="529661" y="2114747"/>
                  </a:lnTo>
                  <a:lnTo>
                    <a:pt x="568394" y="2138477"/>
                  </a:lnTo>
                  <a:lnTo>
                    <a:pt x="608119" y="2160699"/>
                  </a:lnTo>
                  <a:lnTo>
                    <a:pt x="648795" y="2181371"/>
                  </a:lnTo>
                  <a:lnTo>
                    <a:pt x="690383" y="2200455"/>
                  </a:lnTo>
                  <a:lnTo>
                    <a:pt x="732844" y="2217911"/>
                  </a:lnTo>
                  <a:lnTo>
                    <a:pt x="776138" y="2233698"/>
                  </a:lnTo>
                  <a:lnTo>
                    <a:pt x="820225" y="2247777"/>
                  </a:lnTo>
                  <a:lnTo>
                    <a:pt x="865066" y="2260108"/>
                  </a:lnTo>
                  <a:lnTo>
                    <a:pt x="910623" y="2270651"/>
                  </a:lnTo>
                  <a:lnTo>
                    <a:pt x="956860" y="2279367"/>
                  </a:lnTo>
                  <a:lnTo>
                    <a:pt x="1003746" y="2286215"/>
                  </a:lnTo>
                  <a:lnTo>
                    <a:pt x="1051067" y="2291143"/>
                  </a:lnTo>
                  <a:lnTo>
                    <a:pt x="1099062" y="2294137"/>
                  </a:lnTo>
                  <a:lnTo>
                    <a:pt x="1147571" y="2295144"/>
                  </a:lnTo>
                  <a:lnTo>
                    <a:pt x="5542788" y="2295156"/>
                  </a:lnTo>
                  <a:lnTo>
                    <a:pt x="5591293" y="2294149"/>
                  </a:lnTo>
                  <a:lnTo>
                    <a:pt x="5639407" y="2291143"/>
                  </a:lnTo>
                  <a:lnTo>
                    <a:pt x="5686812" y="2286202"/>
                  </a:lnTo>
                  <a:lnTo>
                    <a:pt x="5733640" y="2279354"/>
                  </a:lnTo>
                  <a:lnTo>
                    <a:pt x="5779843" y="2270638"/>
                  </a:lnTo>
                  <a:lnTo>
                    <a:pt x="5825377" y="2260095"/>
                  </a:lnTo>
                  <a:lnTo>
                    <a:pt x="5870201" y="2247764"/>
                  </a:lnTo>
                  <a:lnTo>
                    <a:pt x="5914276" y="2233685"/>
                  </a:lnTo>
                  <a:lnTo>
                    <a:pt x="5957559" y="2217898"/>
                  </a:lnTo>
                  <a:lnTo>
                    <a:pt x="6000011" y="2200443"/>
                  </a:lnTo>
                  <a:lnTo>
                    <a:pt x="6041593" y="2181359"/>
                  </a:lnTo>
                  <a:lnTo>
                    <a:pt x="6082264" y="2160686"/>
                  </a:lnTo>
                  <a:lnTo>
                    <a:pt x="6121984" y="2138465"/>
                  </a:lnTo>
                  <a:lnTo>
                    <a:pt x="6160713" y="2114735"/>
                  </a:lnTo>
                  <a:lnTo>
                    <a:pt x="6198412" y="2089535"/>
                  </a:lnTo>
                  <a:lnTo>
                    <a:pt x="6235040" y="2062907"/>
                  </a:lnTo>
                  <a:lnTo>
                    <a:pt x="6270558" y="2034888"/>
                  </a:lnTo>
                  <a:lnTo>
                    <a:pt x="6304925" y="2005521"/>
                  </a:lnTo>
                  <a:lnTo>
                    <a:pt x="6338103" y="1974843"/>
                  </a:lnTo>
                  <a:lnTo>
                    <a:pt x="6370050" y="1942895"/>
                  </a:lnTo>
                  <a:lnTo>
                    <a:pt x="6400728" y="1909717"/>
                  </a:lnTo>
                  <a:lnTo>
                    <a:pt x="6430096" y="1875349"/>
                  </a:lnTo>
                  <a:lnTo>
                    <a:pt x="6458115" y="1839831"/>
                  </a:lnTo>
                  <a:lnTo>
                    <a:pt x="6484744" y="1803202"/>
                  </a:lnTo>
                  <a:lnTo>
                    <a:pt x="6509944" y="1765502"/>
                  </a:lnTo>
                  <a:lnTo>
                    <a:pt x="6533675" y="1726771"/>
                  </a:lnTo>
                  <a:lnTo>
                    <a:pt x="6555897" y="1687048"/>
                  </a:lnTo>
                  <a:lnTo>
                    <a:pt x="6576570" y="1646375"/>
                  </a:lnTo>
                  <a:lnTo>
                    <a:pt x="6595654" y="1604790"/>
                  </a:lnTo>
                  <a:lnTo>
                    <a:pt x="6613110" y="1562333"/>
                  </a:lnTo>
                  <a:lnTo>
                    <a:pt x="6628898" y="1519045"/>
                  </a:lnTo>
                  <a:lnTo>
                    <a:pt x="6642978" y="1474964"/>
                  </a:lnTo>
                  <a:lnTo>
                    <a:pt x="6655309" y="1430132"/>
                  </a:lnTo>
                  <a:lnTo>
                    <a:pt x="6665853" y="1384587"/>
                  </a:lnTo>
                  <a:lnTo>
                    <a:pt x="6674569" y="1338369"/>
                  </a:lnTo>
                  <a:lnTo>
                    <a:pt x="6681418" y="1291519"/>
                  </a:lnTo>
                  <a:lnTo>
                    <a:pt x="6686359" y="1244076"/>
                  </a:lnTo>
                  <a:lnTo>
                    <a:pt x="6689353" y="1196081"/>
                  </a:lnTo>
                  <a:lnTo>
                    <a:pt x="6690360" y="1147572"/>
                  </a:lnTo>
                  <a:lnTo>
                    <a:pt x="6689353" y="1099066"/>
                  </a:lnTo>
                  <a:lnTo>
                    <a:pt x="6686359" y="1051074"/>
                  </a:lnTo>
                  <a:lnTo>
                    <a:pt x="6681417" y="1003634"/>
                  </a:lnTo>
                  <a:lnTo>
                    <a:pt x="6674569" y="956786"/>
                  </a:lnTo>
                  <a:lnTo>
                    <a:pt x="6665852" y="910571"/>
                  </a:lnTo>
                  <a:lnTo>
                    <a:pt x="6655308" y="865028"/>
                  </a:lnTo>
                  <a:lnTo>
                    <a:pt x="6642976" y="820197"/>
                  </a:lnTo>
                  <a:lnTo>
                    <a:pt x="6628896" y="776118"/>
                  </a:lnTo>
                  <a:lnTo>
                    <a:pt x="6613108" y="732831"/>
                  </a:lnTo>
                  <a:lnTo>
                    <a:pt x="6595651" y="690375"/>
                  </a:lnTo>
                  <a:lnTo>
                    <a:pt x="6576566" y="648790"/>
                  </a:lnTo>
                  <a:lnTo>
                    <a:pt x="6555892" y="608117"/>
                  </a:lnTo>
                  <a:lnTo>
                    <a:pt x="6533670" y="568395"/>
                  </a:lnTo>
                  <a:lnTo>
                    <a:pt x="6509938" y="529664"/>
                  </a:lnTo>
                  <a:lnTo>
                    <a:pt x="6484737" y="491964"/>
                  </a:lnTo>
                  <a:lnTo>
                    <a:pt x="6458107" y="455334"/>
                  </a:lnTo>
                  <a:lnTo>
                    <a:pt x="6430088" y="419815"/>
                  </a:lnTo>
                  <a:lnTo>
                    <a:pt x="6400719" y="385446"/>
                  </a:lnTo>
                  <a:lnTo>
                    <a:pt x="6370040" y="352267"/>
                  </a:lnTo>
                  <a:lnTo>
                    <a:pt x="6338092" y="320319"/>
                  </a:lnTo>
                  <a:lnTo>
                    <a:pt x="6304913" y="289640"/>
                  </a:lnTo>
                  <a:lnTo>
                    <a:pt x="6270544" y="260271"/>
                  </a:lnTo>
                  <a:lnTo>
                    <a:pt x="6235025" y="232252"/>
                  </a:lnTo>
                  <a:lnTo>
                    <a:pt x="6198395" y="205622"/>
                  </a:lnTo>
                  <a:lnTo>
                    <a:pt x="6160695" y="180421"/>
                  </a:lnTo>
                  <a:lnTo>
                    <a:pt x="6121964" y="156689"/>
                  </a:lnTo>
                  <a:lnTo>
                    <a:pt x="6082242" y="134467"/>
                  </a:lnTo>
                  <a:lnTo>
                    <a:pt x="6041569" y="113793"/>
                  </a:lnTo>
                  <a:lnTo>
                    <a:pt x="5999984" y="94708"/>
                  </a:lnTo>
                  <a:lnTo>
                    <a:pt x="5957528" y="77251"/>
                  </a:lnTo>
                  <a:lnTo>
                    <a:pt x="5914241" y="61463"/>
                  </a:lnTo>
                  <a:lnTo>
                    <a:pt x="5870162" y="47383"/>
                  </a:lnTo>
                  <a:lnTo>
                    <a:pt x="5825331" y="35051"/>
                  </a:lnTo>
                  <a:lnTo>
                    <a:pt x="5779788" y="24507"/>
                  </a:lnTo>
                  <a:lnTo>
                    <a:pt x="5733573" y="15790"/>
                  </a:lnTo>
                  <a:lnTo>
                    <a:pt x="5686725" y="8942"/>
                  </a:lnTo>
                  <a:lnTo>
                    <a:pt x="5639285" y="4000"/>
                  </a:lnTo>
                  <a:lnTo>
                    <a:pt x="5591293" y="1006"/>
                  </a:lnTo>
                  <a:lnTo>
                    <a:pt x="5542788" y="0"/>
                  </a:lnTo>
                  <a:close/>
                </a:path>
              </a:pathLst>
            </a:custGeom>
            <a:solidFill>
              <a:srgbClr val="FFFFC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121157" y="4153661"/>
              <a:ext cx="6690359" cy="2295525"/>
            </a:xfrm>
            <a:custGeom>
              <a:avLst/>
              <a:gdLst/>
              <a:ahLst/>
              <a:cxnLst/>
              <a:rect l="l" t="t" r="r" b="b"/>
              <a:pathLst>
                <a:path w="6690359" h="2295525">
                  <a:moveTo>
                    <a:pt x="0" y="1147572"/>
                  </a:moveTo>
                  <a:lnTo>
                    <a:pt x="1006" y="1099066"/>
                  </a:lnTo>
                  <a:lnTo>
                    <a:pt x="4000" y="1051074"/>
                  </a:lnTo>
                  <a:lnTo>
                    <a:pt x="8941" y="1003634"/>
                  </a:lnTo>
                  <a:lnTo>
                    <a:pt x="15789" y="956786"/>
                  </a:lnTo>
                  <a:lnTo>
                    <a:pt x="24505" y="910571"/>
                  </a:lnTo>
                  <a:lnTo>
                    <a:pt x="35048" y="865028"/>
                  </a:lnTo>
                  <a:lnTo>
                    <a:pt x="47379" y="820197"/>
                  </a:lnTo>
                  <a:lnTo>
                    <a:pt x="61458" y="776118"/>
                  </a:lnTo>
                  <a:lnTo>
                    <a:pt x="77245" y="732831"/>
                  </a:lnTo>
                  <a:lnTo>
                    <a:pt x="94700" y="690375"/>
                  </a:lnTo>
                  <a:lnTo>
                    <a:pt x="113784" y="648790"/>
                  </a:lnTo>
                  <a:lnTo>
                    <a:pt x="134457" y="608117"/>
                  </a:lnTo>
                  <a:lnTo>
                    <a:pt x="156678" y="568395"/>
                  </a:lnTo>
                  <a:lnTo>
                    <a:pt x="180408" y="529664"/>
                  </a:lnTo>
                  <a:lnTo>
                    <a:pt x="205608" y="491964"/>
                  </a:lnTo>
                  <a:lnTo>
                    <a:pt x="232236" y="455334"/>
                  </a:lnTo>
                  <a:lnTo>
                    <a:pt x="260255" y="419815"/>
                  </a:lnTo>
                  <a:lnTo>
                    <a:pt x="289622" y="385446"/>
                  </a:lnTo>
                  <a:lnTo>
                    <a:pt x="320300" y="352267"/>
                  </a:lnTo>
                  <a:lnTo>
                    <a:pt x="352248" y="320319"/>
                  </a:lnTo>
                  <a:lnTo>
                    <a:pt x="385426" y="289640"/>
                  </a:lnTo>
                  <a:lnTo>
                    <a:pt x="419794" y="260271"/>
                  </a:lnTo>
                  <a:lnTo>
                    <a:pt x="455312" y="232252"/>
                  </a:lnTo>
                  <a:lnTo>
                    <a:pt x="491941" y="205622"/>
                  </a:lnTo>
                  <a:lnTo>
                    <a:pt x="529641" y="180421"/>
                  </a:lnTo>
                  <a:lnTo>
                    <a:pt x="568372" y="156689"/>
                  </a:lnTo>
                  <a:lnTo>
                    <a:pt x="608095" y="134467"/>
                  </a:lnTo>
                  <a:lnTo>
                    <a:pt x="648768" y="113793"/>
                  </a:lnTo>
                  <a:lnTo>
                    <a:pt x="690353" y="94708"/>
                  </a:lnTo>
                  <a:lnTo>
                    <a:pt x="732810" y="77251"/>
                  </a:lnTo>
                  <a:lnTo>
                    <a:pt x="776098" y="61463"/>
                  </a:lnTo>
                  <a:lnTo>
                    <a:pt x="820179" y="47383"/>
                  </a:lnTo>
                  <a:lnTo>
                    <a:pt x="865011" y="35051"/>
                  </a:lnTo>
                  <a:lnTo>
                    <a:pt x="910556" y="24507"/>
                  </a:lnTo>
                  <a:lnTo>
                    <a:pt x="956774" y="15790"/>
                  </a:lnTo>
                  <a:lnTo>
                    <a:pt x="1003624" y="8942"/>
                  </a:lnTo>
                  <a:lnTo>
                    <a:pt x="1051067" y="4000"/>
                  </a:lnTo>
                  <a:lnTo>
                    <a:pt x="1099062" y="1006"/>
                  </a:lnTo>
                  <a:lnTo>
                    <a:pt x="1147572" y="0"/>
                  </a:lnTo>
                  <a:lnTo>
                    <a:pt x="5542788" y="0"/>
                  </a:lnTo>
                  <a:lnTo>
                    <a:pt x="5591293" y="1006"/>
                  </a:lnTo>
                  <a:lnTo>
                    <a:pt x="5639285" y="4000"/>
                  </a:lnTo>
                  <a:lnTo>
                    <a:pt x="5686725" y="8942"/>
                  </a:lnTo>
                  <a:lnTo>
                    <a:pt x="5733573" y="15790"/>
                  </a:lnTo>
                  <a:lnTo>
                    <a:pt x="5779788" y="24507"/>
                  </a:lnTo>
                  <a:lnTo>
                    <a:pt x="5825331" y="35051"/>
                  </a:lnTo>
                  <a:lnTo>
                    <a:pt x="5870162" y="47383"/>
                  </a:lnTo>
                  <a:lnTo>
                    <a:pt x="5914241" y="61463"/>
                  </a:lnTo>
                  <a:lnTo>
                    <a:pt x="5957528" y="77251"/>
                  </a:lnTo>
                  <a:lnTo>
                    <a:pt x="5999984" y="94708"/>
                  </a:lnTo>
                  <a:lnTo>
                    <a:pt x="6041569" y="113793"/>
                  </a:lnTo>
                  <a:lnTo>
                    <a:pt x="6082242" y="134467"/>
                  </a:lnTo>
                  <a:lnTo>
                    <a:pt x="6121964" y="156689"/>
                  </a:lnTo>
                  <a:lnTo>
                    <a:pt x="6160695" y="180421"/>
                  </a:lnTo>
                  <a:lnTo>
                    <a:pt x="6198395" y="205622"/>
                  </a:lnTo>
                  <a:lnTo>
                    <a:pt x="6235025" y="232252"/>
                  </a:lnTo>
                  <a:lnTo>
                    <a:pt x="6270544" y="260271"/>
                  </a:lnTo>
                  <a:lnTo>
                    <a:pt x="6304913" y="289640"/>
                  </a:lnTo>
                  <a:lnTo>
                    <a:pt x="6338092" y="320319"/>
                  </a:lnTo>
                  <a:lnTo>
                    <a:pt x="6370040" y="352267"/>
                  </a:lnTo>
                  <a:lnTo>
                    <a:pt x="6400719" y="385446"/>
                  </a:lnTo>
                  <a:lnTo>
                    <a:pt x="6430088" y="419815"/>
                  </a:lnTo>
                  <a:lnTo>
                    <a:pt x="6458107" y="455334"/>
                  </a:lnTo>
                  <a:lnTo>
                    <a:pt x="6484737" y="491964"/>
                  </a:lnTo>
                  <a:lnTo>
                    <a:pt x="6509938" y="529664"/>
                  </a:lnTo>
                  <a:lnTo>
                    <a:pt x="6533670" y="568395"/>
                  </a:lnTo>
                  <a:lnTo>
                    <a:pt x="6555892" y="608117"/>
                  </a:lnTo>
                  <a:lnTo>
                    <a:pt x="6576566" y="648790"/>
                  </a:lnTo>
                  <a:lnTo>
                    <a:pt x="6595651" y="690375"/>
                  </a:lnTo>
                  <a:lnTo>
                    <a:pt x="6613108" y="732831"/>
                  </a:lnTo>
                  <a:lnTo>
                    <a:pt x="6628896" y="776118"/>
                  </a:lnTo>
                  <a:lnTo>
                    <a:pt x="6642976" y="820197"/>
                  </a:lnTo>
                  <a:lnTo>
                    <a:pt x="6655308" y="865028"/>
                  </a:lnTo>
                  <a:lnTo>
                    <a:pt x="6665852" y="910571"/>
                  </a:lnTo>
                  <a:lnTo>
                    <a:pt x="6674569" y="956786"/>
                  </a:lnTo>
                  <a:lnTo>
                    <a:pt x="6681417" y="1003634"/>
                  </a:lnTo>
                  <a:lnTo>
                    <a:pt x="6686359" y="1051074"/>
                  </a:lnTo>
                  <a:lnTo>
                    <a:pt x="6689353" y="1099066"/>
                  </a:lnTo>
                  <a:lnTo>
                    <a:pt x="6690360" y="1147572"/>
                  </a:lnTo>
                  <a:lnTo>
                    <a:pt x="6689353" y="1196082"/>
                  </a:lnTo>
                  <a:lnTo>
                    <a:pt x="6686359" y="1244078"/>
                  </a:lnTo>
                  <a:lnTo>
                    <a:pt x="6681417" y="1291522"/>
                  </a:lnTo>
                  <a:lnTo>
                    <a:pt x="6674569" y="1338373"/>
                  </a:lnTo>
                  <a:lnTo>
                    <a:pt x="6665852" y="1384591"/>
                  </a:lnTo>
                  <a:lnTo>
                    <a:pt x="6655308" y="1430137"/>
                  </a:lnTo>
                  <a:lnTo>
                    <a:pt x="6642976" y="1474970"/>
                  </a:lnTo>
                  <a:lnTo>
                    <a:pt x="6628896" y="1519051"/>
                  </a:lnTo>
                  <a:lnTo>
                    <a:pt x="6613108" y="1562340"/>
                  </a:lnTo>
                  <a:lnTo>
                    <a:pt x="6595651" y="1604797"/>
                  </a:lnTo>
                  <a:lnTo>
                    <a:pt x="6576566" y="1646383"/>
                  </a:lnTo>
                  <a:lnTo>
                    <a:pt x="6555892" y="1687057"/>
                  </a:lnTo>
                  <a:lnTo>
                    <a:pt x="6533670" y="1726779"/>
                  </a:lnTo>
                  <a:lnTo>
                    <a:pt x="6509938" y="1765511"/>
                  </a:lnTo>
                  <a:lnTo>
                    <a:pt x="6484737" y="1803211"/>
                  </a:lnTo>
                  <a:lnTo>
                    <a:pt x="6458107" y="1839841"/>
                  </a:lnTo>
                  <a:lnTo>
                    <a:pt x="6430088" y="1875360"/>
                  </a:lnTo>
                  <a:lnTo>
                    <a:pt x="6400719" y="1909728"/>
                  </a:lnTo>
                  <a:lnTo>
                    <a:pt x="6370040" y="1942906"/>
                  </a:lnTo>
                  <a:lnTo>
                    <a:pt x="6338092" y="1974854"/>
                  </a:lnTo>
                  <a:lnTo>
                    <a:pt x="6304913" y="2005532"/>
                  </a:lnTo>
                  <a:lnTo>
                    <a:pt x="6270544" y="2034900"/>
                  </a:lnTo>
                  <a:lnTo>
                    <a:pt x="6235025" y="2062918"/>
                  </a:lnTo>
                  <a:lnTo>
                    <a:pt x="6198395" y="2089547"/>
                  </a:lnTo>
                  <a:lnTo>
                    <a:pt x="6160695" y="2114747"/>
                  </a:lnTo>
                  <a:lnTo>
                    <a:pt x="6121964" y="2138477"/>
                  </a:lnTo>
                  <a:lnTo>
                    <a:pt x="6082242" y="2160699"/>
                  </a:lnTo>
                  <a:lnTo>
                    <a:pt x="6041569" y="2181371"/>
                  </a:lnTo>
                  <a:lnTo>
                    <a:pt x="5999984" y="2200455"/>
                  </a:lnTo>
                  <a:lnTo>
                    <a:pt x="5957528" y="2217911"/>
                  </a:lnTo>
                  <a:lnTo>
                    <a:pt x="5914241" y="2233698"/>
                  </a:lnTo>
                  <a:lnTo>
                    <a:pt x="5870162" y="2247777"/>
                  </a:lnTo>
                  <a:lnTo>
                    <a:pt x="5825331" y="2260108"/>
                  </a:lnTo>
                  <a:lnTo>
                    <a:pt x="5779788" y="2270651"/>
                  </a:lnTo>
                  <a:lnTo>
                    <a:pt x="5733573" y="2279367"/>
                  </a:lnTo>
                  <a:lnTo>
                    <a:pt x="5686725" y="2286215"/>
                  </a:lnTo>
                  <a:lnTo>
                    <a:pt x="5639285" y="2291156"/>
                  </a:lnTo>
                  <a:lnTo>
                    <a:pt x="5591293" y="2294149"/>
                  </a:lnTo>
                  <a:lnTo>
                    <a:pt x="5542788" y="2295156"/>
                  </a:lnTo>
                  <a:lnTo>
                    <a:pt x="1147572" y="2295144"/>
                  </a:lnTo>
                  <a:lnTo>
                    <a:pt x="1099062" y="2294137"/>
                  </a:lnTo>
                  <a:lnTo>
                    <a:pt x="1051067" y="2291143"/>
                  </a:lnTo>
                  <a:lnTo>
                    <a:pt x="1003624" y="2286202"/>
                  </a:lnTo>
                  <a:lnTo>
                    <a:pt x="956774" y="2279354"/>
                  </a:lnTo>
                  <a:lnTo>
                    <a:pt x="910556" y="2270638"/>
                  </a:lnTo>
                  <a:lnTo>
                    <a:pt x="865011" y="2260095"/>
                  </a:lnTo>
                  <a:lnTo>
                    <a:pt x="820179" y="2247764"/>
                  </a:lnTo>
                  <a:lnTo>
                    <a:pt x="776098" y="2233685"/>
                  </a:lnTo>
                  <a:lnTo>
                    <a:pt x="732810" y="2217898"/>
                  </a:lnTo>
                  <a:lnTo>
                    <a:pt x="690353" y="2200443"/>
                  </a:lnTo>
                  <a:lnTo>
                    <a:pt x="648768" y="2181359"/>
                  </a:lnTo>
                  <a:lnTo>
                    <a:pt x="608095" y="2160686"/>
                  </a:lnTo>
                  <a:lnTo>
                    <a:pt x="568372" y="2138465"/>
                  </a:lnTo>
                  <a:lnTo>
                    <a:pt x="529641" y="2114735"/>
                  </a:lnTo>
                  <a:lnTo>
                    <a:pt x="491941" y="2089535"/>
                  </a:lnTo>
                  <a:lnTo>
                    <a:pt x="455312" y="2062907"/>
                  </a:lnTo>
                  <a:lnTo>
                    <a:pt x="419794" y="2034888"/>
                  </a:lnTo>
                  <a:lnTo>
                    <a:pt x="385426" y="2005521"/>
                  </a:lnTo>
                  <a:lnTo>
                    <a:pt x="352248" y="1974843"/>
                  </a:lnTo>
                  <a:lnTo>
                    <a:pt x="320300" y="1942895"/>
                  </a:lnTo>
                  <a:lnTo>
                    <a:pt x="289622" y="1909717"/>
                  </a:lnTo>
                  <a:lnTo>
                    <a:pt x="260255" y="1875349"/>
                  </a:lnTo>
                  <a:lnTo>
                    <a:pt x="232236" y="1839831"/>
                  </a:lnTo>
                  <a:lnTo>
                    <a:pt x="205608" y="1803202"/>
                  </a:lnTo>
                  <a:lnTo>
                    <a:pt x="180408" y="1765502"/>
                  </a:lnTo>
                  <a:lnTo>
                    <a:pt x="156678" y="1726771"/>
                  </a:lnTo>
                  <a:lnTo>
                    <a:pt x="134457" y="1687048"/>
                  </a:lnTo>
                  <a:lnTo>
                    <a:pt x="113784" y="1646375"/>
                  </a:lnTo>
                  <a:lnTo>
                    <a:pt x="94700" y="1604790"/>
                  </a:lnTo>
                  <a:lnTo>
                    <a:pt x="77245" y="1562333"/>
                  </a:lnTo>
                  <a:lnTo>
                    <a:pt x="61458" y="1519045"/>
                  </a:lnTo>
                  <a:lnTo>
                    <a:pt x="47379" y="1474964"/>
                  </a:lnTo>
                  <a:lnTo>
                    <a:pt x="35048" y="1430132"/>
                  </a:lnTo>
                  <a:lnTo>
                    <a:pt x="24505" y="1384587"/>
                  </a:lnTo>
                  <a:lnTo>
                    <a:pt x="15789" y="1338369"/>
                  </a:lnTo>
                  <a:lnTo>
                    <a:pt x="8941" y="1291519"/>
                  </a:lnTo>
                  <a:lnTo>
                    <a:pt x="4000" y="1244076"/>
                  </a:lnTo>
                  <a:lnTo>
                    <a:pt x="1006" y="1196081"/>
                  </a:lnTo>
                  <a:lnTo>
                    <a:pt x="0" y="1147572"/>
                  </a:lnTo>
                  <a:close/>
                </a:path>
              </a:pathLst>
            </a:custGeom>
            <a:ln w="38100">
              <a:solidFill>
                <a:srgbClr val="7E5F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0" name="object 20"/>
          <p:cNvSpPr txBox="1"/>
          <p:nvPr/>
        </p:nvSpPr>
        <p:spPr>
          <a:xfrm>
            <a:off x="209804" y="4578857"/>
            <a:ext cx="6511290" cy="13976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065" marR="5080">
              <a:lnSpc>
                <a:spcPct val="100000"/>
              </a:lnSpc>
              <a:spcBef>
                <a:spcPts val="100"/>
              </a:spcBef>
            </a:pPr>
            <a:r>
              <a:rPr dirty="0" sz="3000" spc="-250" b="1">
                <a:solidFill>
                  <a:srgbClr val="001F5F"/>
                </a:solidFill>
                <a:latin typeface="Arial"/>
                <a:cs typeface="Arial"/>
              </a:rPr>
              <a:t>Nguyên </a:t>
            </a:r>
            <a:r>
              <a:rPr dirty="0" sz="3000" spc="-150" b="1">
                <a:solidFill>
                  <a:srgbClr val="001F5F"/>
                </a:solidFill>
                <a:latin typeface="Arial"/>
                <a:cs typeface="Arial"/>
              </a:rPr>
              <a:t>liệu </a:t>
            </a:r>
            <a:r>
              <a:rPr dirty="0" sz="3000" spc="-355" b="1">
                <a:solidFill>
                  <a:srgbClr val="001F5F"/>
                </a:solidFill>
                <a:latin typeface="Arial"/>
                <a:cs typeface="Arial"/>
              </a:rPr>
              <a:t>sử </a:t>
            </a:r>
            <a:r>
              <a:rPr dirty="0" sz="3000" spc="-275" b="1">
                <a:solidFill>
                  <a:srgbClr val="001F5F"/>
                </a:solidFill>
                <a:latin typeface="Arial"/>
                <a:cs typeface="Arial"/>
              </a:rPr>
              <a:t>dụng </a:t>
            </a:r>
            <a:r>
              <a:rPr dirty="0" sz="3000" spc="-145" b="1">
                <a:solidFill>
                  <a:srgbClr val="001F5F"/>
                </a:solidFill>
                <a:latin typeface="Arial"/>
                <a:cs typeface="Arial"/>
              </a:rPr>
              <a:t>để </a:t>
            </a:r>
            <a:r>
              <a:rPr dirty="0" sz="3000" spc="-295" b="1">
                <a:solidFill>
                  <a:srgbClr val="001F5F"/>
                </a:solidFill>
                <a:latin typeface="Arial"/>
                <a:cs typeface="Arial"/>
              </a:rPr>
              <a:t>sản </a:t>
            </a:r>
            <a:r>
              <a:rPr dirty="0" sz="3000" spc="-180" b="1">
                <a:solidFill>
                  <a:srgbClr val="001F5F"/>
                </a:solidFill>
                <a:latin typeface="Arial"/>
                <a:cs typeface="Arial"/>
              </a:rPr>
              <a:t>xuất </a:t>
            </a:r>
            <a:r>
              <a:rPr dirty="0" sz="3000" spc="-175" b="1">
                <a:solidFill>
                  <a:srgbClr val="001F5F"/>
                </a:solidFill>
                <a:latin typeface="Arial"/>
                <a:cs typeface="Arial"/>
              </a:rPr>
              <a:t>ra </a:t>
            </a:r>
            <a:r>
              <a:rPr dirty="0" sz="3000" spc="-275" b="1">
                <a:solidFill>
                  <a:srgbClr val="001F5F"/>
                </a:solidFill>
                <a:latin typeface="Arial"/>
                <a:cs typeface="Arial"/>
              </a:rPr>
              <a:t>nước  </a:t>
            </a:r>
            <a:r>
              <a:rPr dirty="0" sz="3000" spc="-215" b="1">
                <a:solidFill>
                  <a:srgbClr val="001F5F"/>
                </a:solidFill>
                <a:latin typeface="Arial"/>
                <a:cs typeface="Arial"/>
              </a:rPr>
              <a:t>hoa </a:t>
            </a:r>
            <a:r>
              <a:rPr dirty="0" sz="3000" spc="-180" b="1">
                <a:solidFill>
                  <a:srgbClr val="001F5F"/>
                </a:solidFill>
                <a:latin typeface="Arial"/>
                <a:cs typeface="Arial"/>
              </a:rPr>
              <a:t>đó </a:t>
            </a:r>
            <a:r>
              <a:rPr dirty="0" sz="3000" spc="-145" b="1">
                <a:solidFill>
                  <a:srgbClr val="001F5F"/>
                </a:solidFill>
                <a:latin typeface="Arial"/>
                <a:cs typeface="Arial"/>
              </a:rPr>
              <a:t>là </a:t>
            </a:r>
            <a:r>
              <a:rPr dirty="0" sz="3000" spc="-345" b="1">
                <a:solidFill>
                  <a:srgbClr val="001F5F"/>
                </a:solidFill>
                <a:latin typeface="Arial"/>
                <a:cs typeface="Arial"/>
              </a:rPr>
              <a:t>các </a:t>
            </a:r>
            <a:r>
              <a:rPr dirty="0" sz="3000" spc="-155" b="1">
                <a:solidFill>
                  <a:srgbClr val="001F5F"/>
                </a:solidFill>
                <a:latin typeface="Arial"/>
                <a:cs typeface="Arial"/>
              </a:rPr>
              <a:t>loài </a:t>
            </a:r>
            <a:r>
              <a:rPr dirty="0" sz="3000" spc="-204" b="1">
                <a:solidFill>
                  <a:srgbClr val="001F5F"/>
                </a:solidFill>
                <a:latin typeface="Arial"/>
                <a:cs typeface="Arial"/>
              </a:rPr>
              <a:t>hoa: </a:t>
            </a:r>
            <a:r>
              <a:rPr dirty="0" sz="3000" spc="-229" b="1">
                <a:solidFill>
                  <a:srgbClr val="001F5F"/>
                </a:solidFill>
                <a:latin typeface="Arial"/>
                <a:cs typeface="Arial"/>
              </a:rPr>
              <a:t>Hoa </a:t>
            </a:r>
            <a:r>
              <a:rPr dirty="0" sz="3000" spc="-220" b="1">
                <a:solidFill>
                  <a:srgbClr val="001F5F"/>
                </a:solidFill>
                <a:latin typeface="Arial"/>
                <a:cs typeface="Arial"/>
              </a:rPr>
              <a:t>hồng, </a:t>
            </a:r>
            <a:r>
              <a:rPr dirty="0" sz="3000" spc="-215" b="1">
                <a:solidFill>
                  <a:srgbClr val="001F5F"/>
                </a:solidFill>
                <a:latin typeface="Arial"/>
                <a:cs typeface="Arial"/>
              </a:rPr>
              <a:t>hoa </a:t>
            </a:r>
            <a:r>
              <a:rPr dirty="0" sz="3000" spc="-175" b="1">
                <a:solidFill>
                  <a:srgbClr val="001F5F"/>
                </a:solidFill>
                <a:latin typeface="Arial"/>
                <a:cs typeface="Arial"/>
              </a:rPr>
              <a:t>oải  </a:t>
            </a:r>
            <a:r>
              <a:rPr dirty="0" sz="3000" spc="-225" b="1">
                <a:solidFill>
                  <a:srgbClr val="001F5F"/>
                </a:solidFill>
                <a:latin typeface="Arial"/>
                <a:cs typeface="Arial"/>
              </a:rPr>
              <a:t>hương, </a:t>
            </a:r>
            <a:r>
              <a:rPr dirty="0" sz="3000" spc="-215" b="1">
                <a:solidFill>
                  <a:srgbClr val="001F5F"/>
                </a:solidFill>
                <a:latin typeface="Arial"/>
                <a:cs typeface="Arial"/>
              </a:rPr>
              <a:t>hoa </a:t>
            </a:r>
            <a:r>
              <a:rPr dirty="0" sz="3000" spc="-165" b="1">
                <a:solidFill>
                  <a:srgbClr val="001F5F"/>
                </a:solidFill>
                <a:latin typeface="Arial"/>
                <a:cs typeface="Arial"/>
              </a:rPr>
              <a:t>nhài, </a:t>
            </a:r>
            <a:r>
              <a:rPr dirty="0" sz="3000" spc="-215" b="1">
                <a:solidFill>
                  <a:srgbClr val="001F5F"/>
                </a:solidFill>
                <a:latin typeface="Arial"/>
                <a:cs typeface="Arial"/>
              </a:rPr>
              <a:t>hoa</a:t>
            </a:r>
            <a:r>
              <a:rPr dirty="0" sz="3000" spc="-35" b="1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dirty="0" sz="3000" spc="-350" b="1">
                <a:solidFill>
                  <a:srgbClr val="001F5F"/>
                </a:solidFill>
                <a:latin typeface="Arial"/>
                <a:cs typeface="Arial"/>
              </a:rPr>
              <a:t>lan…</a:t>
            </a:r>
            <a:endParaRPr sz="300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940308" y="143255"/>
            <a:ext cx="5431536" cy="36195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0" y="0"/>
              <a:ext cx="5751575" cy="619658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0" y="2366771"/>
              <a:ext cx="10753343" cy="449122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0" y="658368"/>
              <a:ext cx="12191999" cy="554126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3980688" y="771144"/>
              <a:ext cx="8100059" cy="4165091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4085844" y="885952"/>
              <a:ext cx="7894320" cy="3949700"/>
            </a:xfrm>
            <a:custGeom>
              <a:avLst/>
              <a:gdLst/>
              <a:ahLst/>
              <a:cxnLst/>
              <a:rect l="l" t="t" r="r" b="b"/>
              <a:pathLst>
                <a:path w="7894320" h="3949700">
                  <a:moveTo>
                    <a:pt x="606975" y="0"/>
                  </a:moveTo>
                  <a:lnTo>
                    <a:pt x="481608" y="0"/>
                  </a:lnTo>
                  <a:lnTo>
                    <a:pt x="443167" y="12700"/>
                  </a:lnTo>
                  <a:lnTo>
                    <a:pt x="369226" y="38100"/>
                  </a:lnTo>
                  <a:lnTo>
                    <a:pt x="333916" y="63500"/>
                  </a:lnTo>
                  <a:lnTo>
                    <a:pt x="299841" y="88900"/>
                  </a:lnTo>
                  <a:lnTo>
                    <a:pt x="267095" y="114300"/>
                  </a:lnTo>
                  <a:lnTo>
                    <a:pt x="235773" y="139700"/>
                  </a:lnTo>
                  <a:lnTo>
                    <a:pt x="205970" y="177800"/>
                  </a:lnTo>
                  <a:lnTo>
                    <a:pt x="177781" y="215900"/>
                  </a:lnTo>
                  <a:lnTo>
                    <a:pt x="151301" y="254000"/>
                  </a:lnTo>
                  <a:lnTo>
                    <a:pt x="126626" y="292100"/>
                  </a:lnTo>
                  <a:lnTo>
                    <a:pt x="103849" y="330200"/>
                  </a:lnTo>
                  <a:lnTo>
                    <a:pt x="83067" y="368300"/>
                  </a:lnTo>
                  <a:lnTo>
                    <a:pt x="64374" y="419100"/>
                  </a:lnTo>
                  <a:lnTo>
                    <a:pt x="47865" y="469900"/>
                  </a:lnTo>
                  <a:lnTo>
                    <a:pt x="33635" y="520700"/>
                  </a:lnTo>
                  <a:lnTo>
                    <a:pt x="21780" y="571500"/>
                  </a:lnTo>
                  <a:lnTo>
                    <a:pt x="12393" y="622300"/>
                  </a:lnTo>
                  <a:lnTo>
                    <a:pt x="5571" y="673100"/>
                  </a:lnTo>
                  <a:lnTo>
                    <a:pt x="1408" y="736600"/>
                  </a:lnTo>
                  <a:lnTo>
                    <a:pt x="0" y="787400"/>
                  </a:lnTo>
                  <a:lnTo>
                    <a:pt x="1293" y="838200"/>
                  </a:lnTo>
                  <a:lnTo>
                    <a:pt x="5117" y="901700"/>
                  </a:lnTo>
                  <a:lnTo>
                    <a:pt x="11390" y="952500"/>
                  </a:lnTo>
                  <a:lnTo>
                    <a:pt x="20028" y="1003300"/>
                  </a:lnTo>
                  <a:lnTo>
                    <a:pt x="30948" y="1054100"/>
                  </a:lnTo>
                  <a:lnTo>
                    <a:pt x="44068" y="1092200"/>
                  </a:lnTo>
                  <a:lnTo>
                    <a:pt x="59305" y="1143000"/>
                  </a:lnTo>
                  <a:lnTo>
                    <a:pt x="76576" y="1193800"/>
                  </a:lnTo>
                  <a:lnTo>
                    <a:pt x="95797" y="1231900"/>
                  </a:lnTo>
                  <a:lnTo>
                    <a:pt x="116887" y="1270000"/>
                  </a:lnTo>
                  <a:lnTo>
                    <a:pt x="139761" y="1308100"/>
                  </a:lnTo>
                  <a:lnTo>
                    <a:pt x="164337" y="1346200"/>
                  </a:lnTo>
                  <a:lnTo>
                    <a:pt x="193293" y="1384300"/>
                  </a:lnTo>
                  <a:lnTo>
                    <a:pt x="164337" y="1422400"/>
                  </a:lnTo>
                  <a:lnTo>
                    <a:pt x="139761" y="1447800"/>
                  </a:lnTo>
                  <a:lnTo>
                    <a:pt x="116887" y="1498600"/>
                  </a:lnTo>
                  <a:lnTo>
                    <a:pt x="95797" y="1536700"/>
                  </a:lnTo>
                  <a:lnTo>
                    <a:pt x="76576" y="1574800"/>
                  </a:lnTo>
                  <a:lnTo>
                    <a:pt x="59305" y="1625600"/>
                  </a:lnTo>
                  <a:lnTo>
                    <a:pt x="44069" y="1663700"/>
                  </a:lnTo>
                  <a:lnTo>
                    <a:pt x="30948" y="1714500"/>
                  </a:lnTo>
                  <a:lnTo>
                    <a:pt x="20028" y="1765300"/>
                  </a:lnTo>
                  <a:lnTo>
                    <a:pt x="11390" y="1816100"/>
                  </a:lnTo>
                  <a:lnTo>
                    <a:pt x="5117" y="1866900"/>
                  </a:lnTo>
                  <a:lnTo>
                    <a:pt x="1293" y="1917700"/>
                  </a:lnTo>
                  <a:lnTo>
                    <a:pt x="0" y="1981200"/>
                  </a:lnTo>
                  <a:lnTo>
                    <a:pt x="1293" y="2032000"/>
                  </a:lnTo>
                  <a:lnTo>
                    <a:pt x="5117" y="2082800"/>
                  </a:lnTo>
                  <a:lnTo>
                    <a:pt x="11390" y="2133600"/>
                  </a:lnTo>
                  <a:lnTo>
                    <a:pt x="20028" y="2184400"/>
                  </a:lnTo>
                  <a:lnTo>
                    <a:pt x="30948" y="2235200"/>
                  </a:lnTo>
                  <a:lnTo>
                    <a:pt x="44068" y="2286000"/>
                  </a:lnTo>
                  <a:lnTo>
                    <a:pt x="59305" y="2336800"/>
                  </a:lnTo>
                  <a:lnTo>
                    <a:pt x="76576" y="2374900"/>
                  </a:lnTo>
                  <a:lnTo>
                    <a:pt x="95797" y="2413000"/>
                  </a:lnTo>
                  <a:lnTo>
                    <a:pt x="116887" y="2463800"/>
                  </a:lnTo>
                  <a:lnTo>
                    <a:pt x="139761" y="2501900"/>
                  </a:lnTo>
                  <a:lnTo>
                    <a:pt x="164337" y="2540000"/>
                  </a:lnTo>
                  <a:lnTo>
                    <a:pt x="193293" y="2565400"/>
                  </a:lnTo>
                  <a:lnTo>
                    <a:pt x="164337" y="2603500"/>
                  </a:lnTo>
                  <a:lnTo>
                    <a:pt x="139761" y="2641600"/>
                  </a:lnTo>
                  <a:lnTo>
                    <a:pt x="116887" y="2679700"/>
                  </a:lnTo>
                  <a:lnTo>
                    <a:pt x="95797" y="2717800"/>
                  </a:lnTo>
                  <a:lnTo>
                    <a:pt x="76576" y="2768600"/>
                  </a:lnTo>
                  <a:lnTo>
                    <a:pt x="59305" y="2806700"/>
                  </a:lnTo>
                  <a:lnTo>
                    <a:pt x="44069" y="2857500"/>
                  </a:lnTo>
                  <a:lnTo>
                    <a:pt x="30948" y="2908300"/>
                  </a:lnTo>
                  <a:lnTo>
                    <a:pt x="20028" y="2959100"/>
                  </a:lnTo>
                  <a:lnTo>
                    <a:pt x="11390" y="3009900"/>
                  </a:lnTo>
                  <a:lnTo>
                    <a:pt x="5117" y="3060700"/>
                  </a:lnTo>
                  <a:lnTo>
                    <a:pt x="1293" y="3111500"/>
                  </a:lnTo>
                  <a:lnTo>
                    <a:pt x="0" y="3162300"/>
                  </a:lnTo>
                  <a:lnTo>
                    <a:pt x="1408" y="3225800"/>
                  </a:lnTo>
                  <a:lnTo>
                    <a:pt x="5571" y="3276600"/>
                  </a:lnTo>
                  <a:lnTo>
                    <a:pt x="12393" y="3327400"/>
                  </a:lnTo>
                  <a:lnTo>
                    <a:pt x="21780" y="3378200"/>
                  </a:lnTo>
                  <a:lnTo>
                    <a:pt x="33635" y="3429000"/>
                  </a:lnTo>
                  <a:lnTo>
                    <a:pt x="47865" y="3479800"/>
                  </a:lnTo>
                  <a:lnTo>
                    <a:pt x="64374" y="3530600"/>
                  </a:lnTo>
                  <a:lnTo>
                    <a:pt x="83067" y="3581400"/>
                  </a:lnTo>
                  <a:lnTo>
                    <a:pt x="103849" y="3619500"/>
                  </a:lnTo>
                  <a:lnTo>
                    <a:pt x="126626" y="3670300"/>
                  </a:lnTo>
                  <a:lnTo>
                    <a:pt x="151301" y="3708400"/>
                  </a:lnTo>
                  <a:lnTo>
                    <a:pt x="177781" y="3746500"/>
                  </a:lnTo>
                  <a:lnTo>
                    <a:pt x="205970" y="3771900"/>
                  </a:lnTo>
                  <a:lnTo>
                    <a:pt x="235773" y="3810000"/>
                  </a:lnTo>
                  <a:lnTo>
                    <a:pt x="267095" y="3835400"/>
                  </a:lnTo>
                  <a:lnTo>
                    <a:pt x="299841" y="3860800"/>
                  </a:lnTo>
                  <a:lnTo>
                    <a:pt x="333916" y="3886200"/>
                  </a:lnTo>
                  <a:lnTo>
                    <a:pt x="369226" y="3911600"/>
                  </a:lnTo>
                  <a:lnTo>
                    <a:pt x="405674" y="3924300"/>
                  </a:lnTo>
                  <a:lnTo>
                    <a:pt x="481608" y="3949700"/>
                  </a:lnTo>
                  <a:lnTo>
                    <a:pt x="651963" y="3949700"/>
                  </a:lnTo>
                  <a:lnTo>
                    <a:pt x="695779" y="3937000"/>
                  </a:lnTo>
                  <a:lnTo>
                    <a:pt x="738279" y="3911600"/>
                  </a:lnTo>
                  <a:lnTo>
                    <a:pt x="779319" y="3898900"/>
                  </a:lnTo>
                  <a:lnTo>
                    <a:pt x="818755" y="3873500"/>
                  </a:lnTo>
                  <a:lnTo>
                    <a:pt x="856443" y="3835400"/>
                  </a:lnTo>
                  <a:lnTo>
                    <a:pt x="892240" y="3797300"/>
                  </a:lnTo>
                  <a:lnTo>
                    <a:pt x="926000" y="3759200"/>
                  </a:lnTo>
                  <a:lnTo>
                    <a:pt x="957579" y="3721100"/>
                  </a:lnTo>
                  <a:lnTo>
                    <a:pt x="984250" y="3683000"/>
                  </a:lnTo>
                  <a:lnTo>
                    <a:pt x="7759468" y="3683000"/>
                  </a:lnTo>
                  <a:lnTo>
                    <a:pt x="7767693" y="3670300"/>
                  </a:lnTo>
                  <a:lnTo>
                    <a:pt x="7790470" y="3619500"/>
                  </a:lnTo>
                  <a:lnTo>
                    <a:pt x="7811252" y="3581400"/>
                  </a:lnTo>
                  <a:lnTo>
                    <a:pt x="7829945" y="3530600"/>
                  </a:lnTo>
                  <a:lnTo>
                    <a:pt x="7846454" y="3479800"/>
                  </a:lnTo>
                  <a:lnTo>
                    <a:pt x="7860684" y="3429000"/>
                  </a:lnTo>
                  <a:lnTo>
                    <a:pt x="7872539" y="3378200"/>
                  </a:lnTo>
                  <a:lnTo>
                    <a:pt x="7881926" y="3327400"/>
                  </a:lnTo>
                  <a:lnTo>
                    <a:pt x="7888748" y="3276600"/>
                  </a:lnTo>
                  <a:lnTo>
                    <a:pt x="7892911" y="3225800"/>
                  </a:lnTo>
                  <a:lnTo>
                    <a:pt x="7894320" y="3162300"/>
                  </a:lnTo>
                  <a:lnTo>
                    <a:pt x="7893026" y="3111500"/>
                  </a:lnTo>
                  <a:lnTo>
                    <a:pt x="7889202" y="3060700"/>
                  </a:lnTo>
                  <a:lnTo>
                    <a:pt x="7882929" y="3009900"/>
                  </a:lnTo>
                  <a:lnTo>
                    <a:pt x="7874291" y="2959100"/>
                  </a:lnTo>
                  <a:lnTo>
                    <a:pt x="7863371" y="2908300"/>
                  </a:lnTo>
                  <a:lnTo>
                    <a:pt x="7850250" y="2857500"/>
                  </a:lnTo>
                  <a:lnTo>
                    <a:pt x="7835014" y="2806700"/>
                  </a:lnTo>
                  <a:lnTo>
                    <a:pt x="7817743" y="2768600"/>
                  </a:lnTo>
                  <a:lnTo>
                    <a:pt x="7798522" y="2717800"/>
                  </a:lnTo>
                  <a:lnTo>
                    <a:pt x="7777432" y="2679700"/>
                  </a:lnTo>
                  <a:lnTo>
                    <a:pt x="7754558" y="2641600"/>
                  </a:lnTo>
                  <a:lnTo>
                    <a:pt x="7729982" y="2603500"/>
                  </a:lnTo>
                  <a:lnTo>
                    <a:pt x="7720330" y="2590800"/>
                  </a:lnTo>
                  <a:lnTo>
                    <a:pt x="6950075" y="2590800"/>
                  </a:lnTo>
                  <a:lnTo>
                    <a:pt x="6950075" y="2552700"/>
                  </a:lnTo>
                  <a:lnTo>
                    <a:pt x="7715504" y="2552700"/>
                  </a:lnTo>
                  <a:lnTo>
                    <a:pt x="7729982" y="2540000"/>
                  </a:lnTo>
                  <a:lnTo>
                    <a:pt x="7754558" y="2501900"/>
                  </a:lnTo>
                  <a:lnTo>
                    <a:pt x="7777432" y="2463800"/>
                  </a:lnTo>
                  <a:lnTo>
                    <a:pt x="7798522" y="2413000"/>
                  </a:lnTo>
                  <a:lnTo>
                    <a:pt x="7817743" y="2374900"/>
                  </a:lnTo>
                  <a:lnTo>
                    <a:pt x="7835014" y="2336800"/>
                  </a:lnTo>
                  <a:lnTo>
                    <a:pt x="7850251" y="2286000"/>
                  </a:lnTo>
                  <a:lnTo>
                    <a:pt x="7863371" y="2235200"/>
                  </a:lnTo>
                  <a:lnTo>
                    <a:pt x="7874291" y="2184400"/>
                  </a:lnTo>
                  <a:lnTo>
                    <a:pt x="7882929" y="2133600"/>
                  </a:lnTo>
                  <a:lnTo>
                    <a:pt x="7889202" y="2082800"/>
                  </a:lnTo>
                  <a:lnTo>
                    <a:pt x="7893026" y="2032000"/>
                  </a:lnTo>
                  <a:lnTo>
                    <a:pt x="7894320" y="1981200"/>
                  </a:lnTo>
                  <a:lnTo>
                    <a:pt x="7893026" y="1917700"/>
                  </a:lnTo>
                  <a:lnTo>
                    <a:pt x="7889202" y="1866900"/>
                  </a:lnTo>
                  <a:lnTo>
                    <a:pt x="7882929" y="1816100"/>
                  </a:lnTo>
                  <a:lnTo>
                    <a:pt x="7874291" y="1765300"/>
                  </a:lnTo>
                  <a:lnTo>
                    <a:pt x="7863371" y="1714500"/>
                  </a:lnTo>
                  <a:lnTo>
                    <a:pt x="7850250" y="1663700"/>
                  </a:lnTo>
                  <a:lnTo>
                    <a:pt x="7835014" y="1625600"/>
                  </a:lnTo>
                  <a:lnTo>
                    <a:pt x="7817743" y="1574800"/>
                  </a:lnTo>
                  <a:lnTo>
                    <a:pt x="7798522" y="1536700"/>
                  </a:lnTo>
                  <a:lnTo>
                    <a:pt x="7777432" y="1498600"/>
                  </a:lnTo>
                  <a:lnTo>
                    <a:pt x="7754558" y="1447800"/>
                  </a:lnTo>
                  <a:lnTo>
                    <a:pt x="7729982" y="1422400"/>
                  </a:lnTo>
                  <a:lnTo>
                    <a:pt x="7710678" y="1397000"/>
                  </a:lnTo>
                  <a:lnTo>
                    <a:pt x="6950075" y="1397000"/>
                  </a:lnTo>
                  <a:lnTo>
                    <a:pt x="6950075" y="1358900"/>
                  </a:lnTo>
                  <a:lnTo>
                    <a:pt x="7720330" y="1358900"/>
                  </a:lnTo>
                  <a:lnTo>
                    <a:pt x="7729982" y="1346200"/>
                  </a:lnTo>
                  <a:lnTo>
                    <a:pt x="7754558" y="1308100"/>
                  </a:lnTo>
                  <a:lnTo>
                    <a:pt x="7777432" y="1270000"/>
                  </a:lnTo>
                  <a:lnTo>
                    <a:pt x="7798522" y="1231900"/>
                  </a:lnTo>
                  <a:lnTo>
                    <a:pt x="7817743" y="1193800"/>
                  </a:lnTo>
                  <a:lnTo>
                    <a:pt x="7835014" y="1143000"/>
                  </a:lnTo>
                  <a:lnTo>
                    <a:pt x="7850251" y="1092200"/>
                  </a:lnTo>
                  <a:lnTo>
                    <a:pt x="7863371" y="1054100"/>
                  </a:lnTo>
                  <a:lnTo>
                    <a:pt x="7874291" y="1003300"/>
                  </a:lnTo>
                  <a:lnTo>
                    <a:pt x="7882929" y="952500"/>
                  </a:lnTo>
                  <a:lnTo>
                    <a:pt x="7889202" y="901700"/>
                  </a:lnTo>
                  <a:lnTo>
                    <a:pt x="7893026" y="838200"/>
                  </a:lnTo>
                  <a:lnTo>
                    <a:pt x="7894320" y="787400"/>
                  </a:lnTo>
                  <a:lnTo>
                    <a:pt x="7892911" y="736600"/>
                  </a:lnTo>
                  <a:lnTo>
                    <a:pt x="7888748" y="673100"/>
                  </a:lnTo>
                  <a:lnTo>
                    <a:pt x="7881926" y="622300"/>
                  </a:lnTo>
                  <a:lnTo>
                    <a:pt x="7872539" y="571500"/>
                  </a:lnTo>
                  <a:lnTo>
                    <a:pt x="7860684" y="520700"/>
                  </a:lnTo>
                  <a:lnTo>
                    <a:pt x="7846454" y="469900"/>
                  </a:lnTo>
                  <a:lnTo>
                    <a:pt x="7829945" y="419100"/>
                  </a:lnTo>
                  <a:lnTo>
                    <a:pt x="7811252" y="368300"/>
                  </a:lnTo>
                  <a:lnTo>
                    <a:pt x="7790470" y="330200"/>
                  </a:lnTo>
                  <a:lnTo>
                    <a:pt x="7767693" y="292100"/>
                  </a:lnTo>
                  <a:lnTo>
                    <a:pt x="7759468" y="279400"/>
                  </a:lnTo>
                  <a:lnTo>
                    <a:pt x="984250" y="279400"/>
                  </a:lnTo>
                  <a:lnTo>
                    <a:pt x="957579" y="228600"/>
                  </a:lnTo>
                  <a:lnTo>
                    <a:pt x="926000" y="190500"/>
                  </a:lnTo>
                  <a:lnTo>
                    <a:pt x="892240" y="152400"/>
                  </a:lnTo>
                  <a:lnTo>
                    <a:pt x="856443" y="114300"/>
                  </a:lnTo>
                  <a:lnTo>
                    <a:pt x="818755" y="88900"/>
                  </a:lnTo>
                  <a:lnTo>
                    <a:pt x="779319" y="63500"/>
                  </a:lnTo>
                  <a:lnTo>
                    <a:pt x="738279" y="38100"/>
                  </a:lnTo>
                  <a:lnTo>
                    <a:pt x="651963" y="12700"/>
                  </a:lnTo>
                  <a:lnTo>
                    <a:pt x="606975" y="0"/>
                  </a:lnTo>
                  <a:close/>
                </a:path>
                <a:path w="7894320" h="3949700">
                  <a:moveTo>
                    <a:pt x="1830831" y="3683000"/>
                  </a:moveTo>
                  <a:lnTo>
                    <a:pt x="984250" y="3683000"/>
                  </a:lnTo>
                  <a:lnTo>
                    <a:pt x="1010792" y="3721100"/>
                  </a:lnTo>
                  <a:lnTo>
                    <a:pt x="1042407" y="3759200"/>
                  </a:lnTo>
                  <a:lnTo>
                    <a:pt x="1076194" y="3797300"/>
                  </a:lnTo>
                  <a:lnTo>
                    <a:pt x="1112012" y="3835400"/>
                  </a:lnTo>
                  <a:lnTo>
                    <a:pt x="1149716" y="3873500"/>
                  </a:lnTo>
                  <a:lnTo>
                    <a:pt x="1189164" y="3898900"/>
                  </a:lnTo>
                  <a:lnTo>
                    <a:pt x="1230212" y="3911600"/>
                  </a:lnTo>
                  <a:lnTo>
                    <a:pt x="1272717" y="3937000"/>
                  </a:lnTo>
                  <a:lnTo>
                    <a:pt x="1316535" y="3949700"/>
                  </a:lnTo>
                  <a:lnTo>
                    <a:pt x="1498496" y="3949700"/>
                  </a:lnTo>
                  <a:lnTo>
                    <a:pt x="1542305" y="3937000"/>
                  </a:lnTo>
                  <a:lnTo>
                    <a:pt x="1584806" y="3911600"/>
                  </a:lnTo>
                  <a:lnTo>
                    <a:pt x="1625853" y="3898900"/>
                  </a:lnTo>
                  <a:lnTo>
                    <a:pt x="1665301" y="3873500"/>
                  </a:lnTo>
                  <a:lnTo>
                    <a:pt x="1703001" y="3835400"/>
                  </a:lnTo>
                  <a:lnTo>
                    <a:pt x="1738809" y="3797300"/>
                  </a:lnTo>
                  <a:lnTo>
                    <a:pt x="1772578" y="3759200"/>
                  </a:lnTo>
                  <a:lnTo>
                    <a:pt x="1804161" y="3721100"/>
                  </a:lnTo>
                  <a:lnTo>
                    <a:pt x="1830831" y="3683000"/>
                  </a:lnTo>
                  <a:close/>
                </a:path>
                <a:path w="7894320" h="3949700">
                  <a:moveTo>
                    <a:pt x="2677286" y="3683000"/>
                  </a:moveTo>
                  <a:lnTo>
                    <a:pt x="1830831" y="3683000"/>
                  </a:lnTo>
                  <a:lnTo>
                    <a:pt x="1857375" y="3721100"/>
                  </a:lnTo>
                  <a:lnTo>
                    <a:pt x="1888989" y="3759200"/>
                  </a:lnTo>
                  <a:lnTo>
                    <a:pt x="1922775" y="3797300"/>
                  </a:lnTo>
                  <a:lnTo>
                    <a:pt x="1958591" y="3835400"/>
                  </a:lnTo>
                  <a:lnTo>
                    <a:pt x="1996290" y="3873500"/>
                  </a:lnTo>
                  <a:lnTo>
                    <a:pt x="2035730" y="3898900"/>
                  </a:lnTo>
                  <a:lnTo>
                    <a:pt x="2076766" y="3911600"/>
                  </a:lnTo>
                  <a:lnTo>
                    <a:pt x="2119255" y="3937000"/>
                  </a:lnTo>
                  <a:lnTo>
                    <a:pt x="2163052" y="3949700"/>
                  </a:lnTo>
                  <a:lnTo>
                    <a:pt x="2345001" y="3949700"/>
                  </a:lnTo>
                  <a:lnTo>
                    <a:pt x="2388819" y="3937000"/>
                  </a:lnTo>
                  <a:lnTo>
                    <a:pt x="2431324" y="3911600"/>
                  </a:lnTo>
                  <a:lnTo>
                    <a:pt x="2472372" y="3898900"/>
                  </a:lnTo>
                  <a:lnTo>
                    <a:pt x="2511820" y="3873500"/>
                  </a:lnTo>
                  <a:lnTo>
                    <a:pt x="2549524" y="3835400"/>
                  </a:lnTo>
                  <a:lnTo>
                    <a:pt x="2585342" y="3797300"/>
                  </a:lnTo>
                  <a:lnTo>
                    <a:pt x="2619129" y="3759200"/>
                  </a:lnTo>
                  <a:lnTo>
                    <a:pt x="2650744" y="3721100"/>
                  </a:lnTo>
                  <a:lnTo>
                    <a:pt x="2677286" y="3683000"/>
                  </a:lnTo>
                  <a:close/>
                </a:path>
                <a:path w="7894320" h="3949700">
                  <a:moveTo>
                    <a:pt x="3523869" y="3683000"/>
                  </a:moveTo>
                  <a:lnTo>
                    <a:pt x="2677286" y="3683000"/>
                  </a:lnTo>
                  <a:lnTo>
                    <a:pt x="2703956" y="3721100"/>
                  </a:lnTo>
                  <a:lnTo>
                    <a:pt x="2735540" y="3759200"/>
                  </a:lnTo>
                  <a:lnTo>
                    <a:pt x="2769309" y="3797300"/>
                  </a:lnTo>
                  <a:lnTo>
                    <a:pt x="2805117" y="3835400"/>
                  </a:lnTo>
                  <a:lnTo>
                    <a:pt x="2842817" y="3873500"/>
                  </a:lnTo>
                  <a:lnTo>
                    <a:pt x="2882264" y="3898900"/>
                  </a:lnTo>
                  <a:lnTo>
                    <a:pt x="2923312" y="3911600"/>
                  </a:lnTo>
                  <a:lnTo>
                    <a:pt x="2965813" y="3937000"/>
                  </a:lnTo>
                  <a:lnTo>
                    <a:pt x="3009622" y="3949700"/>
                  </a:lnTo>
                  <a:lnTo>
                    <a:pt x="3191582" y="3949700"/>
                  </a:lnTo>
                  <a:lnTo>
                    <a:pt x="3235398" y="3937000"/>
                  </a:lnTo>
                  <a:lnTo>
                    <a:pt x="3277898" y="3911600"/>
                  </a:lnTo>
                  <a:lnTo>
                    <a:pt x="3318938" y="3898900"/>
                  </a:lnTo>
                  <a:lnTo>
                    <a:pt x="3358374" y="3873500"/>
                  </a:lnTo>
                  <a:lnTo>
                    <a:pt x="3396062" y="3835400"/>
                  </a:lnTo>
                  <a:lnTo>
                    <a:pt x="3431859" y="3797300"/>
                  </a:lnTo>
                  <a:lnTo>
                    <a:pt x="3465619" y="3759200"/>
                  </a:lnTo>
                  <a:lnTo>
                    <a:pt x="3497199" y="3721100"/>
                  </a:lnTo>
                  <a:lnTo>
                    <a:pt x="3523869" y="3683000"/>
                  </a:lnTo>
                  <a:close/>
                </a:path>
                <a:path w="7894320" h="3949700">
                  <a:moveTo>
                    <a:pt x="4370451" y="3683000"/>
                  </a:moveTo>
                  <a:lnTo>
                    <a:pt x="3523869" y="3683000"/>
                  </a:lnTo>
                  <a:lnTo>
                    <a:pt x="3550538" y="3721100"/>
                  </a:lnTo>
                  <a:lnTo>
                    <a:pt x="3582118" y="3759200"/>
                  </a:lnTo>
                  <a:lnTo>
                    <a:pt x="3615878" y="3797300"/>
                  </a:lnTo>
                  <a:lnTo>
                    <a:pt x="3651675" y="3835400"/>
                  </a:lnTo>
                  <a:lnTo>
                    <a:pt x="3689363" y="3873500"/>
                  </a:lnTo>
                  <a:lnTo>
                    <a:pt x="3728799" y="3898900"/>
                  </a:lnTo>
                  <a:lnTo>
                    <a:pt x="3769839" y="3911600"/>
                  </a:lnTo>
                  <a:lnTo>
                    <a:pt x="3812339" y="3937000"/>
                  </a:lnTo>
                  <a:lnTo>
                    <a:pt x="3856155" y="3949700"/>
                  </a:lnTo>
                  <a:lnTo>
                    <a:pt x="4038164" y="3949700"/>
                  </a:lnTo>
                  <a:lnTo>
                    <a:pt x="4081980" y="3937000"/>
                  </a:lnTo>
                  <a:lnTo>
                    <a:pt x="4124480" y="3911600"/>
                  </a:lnTo>
                  <a:lnTo>
                    <a:pt x="4165520" y="3898900"/>
                  </a:lnTo>
                  <a:lnTo>
                    <a:pt x="4204956" y="3873500"/>
                  </a:lnTo>
                  <a:lnTo>
                    <a:pt x="4242644" y="3835400"/>
                  </a:lnTo>
                  <a:lnTo>
                    <a:pt x="4278441" y="3797300"/>
                  </a:lnTo>
                  <a:lnTo>
                    <a:pt x="4312201" y="3759200"/>
                  </a:lnTo>
                  <a:lnTo>
                    <a:pt x="4343781" y="3721100"/>
                  </a:lnTo>
                  <a:lnTo>
                    <a:pt x="4370451" y="3683000"/>
                  </a:lnTo>
                  <a:close/>
                </a:path>
                <a:path w="7894320" h="3949700">
                  <a:moveTo>
                    <a:pt x="5217033" y="3683000"/>
                  </a:moveTo>
                  <a:lnTo>
                    <a:pt x="4370451" y="3683000"/>
                  </a:lnTo>
                  <a:lnTo>
                    <a:pt x="4396994" y="3721100"/>
                  </a:lnTo>
                  <a:lnTo>
                    <a:pt x="4428608" y="3759200"/>
                  </a:lnTo>
                  <a:lnTo>
                    <a:pt x="4462395" y="3797300"/>
                  </a:lnTo>
                  <a:lnTo>
                    <a:pt x="4498213" y="3835400"/>
                  </a:lnTo>
                  <a:lnTo>
                    <a:pt x="4535917" y="3873500"/>
                  </a:lnTo>
                  <a:lnTo>
                    <a:pt x="4575365" y="3898900"/>
                  </a:lnTo>
                  <a:lnTo>
                    <a:pt x="4616413" y="3911600"/>
                  </a:lnTo>
                  <a:lnTo>
                    <a:pt x="4658918" y="3937000"/>
                  </a:lnTo>
                  <a:lnTo>
                    <a:pt x="4702736" y="3949700"/>
                  </a:lnTo>
                  <a:lnTo>
                    <a:pt x="4884697" y="3949700"/>
                  </a:lnTo>
                  <a:lnTo>
                    <a:pt x="4928506" y="3937000"/>
                  </a:lnTo>
                  <a:lnTo>
                    <a:pt x="4971007" y="3911600"/>
                  </a:lnTo>
                  <a:lnTo>
                    <a:pt x="5012054" y="3898900"/>
                  </a:lnTo>
                  <a:lnTo>
                    <a:pt x="5051502" y="3873500"/>
                  </a:lnTo>
                  <a:lnTo>
                    <a:pt x="5089202" y="3835400"/>
                  </a:lnTo>
                  <a:lnTo>
                    <a:pt x="5125010" y="3797300"/>
                  </a:lnTo>
                  <a:lnTo>
                    <a:pt x="5158779" y="3759200"/>
                  </a:lnTo>
                  <a:lnTo>
                    <a:pt x="5190362" y="3721100"/>
                  </a:lnTo>
                  <a:lnTo>
                    <a:pt x="5217033" y="3683000"/>
                  </a:lnTo>
                  <a:close/>
                </a:path>
                <a:path w="7894320" h="3949700">
                  <a:moveTo>
                    <a:pt x="6063487" y="3683000"/>
                  </a:moveTo>
                  <a:lnTo>
                    <a:pt x="5217033" y="3683000"/>
                  </a:lnTo>
                  <a:lnTo>
                    <a:pt x="5243576" y="3721100"/>
                  </a:lnTo>
                  <a:lnTo>
                    <a:pt x="5275190" y="3759200"/>
                  </a:lnTo>
                  <a:lnTo>
                    <a:pt x="5308976" y="3797300"/>
                  </a:lnTo>
                  <a:lnTo>
                    <a:pt x="5344792" y="3835400"/>
                  </a:lnTo>
                  <a:lnTo>
                    <a:pt x="5382491" y="3873500"/>
                  </a:lnTo>
                  <a:lnTo>
                    <a:pt x="5421931" y="3898900"/>
                  </a:lnTo>
                  <a:lnTo>
                    <a:pt x="5462967" y="3911600"/>
                  </a:lnTo>
                  <a:lnTo>
                    <a:pt x="5505456" y="3937000"/>
                  </a:lnTo>
                  <a:lnTo>
                    <a:pt x="5549253" y="3949700"/>
                  </a:lnTo>
                  <a:lnTo>
                    <a:pt x="5731202" y="3949700"/>
                  </a:lnTo>
                  <a:lnTo>
                    <a:pt x="5775020" y="3937000"/>
                  </a:lnTo>
                  <a:lnTo>
                    <a:pt x="5817525" y="3911600"/>
                  </a:lnTo>
                  <a:lnTo>
                    <a:pt x="5858573" y="3898900"/>
                  </a:lnTo>
                  <a:lnTo>
                    <a:pt x="5898021" y="3873500"/>
                  </a:lnTo>
                  <a:lnTo>
                    <a:pt x="5935725" y="3835400"/>
                  </a:lnTo>
                  <a:lnTo>
                    <a:pt x="5971543" y="3797300"/>
                  </a:lnTo>
                  <a:lnTo>
                    <a:pt x="6005330" y="3759200"/>
                  </a:lnTo>
                  <a:lnTo>
                    <a:pt x="6036945" y="3721100"/>
                  </a:lnTo>
                  <a:lnTo>
                    <a:pt x="6063487" y="3683000"/>
                  </a:lnTo>
                  <a:close/>
                </a:path>
                <a:path w="7894320" h="3949700">
                  <a:moveTo>
                    <a:pt x="6910070" y="3683000"/>
                  </a:moveTo>
                  <a:lnTo>
                    <a:pt x="6063487" y="3683000"/>
                  </a:lnTo>
                  <a:lnTo>
                    <a:pt x="6090158" y="3721100"/>
                  </a:lnTo>
                  <a:lnTo>
                    <a:pt x="6121741" y="3759200"/>
                  </a:lnTo>
                  <a:lnTo>
                    <a:pt x="6155510" y="3797300"/>
                  </a:lnTo>
                  <a:lnTo>
                    <a:pt x="6191318" y="3835400"/>
                  </a:lnTo>
                  <a:lnTo>
                    <a:pt x="6229018" y="3873500"/>
                  </a:lnTo>
                  <a:lnTo>
                    <a:pt x="6268465" y="3898900"/>
                  </a:lnTo>
                  <a:lnTo>
                    <a:pt x="6309513" y="3911600"/>
                  </a:lnTo>
                  <a:lnTo>
                    <a:pt x="6352014" y="3937000"/>
                  </a:lnTo>
                  <a:lnTo>
                    <a:pt x="6395823" y="3949700"/>
                  </a:lnTo>
                  <a:lnTo>
                    <a:pt x="6577784" y="3949700"/>
                  </a:lnTo>
                  <a:lnTo>
                    <a:pt x="6621602" y="3937000"/>
                  </a:lnTo>
                  <a:lnTo>
                    <a:pt x="6664107" y="3911600"/>
                  </a:lnTo>
                  <a:lnTo>
                    <a:pt x="6705155" y="3898900"/>
                  </a:lnTo>
                  <a:lnTo>
                    <a:pt x="6744603" y="3873500"/>
                  </a:lnTo>
                  <a:lnTo>
                    <a:pt x="6782307" y="3835400"/>
                  </a:lnTo>
                  <a:lnTo>
                    <a:pt x="6818125" y="3797300"/>
                  </a:lnTo>
                  <a:lnTo>
                    <a:pt x="6851912" y="3759200"/>
                  </a:lnTo>
                  <a:lnTo>
                    <a:pt x="6883527" y="3721100"/>
                  </a:lnTo>
                  <a:lnTo>
                    <a:pt x="6910070" y="3683000"/>
                  </a:lnTo>
                  <a:close/>
                </a:path>
                <a:path w="7894320" h="3949700">
                  <a:moveTo>
                    <a:pt x="7759468" y="3683000"/>
                  </a:moveTo>
                  <a:lnTo>
                    <a:pt x="6910070" y="3683000"/>
                  </a:lnTo>
                  <a:lnTo>
                    <a:pt x="6936739" y="3721100"/>
                  </a:lnTo>
                  <a:lnTo>
                    <a:pt x="6968319" y="3759200"/>
                  </a:lnTo>
                  <a:lnTo>
                    <a:pt x="7002079" y="3797300"/>
                  </a:lnTo>
                  <a:lnTo>
                    <a:pt x="7037876" y="3835400"/>
                  </a:lnTo>
                  <a:lnTo>
                    <a:pt x="7075564" y="3873500"/>
                  </a:lnTo>
                  <a:lnTo>
                    <a:pt x="7115000" y="3898900"/>
                  </a:lnTo>
                  <a:lnTo>
                    <a:pt x="7156040" y="3911600"/>
                  </a:lnTo>
                  <a:lnTo>
                    <a:pt x="7198540" y="3937000"/>
                  </a:lnTo>
                  <a:lnTo>
                    <a:pt x="7242356" y="3949700"/>
                  </a:lnTo>
                  <a:lnTo>
                    <a:pt x="7412711" y="3949700"/>
                  </a:lnTo>
                  <a:lnTo>
                    <a:pt x="7488645" y="3924300"/>
                  </a:lnTo>
                  <a:lnTo>
                    <a:pt x="7525093" y="3911600"/>
                  </a:lnTo>
                  <a:lnTo>
                    <a:pt x="7560403" y="3886200"/>
                  </a:lnTo>
                  <a:lnTo>
                    <a:pt x="7594478" y="3860800"/>
                  </a:lnTo>
                  <a:lnTo>
                    <a:pt x="7627224" y="3835400"/>
                  </a:lnTo>
                  <a:lnTo>
                    <a:pt x="7658546" y="3810000"/>
                  </a:lnTo>
                  <a:lnTo>
                    <a:pt x="7688349" y="3771900"/>
                  </a:lnTo>
                  <a:lnTo>
                    <a:pt x="7716538" y="3746500"/>
                  </a:lnTo>
                  <a:lnTo>
                    <a:pt x="7743018" y="3708400"/>
                  </a:lnTo>
                  <a:lnTo>
                    <a:pt x="7759468" y="3683000"/>
                  </a:lnTo>
                  <a:close/>
                </a:path>
                <a:path w="7894320" h="3949700">
                  <a:moveTo>
                    <a:pt x="7715504" y="2552700"/>
                  </a:moveTo>
                  <a:lnTo>
                    <a:pt x="6950075" y="2552700"/>
                  </a:lnTo>
                  <a:lnTo>
                    <a:pt x="6965696" y="2565400"/>
                  </a:lnTo>
                  <a:lnTo>
                    <a:pt x="6950075" y="2590800"/>
                  </a:lnTo>
                  <a:lnTo>
                    <a:pt x="7720330" y="2590800"/>
                  </a:lnTo>
                  <a:lnTo>
                    <a:pt x="7701026" y="2565400"/>
                  </a:lnTo>
                  <a:lnTo>
                    <a:pt x="7715504" y="2552700"/>
                  </a:lnTo>
                  <a:close/>
                </a:path>
                <a:path w="7894320" h="3949700">
                  <a:moveTo>
                    <a:pt x="7720330" y="1358900"/>
                  </a:moveTo>
                  <a:lnTo>
                    <a:pt x="6950075" y="1358900"/>
                  </a:lnTo>
                  <a:lnTo>
                    <a:pt x="6965696" y="1384300"/>
                  </a:lnTo>
                  <a:lnTo>
                    <a:pt x="6950075" y="1397000"/>
                  </a:lnTo>
                  <a:lnTo>
                    <a:pt x="7710678" y="1397000"/>
                  </a:lnTo>
                  <a:lnTo>
                    <a:pt x="7701026" y="1384300"/>
                  </a:lnTo>
                  <a:lnTo>
                    <a:pt x="7720330" y="1358900"/>
                  </a:lnTo>
                  <a:close/>
                </a:path>
                <a:path w="7894320" h="3949700">
                  <a:moveTo>
                    <a:pt x="1453526" y="0"/>
                  </a:moveTo>
                  <a:lnTo>
                    <a:pt x="1361524" y="0"/>
                  </a:lnTo>
                  <a:lnTo>
                    <a:pt x="1316535" y="12700"/>
                  </a:lnTo>
                  <a:lnTo>
                    <a:pt x="1230212" y="38100"/>
                  </a:lnTo>
                  <a:lnTo>
                    <a:pt x="1189164" y="63500"/>
                  </a:lnTo>
                  <a:lnTo>
                    <a:pt x="1149716" y="88900"/>
                  </a:lnTo>
                  <a:lnTo>
                    <a:pt x="1112012" y="114300"/>
                  </a:lnTo>
                  <a:lnTo>
                    <a:pt x="1076194" y="152400"/>
                  </a:lnTo>
                  <a:lnTo>
                    <a:pt x="1042407" y="190500"/>
                  </a:lnTo>
                  <a:lnTo>
                    <a:pt x="1010792" y="228600"/>
                  </a:lnTo>
                  <a:lnTo>
                    <a:pt x="984250" y="279400"/>
                  </a:lnTo>
                  <a:lnTo>
                    <a:pt x="1830831" y="279400"/>
                  </a:lnTo>
                  <a:lnTo>
                    <a:pt x="1804161" y="228600"/>
                  </a:lnTo>
                  <a:lnTo>
                    <a:pt x="1772578" y="190500"/>
                  </a:lnTo>
                  <a:lnTo>
                    <a:pt x="1738809" y="152400"/>
                  </a:lnTo>
                  <a:lnTo>
                    <a:pt x="1703001" y="114300"/>
                  </a:lnTo>
                  <a:lnTo>
                    <a:pt x="1665301" y="88900"/>
                  </a:lnTo>
                  <a:lnTo>
                    <a:pt x="1625853" y="63500"/>
                  </a:lnTo>
                  <a:lnTo>
                    <a:pt x="1584806" y="38100"/>
                  </a:lnTo>
                  <a:lnTo>
                    <a:pt x="1498496" y="12700"/>
                  </a:lnTo>
                  <a:lnTo>
                    <a:pt x="1453526" y="0"/>
                  </a:lnTo>
                  <a:close/>
                </a:path>
                <a:path w="7894320" h="3949700">
                  <a:moveTo>
                    <a:pt x="2300012" y="0"/>
                  </a:moveTo>
                  <a:lnTo>
                    <a:pt x="2208014" y="0"/>
                  </a:lnTo>
                  <a:lnTo>
                    <a:pt x="2163052" y="12700"/>
                  </a:lnTo>
                  <a:lnTo>
                    <a:pt x="2076766" y="38100"/>
                  </a:lnTo>
                  <a:lnTo>
                    <a:pt x="2035730" y="63500"/>
                  </a:lnTo>
                  <a:lnTo>
                    <a:pt x="1996290" y="88900"/>
                  </a:lnTo>
                  <a:lnTo>
                    <a:pt x="1958591" y="114300"/>
                  </a:lnTo>
                  <a:lnTo>
                    <a:pt x="1922775" y="152400"/>
                  </a:lnTo>
                  <a:lnTo>
                    <a:pt x="1888989" y="190500"/>
                  </a:lnTo>
                  <a:lnTo>
                    <a:pt x="1857375" y="228600"/>
                  </a:lnTo>
                  <a:lnTo>
                    <a:pt x="1830831" y="279400"/>
                  </a:lnTo>
                  <a:lnTo>
                    <a:pt x="2677286" y="279400"/>
                  </a:lnTo>
                  <a:lnTo>
                    <a:pt x="2650744" y="228600"/>
                  </a:lnTo>
                  <a:lnTo>
                    <a:pt x="2619129" y="190500"/>
                  </a:lnTo>
                  <a:lnTo>
                    <a:pt x="2585342" y="152400"/>
                  </a:lnTo>
                  <a:lnTo>
                    <a:pt x="2549524" y="114300"/>
                  </a:lnTo>
                  <a:lnTo>
                    <a:pt x="2511820" y="88900"/>
                  </a:lnTo>
                  <a:lnTo>
                    <a:pt x="2472372" y="63500"/>
                  </a:lnTo>
                  <a:lnTo>
                    <a:pt x="2431324" y="38100"/>
                  </a:lnTo>
                  <a:lnTo>
                    <a:pt x="2345001" y="12700"/>
                  </a:lnTo>
                  <a:lnTo>
                    <a:pt x="2300012" y="0"/>
                  </a:lnTo>
                  <a:close/>
                </a:path>
                <a:path w="7894320" h="3949700">
                  <a:moveTo>
                    <a:pt x="3146594" y="0"/>
                  </a:moveTo>
                  <a:lnTo>
                    <a:pt x="3054592" y="0"/>
                  </a:lnTo>
                  <a:lnTo>
                    <a:pt x="3009622" y="12700"/>
                  </a:lnTo>
                  <a:lnTo>
                    <a:pt x="2923312" y="38100"/>
                  </a:lnTo>
                  <a:lnTo>
                    <a:pt x="2882265" y="63500"/>
                  </a:lnTo>
                  <a:lnTo>
                    <a:pt x="2842817" y="88900"/>
                  </a:lnTo>
                  <a:lnTo>
                    <a:pt x="2805117" y="114300"/>
                  </a:lnTo>
                  <a:lnTo>
                    <a:pt x="2769309" y="152400"/>
                  </a:lnTo>
                  <a:lnTo>
                    <a:pt x="2735540" y="190500"/>
                  </a:lnTo>
                  <a:lnTo>
                    <a:pt x="2703956" y="228600"/>
                  </a:lnTo>
                  <a:lnTo>
                    <a:pt x="2677286" y="279400"/>
                  </a:lnTo>
                  <a:lnTo>
                    <a:pt x="3523869" y="279400"/>
                  </a:lnTo>
                  <a:lnTo>
                    <a:pt x="3497199" y="228600"/>
                  </a:lnTo>
                  <a:lnTo>
                    <a:pt x="3465619" y="190500"/>
                  </a:lnTo>
                  <a:lnTo>
                    <a:pt x="3431859" y="152400"/>
                  </a:lnTo>
                  <a:lnTo>
                    <a:pt x="3396062" y="114300"/>
                  </a:lnTo>
                  <a:lnTo>
                    <a:pt x="3358374" y="88900"/>
                  </a:lnTo>
                  <a:lnTo>
                    <a:pt x="3318938" y="63500"/>
                  </a:lnTo>
                  <a:lnTo>
                    <a:pt x="3277898" y="38100"/>
                  </a:lnTo>
                  <a:lnTo>
                    <a:pt x="3191582" y="12700"/>
                  </a:lnTo>
                  <a:lnTo>
                    <a:pt x="3146594" y="0"/>
                  </a:lnTo>
                  <a:close/>
                </a:path>
                <a:path w="7894320" h="3949700">
                  <a:moveTo>
                    <a:pt x="3993176" y="0"/>
                  </a:moveTo>
                  <a:lnTo>
                    <a:pt x="3901143" y="0"/>
                  </a:lnTo>
                  <a:lnTo>
                    <a:pt x="3856155" y="12700"/>
                  </a:lnTo>
                  <a:lnTo>
                    <a:pt x="3769839" y="38100"/>
                  </a:lnTo>
                  <a:lnTo>
                    <a:pt x="3728799" y="63500"/>
                  </a:lnTo>
                  <a:lnTo>
                    <a:pt x="3689363" y="88900"/>
                  </a:lnTo>
                  <a:lnTo>
                    <a:pt x="3651675" y="114300"/>
                  </a:lnTo>
                  <a:lnTo>
                    <a:pt x="3615878" y="152400"/>
                  </a:lnTo>
                  <a:lnTo>
                    <a:pt x="3582118" y="190500"/>
                  </a:lnTo>
                  <a:lnTo>
                    <a:pt x="3550538" y="228600"/>
                  </a:lnTo>
                  <a:lnTo>
                    <a:pt x="3523869" y="279400"/>
                  </a:lnTo>
                  <a:lnTo>
                    <a:pt x="4370451" y="279400"/>
                  </a:lnTo>
                  <a:lnTo>
                    <a:pt x="4343781" y="228600"/>
                  </a:lnTo>
                  <a:lnTo>
                    <a:pt x="4312201" y="190500"/>
                  </a:lnTo>
                  <a:lnTo>
                    <a:pt x="4278441" y="152400"/>
                  </a:lnTo>
                  <a:lnTo>
                    <a:pt x="4242644" y="114300"/>
                  </a:lnTo>
                  <a:lnTo>
                    <a:pt x="4204956" y="88900"/>
                  </a:lnTo>
                  <a:lnTo>
                    <a:pt x="4165520" y="63500"/>
                  </a:lnTo>
                  <a:lnTo>
                    <a:pt x="4124480" y="38100"/>
                  </a:lnTo>
                  <a:lnTo>
                    <a:pt x="4038164" y="12700"/>
                  </a:lnTo>
                  <a:lnTo>
                    <a:pt x="3993176" y="0"/>
                  </a:lnTo>
                  <a:close/>
                </a:path>
                <a:path w="7894320" h="3949700">
                  <a:moveTo>
                    <a:pt x="4839727" y="0"/>
                  </a:moveTo>
                  <a:lnTo>
                    <a:pt x="4747725" y="0"/>
                  </a:lnTo>
                  <a:lnTo>
                    <a:pt x="4702736" y="12700"/>
                  </a:lnTo>
                  <a:lnTo>
                    <a:pt x="4616413" y="38100"/>
                  </a:lnTo>
                  <a:lnTo>
                    <a:pt x="4575365" y="63500"/>
                  </a:lnTo>
                  <a:lnTo>
                    <a:pt x="4535917" y="88900"/>
                  </a:lnTo>
                  <a:lnTo>
                    <a:pt x="4498213" y="114300"/>
                  </a:lnTo>
                  <a:lnTo>
                    <a:pt x="4462395" y="152400"/>
                  </a:lnTo>
                  <a:lnTo>
                    <a:pt x="4428608" y="190500"/>
                  </a:lnTo>
                  <a:lnTo>
                    <a:pt x="4396994" y="228600"/>
                  </a:lnTo>
                  <a:lnTo>
                    <a:pt x="4370451" y="279400"/>
                  </a:lnTo>
                  <a:lnTo>
                    <a:pt x="5217033" y="279400"/>
                  </a:lnTo>
                  <a:lnTo>
                    <a:pt x="5190362" y="228600"/>
                  </a:lnTo>
                  <a:lnTo>
                    <a:pt x="5158779" y="190500"/>
                  </a:lnTo>
                  <a:lnTo>
                    <a:pt x="5125010" y="152400"/>
                  </a:lnTo>
                  <a:lnTo>
                    <a:pt x="5089202" y="114300"/>
                  </a:lnTo>
                  <a:lnTo>
                    <a:pt x="5051502" y="88900"/>
                  </a:lnTo>
                  <a:lnTo>
                    <a:pt x="5012055" y="63500"/>
                  </a:lnTo>
                  <a:lnTo>
                    <a:pt x="4971007" y="38100"/>
                  </a:lnTo>
                  <a:lnTo>
                    <a:pt x="4884697" y="12700"/>
                  </a:lnTo>
                  <a:lnTo>
                    <a:pt x="4839727" y="0"/>
                  </a:lnTo>
                  <a:close/>
                </a:path>
                <a:path w="7894320" h="3949700">
                  <a:moveTo>
                    <a:pt x="5686213" y="0"/>
                  </a:moveTo>
                  <a:lnTo>
                    <a:pt x="5594215" y="0"/>
                  </a:lnTo>
                  <a:lnTo>
                    <a:pt x="5549253" y="12700"/>
                  </a:lnTo>
                  <a:lnTo>
                    <a:pt x="5462967" y="38100"/>
                  </a:lnTo>
                  <a:lnTo>
                    <a:pt x="5421931" y="63500"/>
                  </a:lnTo>
                  <a:lnTo>
                    <a:pt x="5382491" y="88900"/>
                  </a:lnTo>
                  <a:lnTo>
                    <a:pt x="5344792" y="114300"/>
                  </a:lnTo>
                  <a:lnTo>
                    <a:pt x="5308976" y="152400"/>
                  </a:lnTo>
                  <a:lnTo>
                    <a:pt x="5275190" y="190500"/>
                  </a:lnTo>
                  <a:lnTo>
                    <a:pt x="5243576" y="228600"/>
                  </a:lnTo>
                  <a:lnTo>
                    <a:pt x="5217033" y="279400"/>
                  </a:lnTo>
                  <a:lnTo>
                    <a:pt x="6063487" y="279400"/>
                  </a:lnTo>
                  <a:lnTo>
                    <a:pt x="6036945" y="228600"/>
                  </a:lnTo>
                  <a:lnTo>
                    <a:pt x="6005330" y="190500"/>
                  </a:lnTo>
                  <a:lnTo>
                    <a:pt x="5971543" y="152400"/>
                  </a:lnTo>
                  <a:lnTo>
                    <a:pt x="5935725" y="114300"/>
                  </a:lnTo>
                  <a:lnTo>
                    <a:pt x="5898021" y="88900"/>
                  </a:lnTo>
                  <a:lnTo>
                    <a:pt x="5858573" y="63500"/>
                  </a:lnTo>
                  <a:lnTo>
                    <a:pt x="5817525" y="38100"/>
                  </a:lnTo>
                  <a:lnTo>
                    <a:pt x="5731202" y="12700"/>
                  </a:lnTo>
                  <a:lnTo>
                    <a:pt x="5686213" y="0"/>
                  </a:lnTo>
                  <a:close/>
                </a:path>
                <a:path w="7894320" h="3949700">
                  <a:moveTo>
                    <a:pt x="6532795" y="0"/>
                  </a:moveTo>
                  <a:lnTo>
                    <a:pt x="6440793" y="0"/>
                  </a:lnTo>
                  <a:lnTo>
                    <a:pt x="6395823" y="12700"/>
                  </a:lnTo>
                  <a:lnTo>
                    <a:pt x="6309513" y="38100"/>
                  </a:lnTo>
                  <a:lnTo>
                    <a:pt x="6268466" y="63500"/>
                  </a:lnTo>
                  <a:lnTo>
                    <a:pt x="6229018" y="88900"/>
                  </a:lnTo>
                  <a:lnTo>
                    <a:pt x="6191318" y="114300"/>
                  </a:lnTo>
                  <a:lnTo>
                    <a:pt x="6155510" y="152400"/>
                  </a:lnTo>
                  <a:lnTo>
                    <a:pt x="6121741" y="190500"/>
                  </a:lnTo>
                  <a:lnTo>
                    <a:pt x="6090158" y="228600"/>
                  </a:lnTo>
                  <a:lnTo>
                    <a:pt x="6063487" y="279400"/>
                  </a:lnTo>
                  <a:lnTo>
                    <a:pt x="6910070" y="279400"/>
                  </a:lnTo>
                  <a:lnTo>
                    <a:pt x="6883527" y="228600"/>
                  </a:lnTo>
                  <a:lnTo>
                    <a:pt x="6851912" y="190500"/>
                  </a:lnTo>
                  <a:lnTo>
                    <a:pt x="6818125" y="152400"/>
                  </a:lnTo>
                  <a:lnTo>
                    <a:pt x="6782307" y="114300"/>
                  </a:lnTo>
                  <a:lnTo>
                    <a:pt x="6744603" y="88900"/>
                  </a:lnTo>
                  <a:lnTo>
                    <a:pt x="6705155" y="63500"/>
                  </a:lnTo>
                  <a:lnTo>
                    <a:pt x="6664107" y="38100"/>
                  </a:lnTo>
                  <a:lnTo>
                    <a:pt x="6577784" y="12700"/>
                  </a:lnTo>
                  <a:lnTo>
                    <a:pt x="6532795" y="0"/>
                  </a:lnTo>
                  <a:close/>
                </a:path>
                <a:path w="7894320" h="3949700">
                  <a:moveTo>
                    <a:pt x="7412711" y="0"/>
                  </a:moveTo>
                  <a:lnTo>
                    <a:pt x="7287344" y="0"/>
                  </a:lnTo>
                  <a:lnTo>
                    <a:pt x="7242356" y="12700"/>
                  </a:lnTo>
                  <a:lnTo>
                    <a:pt x="7156040" y="38100"/>
                  </a:lnTo>
                  <a:lnTo>
                    <a:pt x="7115000" y="63500"/>
                  </a:lnTo>
                  <a:lnTo>
                    <a:pt x="7075564" y="88900"/>
                  </a:lnTo>
                  <a:lnTo>
                    <a:pt x="7037876" y="114300"/>
                  </a:lnTo>
                  <a:lnTo>
                    <a:pt x="7002079" y="152400"/>
                  </a:lnTo>
                  <a:lnTo>
                    <a:pt x="6968319" y="190500"/>
                  </a:lnTo>
                  <a:lnTo>
                    <a:pt x="6936739" y="228600"/>
                  </a:lnTo>
                  <a:lnTo>
                    <a:pt x="6910070" y="279400"/>
                  </a:lnTo>
                  <a:lnTo>
                    <a:pt x="7759468" y="279400"/>
                  </a:lnTo>
                  <a:lnTo>
                    <a:pt x="7716538" y="215900"/>
                  </a:lnTo>
                  <a:lnTo>
                    <a:pt x="7688349" y="177800"/>
                  </a:lnTo>
                  <a:lnTo>
                    <a:pt x="7658546" y="139700"/>
                  </a:lnTo>
                  <a:lnTo>
                    <a:pt x="7627224" y="114300"/>
                  </a:lnTo>
                  <a:lnTo>
                    <a:pt x="7594478" y="88900"/>
                  </a:lnTo>
                  <a:lnTo>
                    <a:pt x="7560403" y="63500"/>
                  </a:lnTo>
                  <a:lnTo>
                    <a:pt x="7525093" y="38100"/>
                  </a:lnTo>
                  <a:lnTo>
                    <a:pt x="7451152" y="12700"/>
                  </a:lnTo>
                  <a:lnTo>
                    <a:pt x="741271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6646164" y="847344"/>
              <a:ext cx="3090672" cy="142036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4709159" y="2549651"/>
              <a:ext cx="7211568" cy="196900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741680">
              <a:lnSpc>
                <a:spcPct val="100000"/>
              </a:lnSpc>
              <a:spcBef>
                <a:spcPts val="105"/>
              </a:spcBef>
            </a:pPr>
            <a:r>
              <a:rPr dirty="0" spc="-175"/>
              <a:t>Nêu </a:t>
            </a:r>
            <a:r>
              <a:rPr dirty="0" spc="-180"/>
              <a:t>được </a:t>
            </a:r>
            <a:r>
              <a:rPr dirty="0" spc="-70"/>
              <a:t>lợi </a:t>
            </a:r>
            <a:r>
              <a:rPr dirty="0" spc="-170"/>
              <a:t>ích </a:t>
            </a:r>
            <a:r>
              <a:rPr dirty="0" spc="-200"/>
              <a:t>của </a:t>
            </a:r>
            <a:r>
              <a:rPr dirty="0" spc="-150"/>
              <a:t>hoa </a:t>
            </a:r>
            <a:r>
              <a:rPr dirty="0" spc="-225"/>
              <a:t>và </a:t>
            </a:r>
            <a:r>
              <a:rPr dirty="0" spc="-245"/>
              <a:t>cây </a:t>
            </a:r>
            <a:r>
              <a:rPr dirty="0" spc="-180"/>
              <a:t>cảnh </a:t>
            </a:r>
            <a:r>
              <a:rPr dirty="0" spc="-30"/>
              <a:t>đối </a:t>
            </a:r>
            <a:r>
              <a:rPr dirty="0" spc="-135"/>
              <a:t>với </a:t>
            </a:r>
            <a:r>
              <a:rPr dirty="0" spc="-85"/>
              <a:t>đời</a:t>
            </a:r>
            <a:r>
              <a:rPr dirty="0" spc="-245"/>
              <a:t> </a:t>
            </a:r>
            <a:r>
              <a:rPr dirty="0" spc="-210"/>
              <a:t>sống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026157" y="3625951"/>
            <a:ext cx="9191625" cy="14884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100"/>
              </a:spcBef>
            </a:pPr>
            <a:r>
              <a:rPr dirty="0" sz="3200" spc="-350">
                <a:solidFill>
                  <a:srgbClr val="001F5F"/>
                </a:solidFill>
                <a:latin typeface="Arial"/>
                <a:cs typeface="Arial"/>
              </a:rPr>
              <a:t>Có </a:t>
            </a:r>
            <a:r>
              <a:rPr dirty="0" sz="3200" spc="-175">
                <a:solidFill>
                  <a:srgbClr val="001F5F"/>
                </a:solidFill>
                <a:latin typeface="Arial"/>
                <a:cs typeface="Arial"/>
              </a:rPr>
              <a:t>hứng </a:t>
            </a:r>
            <a:r>
              <a:rPr dirty="0" sz="3200">
                <a:solidFill>
                  <a:srgbClr val="001F5F"/>
                </a:solidFill>
                <a:latin typeface="Arial"/>
                <a:cs typeface="Arial"/>
              </a:rPr>
              <a:t>thú </a:t>
            </a:r>
            <a:r>
              <a:rPr dirty="0" sz="3200" spc="-135">
                <a:solidFill>
                  <a:srgbClr val="001F5F"/>
                </a:solidFill>
                <a:latin typeface="Arial"/>
                <a:cs typeface="Arial"/>
              </a:rPr>
              <a:t>với </a:t>
            </a:r>
            <a:r>
              <a:rPr dirty="0" sz="3200" spc="-140">
                <a:solidFill>
                  <a:srgbClr val="001F5F"/>
                </a:solidFill>
                <a:latin typeface="Arial"/>
                <a:cs typeface="Arial"/>
              </a:rPr>
              <a:t>việc </a:t>
            </a:r>
            <a:r>
              <a:rPr dirty="0" sz="3200" spc="-60">
                <a:solidFill>
                  <a:srgbClr val="001F5F"/>
                </a:solidFill>
                <a:latin typeface="Arial"/>
                <a:cs typeface="Arial"/>
              </a:rPr>
              <a:t>trồng, </a:t>
            </a:r>
            <a:r>
              <a:rPr dirty="0" sz="3200" spc="-175">
                <a:solidFill>
                  <a:srgbClr val="001F5F"/>
                </a:solidFill>
                <a:latin typeface="Arial"/>
                <a:cs typeface="Arial"/>
              </a:rPr>
              <a:t>chăm </a:t>
            </a:r>
            <a:r>
              <a:rPr dirty="0" sz="3200" spc="-235">
                <a:solidFill>
                  <a:srgbClr val="001F5F"/>
                </a:solidFill>
                <a:latin typeface="Arial"/>
                <a:cs typeface="Arial"/>
              </a:rPr>
              <a:t>sóc </a:t>
            </a:r>
            <a:r>
              <a:rPr dirty="0" sz="3200" spc="-225">
                <a:solidFill>
                  <a:srgbClr val="001F5F"/>
                </a:solidFill>
                <a:latin typeface="Arial"/>
                <a:cs typeface="Arial"/>
              </a:rPr>
              <a:t>và </a:t>
            </a:r>
            <a:r>
              <a:rPr dirty="0" sz="3200" spc="-145">
                <a:solidFill>
                  <a:srgbClr val="001F5F"/>
                </a:solidFill>
                <a:latin typeface="Arial"/>
                <a:cs typeface="Arial"/>
              </a:rPr>
              <a:t>bảo </a:t>
            </a:r>
            <a:r>
              <a:rPr dirty="0" sz="3200" spc="-190">
                <a:solidFill>
                  <a:srgbClr val="001F5F"/>
                </a:solidFill>
                <a:latin typeface="Arial"/>
                <a:cs typeface="Arial"/>
              </a:rPr>
              <a:t>vệ </a:t>
            </a:r>
            <a:r>
              <a:rPr dirty="0" sz="3200" spc="-135">
                <a:solidFill>
                  <a:srgbClr val="001F5F"/>
                </a:solidFill>
                <a:latin typeface="Arial"/>
                <a:cs typeface="Arial"/>
              </a:rPr>
              <a:t>hoa,  </a:t>
            </a:r>
            <a:r>
              <a:rPr dirty="0" sz="3200" spc="-245">
                <a:solidFill>
                  <a:srgbClr val="001F5F"/>
                </a:solidFill>
                <a:latin typeface="Arial"/>
                <a:cs typeface="Arial"/>
              </a:rPr>
              <a:t>cây</a:t>
            </a:r>
            <a:r>
              <a:rPr dirty="0" sz="3200" spc="-175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dirty="0" sz="3200" spc="-180">
                <a:solidFill>
                  <a:srgbClr val="001F5F"/>
                </a:solidFill>
                <a:latin typeface="Arial"/>
                <a:cs typeface="Arial"/>
              </a:rPr>
              <a:t>cảnh</a:t>
            </a:r>
            <a:endParaRPr sz="32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014983" y="656844"/>
            <a:ext cx="10828020" cy="3843654"/>
            <a:chOff x="1014983" y="656844"/>
            <a:chExt cx="10828020" cy="3843654"/>
          </a:xfrm>
        </p:grpSpPr>
        <p:sp>
          <p:nvSpPr>
            <p:cNvPr id="5" name="object 5"/>
            <p:cNvSpPr/>
            <p:nvPr/>
          </p:nvSpPr>
          <p:spPr>
            <a:xfrm>
              <a:off x="1194815" y="2296667"/>
              <a:ext cx="742187" cy="72694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194815" y="3773423"/>
              <a:ext cx="742187" cy="72694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1014983" y="656844"/>
              <a:ext cx="10828020" cy="16764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2191999" cy="685799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0" y="4447031"/>
              <a:ext cx="12191999" cy="241096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5166360" y="182878"/>
              <a:ext cx="5858255" cy="666749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202435" y="2284476"/>
              <a:ext cx="6701027" cy="240334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6679" y="923544"/>
            <a:ext cx="3851148" cy="57820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4296155" y="105155"/>
            <a:ext cx="7667244" cy="55412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4253865" marR="5080" indent="302895">
              <a:lnSpc>
                <a:spcPct val="100000"/>
              </a:lnSpc>
              <a:spcBef>
                <a:spcPts val="100"/>
              </a:spcBef>
            </a:pPr>
            <a:r>
              <a:rPr dirty="0" spc="-165"/>
              <a:t>1. </a:t>
            </a:r>
            <a:r>
              <a:rPr dirty="0" spc="-375"/>
              <a:t>Tìm </a:t>
            </a:r>
            <a:r>
              <a:rPr dirty="0" spc="-315"/>
              <a:t>hiểu </a:t>
            </a:r>
            <a:r>
              <a:rPr dirty="0" spc="-395"/>
              <a:t>về </a:t>
            </a:r>
            <a:r>
              <a:rPr dirty="0" spc="-350"/>
              <a:t>vai </a:t>
            </a:r>
            <a:r>
              <a:rPr dirty="0" spc="-190"/>
              <a:t>trò  </a:t>
            </a:r>
            <a:r>
              <a:rPr dirty="0" spc="-345"/>
              <a:t>trang </a:t>
            </a:r>
            <a:r>
              <a:rPr dirty="0" spc="-95"/>
              <a:t>trí </a:t>
            </a:r>
            <a:r>
              <a:rPr dirty="0" spc="-484"/>
              <a:t>cảnh </a:t>
            </a:r>
            <a:r>
              <a:rPr dirty="0" spc="-390"/>
              <a:t>quan</a:t>
            </a:r>
            <a:r>
              <a:rPr dirty="0" spc="-210"/>
              <a:t> </a:t>
            </a:r>
            <a:r>
              <a:rPr dirty="0" spc="-500"/>
              <a:t>của</a:t>
            </a:r>
          </a:p>
          <a:p>
            <a:pPr marL="5294630">
              <a:lnSpc>
                <a:spcPct val="100000"/>
              </a:lnSpc>
              <a:spcBef>
                <a:spcPts val="5"/>
              </a:spcBef>
            </a:pPr>
            <a:r>
              <a:rPr dirty="0" spc="-380"/>
              <a:t>hoa </a:t>
            </a:r>
            <a:r>
              <a:rPr dirty="0" spc="-434"/>
              <a:t>và </a:t>
            </a:r>
            <a:r>
              <a:rPr dirty="0" spc="-560"/>
              <a:t>cây</a:t>
            </a:r>
            <a:r>
              <a:rPr dirty="0" spc="-50"/>
              <a:t> </a:t>
            </a:r>
            <a:r>
              <a:rPr dirty="0" spc="-484"/>
              <a:t>cảnh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2023-09-06T03:28:01Z</dcterms:created>
  <dcterms:modified xsi:type="dcterms:W3CDTF">2023-09-06T03:28:01Z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2023-09-06T00:00:00Z</vt:filetime>
  </property>
  <property fmtid="{D5CDD505-2E9C-101B-9397-08002B2CF9AE}" pid="3" name="Creator">
    <vt:lpwstr>Microsoft® PowerPoint® for Microsoft 365</vt:lpwstr>
  </property>
  <property fmtid="{D5CDD505-2E9C-101B-9397-08002B2CF9AE}" pid="4" name="LastSaved">
    <vt:filetime>2023-09-06T00:00:00Z</vt:filetime>
  </property>
</Properties>
</file>