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10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7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0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46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1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3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6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94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25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4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1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71A66-0D81-49EF-8CCE-8A58C0F4930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9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../media/image12.png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NULL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8.png"/><Relationship Id="rId17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43.png"/><Relationship Id="rId4" Type="http://schemas.openxmlformats.org/officeDocument/2006/relationships/image" Target="../media/image14.png"/><Relationship Id="rId9" Type="http://schemas.openxmlformats.org/officeDocument/2006/relationships/image" Target="NULL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6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14.png"/><Relationship Id="rId9" Type="http://schemas.openxmlformats.org/officeDocument/2006/relationships/image" Target="NULL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NULL"/><Relationship Id="rId18" Type="http://schemas.openxmlformats.org/officeDocument/2006/relationships/image" Target="../media/image52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36.png"/><Relationship Id="rId17" Type="http://schemas.openxmlformats.org/officeDocument/2006/relationships/image" Target="NULL"/><Relationship Id="rId2" Type="http://schemas.openxmlformats.org/officeDocument/2006/relationships/image" Target="../media/image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NULL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NULL"/><Relationship Id="rId18" Type="http://schemas.openxmlformats.org/officeDocument/2006/relationships/image" Target="../media/image50.png"/><Relationship Id="rId3" Type="http://schemas.openxmlformats.org/officeDocument/2006/relationships/audio" Target="../media/audio1.wav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4.png"/><Relationship Id="rId17" Type="http://schemas.openxmlformats.org/officeDocument/2006/relationships/image" Target="NULL"/><Relationship Id="rId2" Type="http://schemas.openxmlformats.org/officeDocument/2006/relationships/audio" Target="../media/audio2.wav"/><Relationship Id="rId16" Type="http://schemas.openxmlformats.org/officeDocument/2006/relationships/image" Target="../media/image53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46.png"/><Relationship Id="rId10" Type="http://schemas.openxmlformats.org/officeDocument/2006/relationships/image" Target="../media/image16.png"/><Relationship Id="rId19" Type="http://schemas.openxmlformats.org/officeDocument/2006/relationships/image" Target="NULL"/><Relationship Id="rId4" Type="http://schemas.openxmlformats.org/officeDocument/2006/relationships/image" Target="../media/image1.png"/><Relationship Id="rId9" Type="http://schemas.openxmlformats.org/officeDocument/2006/relationships/image" Target="NULL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NULL"/><Relationship Id="rId18" Type="http://schemas.openxmlformats.org/officeDocument/2006/relationships/image" Target="../media/image50.png"/><Relationship Id="rId3" Type="http://schemas.openxmlformats.org/officeDocument/2006/relationships/audio" Target="../media/audio2.wav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audio" Target="../media/audio1.wav"/><Relationship Id="rId16" Type="http://schemas.openxmlformats.org/officeDocument/2006/relationships/image" Target="NULL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53.png"/><Relationship Id="rId10" Type="http://schemas.openxmlformats.org/officeDocument/2006/relationships/image" Target="../media/image16.png"/><Relationship Id="rId19" Type="http://schemas.openxmlformats.org/officeDocument/2006/relationships/image" Target="NULL"/><Relationship Id="rId4" Type="http://schemas.openxmlformats.org/officeDocument/2006/relationships/image" Target="../media/image1.png"/><Relationship Id="rId9" Type="http://schemas.openxmlformats.org/officeDocument/2006/relationships/image" Target="NULL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audio" Target="../media/audio2.wav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44.png"/><Relationship Id="rId5" Type="http://schemas.openxmlformats.org/officeDocument/2006/relationships/image" Target="../media/image14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6.pn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0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7.png"/><Relationship Id="rId17" Type="http://schemas.openxmlformats.org/officeDocument/2006/relationships/image" Target="NULL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openxmlformats.org/officeDocument/2006/relationships/image" Target="../media/image14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1.png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9.png"/><Relationship Id="rId17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45.png"/><Relationship Id="rId10" Type="http://schemas.openxmlformats.org/officeDocument/2006/relationships/image" Target="../media/image44.png"/><Relationship Id="rId4" Type="http://schemas.openxmlformats.org/officeDocument/2006/relationships/image" Target="../media/image14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6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57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5.png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54.png"/><Relationship Id="rId4" Type="http://schemas.openxmlformats.org/officeDocument/2006/relationships/image" Target="../media/image14.png"/><Relationship Id="rId9" Type="http://schemas.openxmlformats.org/officeDocument/2006/relationships/image" Target="NULL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NULL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NUL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8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55.png"/><Relationship Id="rId4" Type="http://schemas.openxmlformats.org/officeDocument/2006/relationships/image" Target="../media/image14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55.png"/><Relationship Id="rId4" Type="http://schemas.openxmlformats.org/officeDocument/2006/relationships/image" Target="../media/image14.png"/><Relationship Id="rId9" Type="http://schemas.openxmlformats.org/officeDocument/2006/relationships/image" Target="NULL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55.png"/><Relationship Id="rId4" Type="http://schemas.openxmlformats.org/officeDocument/2006/relationships/image" Target="../media/image14.png"/><Relationship Id="rId9" Type="http://schemas.openxmlformats.org/officeDocument/2006/relationships/image" Target="NULL"/><Relationship Id="rId1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3.png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../media/image66.png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65.png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NULL"/><Relationship Id="rId15" Type="http://schemas.openxmlformats.org/officeDocument/2006/relationships/image" Target="../media/image64.png"/><Relationship Id="rId10" Type="http://schemas.openxmlformats.org/officeDocument/2006/relationships/image" Target="NULL"/><Relationship Id="rId19" Type="http://schemas.openxmlformats.org/officeDocument/2006/relationships/image" Target="../media/image58.png"/><Relationship Id="rId4" Type="http://schemas.openxmlformats.org/officeDocument/2006/relationships/image" Target="../media/image59.png"/><Relationship Id="rId9" Type="http://schemas.openxmlformats.org/officeDocument/2006/relationships/image" Target="../media/image36.png"/><Relationship Id="rId1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0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69.png"/><Relationship Id="rId4" Type="http://schemas.openxmlformats.org/officeDocument/2006/relationships/image" Target="../media/image67.png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NULL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NULL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NUL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NULL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NULL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NULL"/><Relationship Id="rId12" Type="http://schemas.openxmlformats.org/officeDocument/2006/relationships/image" Target="../media/image27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39.png"/><Relationship Id="rId10" Type="http://schemas.openxmlformats.org/officeDocument/2006/relationships/image" Target="../media/image16.png"/><Relationship Id="rId19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NULL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audio" Target="../media/audio1.wav"/><Relationship Id="rId7" Type="http://schemas.openxmlformats.org/officeDocument/2006/relationships/image" Target="NULL"/><Relationship Id="rId12" Type="http://schemas.openxmlformats.org/officeDocument/2006/relationships/image" Target="../media/image27.png"/><Relationship Id="rId17" Type="http://schemas.openxmlformats.org/officeDocument/2006/relationships/image" Target="../media/image40.png"/><Relationship Id="rId2" Type="http://schemas.openxmlformats.org/officeDocument/2006/relationships/audio" Target="../media/audio2.wav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39.png"/><Relationship Id="rId10" Type="http://schemas.openxmlformats.org/officeDocument/2006/relationships/image" Target="../media/image16.png"/><Relationship Id="rId19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NULL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40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417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076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65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0205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64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9452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917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58753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  <p:extLst>
      <p:ext uri="{BB962C8B-B14F-4D97-AF65-F5344CB8AC3E}">
        <p14:creationId xmlns:p14="http://schemas.microsoft.com/office/powerpoint/2010/main" val="9195703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85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710" y="340334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822435" y="1168861"/>
            <a:ext cx="10547130" cy="542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 nêu  được một số biểu hiện của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biết vì sao phải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những việc làm cụ thể để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Nhắc nhở mọi người giữ gìn,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 điều chỉnh hành vi có thái độ lời nói việc làm bảo vệ của công ở trường, ở nơi công cộng,...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giao tiếp và hợp tác, tự giải quyết vấn đề và sáng tạo, tự chủ và tự học.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2329212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395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0826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798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393" y="840838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610313">
            <a:off x="83027" y="3651239"/>
            <a:ext cx="3829957" cy="3116660"/>
          </a:xfrm>
          <a:custGeom>
            <a:avLst/>
            <a:gdLst/>
            <a:ahLst/>
            <a:cxnLst/>
            <a:rect l="l" t="t" r="r" b="b"/>
            <a:pathLst>
              <a:path w="5744936" h="4674990">
                <a:moveTo>
                  <a:pt x="0" y="0"/>
                </a:moveTo>
                <a:lnTo>
                  <a:pt x="5744937" y="0"/>
                </a:lnTo>
                <a:lnTo>
                  <a:pt x="5744937" y="4674990"/>
                </a:lnTo>
                <a:lnTo>
                  <a:pt x="0" y="467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5058236" y="-658458"/>
            <a:ext cx="4721013" cy="8174915"/>
          </a:xfrm>
          <a:custGeom>
            <a:avLst/>
            <a:gdLst/>
            <a:ahLst/>
            <a:cxnLst/>
            <a:rect l="l" t="t" r="r" b="b"/>
            <a:pathLst>
              <a:path w="7081520" h="12262372">
                <a:moveTo>
                  <a:pt x="0" y="0"/>
                </a:moveTo>
                <a:lnTo>
                  <a:pt x="7081520" y="0"/>
                </a:lnTo>
                <a:lnTo>
                  <a:pt x="7081520" y="12262372"/>
                </a:lnTo>
                <a:lnTo>
                  <a:pt x="0" y="1226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685800" y="1336416"/>
            <a:ext cx="4185168" cy="4185168"/>
          </a:xfrm>
          <a:custGeom>
            <a:avLst/>
            <a:gdLst/>
            <a:ahLst/>
            <a:cxnLst/>
            <a:rect l="l" t="t" r="r" b="b"/>
            <a:pathLst>
              <a:path w="6277752" h="6277752">
                <a:moveTo>
                  <a:pt x="6277752" y="0"/>
                </a:moveTo>
                <a:lnTo>
                  <a:pt x="0" y="0"/>
                </a:lnTo>
                <a:lnTo>
                  <a:pt x="0" y="6277752"/>
                </a:lnTo>
                <a:lnTo>
                  <a:pt x="6277752" y="6277752"/>
                </a:lnTo>
                <a:lnTo>
                  <a:pt x="627775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33821" y="4580818"/>
            <a:ext cx="1881532" cy="1881532"/>
          </a:xfrm>
          <a:custGeom>
            <a:avLst/>
            <a:gdLst/>
            <a:ahLst/>
            <a:cxnLst/>
            <a:rect l="l" t="t" r="r" b="b"/>
            <a:pathLst>
              <a:path w="2822298" h="2822298">
                <a:moveTo>
                  <a:pt x="0" y="0"/>
                </a:moveTo>
                <a:lnTo>
                  <a:pt x="2822298" y="0"/>
                </a:lnTo>
                <a:lnTo>
                  <a:pt x="2822298" y="2822298"/>
                </a:lnTo>
                <a:lnTo>
                  <a:pt x="0" y="282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559639" y="-67485"/>
            <a:ext cx="2271957" cy="2271957"/>
          </a:xfrm>
          <a:custGeom>
            <a:avLst/>
            <a:gdLst/>
            <a:ahLst/>
            <a:cxnLst/>
            <a:rect l="l" t="t" r="r" b="b"/>
            <a:pathLst>
              <a:path w="3407935" h="3407935">
                <a:moveTo>
                  <a:pt x="0" y="0"/>
                </a:moveTo>
                <a:lnTo>
                  <a:pt x="3407934" y="0"/>
                </a:lnTo>
                <a:lnTo>
                  <a:pt x="3407934" y="3407934"/>
                </a:lnTo>
                <a:lnTo>
                  <a:pt x="0" y="34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501028">
            <a:off x="9523707" y="-33077"/>
            <a:ext cx="2699107" cy="3158529"/>
          </a:xfrm>
          <a:custGeom>
            <a:avLst/>
            <a:gdLst/>
            <a:ahLst/>
            <a:cxnLst/>
            <a:rect l="l" t="t" r="r" b="b"/>
            <a:pathLst>
              <a:path w="4048660" h="4737794">
                <a:moveTo>
                  <a:pt x="0" y="0"/>
                </a:moveTo>
                <a:lnTo>
                  <a:pt x="4048660" y="0"/>
                </a:lnTo>
                <a:lnTo>
                  <a:pt x="4048660" y="4737795"/>
                </a:lnTo>
                <a:lnTo>
                  <a:pt x="0" y="4737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12667" y="5521584"/>
            <a:ext cx="1628251" cy="465215"/>
          </a:xfrm>
          <a:custGeom>
            <a:avLst/>
            <a:gdLst/>
            <a:ahLst/>
            <a:cxnLst/>
            <a:rect l="l" t="t" r="r" b="b"/>
            <a:pathLst>
              <a:path w="2442377" h="697822">
                <a:moveTo>
                  <a:pt x="0" y="0"/>
                </a:moveTo>
                <a:lnTo>
                  <a:pt x="2442377" y="0"/>
                </a:lnTo>
                <a:lnTo>
                  <a:pt x="2442377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841994" y="718390"/>
            <a:ext cx="1598403" cy="1655597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127838" y="3447591"/>
            <a:ext cx="4893088" cy="661878"/>
            <a:chOff x="841276" y="-303230"/>
            <a:chExt cx="8764825" cy="1323756"/>
          </a:xfrm>
        </p:grpSpPr>
        <p:sp>
          <p:nvSpPr>
            <p:cNvPr id="13" name="Freeform 13"/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Chuẩn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mới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530FFA3B-5823-4A47-FFE4-AA3526E3ED98}"/>
              </a:ext>
            </a:extLst>
          </p:cNvPr>
          <p:cNvGrpSpPr/>
          <p:nvPr/>
        </p:nvGrpSpPr>
        <p:grpSpPr>
          <a:xfrm>
            <a:off x="5893923" y="2320336"/>
            <a:ext cx="4004860" cy="661878"/>
            <a:chOff x="841276" y="-303230"/>
            <a:chExt cx="8764825" cy="1323756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8A05255-792D-5828-0807-A49A4D4629A4}"/>
                </a:ext>
              </a:extLst>
            </p:cNvPr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4B62480A-0FF4-65B7-CC32-274B3947AE5D}"/>
                </a:ext>
              </a:extLst>
            </p:cNvPr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Ôn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cũ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2CE496-A3D4-3A34-ABE0-BC64D28C11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2061" y="590683"/>
            <a:ext cx="483454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70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332" y="2931599"/>
            <a:ext cx="3240601" cy="3240601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911875" y="1680702"/>
            <a:ext cx="2876017" cy="2876017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798131">
            <a:off x="10513661" y="-323329"/>
            <a:ext cx="1985079" cy="27432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62705" y="926407"/>
            <a:ext cx="9666591" cy="5401208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130915" y="685801"/>
            <a:ext cx="4012476" cy="134417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621352"/>
            <a:ext cx="2691665" cy="1473075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09A4DD06-5B62-3C93-2C90-CF94FD6989D9}"/>
              </a:ext>
            </a:extLst>
          </p:cNvPr>
          <p:cNvSpPr/>
          <p:nvPr/>
        </p:nvSpPr>
        <p:spPr>
          <a:xfrm>
            <a:off x="7600860" y="3118355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02E13-0B3F-37A6-AE19-591C2E943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2704" y="2094427"/>
            <a:ext cx="7773074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43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F85769-AE23-1696-C856-E6E824D88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6084" y="2252370"/>
            <a:ext cx="819983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755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y2mate.com - khoi dong1_720p">
            <a:hlinkClick r:id="" action="ppaction://media"/>
            <a:extLst>
              <a:ext uri="{FF2B5EF4-FFF2-40B4-BE49-F238E27FC236}">
                <a16:creationId xmlns:a16="http://schemas.microsoft.com/office/drawing/2014/main" id="{C0FC5380-96DA-5DAE-5DC1-BA1F1BFFD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42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3C368-ABA4-3E52-F429-0C293FAAF3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167" y="2252370"/>
            <a:ext cx="83156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402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1680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3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07587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2090" y="1411076"/>
            <a:ext cx="9167821" cy="3450557"/>
          </a:xfrm>
          <a:custGeom>
            <a:avLst/>
            <a:gdLst/>
            <a:ahLst/>
            <a:cxnLst/>
            <a:rect l="l" t="t" r="r" b="b"/>
            <a:pathLst>
              <a:path w="13751732" h="5175836">
                <a:moveTo>
                  <a:pt x="0" y="0"/>
                </a:moveTo>
                <a:lnTo>
                  <a:pt x="13751732" y="0"/>
                </a:lnTo>
                <a:lnTo>
                  <a:pt x="13751732" y="5175836"/>
                </a:lnTo>
                <a:lnTo>
                  <a:pt x="0" y="5175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2214" y="196415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58907-C81E-72C8-3966-DBFA1446E486}"/>
              </a:ext>
            </a:extLst>
          </p:cNvPr>
          <p:cNvGrpSpPr/>
          <p:nvPr/>
        </p:nvGrpSpPr>
        <p:grpSpPr>
          <a:xfrm>
            <a:off x="982213" y="4912433"/>
            <a:ext cx="5301333" cy="1741733"/>
            <a:chOff x="982213" y="4912433"/>
            <a:chExt cx="5301333" cy="1741733"/>
          </a:xfrm>
        </p:grpSpPr>
        <p:sp>
          <p:nvSpPr>
            <p:cNvPr id="12" name="Freeform 12"/>
            <p:cNvSpPr/>
            <p:nvPr/>
          </p:nvSpPr>
          <p:spPr>
            <a:xfrm>
              <a:off x="982213" y="4912433"/>
              <a:ext cx="5301333" cy="1741733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12090" y="51122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  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tài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sản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phục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vụ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lợi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ích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nên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gìn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giữ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AE1973-6A7E-0177-13BD-AC9C242FFA17}"/>
              </a:ext>
            </a:extLst>
          </p:cNvPr>
          <p:cNvGrpSpPr/>
          <p:nvPr/>
        </p:nvGrpSpPr>
        <p:grpSpPr>
          <a:xfrm>
            <a:off x="6369286" y="4925133"/>
            <a:ext cx="5415128" cy="1802528"/>
            <a:chOff x="6369286" y="4925133"/>
            <a:chExt cx="5415128" cy="1802528"/>
          </a:xfrm>
        </p:grpSpPr>
        <p:sp>
          <p:nvSpPr>
            <p:cNvPr id="15" name="Freeform 15"/>
            <p:cNvSpPr/>
            <p:nvPr/>
          </p:nvSpPr>
          <p:spPr>
            <a:xfrm>
              <a:off x="6369286" y="4925133"/>
              <a:ext cx="5415128" cy="1802528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7" y="0"/>
                  </a:lnTo>
                  <a:lnTo>
                    <a:pt x="8024517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64610" y="51249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sử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dụng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một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cẩn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thận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hỏng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hóc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tuân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thủ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định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64633" y="2117309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4" y="0"/>
                </a:lnTo>
                <a:lnTo>
                  <a:pt x="2140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267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42121" y="309302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>
                <a:solidFill>
                  <a:srgbClr val="EB4586"/>
                </a:solidFill>
                <a:latin typeface="Cambria Bold"/>
              </a:rPr>
              <a:t>Em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hay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không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với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ý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kiến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72492" y="1201138"/>
            <a:ext cx="8451207" cy="3786534"/>
          </a:xfrm>
          <a:custGeom>
            <a:avLst/>
            <a:gdLst/>
            <a:ahLst/>
            <a:cxnLst/>
            <a:rect l="l" t="t" r="r" b="b"/>
            <a:pathLst>
              <a:path w="12676811" h="5679801">
                <a:moveTo>
                  <a:pt x="0" y="0"/>
                </a:moveTo>
                <a:lnTo>
                  <a:pt x="12676811" y="0"/>
                </a:lnTo>
                <a:lnTo>
                  <a:pt x="12676811" y="5679801"/>
                </a:lnTo>
                <a:lnTo>
                  <a:pt x="0" y="56798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7368" y="185039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F1136-89F7-A633-02A3-7C6BD9EF73FB}"/>
              </a:ext>
            </a:extLst>
          </p:cNvPr>
          <p:cNvGrpSpPr/>
          <p:nvPr/>
        </p:nvGrpSpPr>
        <p:grpSpPr>
          <a:xfrm>
            <a:off x="6169979" y="4762002"/>
            <a:ext cx="5620400" cy="1876850"/>
            <a:chOff x="6524339" y="4894136"/>
            <a:chExt cx="5349679" cy="2333156"/>
          </a:xfrm>
        </p:grpSpPr>
        <p:sp>
          <p:nvSpPr>
            <p:cNvPr id="13" name="Freeform 13"/>
            <p:cNvSpPr/>
            <p:nvPr/>
          </p:nvSpPr>
          <p:spPr>
            <a:xfrm>
              <a:off x="6524339" y="4894136"/>
              <a:ext cx="5349679" cy="2333156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4"/>
                  </a:lnTo>
                  <a:lnTo>
                    <a:pt x="0" y="198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54216" y="5081208"/>
              <a:ext cx="4327318" cy="166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với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quanh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góp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dựng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tập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thể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cộng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văn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đoàn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kết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6225" y="4870136"/>
            <a:ext cx="5349679" cy="1322829"/>
            <a:chOff x="-577660" y="139072"/>
            <a:chExt cx="10699357" cy="2645659"/>
          </a:xfrm>
        </p:grpSpPr>
        <p:sp>
          <p:nvSpPr>
            <p:cNvPr id="16" name="Freeform 16"/>
            <p:cNvSpPr/>
            <p:nvPr/>
          </p:nvSpPr>
          <p:spPr>
            <a:xfrm>
              <a:off x="-577660" y="139072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8532" y="605594"/>
              <a:ext cx="8654633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tất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cả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89461" y="2057400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46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751</Words>
  <Application>Microsoft Office PowerPoint</Application>
  <PresentationFormat>Widescreen</PresentationFormat>
  <Paragraphs>47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Cambria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2024-01-08T03:23:31Z</dcterms:created>
  <dcterms:modified xsi:type="dcterms:W3CDTF">2024-01-08T03:24:09Z</dcterms:modified>
</cp:coreProperties>
</file>