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5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6.xml" ContentType="application/vnd.openxmlformats-officedocument.theme+xml"/>
  <Override PartName="/ppt/slideLayouts/slideLayout4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2" r:id="rId2"/>
    <p:sldMasterId id="2147483714" r:id="rId3"/>
    <p:sldMasterId id="2147483718" r:id="rId4"/>
    <p:sldMasterId id="2147483722" r:id="rId5"/>
    <p:sldMasterId id="2147483735" r:id="rId6"/>
    <p:sldMasterId id="2147483741" r:id="rId7"/>
  </p:sldMasterIdLst>
  <p:notesMasterIdLst>
    <p:notesMasterId r:id="rId37"/>
  </p:notesMasterIdLst>
  <p:sldIdLst>
    <p:sldId id="399" r:id="rId8"/>
    <p:sldId id="2007577502" r:id="rId9"/>
    <p:sldId id="407" r:id="rId10"/>
    <p:sldId id="2007577490" r:id="rId11"/>
    <p:sldId id="273" r:id="rId12"/>
    <p:sldId id="419" r:id="rId13"/>
    <p:sldId id="420" r:id="rId14"/>
    <p:sldId id="279" r:id="rId15"/>
    <p:sldId id="278" r:id="rId16"/>
    <p:sldId id="280" r:id="rId17"/>
    <p:sldId id="281" r:id="rId18"/>
    <p:sldId id="2007577491" r:id="rId19"/>
    <p:sldId id="2007577492" r:id="rId20"/>
    <p:sldId id="294" r:id="rId21"/>
    <p:sldId id="2007577503" r:id="rId22"/>
    <p:sldId id="2007577504" r:id="rId23"/>
    <p:sldId id="2007577505" r:id="rId24"/>
    <p:sldId id="2007577511" r:id="rId25"/>
    <p:sldId id="2007577512" r:id="rId26"/>
    <p:sldId id="2007577513" r:id="rId27"/>
    <p:sldId id="2007577514" r:id="rId28"/>
    <p:sldId id="2007577506" r:id="rId29"/>
    <p:sldId id="318" r:id="rId30"/>
    <p:sldId id="319" r:id="rId31"/>
    <p:sldId id="2007577507" r:id="rId32"/>
    <p:sldId id="2007577508" r:id="rId33"/>
    <p:sldId id="2007577509" r:id="rId34"/>
    <p:sldId id="2007577510" r:id="rId35"/>
    <p:sldId id="28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896" y="7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B2892-9D19-4D03-AD2B-E8A390352133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BA2F2-AF32-4856-9CD2-392FB0A60A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9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55168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nước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BA2F2-AF32-4856-9CD2-392FB0A60A5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437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11062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5718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e9facb8fde_0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e9facb8fde_0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7685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22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" name="Google Shape;4065;gea94066c5c_0_4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6" name="Google Shape;4066;gea94066c5c_0_4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493927" y="-2791401"/>
            <a:ext cx="10721805" cy="1008564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50967" y="891167"/>
            <a:ext cx="9490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72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950967" y="3677233"/>
            <a:ext cx="6389600" cy="6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489713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150818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84635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20894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57220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30932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5051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435037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294430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85890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534110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rot="9474202" flipH="1">
            <a:off x="2175454" y="20298"/>
            <a:ext cx="7840828" cy="7376159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3"/>
          <p:cNvSpPr/>
          <p:nvPr/>
        </p:nvSpPr>
        <p:spPr>
          <a:xfrm rot="1791410">
            <a:off x="9336983" y="-73023"/>
            <a:ext cx="2635453" cy="158470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3"/>
          <p:cNvGrpSpPr/>
          <p:nvPr/>
        </p:nvGrpSpPr>
        <p:grpSpPr>
          <a:xfrm rot="-1667100">
            <a:off x="54815" y="5138869"/>
            <a:ext cx="2481133" cy="1210641"/>
            <a:chOff x="10083475" y="3839575"/>
            <a:chExt cx="1221925" cy="596225"/>
          </a:xfrm>
        </p:grpSpPr>
        <p:sp>
          <p:nvSpPr>
            <p:cNvPr id="17" name="Google Shape;17;p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717600" y="3147200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2717600" y="1783767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3911400" y="4252433"/>
            <a:ext cx="43692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216530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311746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940134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>
            <a:extLst>
              <a:ext uri="{FF2B5EF4-FFF2-40B4-BE49-F238E27FC236}">
                <a16:creationId xmlns:a16="http://schemas.microsoft.com/office/drawing/2014/main" id="{7343F8A5-C415-40A3-B1B5-4A16C085A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398" t="34293" r="24399" b="3429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8" name="矩形 57">
            <a:extLst>
              <a:ext uri="{FF2B5EF4-FFF2-40B4-BE49-F238E27FC236}">
                <a16:creationId xmlns:a16="http://schemas.microsoft.com/office/drawing/2014/main" id="{1299D2AA-F554-4986-A488-32A0B49CEB2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1736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5705590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5251142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1152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654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2749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0527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97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 rot="-5266434">
            <a:off x="-4607638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20"/>
          <p:cNvSpPr/>
          <p:nvPr/>
        </p:nvSpPr>
        <p:spPr>
          <a:xfrm rot="817974">
            <a:off x="7685545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20"/>
          <p:cNvSpPr/>
          <p:nvPr/>
        </p:nvSpPr>
        <p:spPr>
          <a:xfrm>
            <a:off x="10170867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" name="Google Shape;305;p20"/>
          <p:cNvSpPr txBox="1">
            <a:spLocks noGrp="1"/>
          </p:cNvSpPr>
          <p:nvPr>
            <p:ph type="title"/>
          </p:nvPr>
        </p:nvSpPr>
        <p:spPr>
          <a:xfrm>
            <a:off x="5588000" y="2167133"/>
            <a:ext cx="5653200" cy="17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20"/>
          <p:cNvSpPr txBox="1">
            <a:spLocks noGrp="1"/>
          </p:cNvSpPr>
          <p:nvPr>
            <p:ph type="subTitle" idx="1"/>
          </p:nvPr>
        </p:nvSpPr>
        <p:spPr>
          <a:xfrm>
            <a:off x="6731000" y="4131600"/>
            <a:ext cx="45104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3340100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82623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9158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2008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639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8095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42003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2716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57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82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50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2"/>
          <p:cNvSpPr/>
          <p:nvPr/>
        </p:nvSpPr>
        <p:spPr>
          <a:xfrm rot="5790841">
            <a:off x="7286381" y="-5588093"/>
            <a:ext cx="9409239" cy="6731152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5" name="Google Shape;315;p22"/>
          <p:cNvSpPr/>
          <p:nvPr/>
        </p:nvSpPr>
        <p:spPr>
          <a:xfrm rot="6975477">
            <a:off x="-4956147" y="-2646169"/>
            <a:ext cx="9409005" cy="6730985"/>
          </a:xfrm>
          <a:custGeom>
            <a:avLst/>
            <a:gdLst/>
            <a:ahLst/>
            <a:cxnLst/>
            <a:rect l="l" t="t" r="r" b="b"/>
            <a:pathLst>
              <a:path w="154478" h="110510" extrusionOk="0">
                <a:moveTo>
                  <a:pt x="31082" y="1"/>
                </a:moveTo>
                <a:cubicBezTo>
                  <a:pt x="24503" y="1"/>
                  <a:pt x="17802" y="2714"/>
                  <a:pt x="12877" y="7188"/>
                </a:cubicBezTo>
                <a:cubicBezTo>
                  <a:pt x="5605" y="13826"/>
                  <a:pt x="1869" y="23633"/>
                  <a:pt x="935" y="33407"/>
                </a:cubicBezTo>
                <a:cubicBezTo>
                  <a:pt x="1" y="43181"/>
                  <a:pt x="1635" y="53054"/>
                  <a:pt x="3670" y="62628"/>
                </a:cubicBezTo>
                <a:cubicBezTo>
                  <a:pt x="6305" y="75003"/>
                  <a:pt x="15645" y="103023"/>
                  <a:pt x="42264" y="106226"/>
                </a:cubicBezTo>
                <a:cubicBezTo>
                  <a:pt x="42909" y="106306"/>
                  <a:pt x="43618" y="106343"/>
                  <a:pt x="44381" y="106343"/>
                </a:cubicBezTo>
                <a:cubicBezTo>
                  <a:pt x="53489" y="106343"/>
                  <a:pt x="70321" y="101032"/>
                  <a:pt x="77923" y="99554"/>
                </a:cubicBezTo>
                <a:cubicBezTo>
                  <a:pt x="79366" y="99284"/>
                  <a:pt x="80931" y="99054"/>
                  <a:pt x="82460" y="99054"/>
                </a:cubicBezTo>
                <a:cubicBezTo>
                  <a:pt x="84322" y="99054"/>
                  <a:pt x="86131" y="99395"/>
                  <a:pt x="87597" y="100422"/>
                </a:cubicBezTo>
                <a:cubicBezTo>
                  <a:pt x="98032" y="107755"/>
                  <a:pt x="109022" y="110510"/>
                  <a:pt x="118707" y="110510"/>
                </a:cubicBezTo>
                <a:cubicBezTo>
                  <a:pt x="130785" y="110510"/>
                  <a:pt x="140832" y="106224"/>
                  <a:pt x="145238" y="101189"/>
                </a:cubicBezTo>
                <a:cubicBezTo>
                  <a:pt x="151442" y="94050"/>
                  <a:pt x="154478" y="84444"/>
                  <a:pt x="154444" y="74970"/>
                </a:cubicBezTo>
                <a:cubicBezTo>
                  <a:pt x="154411" y="65530"/>
                  <a:pt x="151476" y="56223"/>
                  <a:pt x="146872" y="47951"/>
                </a:cubicBezTo>
                <a:cubicBezTo>
                  <a:pt x="142936" y="40912"/>
                  <a:pt x="137732" y="34474"/>
                  <a:pt x="131061" y="30005"/>
                </a:cubicBezTo>
                <a:cubicBezTo>
                  <a:pt x="125572" y="26373"/>
                  <a:pt x="119033" y="24127"/>
                  <a:pt x="112487" y="24127"/>
                </a:cubicBezTo>
                <a:cubicBezTo>
                  <a:pt x="111036" y="24127"/>
                  <a:pt x="109585" y="24237"/>
                  <a:pt x="108145" y="24467"/>
                </a:cubicBezTo>
                <a:cubicBezTo>
                  <a:pt x="100206" y="25735"/>
                  <a:pt x="92800" y="30939"/>
                  <a:pt x="89731" y="38377"/>
                </a:cubicBezTo>
                <a:cubicBezTo>
                  <a:pt x="88889" y="40436"/>
                  <a:pt x="86909" y="41766"/>
                  <a:pt x="84719" y="41766"/>
                </a:cubicBezTo>
                <a:cubicBezTo>
                  <a:pt x="84567" y="41766"/>
                  <a:pt x="84414" y="41759"/>
                  <a:pt x="84261" y="41746"/>
                </a:cubicBezTo>
                <a:cubicBezTo>
                  <a:pt x="81893" y="41546"/>
                  <a:pt x="79724" y="40145"/>
                  <a:pt x="78157" y="38377"/>
                </a:cubicBezTo>
                <a:cubicBezTo>
                  <a:pt x="76555" y="36609"/>
                  <a:pt x="54073" y="8322"/>
                  <a:pt x="40196" y="1951"/>
                </a:cubicBezTo>
                <a:cubicBezTo>
                  <a:pt x="37322" y="617"/>
                  <a:pt x="34216" y="1"/>
                  <a:pt x="310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6" name="Google Shape;316;p22"/>
          <p:cNvSpPr/>
          <p:nvPr/>
        </p:nvSpPr>
        <p:spPr>
          <a:xfrm>
            <a:off x="10738426" y="275104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22"/>
          <p:cNvSpPr/>
          <p:nvPr/>
        </p:nvSpPr>
        <p:spPr>
          <a:xfrm>
            <a:off x="-598733" y="9163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8" name="Google Shape;318;p22"/>
          <p:cNvGrpSpPr/>
          <p:nvPr/>
        </p:nvGrpSpPr>
        <p:grpSpPr>
          <a:xfrm rot="5873223">
            <a:off x="9818279" y="3972849"/>
            <a:ext cx="3685029" cy="4319096"/>
            <a:chOff x="-7501642" y="749515"/>
            <a:chExt cx="2431070" cy="2849374"/>
          </a:xfrm>
        </p:grpSpPr>
        <p:sp>
          <p:nvSpPr>
            <p:cNvPr id="319" name="Google Shape;319;p22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22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22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22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22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22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22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22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22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22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22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22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22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22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22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22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22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22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22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22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22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22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22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22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8" name="Google Shape;348;p22"/>
          <p:cNvSpPr txBox="1">
            <a:spLocks noGrp="1"/>
          </p:cNvSpPr>
          <p:nvPr>
            <p:ph type="body" idx="1"/>
          </p:nvPr>
        </p:nvSpPr>
        <p:spPr>
          <a:xfrm>
            <a:off x="950967" y="1803400"/>
            <a:ext cx="4990400" cy="3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body" idx="2"/>
          </p:nvPr>
        </p:nvSpPr>
        <p:spPr>
          <a:xfrm>
            <a:off x="6250967" y="2057400"/>
            <a:ext cx="4990400" cy="361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Char char="●"/>
              <a:defRPr sz="1867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Lato"/>
              <a:buChar char="■"/>
              <a:defRPr sz="1600"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50" name="Google Shape;350;p22"/>
          <p:cNvSpPr txBox="1">
            <a:spLocks noGrp="1"/>
          </p:cNvSpPr>
          <p:nvPr>
            <p:ph type="title"/>
          </p:nvPr>
        </p:nvSpPr>
        <p:spPr>
          <a:xfrm>
            <a:off x="950800" y="4917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97871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29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97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10120529" y="2765049"/>
            <a:ext cx="6277212" cy="481812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893358" y="-2885301"/>
            <a:ext cx="6277316" cy="4817988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28"/>
          <p:cNvSpPr/>
          <p:nvPr/>
        </p:nvSpPr>
        <p:spPr>
          <a:xfrm flipH="1">
            <a:off x="111253" y="391056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1015553" y="4169943"/>
            <a:ext cx="3685119" cy="43192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10601453" y="6132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6953348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4992126" y="-7771133"/>
            <a:ext cx="14303844" cy="1097869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7" name="Google Shape;497;p29"/>
          <p:cNvSpPr/>
          <p:nvPr/>
        </p:nvSpPr>
        <p:spPr>
          <a:xfrm flipH="1">
            <a:off x="10347511" y="391041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8" name="Google Shape;498;p29"/>
          <p:cNvSpPr/>
          <p:nvPr/>
        </p:nvSpPr>
        <p:spPr>
          <a:xfrm flipH="1">
            <a:off x="153351" y="613238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860962" y="-2497046"/>
            <a:ext cx="4668255" cy="5471500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245787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2008981" y="-2420215"/>
            <a:ext cx="14554440" cy="10927077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4" name="Google Shape;534;p30"/>
          <p:cNvSpPr/>
          <p:nvPr/>
        </p:nvSpPr>
        <p:spPr>
          <a:xfrm flipH="1">
            <a:off x="203827" y="41838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5" name="Google Shape;535;p30"/>
          <p:cNvSpPr/>
          <p:nvPr/>
        </p:nvSpPr>
        <p:spPr>
          <a:xfrm flipH="1">
            <a:off x="10654760" y="1074932"/>
            <a:ext cx="1307133" cy="480411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6757930" y="3396615"/>
            <a:ext cx="4668316" cy="5471572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57889668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35715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77EF34-A41B-41EF-A6D3-FBE45E6A8B05}" type="datetimeFigureOut">
              <a:rPr lang="en-US" smtClean="0"/>
              <a:t>1/8/2024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AFA09B-7BA3-45C9-90DA-6FEC112543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38708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3.xml"/><Relationship Id="rId9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theme" Target="../theme/theme4.xml"/><Relationship Id="rId9" Type="http://schemas.openxmlformats.org/officeDocument/2006/relationships/image" Target="../media/image6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1.jp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11.jp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BF7B2E1-5E58-40AC-BF5E-E32D5B9A6B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976" y="504824"/>
            <a:ext cx="1362075" cy="136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673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  <p:sldLayoutId id="2147483668" r:id="rId5"/>
    <p:sldLayoutId id="2147483669" r:id="rId6"/>
    <p:sldLayoutId id="2147483670" r:id="rId7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1BE42B9-D97A-45FA-B357-56535E532E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35551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765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48C3D58-D6AC-4AEE-87B3-C3749A634C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A2949BC-1927-4A0B-A47A-5AB7F74D9D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6F8FA-0964-4AE6-ADC4-2C8277C1247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9" y="5342770"/>
            <a:ext cx="2825592" cy="13130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F239902-2AD1-4835-8CF5-AE7C21EB4D3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57075" y="5967961"/>
            <a:ext cx="1001486" cy="85077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61D00AD-C64D-49AD-B568-6D19669FEC1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58742" y="6206011"/>
            <a:ext cx="681895" cy="57927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4502ED9-9B95-443B-A68B-B021B8F19EB6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668" y="5059142"/>
            <a:ext cx="1883332" cy="18014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18168A-5580-4B66-8C5C-A31BDFE43BC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6952" y="368670"/>
            <a:ext cx="1056585" cy="105373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377B7F8-17F2-4C58-B9BD-1815CFA32A5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625600" cy="163317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2A08CA-3A5C-43E7-92D2-4855E5D09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69" b="8666"/>
          <a:stretch/>
        </p:blipFill>
        <p:spPr>
          <a:xfrm>
            <a:off x="0" y="6628130"/>
            <a:ext cx="12192000" cy="22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6518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7A92C2-CBF3-9F75-CBEA-88D9D33D36A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656" y="469392"/>
            <a:ext cx="1427226" cy="142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35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EE79B47-608B-4C0F-B5A0-877EBB165F7D}"/>
              </a:ext>
            </a:extLst>
          </p:cNvPr>
          <p:cNvGrpSpPr/>
          <p:nvPr userDrawn="1"/>
        </p:nvGrpSpPr>
        <p:grpSpPr>
          <a:xfrm>
            <a:off x="0" y="0"/>
            <a:ext cx="12192000" cy="6951405"/>
            <a:chOff x="0" y="0"/>
            <a:chExt cx="12192000" cy="6951405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858232B-1D90-4D53-A2E2-131165972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0823" b="1283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5D38BBB-C82F-4CDC-8D65-53559EEE2979}"/>
                </a:ext>
              </a:extLst>
            </p:cNvPr>
            <p:cNvGrpSpPr/>
            <p:nvPr/>
          </p:nvGrpSpPr>
          <p:grpSpPr>
            <a:xfrm>
              <a:off x="6892413" y="4494682"/>
              <a:ext cx="5299587" cy="2456723"/>
              <a:chOff x="5616923" y="3903406"/>
              <a:chExt cx="6575077" cy="3048000"/>
            </a:xfrm>
          </p:grpSpPr>
          <p:pic>
            <p:nvPicPr>
              <p:cNvPr id="16" name="图片 15">
                <a:extLst>
                  <a:ext uri="{FF2B5EF4-FFF2-40B4-BE49-F238E27FC236}">
                    <a16:creationId xmlns:a16="http://schemas.microsoft.com/office/drawing/2014/main" id="{2C12D3C5-3C23-4DD3-9D72-2F48B28E91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68" t="70707" r="42426" b="104"/>
              <a:stretch/>
            </p:blipFill>
            <p:spPr>
              <a:xfrm>
                <a:off x="10014154" y="4095135"/>
                <a:ext cx="1489587" cy="2762865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D7401816-3565-49AA-A66B-B00D4AA7774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473" t="56918"/>
              <a:stretch/>
            </p:blipFill>
            <p:spPr>
              <a:xfrm>
                <a:off x="11390671" y="3903406"/>
                <a:ext cx="801329" cy="2954594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99EC2D9D-4CCD-4F1E-A227-88233C3A0CA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5949"/>
              <a:stretch/>
            </p:blipFill>
            <p:spPr>
              <a:xfrm>
                <a:off x="10893162" y="4404851"/>
                <a:ext cx="948813" cy="2546555"/>
              </a:xfrm>
              <a:prstGeom prst="rect">
                <a:avLst/>
              </a:prstGeom>
            </p:spPr>
          </p:pic>
          <p:pic>
            <p:nvPicPr>
              <p:cNvPr id="19" name="图片 18">
                <a:extLst>
                  <a:ext uri="{FF2B5EF4-FFF2-40B4-BE49-F238E27FC236}">
                    <a16:creationId xmlns:a16="http://schemas.microsoft.com/office/drawing/2014/main" id="{A34B25F5-5799-4F7E-ACCD-0D076EF81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856" t="84371" r="6826" b="360"/>
              <a:stretch/>
            </p:blipFill>
            <p:spPr>
              <a:xfrm>
                <a:off x="8634438" y="5722374"/>
                <a:ext cx="2711405" cy="1143241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EF5C18BA-32D6-49B2-9161-E932546A6B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1637"/>
              <a:stretch/>
            </p:blipFill>
            <p:spPr>
              <a:xfrm>
                <a:off x="6344213" y="5800896"/>
                <a:ext cx="2069533" cy="1064719"/>
              </a:xfrm>
              <a:prstGeom prst="rect">
                <a:avLst/>
              </a:prstGeom>
            </p:spPr>
          </p:pic>
          <p:pic>
            <p:nvPicPr>
              <p:cNvPr id="21" name="图片 20">
                <a:extLst>
                  <a:ext uri="{FF2B5EF4-FFF2-40B4-BE49-F238E27FC236}">
                    <a16:creationId xmlns:a16="http://schemas.microsoft.com/office/drawing/2014/main" id="{64EC3192-AC04-4694-A4AF-F858F321C4E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4" t="71506" r="69295" b="8801"/>
              <a:stretch/>
            </p:blipFill>
            <p:spPr>
              <a:xfrm>
                <a:off x="7723908" y="5257934"/>
                <a:ext cx="1232303" cy="1607681"/>
              </a:xfrm>
              <a:prstGeom prst="rect">
                <a:avLst/>
              </a:prstGeom>
            </p:spPr>
          </p:pic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6A671AFF-657B-407C-91D6-F54425309C7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919" r="79247" b="25085"/>
              <a:stretch/>
            </p:blipFill>
            <p:spPr>
              <a:xfrm>
                <a:off x="6470542" y="5631426"/>
                <a:ext cx="948813" cy="1234189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5895838C-BBD1-4AB5-B493-BE2ED342A9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454" t="50539" r="1953" b="33639"/>
              <a:stretch/>
            </p:blipFill>
            <p:spPr>
              <a:xfrm>
                <a:off x="5616923" y="6255880"/>
                <a:ext cx="1335123" cy="609736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FD1001F-612A-4C1D-8333-E49B34E4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140" t="47312" r="805" b="42652"/>
            <a:stretch/>
          </p:blipFill>
          <p:spPr>
            <a:xfrm>
              <a:off x="449983" y="104044"/>
              <a:ext cx="459724" cy="68825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7A50438E-8BBC-489A-855B-A906350353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10880260" y="423590"/>
              <a:ext cx="988800" cy="7112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DDC8C14-F1C4-4D2C-8246-47291F7B9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73" b="82004"/>
            <a:stretch/>
          </p:blipFill>
          <p:spPr>
            <a:xfrm>
              <a:off x="335530" y="6157622"/>
              <a:ext cx="574177" cy="413027"/>
            </a:xfrm>
            <a:prstGeom prst="rect">
              <a:avLst/>
            </a:prstGeom>
          </p:spPr>
        </p:pic>
      </p:grpSp>
      <p:pic>
        <p:nvPicPr>
          <p:cNvPr id="24" name="Picture 2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C2BDF445-41DF-9802-E6F2-D6EE9B57EB9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7375" y="200024"/>
            <a:ext cx="1609726" cy="160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97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4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4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jpg"/><Relationship Id="rId14" Type="http://schemas.microsoft.com/office/2007/relationships/hdphoto" Target="../media/hdphoto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3.gif"/><Relationship Id="rId5" Type="http://schemas.openxmlformats.org/officeDocument/2006/relationships/image" Target="../media/image82.png"/><Relationship Id="rId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6.png"/><Relationship Id="rId18" Type="http://schemas.openxmlformats.org/officeDocument/2006/relationships/slide" Target="slide10.xml"/><Relationship Id="rId26" Type="http://schemas.openxmlformats.org/officeDocument/2006/relationships/image" Target="../media/image43.png"/><Relationship Id="rId3" Type="http://schemas.openxmlformats.org/officeDocument/2006/relationships/audio" Target="../media/audio1.wav"/><Relationship Id="rId21" Type="http://schemas.openxmlformats.org/officeDocument/2006/relationships/image" Target="../media/image50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17" Type="http://schemas.openxmlformats.org/officeDocument/2006/relationships/slide" Target="slide8.xml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6" Type="http://schemas.openxmlformats.org/officeDocument/2006/relationships/slide" Target="slide9.xml"/><Relationship Id="rId20" Type="http://schemas.openxmlformats.org/officeDocument/2006/relationships/image" Target="../media/image49.png"/><Relationship Id="rId29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11" Type="http://schemas.openxmlformats.org/officeDocument/2006/relationships/image" Target="../media/image47.png"/><Relationship Id="rId24" Type="http://schemas.openxmlformats.org/officeDocument/2006/relationships/image" Target="../media/image41.png"/><Relationship Id="rId5" Type="http://schemas.openxmlformats.org/officeDocument/2006/relationships/image" Target="../media/image32.jpeg"/><Relationship Id="rId15" Type="http://schemas.openxmlformats.org/officeDocument/2006/relationships/image" Target="../media/image38.png"/><Relationship Id="rId23" Type="http://schemas.openxmlformats.org/officeDocument/2006/relationships/image" Target="../media/image40.png"/><Relationship Id="rId28" Type="http://schemas.openxmlformats.org/officeDocument/2006/relationships/slide" Target="slide11.xml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31" Type="http://schemas.openxmlformats.org/officeDocument/2006/relationships/slide" Target="slide12.xml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37.png"/><Relationship Id="rId22" Type="http://schemas.openxmlformats.org/officeDocument/2006/relationships/image" Target="../media/image51.png"/><Relationship Id="rId27" Type="http://schemas.openxmlformats.org/officeDocument/2006/relationships/slide" Target="slide7.xml"/><Relationship Id="rId30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slide" Target="slide6.xml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jpeg"/><Relationship Id="rId5" Type="http://schemas.openxmlformats.org/officeDocument/2006/relationships/image" Target="../media/image54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audio" Target="../media/audio3.wav"/><Relationship Id="rId7" Type="http://schemas.openxmlformats.org/officeDocument/2006/relationships/image" Target="../media/image5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4.png"/><Relationship Id="rId5" Type="http://schemas.openxmlformats.org/officeDocument/2006/relationships/slide" Target="slide6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7321214" y="3210749"/>
            <a:ext cx="5459823" cy="4246395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9677026" y="-175336"/>
            <a:ext cx="3187161" cy="2115461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28117" y="4741735"/>
            <a:ext cx="3746000" cy="1622103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5252010" y="45331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2" name="Google Shape;652;p33"/>
          <p:cNvSpPr/>
          <p:nvPr/>
        </p:nvSpPr>
        <p:spPr>
          <a:xfrm>
            <a:off x="2703267" y="51194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653" name="Google Shape;653;p33"/>
          <p:cNvSpPr/>
          <p:nvPr/>
        </p:nvSpPr>
        <p:spPr>
          <a:xfrm>
            <a:off x="1188768" y="3910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Arial"/>
              <a:sym typeface="Arial"/>
            </a:endParaRPr>
          </a:p>
        </p:txBody>
      </p:sp>
      <p:grpSp>
        <p:nvGrpSpPr>
          <p:cNvPr id="103" name="Google Shape;1344;p40"/>
          <p:cNvGrpSpPr/>
          <p:nvPr/>
        </p:nvGrpSpPr>
        <p:grpSpPr>
          <a:xfrm rot="-4756561">
            <a:off x="-835914" y="-2132711"/>
            <a:ext cx="4494289" cy="5267601"/>
            <a:chOff x="9395708" y="-2591285"/>
            <a:chExt cx="2431070" cy="2849374"/>
          </a:xfrm>
        </p:grpSpPr>
        <p:sp>
          <p:nvSpPr>
            <p:cNvPr id="104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447C396-129E-404E-ABB9-0AB5ED4B4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2393" y="319208"/>
            <a:ext cx="4718713" cy="160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64A85C-913B-C61D-E031-FD9F5D99C3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7441" y="1890807"/>
            <a:ext cx="9980017" cy="2219136"/>
          </a:xfrm>
          <a:prstGeom prst="rect">
            <a:avLst/>
          </a:prstGeom>
        </p:spPr>
      </p:pic>
      <p:grpSp>
        <p:nvGrpSpPr>
          <p:cNvPr id="136" name="Google Shape;1482;p43"/>
          <p:cNvGrpSpPr/>
          <p:nvPr/>
        </p:nvGrpSpPr>
        <p:grpSpPr>
          <a:xfrm>
            <a:off x="-4246190" y="-1158455"/>
            <a:ext cx="4569716" cy="4271568"/>
            <a:chOff x="10368334" y="-3016863"/>
            <a:chExt cx="2959405" cy="2766321"/>
          </a:xfrm>
        </p:grpSpPr>
        <p:sp>
          <p:nvSpPr>
            <p:cNvPr id="137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204050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1247775" y="2914884"/>
            <a:ext cx="10001250" cy="255246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liệu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Cho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chậu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Gieo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Tưới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2642" y="2434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8538F6-0D4A-47C5-8B1F-9B274E0C6D43}"/>
              </a:ext>
            </a:extLst>
          </p:cNvPr>
          <p:cNvSpPr txBox="1"/>
          <p:nvPr/>
        </p:nvSpPr>
        <p:spPr>
          <a:xfrm>
            <a:off x="1685925" y="486436"/>
            <a:ext cx="9610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hứ tự các bước gieo hạt</a:t>
            </a:r>
          </a:p>
        </p:txBody>
      </p:sp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72C1D-2BDD-E58A-B9F0-E7D346AC2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" name="Picture 2" descr="Káº¿t quáº£ hÃ¬nh áº£nh cho home icon">
            <a:hlinkClick r:id="rId4" action="ppaction://hlinksldjump"/>
            <a:extLst>
              <a:ext uri="{FF2B5EF4-FFF2-40B4-BE49-F238E27FC236}">
                <a16:creationId xmlns:a16="http://schemas.microsoft.com/office/drawing/2014/main" id="{7A3E878B-02A8-935B-F644-7B9DA2254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12D0920-BF5D-9D07-8621-2C4A5FA395AF}"/>
              </a:ext>
            </a:extLst>
          </p:cNvPr>
          <p:cNvSpPr/>
          <p:nvPr/>
        </p:nvSpPr>
        <p:spPr>
          <a:xfrm>
            <a:off x="854552" y="235974"/>
            <a:ext cx="10500851" cy="204050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C55DDC1-4673-E122-CF60-B19A52DCBB2D}"/>
              </a:ext>
            </a:extLst>
          </p:cNvPr>
          <p:cNvSpPr/>
          <p:nvPr/>
        </p:nvSpPr>
        <p:spPr>
          <a:xfrm>
            <a:off x="1247775" y="2914883"/>
            <a:ext cx="10001250" cy="3114441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36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D2556041-D8EB-548F-9B5C-031A3868C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2642" y="2434561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FF577D1-9C43-E0B0-D5C2-60C6C9B254A6}"/>
              </a:ext>
            </a:extLst>
          </p:cNvPr>
          <p:cNvSpPr txBox="1"/>
          <p:nvPr/>
        </p:nvSpPr>
        <p:spPr>
          <a:xfrm>
            <a:off x="1685925" y="486436"/>
            <a:ext cx="96107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ác bước trồng hoa, cây cảnh trong chậu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557A3A1-C785-8448-F969-536E628E2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587" y="3405187"/>
            <a:ext cx="9170926" cy="2062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448784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969798" y="998225"/>
            <a:ext cx="8288502" cy="1811649"/>
            <a:chOff x="8900230" y="1443948"/>
            <a:chExt cx="2432835" cy="1838928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95858" y="1589868"/>
              <a:ext cx="2319860" cy="123626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 tên và nêu đặc điểm của một số loại cây, hoa nở vào mùa xuân hoặc mùa hè hoặc mùa thu hoặc mùa đông mà em biết.</a:t>
              </a:r>
              <a:endPara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5B0BBCF7-0C36-FE4A-F169-D009B13B6F98}"/>
              </a:ext>
            </a:extLst>
          </p:cNvPr>
          <p:cNvGrpSpPr/>
          <p:nvPr/>
        </p:nvGrpSpPr>
        <p:grpSpPr>
          <a:xfrm>
            <a:off x="484023" y="3274700"/>
            <a:ext cx="8288502" cy="1811649"/>
            <a:chOff x="8900230" y="1443948"/>
            <a:chExt cx="2432835" cy="1838928"/>
          </a:xfrm>
        </p:grpSpPr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id="{05676748-B7A7-E7FD-4341-6C1FB6B1C44E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8" name="文本框 13">
              <a:extLst>
                <a:ext uri="{FF2B5EF4-FFF2-40B4-BE49-F238E27FC236}">
                  <a16:creationId xmlns:a16="http://schemas.microsoft.com/office/drawing/2014/main" id="{65F6234E-CE54-EDE8-2AAA-18F798AF220A}"/>
                </a:ext>
              </a:extLst>
            </p:cNvPr>
            <p:cNvSpPr txBox="1"/>
            <p:nvPr/>
          </p:nvSpPr>
          <p:spPr>
            <a:xfrm>
              <a:off x="8995858" y="1589868"/>
              <a:ext cx="2319860" cy="15932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thích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nào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Vì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Hãy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về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1148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6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9398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1207923" y="2000296"/>
            <a:ext cx="8288502" cy="1352504"/>
            <a:chOff x="8900230" y="1433585"/>
            <a:chExt cx="2432835" cy="1849291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76288" y="1433585"/>
              <a:ext cx="2319860" cy="180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loại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giá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811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79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xơ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dừ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pic>
        <p:nvPicPr>
          <p:cNvPr id="1026" name="Picture 2" descr="Xử lý giá thể xơ dừa trồng rau mầm, rau sạch đúng kỹ thuật">
            <a:extLst>
              <a:ext uri="{FF2B5EF4-FFF2-40B4-BE49-F238E27FC236}">
                <a16:creationId xmlns:a16="http://schemas.microsoft.com/office/drawing/2014/main" id="{DC12060C-A88A-5340-A870-3CC45DBC0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438275"/>
            <a:ext cx="6210300" cy="31051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Giá thể xơ dừa trồng lan có công dụng gì?">
            <a:extLst>
              <a:ext uri="{FF2B5EF4-FFF2-40B4-BE49-F238E27FC236}">
                <a16:creationId xmlns:a16="http://schemas.microsoft.com/office/drawing/2014/main" id="{3DC4C616-04D9-B3D1-8F54-E43942E1C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193434"/>
            <a:ext cx="5543550" cy="3578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oogle Shape;1482;p43"/>
          <p:cNvGrpSpPr/>
          <p:nvPr/>
        </p:nvGrpSpPr>
        <p:grpSpPr>
          <a:xfrm>
            <a:off x="-4322066" y="-1007071"/>
            <a:ext cx="4569716" cy="4271568"/>
            <a:chOff x="10368334" y="-3016863"/>
            <a:chExt cx="2959405" cy="2766321"/>
          </a:xfrm>
        </p:grpSpPr>
        <p:sp>
          <p:nvSpPr>
            <p:cNvPr id="6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8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trấu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hun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50" name="Picture 2" descr="Trấu hun là gì? Ưu nhược điểm, công dụng &amp; hướng dẫn sử dụng">
            <a:extLst>
              <a:ext uri="{FF2B5EF4-FFF2-40B4-BE49-F238E27FC236}">
                <a16:creationId xmlns:a16="http://schemas.microsoft.com/office/drawing/2014/main" id="{7E0E51E0-3550-2EF7-C495-CBE66566E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1574">
            <a:off x="514351" y="1323975"/>
            <a:ext cx="5715000" cy="4286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ách sử dụng trấu hun trồng cây hiệu quả nhất - Sfarm">
            <a:extLst>
              <a:ext uri="{FF2B5EF4-FFF2-40B4-BE49-F238E27FC236}">
                <a16:creationId xmlns:a16="http://schemas.microsoft.com/office/drawing/2014/main" id="{FD36DEF3-8DA1-5CE9-CE30-5174C21B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9577">
            <a:off x="6361964" y="2102361"/>
            <a:ext cx="5412402" cy="4124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oogle Shape;1482;p43"/>
          <p:cNvGrpSpPr/>
          <p:nvPr/>
        </p:nvGrpSpPr>
        <p:grpSpPr>
          <a:xfrm>
            <a:off x="-4306350" y="-994471"/>
            <a:ext cx="4569716" cy="4271568"/>
            <a:chOff x="10368334" y="-3016863"/>
            <a:chExt cx="2959405" cy="2766321"/>
          </a:xfrm>
        </p:grpSpPr>
        <p:sp>
          <p:nvSpPr>
            <p:cNvPr id="6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186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AE2C9CE-C19A-91DA-C69C-FE998B4E5D18}"/>
              </a:ext>
            </a:extLst>
          </p:cNvPr>
          <p:cNvSpPr txBox="1"/>
          <p:nvPr/>
        </p:nvSpPr>
        <p:spPr>
          <a:xfrm>
            <a:off x="1946957" y="2230524"/>
            <a:ext cx="93500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Củng cố khắc sâu kiến thức đã học trong chương trình học kì I : nêu được tên gọi, lợi ích cách trồng và chăm sóc cây, hoa....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691BA2-6B41-034D-BBFE-E9FA2E65D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5325" y="2296903"/>
            <a:ext cx="742107" cy="727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8D84FC9-34B6-3ACB-3C71-A07D7A1FA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658" y="657152"/>
            <a:ext cx="10827434" cy="16765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3B3605-E5B1-D83A-404F-466655FA1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201" y="3792341"/>
            <a:ext cx="742107" cy="727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D202B6C-CD54-E38E-99E4-C6F83081B3E4}"/>
              </a:ext>
            </a:extLst>
          </p:cNvPr>
          <p:cNvSpPr txBox="1"/>
          <p:nvPr/>
        </p:nvSpPr>
        <p:spPr>
          <a:xfrm>
            <a:off x="1812108" y="3863152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 các phần ôn tập học sinh có kỹ năng tổng hợp kiến thức.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oogle Shape;1482;p43"/>
          <p:cNvGrpSpPr/>
          <p:nvPr/>
        </p:nvGrpSpPr>
        <p:grpSpPr>
          <a:xfrm>
            <a:off x="-4399031" y="-975421"/>
            <a:ext cx="4569716" cy="4271568"/>
            <a:chOff x="10368334" y="-3016863"/>
            <a:chExt cx="2959405" cy="2766321"/>
          </a:xfrm>
        </p:grpSpPr>
        <p:sp>
          <p:nvSpPr>
            <p:cNvPr id="9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60230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 thể mùn cưa</a:t>
            </a:r>
          </a:p>
        </p:txBody>
      </p:sp>
      <p:pic>
        <p:nvPicPr>
          <p:cNvPr id="3078" name="Picture 6" descr="Cách làm giá thể từ mùn cưa để trồng rau hiệu quả - Thế giới giá thể, đất  trồng cây">
            <a:extLst>
              <a:ext uri="{FF2B5EF4-FFF2-40B4-BE49-F238E27FC236}">
                <a16:creationId xmlns:a16="http://schemas.microsoft.com/office/drawing/2014/main" id="{4CDBA745-4D12-0D39-D186-1BD688134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016" y="2971801"/>
            <a:ext cx="5778059" cy="3566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Cách làm giá thể từ mùn cưa để trồng rau hiệu quả - Thế giới giá thể, đất  trồng cây">
            <a:extLst>
              <a:ext uri="{FF2B5EF4-FFF2-40B4-BE49-F238E27FC236}">
                <a16:creationId xmlns:a16="http://schemas.microsoft.com/office/drawing/2014/main" id="{18C313C4-230C-6AEC-D7A6-3BDDA080C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199"/>
            <a:ext cx="5448300" cy="3703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oogle Shape;1482;p43"/>
          <p:cNvGrpSpPr/>
          <p:nvPr/>
        </p:nvGrpSpPr>
        <p:grpSpPr>
          <a:xfrm>
            <a:off x="-4569716" y="-916585"/>
            <a:ext cx="4569716" cy="4271568"/>
            <a:chOff x="10368334" y="-3016863"/>
            <a:chExt cx="2959405" cy="2766321"/>
          </a:xfrm>
        </p:grpSpPr>
        <p:sp>
          <p:nvSpPr>
            <p:cNvPr id="6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514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6D0C88-84B9-0B35-8653-15AD0ADF8175}"/>
              </a:ext>
            </a:extLst>
          </p:cNvPr>
          <p:cNvSpPr/>
          <p:nvPr/>
        </p:nvSpPr>
        <p:spPr>
          <a:xfrm>
            <a:off x="3667125" y="88446"/>
            <a:ext cx="5040758" cy="7307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 thể hỗn hợp</a:t>
            </a:r>
          </a:p>
        </p:txBody>
      </p:sp>
      <p:pic>
        <p:nvPicPr>
          <p:cNvPr id="4098" name="Picture 2" descr="Giá thể hỗn hợp trồng rau trộn sẵn: Vỏ Trấu, Xơ dừa xay nhuyễn, Trấu Hun,  Phân bò khô mục. Gói 1kg | Lazada.vn">
            <a:extLst>
              <a:ext uri="{FF2B5EF4-FFF2-40B4-BE49-F238E27FC236}">
                <a16:creationId xmlns:a16="http://schemas.microsoft.com/office/drawing/2014/main" id="{4833A3C2-EEB7-A414-5DDF-9626C7C4F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09675"/>
            <a:ext cx="5844702" cy="3924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Rất Hay: Cách trộn xơ dừa với đất để cải tạo đất và trồng cây cực hiệu quả">
            <a:extLst>
              <a:ext uri="{FF2B5EF4-FFF2-40B4-BE49-F238E27FC236}">
                <a16:creationId xmlns:a16="http://schemas.microsoft.com/office/drawing/2014/main" id="{25E4319D-8E37-06FE-9076-BD678AABF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100" y="3243261"/>
            <a:ext cx="5676900" cy="3548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5" name="Google Shape;1482;p43"/>
          <p:cNvGrpSpPr/>
          <p:nvPr/>
        </p:nvGrpSpPr>
        <p:grpSpPr>
          <a:xfrm>
            <a:off x="-4418081" y="-689671"/>
            <a:ext cx="4569716" cy="4271568"/>
            <a:chOff x="10368334" y="-3016863"/>
            <a:chExt cx="2959405" cy="2766321"/>
          </a:xfrm>
        </p:grpSpPr>
        <p:sp>
          <p:nvSpPr>
            <p:cNvPr id="6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665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ED6B5F59-837A-41AE-B186-8C95ABBD5241}"/>
              </a:ext>
            </a:extLst>
          </p:cNvPr>
          <p:cNvGrpSpPr/>
          <p:nvPr/>
        </p:nvGrpSpPr>
        <p:grpSpPr>
          <a:xfrm>
            <a:off x="733425" y="2000296"/>
            <a:ext cx="8763000" cy="1352504"/>
            <a:chOff x="8900230" y="1433585"/>
            <a:chExt cx="2432835" cy="1849291"/>
          </a:xfrm>
        </p:grpSpPr>
        <p:sp>
          <p:nvSpPr>
            <p:cNvPr id="3" name="矩形: 圆角 12">
              <a:extLst>
                <a:ext uri="{FF2B5EF4-FFF2-40B4-BE49-F238E27FC236}">
                  <a16:creationId xmlns:a16="http://schemas.microsoft.com/office/drawing/2014/main" id="{9252A2B5-EA8F-4811-B724-69C235DA2148}"/>
                </a:ext>
              </a:extLst>
            </p:cNvPr>
            <p:cNvSpPr/>
            <p:nvPr/>
          </p:nvSpPr>
          <p:spPr>
            <a:xfrm>
              <a:off x="8900230" y="1443948"/>
              <a:ext cx="2432835" cy="183892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18020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cs typeface="+mn-cs"/>
                <a:sym typeface="思源黑体 CN Medium" panose="020B0600000000000000" pitchFamily="34" charset="-122"/>
              </a:endParaRPr>
            </a:p>
          </p:txBody>
        </p:sp>
        <p:sp>
          <p:nvSpPr>
            <p:cNvPr id="4" name="文本框 13">
              <a:extLst>
                <a:ext uri="{FF2B5EF4-FFF2-40B4-BE49-F238E27FC236}">
                  <a16:creationId xmlns:a16="http://schemas.microsoft.com/office/drawing/2014/main" id="{BAA1E4C4-8753-44D5-9893-9A2ABFCB0655}"/>
                </a:ext>
              </a:extLst>
            </p:cNvPr>
            <p:cNvSpPr txBox="1"/>
            <p:nvPr/>
          </p:nvSpPr>
          <p:spPr>
            <a:xfrm>
              <a:off x="8976288" y="1433585"/>
              <a:ext cx="2319860" cy="1809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Mô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tả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cách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cụ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trồng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cảnh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chậu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5" name="Picture 2" descr="Kids Promise Stock Illustrations – 70 Kids Promise Stock Illustrations,  Vectors &amp; Clipart - Dreamstime">
            <a:extLst>
              <a:ext uri="{FF2B5EF4-FFF2-40B4-BE49-F238E27FC236}">
                <a16:creationId xmlns:a16="http://schemas.microsoft.com/office/drawing/2014/main" id="{385D6170-29CB-4D80-BD4E-E3B89AB26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5750">
                        <a14:foregroundMark x1="25125" y1="33000" x2="36125" y2="28000"/>
                        <a14:foregroundMark x1="63750" y1="32250" x2="77500" y2="3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621" y="2941767"/>
            <a:ext cx="4108955" cy="410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463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DB21BE-8928-022D-237F-E52C4AC9F363}"/>
              </a:ext>
            </a:extLst>
          </p:cNvPr>
          <p:cNvSpPr/>
          <p:nvPr/>
        </p:nvSpPr>
        <p:spPr>
          <a:xfrm>
            <a:off x="3667126" y="114299"/>
            <a:ext cx="5172074" cy="7905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ÂY BAY LÀM VƯỜN CÁN NHỰA 33CM">
            <a:extLst>
              <a:ext uri="{FF2B5EF4-FFF2-40B4-BE49-F238E27FC236}">
                <a16:creationId xmlns:a16="http://schemas.microsoft.com/office/drawing/2014/main" id="{6CD03B10-164E-0550-B9E8-BF5C87D51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5" y="1752600"/>
            <a:ext cx="3590925" cy="359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F1ACFA3-F319-769F-BD3D-B08E38222DA9}"/>
              </a:ext>
            </a:extLst>
          </p:cNvPr>
          <p:cNvSpPr/>
          <p:nvPr/>
        </p:nvSpPr>
        <p:spPr>
          <a:xfrm flipH="1">
            <a:off x="4883963" y="1924050"/>
            <a:ext cx="6507935" cy="1990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Bay làm vườn: làm tơi đất, dùng để trồng cây và làm cỏ, trộn phân bón,…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6" name="Google Shape;1482;p43"/>
          <p:cNvGrpSpPr/>
          <p:nvPr/>
        </p:nvGrpSpPr>
        <p:grpSpPr>
          <a:xfrm>
            <a:off x="-4399031" y="-1230910"/>
            <a:ext cx="4569716" cy="4271568"/>
            <a:chOff x="10368334" y="-3016863"/>
            <a:chExt cx="2959405" cy="2766321"/>
          </a:xfrm>
        </p:grpSpPr>
        <p:sp>
          <p:nvSpPr>
            <p:cNvPr id="7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661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1DB21BE-8928-022D-237F-E52C4AC9F363}"/>
              </a:ext>
            </a:extLst>
          </p:cNvPr>
          <p:cNvSpPr/>
          <p:nvPr/>
        </p:nvSpPr>
        <p:spPr>
          <a:xfrm>
            <a:off x="3667126" y="114299"/>
            <a:ext cx="5172074" cy="790575"/>
          </a:xfrm>
          <a:prstGeom prst="roundRect">
            <a:avLst/>
          </a:prstGeom>
          <a:solidFill>
            <a:srgbClr val="FFFF00"/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F1ACFA3-F319-769F-BD3D-B08E38222DA9}"/>
              </a:ext>
            </a:extLst>
          </p:cNvPr>
          <p:cNvSpPr/>
          <p:nvPr/>
        </p:nvSpPr>
        <p:spPr>
          <a:xfrm flipH="1">
            <a:off x="4883962" y="1924050"/>
            <a:ext cx="6898462" cy="199008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 dụng kéo cắt tỉa để cắt cành, tỉa tán lá để tạo hình, tỉa chữ nghệ thuật, …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2" descr="Kéo cắt tỉa cành nhỏ, cắm hoa, cắt rễ bonsai thép trắng Nhật Bản 165mm -  D1309">
            <a:extLst>
              <a:ext uri="{FF2B5EF4-FFF2-40B4-BE49-F238E27FC236}">
                <a16:creationId xmlns:a16="http://schemas.microsoft.com/office/drawing/2014/main" id="{62C55F65-C421-571D-F316-059D39B2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1" y="1780669"/>
            <a:ext cx="4306015" cy="304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oogle Shape;1482;p43"/>
          <p:cNvGrpSpPr/>
          <p:nvPr/>
        </p:nvGrpSpPr>
        <p:grpSpPr>
          <a:xfrm>
            <a:off x="-4303015" y="-1230910"/>
            <a:ext cx="4569716" cy="4271568"/>
            <a:chOff x="10368334" y="-3016863"/>
            <a:chExt cx="2959405" cy="2766321"/>
          </a:xfrm>
        </p:grpSpPr>
        <p:sp>
          <p:nvSpPr>
            <p:cNvPr id="7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275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9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-3999018" y="-829263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A411C-9C9A-A5CD-202E-A74B6F76793C}"/>
              </a:ext>
            </a:extLst>
          </p:cNvPr>
          <p:cNvSpPr txBox="1"/>
          <p:nvPr/>
        </p:nvSpPr>
        <p:spPr>
          <a:xfrm>
            <a:off x="3114675" y="2657475"/>
            <a:ext cx="66356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355C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VẬN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355C2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DỤNG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355C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6107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6AF5795-2298-9C9D-9F2C-02ABCBD85A91}"/>
              </a:ext>
            </a:extLst>
          </p:cNvPr>
          <p:cNvGrpSpPr/>
          <p:nvPr/>
        </p:nvGrpSpPr>
        <p:grpSpPr>
          <a:xfrm>
            <a:off x="3239549" y="685799"/>
            <a:ext cx="7422884" cy="2190751"/>
            <a:chOff x="5003782" y="2214777"/>
            <a:chExt cx="4500578" cy="2908932"/>
          </a:xfrm>
        </p:grpSpPr>
        <p:sp>
          <p:nvSpPr>
            <p:cNvPr id="6" name="Speech Bubble: Oval 5">
              <a:extLst>
                <a:ext uri="{FF2B5EF4-FFF2-40B4-BE49-F238E27FC236}">
                  <a16:creationId xmlns:a16="http://schemas.microsoft.com/office/drawing/2014/main" id="{C61874FA-090D-F1BC-62F6-C649FC448AE2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0E23DA8-FEA5-B386-0CAB-99ADA297B1F1}"/>
                </a:ext>
              </a:extLst>
            </p:cNvPr>
            <p:cNvSpPr/>
            <p:nvPr/>
          </p:nvSpPr>
          <p:spPr>
            <a:xfrm>
              <a:off x="5251474" y="2762608"/>
              <a:ext cx="4094556" cy="175729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C</a:t>
              </a: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hia sẻ về những loài hoa, cây cảnh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tự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ở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nhà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8" name="Graphic 7">
            <a:extLst>
              <a:ext uri="{FF2B5EF4-FFF2-40B4-BE49-F238E27FC236}">
                <a16:creationId xmlns:a16="http://schemas.microsoft.com/office/drawing/2014/main" id="{0C249580-B405-48F1-6914-FC63576554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CA3C5CB-2C43-9C6E-7F28-2351767C5319}"/>
              </a:ext>
            </a:extLst>
          </p:cNvPr>
          <p:cNvGrpSpPr/>
          <p:nvPr/>
        </p:nvGrpSpPr>
        <p:grpSpPr>
          <a:xfrm>
            <a:off x="4315874" y="3162299"/>
            <a:ext cx="7422884" cy="2190751"/>
            <a:chOff x="5003782" y="2214777"/>
            <a:chExt cx="4500578" cy="2908932"/>
          </a:xfrm>
        </p:grpSpPr>
        <p:sp>
          <p:nvSpPr>
            <p:cNvPr id="10" name="Speech Bubble: Oval 9">
              <a:extLst>
                <a:ext uri="{FF2B5EF4-FFF2-40B4-BE49-F238E27FC236}">
                  <a16:creationId xmlns:a16="http://schemas.microsoft.com/office/drawing/2014/main" id="{A381D9A0-CEDC-71C3-E4D6-06A048129281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0659733-0928-A2E8-FA1B-EC098B1A07E7}"/>
                </a:ext>
              </a:extLst>
            </p:cNvPr>
            <p:cNvSpPr/>
            <p:nvPr/>
          </p:nvSpPr>
          <p:spPr>
            <a:xfrm>
              <a:off x="5268799" y="2737313"/>
              <a:ext cx="4094556" cy="232943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G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iải thích lợi ích của những loại hoa, cây cảnh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đó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với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 mọi người trong gia đình.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oogle Shape;1482;p43"/>
          <p:cNvGrpSpPr/>
          <p:nvPr/>
        </p:nvGrpSpPr>
        <p:grpSpPr>
          <a:xfrm>
            <a:off x="-4293939" y="-715741"/>
            <a:ext cx="4569716" cy="4271568"/>
            <a:chOff x="10368334" y="-3016863"/>
            <a:chExt cx="2959405" cy="2766321"/>
          </a:xfrm>
        </p:grpSpPr>
        <p:sp>
          <p:nvSpPr>
            <p:cNvPr id="1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7913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82876" y="2269852"/>
            <a:ext cx="4945599" cy="665751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37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37635" y="884011"/>
            <a:ext cx="10574191" cy="5440192"/>
            <a:chOff x="339046" y="287676"/>
            <a:chExt cx="7930643" cy="42921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8" b="95000" l="33523" r="9636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39" t="12541" r="5128" b="8634"/>
            <a:stretch/>
          </p:blipFill>
          <p:spPr>
            <a:xfrm>
              <a:off x="2747808" y="588700"/>
              <a:ext cx="5521881" cy="399107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2386" r="96250">
                          <a14:backgroundMark x1="29545" y1="55385" x2="29432" y2="853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" t="6526" r="49868" b="39127"/>
            <a:stretch/>
          </p:blipFill>
          <p:spPr>
            <a:xfrm>
              <a:off x="339046" y="287676"/>
              <a:ext cx="3893905" cy="2691830"/>
            </a:xfrm>
            <a:prstGeom prst="rect">
              <a:avLst/>
            </a:prstGeom>
          </p:spPr>
        </p:pic>
      </p:grpSp>
      <p:pic>
        <p:nvPicPr>
          <p:cNvPr id="15" name="Picture 4" descr="gif for power poin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745" y="3813316"/>
            <a:ext cx="3630347" cy="284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E2DB27-1E70-A766-B634-6755BF575E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64375" y="3192784"/>
            <a:ext cx="6523285" cy="14265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43"/>
          <p:cNvGrpSpPr/>
          <p:nvPr/>
        </p:nvGrpSpPr>
        <p:grpSpPr>
          <a:xfrm rot="-5981933">
            <a:off x="-1248160" y="-1966894"/>
            <a:ext cx="5175659" cy="6066211"/>
            <a:chOff x="9395708" y="-2591285"/>
            <a:chExt cx="2431070" cy="2849374"/>
          </a:xfrm>
        </p:grpSpPr>
        <p:sp>
          <p:nvSpPr>
            <p:cNvPr id="1450" name="Google Shape;1450;p43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1" name="Google Shape;1451;p43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2" name="Google Shape;1452;p43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3" name="Google Shape;1453;p43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4" name="Google Shape;1454;p43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5" name="Google Shape;1455;p43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6" name="Google Shape;1456;p43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7" name="Google Shape;1457;p43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8" name="Google Shape;1458;p43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59" name="Google Shape;1459;p43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0" name="Google Shape;1460;p43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1" name="Google Shape;1461;p43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2" name="Google Shape;1462;p43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3" name="Google Shape;1463;p43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4" name="Google Shape;1464;p43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5" name="Google Shape;1465;p43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6" name="Google Shape;1466;p43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7" name="Google Shape;1467;p43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8" name="Google Shape;1468;p43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69" name="Google Shape;1469;p43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0" name="Google Shape;1470;p43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1" name="Google Shape;1471;p43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2" name="Google Shape;1472;p43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3" name="Google Shape;1473;p43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4" name="Google Shape;1474;p43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5" name="Google Shape;1475;p43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6" name="Google Shape;1476;p43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7" name="Google Shape;1477;p43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8" name="Google Shape;1478;p43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79" name="Google Shape;1479;p43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0" name="Google Shape;1480;p43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1" name="Google Shape;1481;p43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43"/>
          <p:cNvGrpSpPr/>
          <p:nvPr/>
        </p:nvGrpSpPr>
        <p:grpSpPr>
          <a:xfrm>
            <a:off x="8612119" y="3996629"/>
            <a:ext cx="4569716" cy="4271568"/>
            <a:chOff x="10368334" y="-3016863"/>
            <a:chExt cx="2959405" cy="2766321"/>
          </a:xfrm>
        </p:grpSpPr>
        <p:sp>
          <p:nvSpPr>
            <p:cNvPr id="1483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4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5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488" name="Google Shape;1488;p43"/>
          <p:cNvSpPr/>
          <p:nvPr/>
        </p:nvSpPr>
        <p:spPr>
          <a:xfrm>
            <a:off x="3267510" y="5839271"/>
            <a:ext cx="1453585" cy="586248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89" name="Google Shape;1489;p43"/>
          <p:cNvSpPr/>
          <p:nvPr/>
        </p:nvSpPr>
        <p:spPr>
          <a:xfrm>
            <a:off x="4024067" y="268039"/>
            <a:ext cx="1787383" cy="65656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90" name="Google Shape;1490;p43"/>
          <p:cNvSpPr/>
          <p:nvPr/>
        </p:nvSpPr>
        <p:spPr>
          <a:xfrm>
            <a:off x="8891535" y="1783769"/>
            <a:ext cx="1595243" cy="586260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FA411C-9C9A-A5CD-202E-A74B6F76793C}"/>
              </a:ext>
            </a:extLst>
          </p:cNvPr>
          <p:cNvSpPr txBox="1"/>
          <p:nvPr/>
        </p:nvSpPr>
        <p:spPr>
          <a:xfrm>
            <a:off x="3114675" y="2657475"/>
            <a:ext cx="5695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alibri" panose="020F0502020204030204" pitchFamily="34" charset="0"/>
                <a:cs typeface="Calibri" panose="020F0502020204030204" pitchFamily="34" charset="0"/>
              </a:rPr>
              <a:t>LUYỆN TẬP</a:t>
            </a:r>
          </a:p>
        </p:txBody>
      </p:sp>
      <p:grpSp>
        <p:nvGrpSpPr>
          <p:cNvPr id="45" name="Google Shape;1482;p43"/>
          <p:cNvGrpSpPr/>
          <p:nvPr/>
        </p:nvGrpSpPr>
        <p:grpSpPr>
          <a:xfrm>
            <a:off x="-4281727" y="-1018333"/>
            <a:ext cx="4569716" cy="4271568"/>
            <a:chOff x="10368334" y="-3016863"/>
            <a:chExt cx="2959405" cy="2766321"/>
          </a:xfrm>
        </p:grpSpPr>
        <p:sp>
          <p:nvSpPr>
            <p:cNvPr id="46" name="Google Shape;1483;p43"/>
            <p:cNvSpPr/>
            <p:nvPr/>
          </p:nvSpPr>
          <p:spPr>
            <a:xfrm>
              <a:off x="10368334" y="-3016863"/>
              <a:ext cx="2766321" cy="2766321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1484;p43"/>
            <p:cNvSpPr/>
            <p:nvPr/>
          </p:nvSpPr>
          <p:spPr>
            <a:xfrm>
              <a:off x="12251262" y="-2759440"/>
              <a:ext cx="1076476" cy="2224087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1485;p43"/>
            <p:cNvSpPr/>
            <p:nvPr/>
          </p:nvSpPr>
          <p:spPr>
            <a:xfrm>
              <a:off x="10419183" y="-2931761"/>
              <a:ext cx="1444955" cy="2627228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1486;p43"/>
            <p:cNvSpPr/>
            <p:nvPr/>
          </p:nvSpPr>
          <p:spPr>
            <a:xfrm>
              <a:off x="11275529" y="-3016863"/>
              <a:ext cx="1022485" cy="535062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1487;p43"/>
            <p:cNvSpPr/>
            <p:nvPr/>
          </p:nvSpPr>
          <p:spPr>
            <a:xfrm>
              <a:off x="10681797" y="-2812714"/>
              <a:ext cx="1098264" cy="870483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9830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6">
            <a:extLst>
              <a:ext uri="{FF2B5EF4-FFF2-40B4-BE49-F238E27FC236}">
                <a16:creationId xmlns:a16="http://schemas.microsoft.com/office/drawing/2014/main" id="{E8C66D46-1950-457E-87A6-91065638CE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75"/>
          <a:stretch/>
        </p:blipFill>
        <p:spPr>
          <a:xfrm flipH="1">
            <a:off x="0" y="0"/>
            <a:ext cx="12192000" cy="3194613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099A7ACA-2C8F-4D6C-AD45-CE21569620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76" r="49151"/>
          <a:stretch/>
        </p:blipFill>
        <p:spPr>
          <a:xfrm>
            <a:off x="3160286" y="1320073"/>
            <a:ext cx="9245611" cy="564452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64F2892B-A554-4C8D-ACBF-0DE36F424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0" y="1969401"/>
            <a:ext cx="6096012" cy="60960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A91EE-3C8C-47C2-8987-C8EA7FDE7290}"/>
              </a:ext>
            </a:extLst>
          </p:cNvPr>
          <p:cNvSpPr txBox="1"/>
          <p:nvPr/>
        </p:nvSpPr>
        <p:spPr>
          <a:xfrm>
            <a:off x="5442585" y="3097426"/>
            <a:ext cx="5193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8655582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3437" y="198710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6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7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8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7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8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  <p:sp>
        <p:nvSpPr>
          <p:cNvPr id="4" name="Arrow: Right 3">
            <a:hlinkClick r:id="rId31" action="ppaction://hlinksldjump"/>
            <a:extLst>
              <a:ext uri="{FF2B5EF4-FFF2-40B4-BE49-F238E27FC236}">
                <a16:creationId xmlns:a16="http://schemas.microsoft.com/office/drawing/2014/main" id="{6BDEAC32-09C5-473D-80B4-FF1D278299D1}"/>
              </a:ext>
            </a:extLst>
          </p:cNvPr>
          <p:cNvSpPr/>
          <p:nvPr/>
        </p:nvSpPr>
        <p:spPr>
          <a:xfrm>
            <a:off x="10753726" y="6028392"/>
            <a:ext cx="1095374" cy="488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95375" y="584503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H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oa, cây cảnh được dùng để làm gì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Visit http://fb.com/nkpowerskills"/>
          <p:cNvSpPr/>
          <p:nvPr/>
        </p:nvSpPr>
        <p:spPr>
          <a:xfrm>
            <a:off x="6532452" y="5390242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Xuất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khẩu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21904" y="416727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quà</a:t>
            </a:r>
            <a:r>
              <a:rPr kumimoji="0" lang="en-US" sz="36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tặng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 </a:t>
            </a:r>
            <a:r>
              <a:rPr lang="en-US" sz="3600" b="1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17205" y="393232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59046" y="508136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3959702" y="44516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986296" y="41428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2A56B88-09A5-4C3F-A458-518431D8D236}"/>
              </a:ext>
            </a:extLst>
          </p:cNvPr>
          <p:cNvSpPr txBox="1"/>
          <p:nvPr/>
        </p:nvSpPr>
        <p:spPr>
          <a:xfrm>
            <a:off x="1533525" y="295275"/>
            <a:ext cx="90106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 hiện sự vươn dậy mạnh mẽ, ý chí sống mãnh liệt của dân tộc Việt Nam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467476" y="5089170"/>
            <a:ext cx="4964128" cy="854430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da-DK" sz="4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Cả 3 đáp án trên</a:t>
            </a: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Xi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84223" y="490693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928602" y="45516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60B3030-D840-41A6-90C6-8EF86236C483}"/>
              </a:ext>
            </a:extLst>
          </p:cNvPr>
          <p:cNvSpPr txBox="1"/>
          <p:nvPr/>
        </p:nvSpPr>
        <p:spPr>
          <a:xfrm>
            <a:off x="1247775" y="565453"/>
            <a:ext cx="990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Chậu trồng hoa, cây cảnh có thể được làm từ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DCE0F1D-22DC-C162-6188-8AF311174C9F}"/>
              </a:ext>
            </a:extLst>
          </p:cNvPr>
          <p:cNvSpPr/>
          <p:nvPr/>
        </p:nvSpPr>
        <p:spPr>
          <a:xfrm>
            <a:off x="6360002" y="4108552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Nhựa</a:t>
            </a:r>
            <a:endParaRPr lang="en-US" sz="48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F3F11DE-BACB-15A7-4D24-6597834F4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49758" y="38079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1_包图主题2">
  <a:themeElements>
    <a:clrScheme name="自定义 421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6B43"/>
      </a:accent1>
      <a:accent2>
        <a:srgbClr val="81C233"/>
      </a:accent2>
      <a:accent3>
        <a:srgbClr val="F26B43"/>
      </a:accent3>
      <a:accent4>
        <a:srgbClr val="81C233"/>
      </a:accent4>
      <a:accent5>
        <a:srgbClr val="F26B43"/>
      </a:accent5>
      <a:accent6>
        <a:srgbClr val="81C233"/>
      </a:accent6>
      <a:hlink>
        <a:srgbClr val="F26B43"/>
      </a:hlink>
      <a:folHlink>
        <a:srgbClr val="BFBFB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441</Words>
  <Application>Microsoft Office PowerPoint</Application>
  <PresentationFormat>Widescreen</PresentationFormat>
  <Paragraphs>46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29</vt:i4>
      </vt:variant>
    </vt:vector>
  </HeadingPairs>
  <TitlesOfParts>
    <vt:vector size="49" baseType="lpstr">
      <vt:lpstr>微软雅黑</vt:lpstr>
      <vt:lpstr>.VnBlack</vt:lpstr>
      <vt:lpstr>Arial</vt:lpstr>
      <vt:lpstr>Cairo</vt:lpstr>
      <vt:lpstr>Calibri</vt:lpstr>
      <vt:lpstr>Calibri Light</vt:lpstr>
      <vt:lpstr>Cambria</vt:lpstr>
      <vt:lpstr>Coiny</vt:lpstr>
      <vt:lpstr>Georgia</vt:lpstr>
      <vt:lpstr>Lato</vt:lpstr>
      <vt:lpstr>Oxygen</vt:lpstr>
      <vt:lpstr>Times New Roman</vt:lpstr>
      <vt:lpstr>思源黑体 CN Medium</vt:lpstr>
      <vt:lpstr>Social Issues Thesis: Climate Change by Slidesgo</vt:lpstr>
      <vt:lpstr>1_Office Theme</vt:lpstr>
      <vt:lpstr>包图主题2</vt:lpstr>
      <vt:lpstr>1_包图主题2</vt:lpstr>
      <vt:lpstr>1_Simple Light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Tự nhiên và xã hội</dc:title>
  <dc:creator>Thao Tran</dc:creator>
  <cp:lastModifiedBy>Administrator</cp:lastModifiedBy>
  <cp:revision>36</cp:revision>
  <dcterms:created xsi:type="dcterms:W3CDTF">2023-01-18T12:11:36Z</dcterms:created>
  <dcterms:modified xsi:type="dcterms:W3CDTF">2024-01-08T02:14:53Z</dcterms:modified>
</cp:coreProperties>
</file>